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Lst>
  <p:notesMasterIdLst>
    <p:notesMasterId r:id="rId5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Lst>
  <p:sldSz cx="9144000" cy="5143500" type="screen16x9"/>
  <p:notesSz cx="6858000" cy="9144000"/>
  <p:embeddedFontLst>
    <p:embeddedFont>
      <p:font typeface="Amatic SC"/>
      <p:regular r:id="rId53"/>
      <p:bold r:id="rId54"/>
    </p:embeddedFont>
    <p:embeddedFont>
      <p:font typeface="Inter"/>
      <p:regular r:id="rId55"/>
      <p:bold r:id="rId56"/>
      <p:italic r:id="rId57"/>
      <p:boldItalic r:id="rId58"/>
    </p:embeddedFont>
    <p:embeddedFont>
      <p:font typeface="Roboto Medium"/>
      <p:regular r:id="rId59"/>
      <p:bold r:id="rId60"/>
      <p:italic r:id="rId61"/>
      <p:boldItalic r:id="rId62"/>
    </p:embeddedFont>
    <p:embeddedFont>
      <p:font typeface="Bowlby One SC"/>
      <p:regular r:id="rId63"/>
    </p:embeddedFont>
    <p:embeddedFont>
      <p:font typeface="Calibri" panose="020F0502020204030204" pitchFamily="34" charset="0"/>
      <p:regular r:id="rId64"/>
      <p:bold r:id="rId65"/>
      <p:italic r:id="rId66"/>
      <p:boldItalic r:id="rId67"/>
    </p:embeddedFont>
    <p:embeddedFont>
      <p:font typeface="Proxima Nova Semibold"/>
      <p:regular r:id="rId68"/>
      <p:bold r:id="rId69"/>
      <p:boldItalic r:id="rId70"/>
    </p:embeddedFont>
    <p:embeddedFont>
      <p:font typeface="Proxima Nova"/>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9E479D9-B980-480F-9642-EC6B26E10E58}">
  <a:tblStyle styleId="{F9E479D9-B980-480F-9642-EC6B26E10E5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6" d="100"/>
          <a:sy n="126" d="100"/>
        </p:scale>
        <p:origin x="20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font" Target="fonts/font3.fntdata"/><Relationship Id="rId63" Type="http://schemas.openxmlformats.org/officeDocument/2006/relationships/font" Target="fonts/font11.fntdata"/><Relationship Id="rId68" Type="http://schemas.openxmlformats.org/officeDocument/2006/relationships/font" Target="fonts/font16.fntdata"/><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74" Type="http://schemas.openxmlformats.org/officeDocument/2006/relationships/font" Target="fonts/font22.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61"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10.gif>
</file>

<file path=ppt/media/image11.gif>
</file>

<file path=ppt/media/image12.gif>
</file>

<file path=ppt/media/image13.png>
</file>

<file path=ppt/media/image2.jpg>
</file>

<file path=ppt/media/image3.jpg>
</file>

<file path=ppt/media/image4.png>
</file>

<file path=ppt/media/image5.jpg>
</file>

<file path=ppt/media/image6.jp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1072d5a1500_0_3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 name="Google Shape;1057;g1072d5a1500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5"/>
        <p:cNvGrpSpPr/>
        <p:nvPr/>
      </p:nvGrpSpPr>
      <p:grpSpPr>
        <a:xfrm>
          <a:off x="0" y="0"/>
          <a:ext cx="0" cy="0"/>
          <a:chOff x="0" y="0"/>
          <a:chExt cx="0" cy="0"/>
        </a:xfrm>
      </p:grpSpPr>
      <p:sp>
        <p:nvSpPr>
          <p:cNvPr id="1746" name="Google Shape;1746;g1077710c7bf_0_2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7" name="Google Shape;1747;g1077710c7bf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2"/>
        <p:cNvGrpSpPr/>
        <p:nvPr/>
      </p:nvGrpSpPr>
      <p:grpSpPr>
        <a:xfrm>
          <a:off x="0" y="0"/>
          <a:ext cx="0" cy="0"/>
          <a:chOff x="0" y="0"/>
          <a:chExt cx="0" cy="0"/>
        </a:xfrm>
      </p:grpSpPr>
      <p:sp>
        <p:nvSpPr>
          <p:cNvPr id="1753" name="Google Shape;1753;g1077710c7bf_0_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4" name="Google Shape;1754;g1077710c7bf_0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1077710c7bf_0_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1077710c7bf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1"/>
        <p:cNvGrpSpPr/>
        <p:nvPr/>
      </p:nvGrpSpPr>
      <p:grpSpPr>
        <a:xfrm>
          <a:off x="0" y="0"/>
          <a:ext cx="0" cy="0"/>
          <a:chOff x="0" y="0"/>
          <a:chExt cx="0" cy="0"/>
        </a:xfrm>
      </p:grpSpPr>
      <p:sp>
        <p:nvSpPr>
          <p:cNvPr id="2042" name="Google Shape;2042;g1077710c7bf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3" name="Google Shape;2043;g1077710c7bf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3"/>
        <p:cNvGrpSpPr/>
        <p:nvPr/>
      </p:nvGrpSpPr>
      <p:grpSpPr>
        <a:xfrm>
          <a:off x="0" y="0"/>
          <a:ext cx="0" cy="0"/>
          <a:chOff x="0" y="0"/>
          <a:chExt cx="0" cy="0"/>
        </a:xfrm>
      </p:grpSpPr>
      <p:sp>
        <p:nvSpPr>
          <p:cNvPr id="2064" name="Google Shape;2064;g1077710c7bf_0_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5" name="Google Shape;2065;g1077710c7bf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1003bd6ff0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1003bd6ff0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8"/>
        <p:cNvGrpSpPr/>
        <p:nvPr/>
      </p:nvGrpSpPr>
      <p:grpSpPr>
        <a:xfrm>
          <a:off x="0" y="0"/>
          <a:ext cx="0" cy="0"/>
          <a:chOff x="0" y="0"/>
          <a:chExt cx="0" cy="0"/>
        </a:xfrm>
      </p:grpSpPr>
      <p:sp>
        <p:nvSpPr>
          <p:cNvPr id="2149" name="Google Shape;2149;g1077710c7bf_0_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0" name="Google Shape;2150;g1077710c7bf_0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0"/>
        <p:cNvGrpSpPr/>
        <p:nvPr/>
      </p:nvGrpSpPr>
      <p:grpSpPr>
        <a:xfrm>
          <a:off x="0" y="0"/>
          <a:ext cx="0" cy="0"/>
          <a:chOff x="0" y="0"/>
          <a:chExt cx="0" cy="0"/>
        </a:xfrm>
      </p:grpSpPr>
      <p:sp>
        <p:nvSpPr>
          <p:cNvPr id="2391" name="Google Shape;2391;g1077710c7bf_0_5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2" name="Google Shape;2392;g1077710c7bf_0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1"/>
        <p:cNvGrpSpPr/>
        <p:nvPr/>
      </p:nvGrpSpPr>
      <p:grpSpPr>
        <a:xfrm>
          <a:off x="0" y="0"/>
          <a:ext cx="0" cy="0"/>
          <a:chOff x="0" y="0"/>
          <a:chExt cx="0" cy="0"/>
        </a:xfrm>
      </p:grpSpPr>
      <p:sp>
        <p:nvSpPr>
          <p:cNvPr id="2452" name="Google Shape;2452;g1077710c7bf_0_6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3" name="Google Shape;2453;g1077710c7bf_0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1077710c7bf_0_7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1077710c7bf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1"/>
        <p:cNvGrpSpPr/>
        <p:nvPr/>
      </p:nvGrpSpPr>
      <p:grpSpPr>
        <a:xfrm>
          <a:off x="0" y="0"/>
          <a:ext cx="0" cy="0"/>
          <a:chOff x="0" y="0"/>
          <a:chExt cx="0" cy="0"/>
        </a:xfrm>
      </p:grpSpPr>
      <p:sp>
        <p:nvSpPr>
          <p:cNvPr id="1362" name="Google Shape;1362;g1077710c7bf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3" name="Google Shape;1363;g1077710c7bf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1077710c7bf_0_7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1077710c7bf_0_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4"/>
        <p:cNvGrpSpPr/>
        <p:nvPr/>
      </p:nvGrpSpPr>
      <p:grpSpPr>
        <a:xfrm>
          <a:off x="0" y="0"/>
          <a:ext cx="0" cy="0"/>
          <a:chOff x="0" y="0"/>
          <a:chExt cx="0" cy="0"/>
        </a:xfrm>
      </p:grpSpPr>
      <p:sp>
        <p:nvSpPr>
          <p:cNvPr id="2625" name="Google Shape;2625;g1003bd6ff09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6" name="Google Shape;2626;g1003bd6ff0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1"/>
        <p:cNvGrpSpPr/>
        <p:nvPr/>
      </p:nvGrpSpPr>
      <p:grpSpPr>
        <a:xfrm>
          <a:off x="0" y="0"/>
          <a:ext cx="0" cy="0"/>
          <a:chOff x="0" y="0"/>
          <a:chExt cx="0" cy="0"/>
        </a:xfrm>
      </p:grpSpPr>
      <p:sp>
        <p:nvSpPr>
          <p:cNvPr id="2752" name="Google Shape;2752;g1077710c7bf_0_7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3" name="Google Shape;2753;g1077710c7bf_0_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6"/>
        <p:cNvGrpSpPr/>
        <p:nvPr/>
      </p:nvGrpSpPr>
      <p:grpSpPr>
        <a:xfrm>
          <a:off x="0" y="0"/>
          <a:ext cx="0" cy="0"/>
          <a:chOff x="0" y="0"/>
          <a:chExt cx="0" cy="0"/>
        </a:xfrm>
      </p:grpSpPr>
      <p:sp>
        <p:nvSpPr>
          <p:cNvPr id="2877" name="Google Shape;2877;g1077710c7bf_0_7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8" name="Google Shape;2878;g1077710c7bf_0_7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5"/>
        <p:cNvGrpSpPr/>
        <p:nvPr/>
      </p:nvGrpSpPr>
      <p:grpSpPr>
        <a:xfrm>
          <a:off x="0" y="0"/>
          <a:ext cx="0" cy="0"/>
          <a:chOff x="0" y="0"/>
          <a:chExt cx="0" cy="0"/>
        </a:xfrm>
      </p:grpSpPr>
      <p:sp>
        <p:nvSpPr>
          <p:cNvPr id="3016" name="Google Shape;3016;g1077710c7bf_0_19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7" name="Google Shape;3017;g1077710c7bf_0_19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0"/>
        <p:cNvGrpSpPr/>
        <p:nvPr/>
      </p:nvGrpSpPr>
      <p:grpSpPr>
        <a:xfrm>
          <a:off x="0" y="0"/>
          <a:ext cx="0" cy="0"/>
          <a:chOff x="0" y="0"/>
          <a:chExt cx="0" cy="0"/>
        </a:xfrm>
      </p:grpSpPr>
      <p:sp>
        <p:nvSpPr>
          <p:cNvPr id="3071" name="Google Shape;3071;g1077710c7bf_0_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2" name="Google Shape;3072;g1077710c7bf_0_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9"/>
        <p:cNvGrpSpPr/>
        <p:nvPr/>
      </p:nvGrpSpPr>
      <p:grpSpPr>
        <a:xfrm>
          <a:off x="0" y="0"/>
          <a:ext cx="0" cy="0"/>
          <a:chOff x="0" y="0"/>
          <a:chExt cx="0" cy="0"/>
        </a:xfrm>
      </p:grpSpPr>
      <p:sp>
        <p:nvSpPr>
          <p:cNvPr id="3120" name="Google Shape;3120;g1077710c7bf_0_7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1" name="Google Shape;3121;g1077710c7bf_0_7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7"/>
        <p:cNvGrpSpPr/>
        <p:nvPr/>
      </p:nvGrpSpPr>
      <p:grpSpPr>
        <a:xfrm>
          <a:off x="0" y="0"/>
          <a:ext cx="0" cy="0"/>
          <a:chOff x="0" y="0"/>
          <a:chExt cx="0" cy="0"/>
        </a:xfrm>
      </p:grpSpPr>
      <p:sp>
        <p:nvSpPr>
          <p:cNvPr id="3138" name="Google Shape;3138;g1003bd6ff09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9" name="Google Shape;3139;g1003bd6ff0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9"/>
        <p:cNvGrpSpPr/>
        <p:nvPr/>
      </p:nvGrpSpPr>
      <p:grpSpPr>
        <a:xfrm>
          <a:off x="0" y="0"/>
          <a:ext cx="0" cy="0"/>
          <a:chOff x="0" y="0"/>
          <a:chExt cx="0" cy="0"/>
        </a:xfrm>
      </p:grpSpPr>
      <p:sp>
        <p:nvSpPr>
          <p:cNvPr id="3160" name="Google Shape;3160;g1077710c7bf_0_8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1" name="Google Shape;3161;g1077710c7bf_0_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0"/>
        <p:cNvGrpSpPr/>
        <p:nvPr/>
      </p:nvGrpSpPr>
      <p:grpSpPr>
        <a:xfrm>
          <a:off x="0" y="0"/>
          <a:ext cx="0" cy="0"/>
          <a:chOff x="0" y="0"/>
          <a:chExt cx="0" cy="0"/>
        </a:xfrm>
      </p:grpSpPr>
      <p:sp>
        <p:nvSpPr>
          <p:cNvPr id="3591" name="Google Shape;3591;g1078a2b0fa4_0_9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2" name="Google Shape;3592;g1078a2b0fa4_0_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
        <p:cNvGrpSpPr/>
        <p:nvPr/>
      </p:nvGrpSpPr>
      <p:grpSpPr>
        <a:xfrm>
          <a:off x="0" y="0"/>
          <a:ext cx="0" cy="0"/>
          <a:chOff x="0" y="0"/>
          <a:chExt cx="0" cy="0"/>
        </a:xfrm>
      </p:grpSpPr>
      <p:sp>
        <p:nvSpPr>
          <p:cNvPr id="1388" name="Google Shape;1388;g1074108e495_1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9" name="Google Shape;1389;g1074108e495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3"/>
        <p:cNvGrpSpPr/>
        <p:nvPr/>
      </p:nvGrpSpPr>
      <p:grpSpPr>
        <a:xfrm>
          <a:off x="0" y="0"/>
          <a:ext cx="0" cy="0"/>
          <a:chOff x="0" y="0"/>
          <a:chExt cx="0" cy="0"/>
        </a:xfrm>
      </p:grpSpPr>
      <p:sp>
        <p:nvSpPr>
          <p:cNvPr id="3884" name="Google Shape;3884;g1077710c7bf_0_8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5" name="Google Shape;3885;g1077710c7bf_0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9"/>
        <p:cNvGrpSpPr/>
        <p:nvPr/>
      </p:nvGrpSpPr>
      <p:grpSpPr>
        <a:xfrm>
          <a:off x="0" y="0"/>
          <a:ext cx="0" cy="0"/>
          <a:chOff x="0" y="0"/>
          <a:chExt cx="0" cy="0"/>
        </a:xfrm>
      </p:grpSpPr>
      <p:sp>
        <p:nvSpPr>
          <p:cNvPr id="3890" name="Google Shape;3890;g1077710c7bf_0_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1" name="Google Shape;3891;g1077710c7bf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6"/>
        <p:cNvGrpSpPr/>
        <p:nvPr/>
      </p:nvGrpSpPr>
      <p:grpSpPr>
        <a:xfrm>
          <a:off x="0" y="0"/>
          <a:ext cx="0" cy="0"/>
          <a:chOff x="0" y="0"/>
          <a:chExt cx="0" cy="0"/>
        </a:xfrm>
      </p:grpSpPr>
      <p:sp>
        <p:nvSpPr>
          <p:cNvPr id="3897" name="Google Shape;3897;g1077710c7bf_0_10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8" name="Google Shape;3898;g1077710c7bf_0_10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3"/>
        <p:cNvGrpSpPr/>
        <p:nvPr/>
      </p:nvGrpSpPr>
      <p:grpSpPr>
        <a:xfrm>
          <a:off x="0" y="0"/>
          <a:ext cx="0" cy="0"/>
          <a:chOff x="0" y="0"/>
          <a:chExt cx="0" cy="0"/>
        </a:xfrm>
      </p:grpSpPr>
      <p:sp>
        <p:nvSpPr>
          <p:cNvPr id="3904" name="Google Shape;3904;g1077710c7bf_0_10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5" name="Google Shape;3905;g1077710c7bf_0_10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0"/>
        <p:cNvGrpSpPr/>
        <p:nvPr/>
      </p:nvGrpSpPr>
      <p:grpSpPr>
        <a:xfrm>
          <a:off x="0" y="0"/>
          <a:ext cx="0" cy="0"/>
          <a:chOff x="0" y="0"/>
          <a:chExt cx="0" cy="0"/>
        </a:xfrm>
      </p:grpSpPr>
      <p:sp>
        <p:nvSpPr>
          <p:cNvPr id="3911" name="Google Shape;3911;g1077710c7bf_0_10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2" name="Google Shape;3912;g1077710c7bf_0_1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5"/>
        <p:cNvGrpSpPr/>
        <p:nvPr/>
      </p:nvGrpSpPr>
      <p:grpSpPr>
        <a:xfrm>
          <a:off x="0" y="0"/>
          <a:ext cx="0" cy="0"/>
          <a:chOff x="0" y="0"/>
          <a:chExt cx="0" cy="0"/>
        </a:xfrm>
      </p:grpSpPr>
      <p:sp>
        <p:nvSpPr>
          <p:cNvPr id="3936" name="Google Shape;3936;g1077710c7bf_0_10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7" name="Google Shape;3937;g1077710c7bf_0_10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1"/>
        <p:cNvGrpSpPr/>
        <p:nvPr/>
      </p:nvGrpSpPr>
      <p:grpSpPr>
        <a:xfrm>
          <a:off x="0" y="0"/>
          <a:ext cx="0" cy="0"/>
          <a:chOff x="0" y="0"/>
          <a:chExt cx="0" cy="0"/>
        </a:xfrm>
      </p:grpSpPr>
      <p:sp>
        <p:nvSpPr>
          <p:cNvPr id="3952" name="Google Shape;3952;g1077710c7bf_0_101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3" name="Google Shape;3953;g1077710c7bf_0_10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0"/>
        <p:cNvGrpSpPr/>
        <p:nvPr/>
      </p:nvGrpSpPr>
      <p:grpSpPr>
        <a:xfrm>
          <a:off x="0" y="0"/>
          <a:ext cx="0" cy="0"/>
          <a:chOff x="0" y="0"/>
          <a:chExt cx="0" cy="0"/>
        </a:xfrm>
      </p:grpSpPr>
      <p:sp>
        <p:nvSpPr>
          <p:cNvPr id="4291" name="Google Shape;4291;g1077710c7bf_0_105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2" name="Google Shape;4292;g1077710c7bf_0_10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7"/>
        <p:cNvGrpSpPr/>
        <p:nvPr/>
      </p:nvGrpSpPr>
      <p:grpSpPr>
        <a:xfrm>
          <a:off x="0" y="0"/>
          <a:ext cx="0" cy="0"/>
          <a:chOff x="0" y="0"/>
          <a:chExt cx="0" cy="0"/>
        </a:xfrm>
      </p:grpSpPr>
      <p:sp>
        <p:nvSpPr>
          <p:cNvPr id="7078" name="Google Shape;7078;g1077710c7bf_0_13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9" name="Google Shape;7079;g1077710c7bf_0_13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6"/>
        <p:cNvGrpSpPr/>
        <p:nvPr/>
      </p:nvGrpSpPr>
      <p:grpSpPr>
        <a:xfrm>
          <a:off x="0" y="0"/>
          <a:ext cx="0" cy="0"/>
          <a:chOff x="0" y="0"/>
          <a:chExt cx="0" cy="0"/>
        </a:xfrm>
      </p:grpSpPr>
      <p:sp>
        <p:nvSpPr>
          <p:cNvPr id="7497" name="Google Shape;7497;g1077710c7bf_0_13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8" name="Google Shape;7498;g1077710c7bf_0_13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1077710c7bf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1077710c7bf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6"/>
        <p:cNvGrpSpPr/>
        <p:nvPr/>
      </p:nvGrpSpPr>
      <p:grpSpPr>
        <a:xfrm>
          <a:off x="0" y="0"/>
          <a:ext cx="0" cy="0"/>
          <a:chOff x="0" y="0"/>
          <a:chExt cx="0" cy="0"/>
        </a:xfrm>
      </p:grpSpPr>
      <p:sp>
        <p:nvSpPr>
          <p:cNvPr id="7667" name="Google Shape;7667;g1077710c7bf_0_13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8" name="Google Shape;7668;g1077710c7bf_0_13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1"/>
        <p:cNvGrpSpPr/>
        <p:nvPr/>
      </p:nvGrpSpPr>
      <p:grpSpPr>
        <a:xfrm>
          <a:off x="0" y="0"/>
          <a:ext cx="0" cy="0"/>
          <a:chOff x="0" y="0"/>
          <a:chExt cx="0" cy="0"/>
        </a:xfrm>
      </p:grpSpPr>
      <p:sp>
        <p:nvSpPr>
          <p:cNvPr id="8072" name="Google Shape;8072;g1077710c7bf_0_143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3" name="Google Shape;8073;g1077710c7bf_0_14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1"/>
        <p:cNvGrpSpPr/>
        <p:nvPr/>
      </p:nvGrpSpPr>
      <p:grpSpPr>
        <a:xfrm>
          <a:off x="0" y="0"/>
          <a:ext cx="0" cy="0"/>
          <a:chOff x="0" y="0"/>
          <a:chExt cx="0" cy="0"/>
        </a:xfrm>
      </p:grpSpPr>
      <p:sp>
        <p:nvSpPr>
          <p:cNvPr id="8452" name="Google Shape;8452;g1077710c7bf_0_14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3" name="Google Shape;8453;g1077710c7bf_0_14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5"/>
        <p:cNvGrpSpPr/>
        <p:nvPr/>
      </p:nvGrpSpPr>
      <p:grpSpPr>
        <a:xfrm>
          <a:off x="0" y="0"/>
          <a:ext cx="0" cy="0"/>
          <a:chOff x="0" y="0"/>
          <a:chExt cx="0" cy="0"/>
        </a:xfrm>
      </p:grpSpPr>
      <p:sp>
        <p:nvSpPr>
          <p:cNvPr id="8866" name="Google Shape;8866;g1077710c7bf_0_150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7" name="Google Shape;8867;g1077710c7bf_0_15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6"/>
        <p:cNvGrpSpPr/>
        <p:nvPr/>
      </p:nvGrpSpPr>
      <p:grpSpPr>
        <a:xfrm>
          <a:off x="0" y="0"/>
          <a:ext cx="0" cy="0"/>
          <a:chOff x="0" y="0"/>
          <a:chExt cx="0" cy="0"/>
        </a:xfrm>
      </p:grpSpPr>
      <p:sp>
        <p:nvSpPr>
          <p:cNvPr id="9227" name="Google Shape;9227;g1077710c7bf_0_154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8" name="Google Shape;9228;g1077710c7bf_0_15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6"/>
        <p:cNvGrpSpPr/>
        <p:nvPr/>
      </p:nvGrpSpPr>
      <p:grpSpPr>
        <a:xfrm>
          <a:off x="0" y="0"/>
          <a:ext cx="0" cy="0"/>
          <a:chOff x="0" y="0"/>
          <a:chExt cx="0" cy="0"/>
        </a:xfrm>
      </p:grpSpPr>
      <p:sp>
        <p:nvSpPr>
          <p:cNvPr id="9737" name="Google Shape;9737;g1077710c7bf_0_159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8" name="Google Shape;9738;g1077710c7bf_0_15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6"/>
        <p:cNvGrpSpPr/>
        <p:nvPr/>
      </p:nvGrpSpPr>
      <p:grpSpPr>
        <a:xfrm>
          <a:off x="0" y="0"/>
          <a:ext cx="0" cy="0"/>
          <a:chOff x="0" y="0"/>
          <a:chExt cx="0" cy="0"/>
        </a:xfrm>
      </p:grpSpPr>
      <p:sp>
        <p:nvSpPr>
          <p:cNvPr id="10357" name="Google Shape;10357;g1077710c7bf_0_165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8" name="Google Shape;10358;g1077710c7bf_0_16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0"/>
        <p:cNvGrpSpPr/>
        <p:nvPr/>
      </p:nvGrpSpPr>
      <p:grpSpPr>
        <a:xfrm>
          <a:off x="0" y="0"/>
          <a:ext cx="0" cy="0"/>
          <a:chOff x="0" y="0"/>
          <a:chExt cx="0" cy="0"/>
        </a:xfrm>
      </p:grpSpPr>
      <p:sp>
        <p:nvSpPr>
          <p:cNvPr id="10951" name="Google Shape;10951;g1077710c7bf_0_17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52" name="Google Shape;10952;g1077710c7bf_0_17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1"/>
        <p:cNvGrpSpPr/>
        <p:nvPr/>
      </p:nvGrpSpPr>
      <p:grpSpPr>
        <a:xfrm>
          <a:off x="0" y="0"/>
          <a:ext cx="0" cy="0"/>
          <a:chOff x="0" y="0"/>
          <a:chExt cx="0" cy="0"/>
        </a:xfrm>
      </p:grpSpPr>
      <p:sp>
        <p:nvSpPr>
          <p:cNvPr id="11272" name="Google Shape;11272;g1077710c7bf_0_17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3" name="Google Shape;11273;g1077710c7bf_0_17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79"/>
        <p:cNvGrpSpPr/>
        <p:nvPr/>
      </p:nvGrpSpPr>
      <p:grpSpPr>
        <a:xfrm>
          <a:off x="0" y="0"/>
          <a:ext cx="0" cy="0"/>
          <a:chOff x="0" y="0"/>
          <a:chExt cx="0" cy="0"/>
        </a:xfrm>
      </p:grpSpPr>
      <p:sp>
        <p:nvSpPr>
          <p:cNvPr id="11580" name="Google Shape;11580;g1077710c7bf_0_194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1" name="Google Shape;11581;g1077710c7bf_0_19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1003bd6ff0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1003bd6ff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5"/>
        <p:cNvGrpSpPr/>
        <p:nvPr/>
      </p:nvGrpSpPr>
      <p:grpSpPr>
        <a:xfrm>
          <a:off x="0" y="0"/>
          <a:ext cx="0" cy="0"/>
          <a:chOff x="0" y="0"/>
          <a:chExt cx="0" cy="0"/>
        </a:xfrm>
      </p:grpSpPr>
      <p:sp>
        <p:nvSpPr>
          <p:cNvPr id="1506" name="Google Shape;1506;g1077710c7bf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7" name="Google Shape;1507;g1077710c7bf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3"/>
        <p:cNvGrpSpPr/>
        <p:nvPr/>
      </p:nvGrpSpPr>
      <p:grpSpPr>
        <a:xfrm>
          <a:off x="0" y="0"/>
          <a:ext cx="0" cy="0"/>
          <a:chOff x="0" y="0"/>
          <a:chExt cx="0" cy="0"/>
        </a:xfrm>
      </p:grpSpPr>
      <p:sp>
        <p:nvSpPr>
          <p:cNvPr id="1514" name="Google Shape;1514;g1077710c7bf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5" name="Google Shape;1515;g1077710c7bf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7"/>
        <p:cNvGrpSpPr/>
        <p:nvPr/>
      </p:nvGrpSpPr>
      <p:grpSpPr>
        <a:xfrm>
          <a:off x="0" y="0"/>
          <a:ext cx="0" cy="0"/>
          <a:chOff x="0" y="0"/>
          <a:chExt cx="0" cy="0"/>
        </a:xfrm>
      </p:grpSpPr>
      <p:sp>
        <p:nvSpPr>
          <p:cNvPr id="1598" name="Google Shape;1598;g1077710c7bf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9" name="Google Shape;1599;g1077710c7bf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2"/>
        <p:cNvGrpSpPr/>
        <p:nvPr/>
      </p:nvGrpSpPr>
      <p:grpSpPr>
        <a:xfrm>
          <a:off x="0" y="0"/>
          <a:ext cx="0" cy="0"/>
          <a:chOff x="0" y="0"/>
          <a:chExt cx="0" cy="0"/>
        </a:xfrm>
      </p:grpSpPr>
      <p:sp>
        <p:nvSpPr>
          <p:cNvPr id="1603" name="Google Shape;1603;g1077710c7bf_0_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4" name="Google Shape;1604;g1077710c7bf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02800" y="1737000"/>
            <a:ext cx="7338300" cy="179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845350" y="3527400"/>
            <a:ext cx="5453400" cy="336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rot="10800000">
            <a:off x="6570586" y="-104716"/>
            <a:ext cx="2652486" cy="1452176"/>
          </a:xfrm>
          <a:custGeom>
            <a:avLst/>
            <a:gdLst/>
            <a:ahLst/>
            <a:cxnLst/>
            <a:rect l="l" t="t" r="r" b="b"/>
            <a:pathLst>
              <a:path w="44221" h="24211" extrusionOk="0">
                <a:moveTo>
                  <a:pt x="335" y="1"/>
                </a:moveTo>
                <a:lnTo>
                  <a:pt x="1" y="22699"/>
                </a:lnTo>
                <a:cubicBezTo>
                  <a:pt x="1" y="22699"/>
                  <a:pt x="15259" y="24211"/>
                  <a:pt x="27722" y="24211"/>
                </a:cubicBezTo>
                <a:cubicBezTo>
                  <a:pt x="35951" y="24211"/>
                  <a:pt x="42961" y="23552"/>
                  <a:pt x="43556" y="21364"/>
                </a:cubicBezTo>
                <a:cubicBezTo>
                  <a:pt x="44221" y="18926"/>
                  <a:pt x="38118" y="15127"/>
                  <a:pt x="28012" y="15127"/>
                </a:cubicBezTo>
                <a:cubicBezTo>
                  <a:pt x="25335" y="15127"/>
                  <a:pt x="22376" y="15394"/>
                  <a:pt x="19188" y="16023"/>
                </a:cubicBezTo>
                <a:cubicBezTo>
                  <a:pt x="17850" y="16288"/>
                  <a:pt x="16627" y="16409"/>
                  <a:pt x="15508" y="16409"/>
                </a:cubicBezTo>
                <a:cubicBezTo>
                  <a:pt x="3229" y="16409"/>
                  <a:pt x="3431" y="1751"/>
                  <a:pt x="3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896175" y="639663"/>
            <a:ext cx="265025" cy="186470"/>
          </a:xfrm>
          <a:custGeom>
            <a:avLst/>
            <a:gdLst/>
            <a:ahLst/>
            <a:cxnLst/>
            <a:rect l="l" t="t" r="r" b="b"/>
            <a:pathLst>
              <a:path w="4622" h="3252" extrusionOk="0">
                <a:moveTo>
                  <a:pt x="2299" y="0"/>
                </a:moveTo>
                <a:cubicBezTo>
                  <a:pt x="2168" y="0"/>
                  <a:pt x="2030" y="9"/>
                  <a:pt x="1883" y="26"/>
                </a:cubicBezTo>
                <a:cubicBezTo>
                  <a:pt x="416" y="182"/>
                  <a:pt x="1" y="3252"/>
                  <a:pt x="2151" y="3252"/>
                </a:cubicBezTo>
                <a:cubicBezTo>
                  <a:pt x="2564" y="3252"/>
                  <a:pt x="3072" y="3139"/>
                  <a:pt x="3685" y="2870"/>
                </a:cubicBezTo>
                <a:cubicBezTo>
                  <a:pt x="4381" y="2566"/>
                  <a:pt x="4621" y="0"/>
                  <a:pt x="22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37350" y="144124"/>
            <a:ext cx="560167" cy="395379"/>
          </a:xfrm>
          <a:custGeom>
            <a:avLst/>
            <a:gdLst/>
            <a:ahLst/>
            <a:cxnLst/>
            <a:rect l="l" t="t" r="r" b="b"/>
            <a:pathLst>
              <a:path w="8019" h="5660" extrusionOk="0">
                <a:moveTo>
                  <a:pt x="3978" y="0"/>
                </a:moveTo>
                <a:cubicBezTo>
                  <a:pt x="3755" y="0"/>
                  <a:pt x="3519" y="14"/>
                  <a:pt x="3269" y="42"/>
                </a:cubicBezTo>
                <a:cubicBezTo>
                  <a:pt x="738" y="333"/>
                  <a:pt x="1" y="5660"/>
                  <a:pt x="3737" y="5660"/>
                </a:cubicBezTo>
                <a:cubicBezTo>
                  <a:pt x="4455" y="5660"/>
                  <a:pt x="5339" y="5463"/>
                  <a:pt x="6407" y="4996"/>
                </a:cubicBezTo>
                <a:cubicBezTo>
                  <a:pt x="7596" y="4477"/>
                  <a:pt x="8018" y="0"/>
                  <a:pt x="3978" y="0"/>
                </a:cubicBezTo>
                <a:close/>
              </a:path>
            </a:pathLst>
          </a:custGeom>
          <a:solidFill>
            <a:srgbClr val="E39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05053" y="-197206"/>
            <a:ext cx="2960353" cy="1527729"/>
          </a:xfrm>
          <a:custGeom>
            <a:avLst/>
            <a:gdLst/>
            <a:ahLst/>
            <a:cxnLst/>
            <a:rect l="l" t="t" r="r" b="b"/>
            <a:pathLst>
              <a:path w="52449" h="27067" extrusionOk="0">
                <a:moveTo>
                  <a:pt x="1" y="0"/>
                </a:moveTo>
                <a:lnTo>
                  <a:pt x="1" y="21590"/>
                </a:lnTo>
                <a:cubicBezTo>
                  <a:pt x="1" y="21590"/>
                  <a:pt x="4180" y="27066"/>
                  <a:pt x="9488" y="27066"/>
                </a:cubicBezTo>
                <a:cubicBezTo>
                  <a:pt x="9539" y="27066"/>
                  <a:pt x="9590" y="27066"/>
                  <a:pt x="9641" y="27065"/>
                </a:cubicBezTo>
                <a:cubicBezTo>
                  <a:pt x="15008" y="26971"/>
                  <a:pt x="18560" y="21804"/>
                  <a:pt x="20189" y="17131"/>
                </a:cubicBezTo>
                <a:cubicBezTo>
                  <a:pt x="21619" y="13007"/>
                  <a:pt x="23686" y="9114"/>
                  <a:pt x="31525" y="9114"/>
                </a:cubicBezTo>
                <a:cubicBezTo>
                  <a:pt x="32545" y="9114"/>
                  <a:pt x="33663" y="9180"/>
                  <a:pt x="34890" y="9320"/>
                </a:cubicBezTo>
                <a:cubicBezTo>
                  <a:pt x="35979" y="9446"/>
                  <a:pt x="37032" y="9505"/>
                  <a:pt x="38043" y="9505"/>
                </a:cubicBezTo>
                <a:cubicBezTo>
                  <a:pt x="46901" y="9505"/>
                  <a:pt x="52448" y="4914"/>
                  <a:pt x="499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9390" y="84329"/>
            <a:ext cx="836986" cy="283624"/>
          </a:xfrm>
          <a:custGeom>
            <a:avLst/>
            <a:gdLst/>
            <a:ahLst/>
            <a:cxnLst/>
            <a:rect l="l" t="t" r="r" b="b"/>
            <a:pathLst>
              <a:path w="14829" h="5025" extrusionOk="0">
                <a:moveTo>
                  <a:pt x="7560" y="0"/>
                </a:moveTo>
                <a:cubicBezTo>
                  <a:pt x="7364" y="0"/>
                  <a:pt x="7163" y="6"/>
                  <a:pt x="6957" y="19"/>
                </a:cubicBezTo>
                <a:cubicBezTo>
                  <a:pt x="2284" y="313"/>
                  <a:pt x="0" y="4692"/>
                  <a:pt x="7585" y="5013"/>
                </a:cubicBezTo>
                <a:cubicBezTo>
                  <a:pt x="7784" y="5021"/>
                  <a:pt x="7977" y="5025"/>
                  <a:pt x="8163" y="5025"/>
                </a:cubicBezTo>
                <a:cubicBezTo>
                  <a:pt x="14829" y="5025"/>
                  <a:pt x="13168" y="0"/>
                  <a:pt x="75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25472" y="426426"/>
            <a:ext cx="200540" cy="144098"/>
          </a:xfrm>
          <a:custGeom>
            <a:avLst/>
            <a:gdLst/>
            <a:ahLst/>
            <a:cxnLst/>
            <a:rect l="l" t="t" r="r" b="b"/>
            <a:pathLst>
              <a:path w="3553" h="2553" extrusionOk="0">
                <a:moveTo>
                  <a:pt x="1217" y="0"/>
                </a:moveTo>
                <a:cubicBezTo>
                  <a:pt x="179" y="0"/>
                  <a:pt x="1" y="1324"/>
                  <a:pt x="1515" y="2210"/>
                </a:cubicBezTo>
                <a:cubicBezTo>
                  <a:pt x="1930" y="2452"/>
                  <a:pt x="2276" y="2553"/>
                  <a:pt x="2548" y="2553"/>
                </a:cubicBezTo>
                <a:cubicBezTo>
                  <a:pt x="3552" y="2553"/>
                  <a:pt x="3551" y="1171"/>
                  <a:pt x="2343" y="394"/>
                </a:cubicBezTo>
                <a:cubicBezTo>
                  <a:pt x="1907" y="116"/>
                  <a:pt x="1524" y="0"/>
                  <a:pt x="12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22230" y="425353"/>
            <a:ext cx="172883" cy="69763"/>
          </a:xfrm>
          <a:custGeom>
            <a:avLst/>
            <a:gdLst/>
            <a:ahLst/>
            <a:cxnLst/>
            <a:rect l="l" t="t" r="r" b="b"/>
            <a:pathLst>
              <a:path w="3063" h="1236" extrusionOk="0">
                <a:moveTo>
                  <a:pt x="1178" y="1"/>
                </a:moveTo>
                <a:cubicBezTo>
                  <a:pt x="0" y="1"/>
                  <a:pt x="189" y="1235"/>
                  <a:pt x="1325" y="1235"/>
                </a:cubicBezTo>
                <a:cubicBezTo>
                  <a:pt x="1377" y="1235"/>
                  <a:pt x="1431" y="1233"/>
                  <a:pt x="1487" y="1227"/>
                </a:cubicBezTo>
                <a:cubicBezTo>
                  <a:pt x="2863" y="1094"/>
                  <a:pt x="3063" y="253"/>
                  <a:pt x="1487" y="26"/>
                </a:cubicBezTo>
                <a:cubicBezTo>
                  <a:pt x="1375" y="9"/>
                  <a:pt x="1272" y="1"/>
                  <a:pt x="1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a:off x="200233" y="931375"/>
            <a:ext cx="605064" cy="739227"/>
            <a:chOff x="4227750" y="2339275"/>
            <a:chExt cx="268000" cy="327425"/>
          </a:xfrm>
        </p:grpSpPr>
        <p:sp>
          <p:nvSpPr>
            <p:cNvPr id="19" name="Google Shape;19;p2"/>
            <p:cNvSpPr/>
            <p:nvPr/>
          </p:nvSpPr>
          <p:spPr>
            <a:xfrm>
              <a:off x="4273225" y="2383150"/>
              <a:ext cx="35000" cy="64650"/>
            </a:xfrm>
            <a:custGeom>
              <a:avLst/>
              <a:gdLst/>
              <a:ahLst/>
              <a:cxnLst/>
              <a:rect l="l" t="t" r="r" b="b"/>
              <a:pathLst>
                <a:path w="1400" h="2586" extrusionOk="0">
                  <a:moveTo>
                    <a:pt x="124" y="0"/>
                  </a:moveTo>
                  <a:cubicBezTo>
                    <a:pt x="60" y="0"/>
                    <a:pt x="1" y="54"/>
                    <a:pt x="11" y="121"/>
                  </a:cubicBezTo>
                  <a:cubicBezTo>
                    <a:pt x="104" y="575"/>
                    <a:pt x="237" y="1002"/>
                    <a:pt x="411" y="1429"/>
                  </a:cubicBezTo>
                  <a:cubicBezTo>
                    <a:pt x="545" y="1803"/>
                    <a:pt x="598" y="2404"/>
                    <a:pt x="1012" y="2578"/>
                  </a:cubicBezTo>
                  <a:cubicBezTo>
                    <a:pt x="1029" y="2583"/>
                    <a:pt x="1045" y="2586"/>
                    <a:pt x="1062" y="2586"/>
                  </a:cubicBezTo>
                  <a:cubicBezTo>
                    <a:pt x="1124" y="2586"/>
                    <a:pt x="1183" y="2548"/>
                    <a:pt x="1226" y="2484"/>
                  </a:cubicBezTo>
                  <a:cubicBezTo>
                    <a:pt x="1399" y="2097"/>
                    <a:pt x="1039" y="1616"/>
                    <a:pt x="878" y="1256"/>
                  </a:cubicBezTo>
                  <a:cubicBezTo>
                    <a:pt x="718" y="815"/>
                    <a:pt x="491" y="401"/>
                    <a:pt x="197" y="27"/>
                  </a:cubicBezTo>
                  <a:cubicBezTo>
                    <a:pt x="175" y="9"/>
                    <a:pt x="149" y="0"/>
                    <a:pt x="1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297850" y="2339275"/>
              <a:ext cx="35825" cy="63050"/>
            </a:xfrm>
            <a:custGeom>
              <a:avLst/>
              <a:gdLst/>
              <a:ahLst/>
              <a:cxnLst/>
              <a:rect l="l" t="t" r="r" b="b"/>
              <a:pathLst>
                <a:path w="1433" h="2522" extrusionOk="0">
                  <a:moveTo>
                    <a:pt x="150" y="0"/>
                  </a:moveTo>
                  <a:cubicBezTo>
                    <a:pt x="98" y="0"/>
                    <a:pt x="49" y="38"/>
                    <a:pt x="40" y="100"/>
                  </a:cubicBezTo>
                  <a:cubicBezTo>
                    <a:pt x="0" y="527"/>
                    <a:pt x="334" y="928"/>
                    <a:pt x="454" y="1342"/>
                  </a:cubicBezTo>
                  <a:cubicBezTo>
                    <a:pt x="574" y="1702"/>
                    <a:pt x="641" y="2130"/>
                    <a:pt x="895" y="2437"/>
                  </a:cubicBezTo>
                  <a:cubicBezTo>
                    <a:pt x="948" y="2496"/>
                    <a:pt x="1010" y="2521"/>
                    <a:pt x="1071" y="2521"/>
                  </a:cubicBezTo>
                  <a:cubicBezTo>
                    <a:pt x="1256" y="2521"/>
                    <a:pt x="1433" y="2290"/>
                    <a:pt x="1322" y="2089"/>
                  </a:cubicBezTo>
                  <a:cubicBezTo>
                    <a:pt x="962" y="1422"/>
                    <a:pt x="735" y="621"/>
                    <a:pt x="227" y="33"/>
                  </a:cubicBezTo>
                  <a:cubicBezTo>
                    <a:pt x="204" y="10"/>
                    <a:pt x="177" y="0"/>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356600" y="2383150"/>
              <a:ext cx="20725" cy="45075"/>
            </a:xfrm>
            <a:custGeom>
              <a:avLst/>
              <a:gdLst/>
              <a:ahLst/>
              <a:cxnLst/>
              <a:rect l="l" t="t" r="r" b="b"/>
              <a:pathLst>
                <a:path w="829" h="1803" extrusionOk="0">
                  <a:moveTo>
                    <a:pt x="94" y="1"/>
                  </a:moveTo>
                  <a:cubicBezTo>
                    <a:pt x="54" y="1"/>
                    <a:pt x="14" y="27"/>
                    <a:pt x="14" y="67"/>
                  </a:cubicBezTo>
                  <a:cubicBezTo>
                    <a:pt x="0" y="188"/>
                    <a:pt x="27" y="308"/>
                    <a:pt x="67" y="415"/>
                  </a:cubicBezTo>
                  <a:cubicBezTo>
                    <a:pt x="107" y="602"/>
                    <a:pt x="134" y="775"/>
                    <a:pt x="160" y="949"/>
                  </a:cubicBezTo>
                  <a:cubicBezTo>
                    <a:pt x="214" y="1242"/>
                    <a:pt x="227" y="1670"/>
                    <a:pt x="548" y="1790"/>
                  </a:cubicBezTo>
                  <a:cubicBezTo>
                    <a:pt x="571" y="1798"/>
                    <a:pt x="592" y="1802"/>
                    <a:pt x="611" y="1802"/>
                  </a:cubicBezTo>
                  <a:cubicBezTo>
                    <a:pt x="714" y="1802"/>
                    <a:pt x="765" y="1693"/>
                    <a:pt x="788" y="1603"/>
                  </a:cubicBezTo>
                  <a:cubicBezTo>
                    <a:pt x="828" y="1456"/>
                    <a:pt x="668" y="1176"/>
                    <a:pt x="628" y="1029"/>
                  </a:cubicBezTo>
                  <a:cubicBezTo>
                    <a:pt x="574" y="882"/>
                    <a:pt x="548" y="748"/>
                    <a:pt x="508" y="602"/>
                  </a:cubicBezTo>
                  <a:cubicBezTo>
                    <a:pt x="454" y="388"/>
                    <a:pt x="347" y="41"/>
                    <a:pt x="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385300" y="2348225"/>
              <a:ext cx="23100" cy="43675"/>
            </a:xfrm>
            <a:custGeom>
              <a:avLst/>
              <a:gdLst/>
              <a:ahLst/>
              <a:cxnLst/>
              <a:rect l="l" t="t" r="r" b="b"/>
              <a:pathLst>
                <a:path w="924" h="1747" extrusionOk="0">
                  <a:moveTo>
                    <a:pt x="111" y="1"/>
                  </a:moveTo>
                  <a:cubicBezTo>
                    <a:pt x="68" y="1"/>
                    <a:pt x="27" y="34"/>
                    <a:pt x="27" y="76"/>
                  </a:cubicBezTo>
                  <a:cubicBezTo>
                    <a:pt x="0" y="330"/>
                    <a:pt x="121" y="597"/>
                    <a:pt x="174" y="850"/>
                  </a:cubicBezTo>
                  <a:cubicBezTo>
                    <a:pt x="214" y="1091"/>
                    <a:pt x="268" y="1331"/>
                    <a:pt x="334" y="1558"/>
                  </a:cubicBezTo>
                  <a:cubicBezTo>
                    <a:pt x="383" y="1689"/>
                    <a:pt x="498" y="1746"/>
                    <a:pt x="609" y="1746"/>
                  </a:cubicBezTo>
                  <a:cubicBezTo>
                    <a:pt x="769" y="1746"/>
                    <a:pt x="924" y="1627"/>
                    <a:pt x="868" y="1438"/>
                  </a:cubicBezTo>
                  <a:cubicBezTo>
                    <a:pt x="855" y="1424"/>
                    <a:pt x="855" y="1411"/>
                    <a:pt x="842" y="1398"/>
                  </a:cubicBezTo>
                  <a:cubicBezTo>
                    <a:pt x="815" y="1264"/>
                    <a:pt x="762" y="1144"/>
                    <a:pt x="708" y="1024"/>
                  </a:cubicBezTo>
                  <a:cubicBezTo>
                    <a:pt x="668" y="904"/>
                    <a:pt x="628" y="783"/>
                    <a:pt x="588" y="677"/>
                  </a:cubicBezTo>
                  <a:cubicBezTo>
                    <a:pt x="495" y="436"/>
                    <a:pt x="374" y="143"/>
                    <a:pt x="147" y="9"/>
                  </a:cubicBezTo>
                  <a:cubicBezTo>
                    <a:pt x="136" y="3"/>
                    <a:pt x="123"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406675" y="2383825"/>
              <a:ext cx="650" cy="1700"/>
            </a:xfrm>
            <a:custGeom>
              <a:avLst/>
              <a:gdLst/>
              <a:ahLst/>
              <a:cxnLst/>
              <a:rect l="l" t="t" r="r" b="b"/>
              <a:pathLst>
                <a:path w="26" h="68" extrusionOk="0">
                  <a:moveTo>
                    <a:pt x="0" y="0"/>
                  </a:moveTo>
                  <a:cubicBezTo>
                    <a:pt x="0" y="14"/>
                    <a:pt x="0" y="14"/>
                    <a:pt x="0" y="14"/>
                  </a:cubicBezTo>
                  <a:cubicBezTo>
                    <a:pt x="14" y="43"/>
                    <a:pt x="25" y="68"/>
                    <a:pt x="25" y="68"/>
                  </a:cubicBezTo>
                  <a:cubicBezTo>
                    <a:pt x="26" y="68"/>
                    <a:pt x="18" y="49"/>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331900" y="2438975"/>
              <a:ext cx="24900" cy="51500"/>
            </a:xfrm>
            <a:custGeom>
              <a:avLst/>
              <a:gdLst/>
              <a:ahLst/>
              <a:cxnLst/>
              <a:rect l="l" t="t" r="r" b="b"/>
              <a:pathLst>
                <a:path w="996" h="2060" extrusionOk="0">
                  <a:moveTo>
                    <a:pt x="58" y="0"/>
                  </a:moveTo>
                  <a:cubicBezTo>
                    <a:pt x="28" y="0"/>
                    <a:pt x="0" y="22"/>
                    <a:pt x="0" y="51"/>
                  </a:cubicBezTo>
                  <a:cubicBezTo>
                    <a:pt x="0" y="345"/>
                    <a:pt x="174" y="638"/>
                    <a:pt x="281" y="905"/>
                  </a:cubicBezTo>
                  <a:cubicBezTo>
                    <a:pt x="414" y="1239"/>
                    <a:pt x="481" y="1573"/>
                    <a:pt x="588" y="1920"/>
                  </a:cubicBezTo>
                  <a:cubicBezTo>
                    <a:pt x="617" y="2015"/>
                    <a:pt x="701" y="2059"/>
                    <a:pt x="785" y="2059"/>
                  </a:cubicBezTo>
                  <a:cubicBezTo>
                    <a:pt x="891" y="2059"/>
                    <a:pt x="996" y="1988"/>
                    <a:pt x="988" y="1853"/>
                  </a:cubicBezTo>
                  <a:cubicBezTo>
                    <a:pt x="921" y="1506"/>
                    <a:pt x="801" y="1172"/>
                    <a:pt x="601" y="879"/>
                  </a:cubicBezTo>
                  <a:cubicBezTo>
                    <a:pt x="467" y="572"/>
                    <a:pt x="294" y="278"/>
                    <a:pt x="94" y="11"/>
                  </a:cubicBezTo>
                  <a:cubicBezTo>
                    <a:pt x="82" y="3"/>
                    <a:pt x="70"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232750" y="2438775"/>
              <a:ext cx="25050" cy="49575"/>
            </a:xfrm>
            <a:custGeom>
              <a:avLst/>
              <a:gdLst/>
              <a:ahLst/>
              <a:cxnLst/>
              <a:rect l="l" t="t" r="r" b="b"/>
              <a:pathLst>
                <a:path w="1002" h="1983" extrusionOk="0">
                  <a:moveTo>
                    <a:pt x="89" y="0"/>
                  </a:moveTo>
                  <a:cubicBezTo>
                    <a:pt x="57" y="0"/>
                    <a:pt x="27" y="15"/>
                    <a:pt x="27" y="46"/>
                  </a:cubicBezTo>
                  <a:cubicBezTo>
                    <a:pt x="1" y="366"/>
                    <a:pt x="174" y="686"/>
                    <a:pt x="268" y="980"/>
                  </a:cubicBezTo>
                  <a:cubicBezTo>
                    <a:pt x="361" y="1274"/>
                    <a:pt x="428" y="1674"/>
                    <a:pt x="668" y="1928"/>
                  </a:cubicBezTo>
                  <a:cubicBezTo>
                    <a:pt x="706" y="1966"/>
                    <a:pt x="752" y="1982"/>
                    <a:pt x="798" y="1982"/>
                  </a:cubicBezTo>
                  <a:cubicBezTo>
                    <a:pt x="901" y="1982"/>
                    <a:pt x="1002" y="1901"/>
                    <a:pt x="1002" y="1781"/>
                  </a:cubicBezTo>
                  <a:cubicBezTo>
                    <a:pt x="989" y="1448"/>
                    <a:pt x="788" y="1114"/>
                    <a:pt x="655" y="820"/>
                  </a:cubicBezTo>
                  <a:cubicBezTo>
                    <a:pt x="521" y="540"/>
                    <a:pt x="388" y="166"/>
                    <a:pt x="121" y="5"/>
                  </a:cubicBezTo>
                  <a:cubicBezTo>
                    <a:pt x="111" y="2"/>
                    <a:pt x="100" y="0"/>
                    <a:pt x="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227750" y="2498525"/>
              <a:ext cx="38750" cy="70225"/>
            </a:xfrm>
            <a:custGeom>
              <a:avLst/>
              <a:gdLst/>
              <a:ahLst/>
              <a:cxnLst/>
              <a:rect l="l" t="t" r="r" b="b"/>
              <a:pathLst>
                <a:path w="1550" h="2809" extrusionOk="0">
                  <a:moveTo>
                    <a:pt x="135" y="0"/>
                  </a:moveTo>
                  <a:cubicBezTo>
                    <a:pt x="99" y="0"/>
                    <a:pt x="62" y="24"/>
                    <a:pt x="54" y="72"/>
                  </a:cubicBezTo>
                  <a:cubicBezTo>
                    <a:pt x="0" y="446"/>
                    <a:pt x="254" y="807"/>
                    <a:pt x="414" y="1127"/>
                  </a:cubicBezTo>
                  <a:cubicBezTo>
                    <a:pt x="668" y="1634"/>
                    <a:pt x="775" y="2262"/>
                    <a:pt x="1095" y="2716"/>
                  </a:cubicBezTo>
                  <a:cubicBezTo>
                    <a:pt x="1143" y="2781"/>
                    <a:pt x="1203" y="2808"/>
                    <a:pt x="1264" y="2808"/>
                  </a:cubicBezTo>
                  <a:cubicBezTo>
                    <a:pt x="1390" y="2808"/>
                    <a:pt x="1518" y="2691"/>
                    <a:pt x="1536" y="2556"/>
                  </a:cubicBezTo>
                  <a:lnTo>
                    <a:pt x="1549" y="2569"/>
                  </a:lnTo>
                  <a:cubicBezTo>
                    <a:pt x="1509" y="2142"/>
                    <a:pt x="1255" y="1715"/>
                    <a:pt x="1042" y="1354"/>
                  </a:cubicBezTo>
                  <a:cubicBezTo>
                    <a:pt x="788" y="900"/>
                    <a:pt x="481" y="473"/>
                    <a:pt x="201" y="32"/>
                  </a:cubicBezTo>
                  <a:cubicBezTo>
                    <a:pt x="185" y="11"/>
                    <a:pt x="160" y="0"/>
                    <a:pt x="1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286825" y="2475600"/>
              <a:ext cx="33750" cy="52225"/>
            </a:xfrm>
            <a:custGeom>
              <a:avLst/>
              <a:gdLst/>
              <a:ahLst/>
              <a:cxnLst/>
              <a:rect l="l" t="t" r="r" b="b"/>
              <a:pathLst>
                <a:path w="1350" h="2089" extrusionOk="0">
                  <a:moveTo>
                    <a:pt x="154" y="0"/>
                  </a:moveTo>
                  <a:cubicBezTo>
                    <a:pt x="75" y="0"/>
                    <a:pt x="0" y="84"/>
                    <a:pt x="41" y="175"/>
                  </a:cubicBezTo>
                  <a:cubicBezTo>
                    <a:pt x="175" y="432"/>
                    <a:pt x="444" y="2088"/>
                    <a:pt x="919" y="2088"/>
                  </a:cubicBezTo>
                  <a:cubicBezTo>
                    <a:pt x="963" y="2088"/>
                    <a:pt x="1008" y="2074"/>
                    <a:pt x="1055" y="2044"/>
                  </a:cubicBezTo>
                  <a:cubicBezTo>
                    <a:pt x="1349" y="1857"/>
                    <a:pt x="909" y="1296"/>
                    <a:pt x="815" y="1083"/>
                  </a:cubicBezTo>
                  <a:cubicBezTo>
                    <a:pt x="642" y="722"/>
                    <a:pt x="508" y="322"/>
                    <a:pt x="228" y="28"/>
                  </a:cubicBezTo>
                  <a:cubicBezTo>
                    <a:pt x="205" y="9"/>
                    <a:pt x="179" y="0"/>
                    <a:pt x="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350025" y="2510450"/>
              <a:ext cx="30300" cy="47825"/>
            </a:xfrm>
            <a:custGeom>
              <a:avLst/>
              <a:gdLst/>
              <a:ahLst/>
              <a:cxnLst/>
              <a:rect l="l" t="t" r="r" b="b"/>
              <a:pathLst>
                <a:path w="1212" h="1913" extrusionOk="0">
                  <a:moveTo>
                    <a:pt x="116" y="1"/>
                  </a:moveTo>
                  <a:cubicBezTo>
                    <a:pt x="55" y="1"/>
                    <a:pt x="0" y="55"/>
                    <a:pt x="10" y="129"/>
                  </a:cubicBezTo>
                  <a:cubicBezTo>
                    <a:pt x="50" y="370"/>
                    <a:pt x="130" y="597"/>
                    <a:pt x="236" y="824"/>
                  </a:cubicBezTo>
                  <a:cubicBezTo>
                    <a:pt x="303" y="997"/>
                    <a:pt x="383" y="1171"/>
                    <a:pt x="437" y="1344"/>
                  </a:cubicBezTo>
                  <a:cubicBezTo>
                    <a:pt x="477" y="1518"/>
                    <a:pt x="544" y="1692"/>
                    <a:pt x="650" y="1825"/>
                  </a:cubicBezTo>
                  <a:cubicBezTo>
                    <a:pt x="705" y="1885"/>
                    <a:pt x="778" y="1913"/>
                    <a:pt x="850" y="1913"/>
                  </a:cubicBezTo>
                  <a:cubicBezTo>
                    <a:pt x="939" y="1913"/>
                    <a:pt x="1026" y="1872"/>
                    <a:pt x="1078" y="1798"/>
                  </a:cubicBezTo>
                  <a:cubicBezTo>
                    <a:pt x="1211" y="1598"/>
                    <a:pt x="958" y="1291"/>
                    <a:pt x="864" y="1117"/>
                  </a:cubicBezTo>
                  <a:cubicBezTo>
                    <a:pt x="757" y="944"/>
                    <a:pt x="664" y="770"/>
                    <a:pt x="557" y="597"/>
                  </a:cubicBezTo>
                  <a:cubicBezTo>
                    <a:pt x="463" y="383"/>
                    <a:pt x="343" y="196"/>
                    <a:pt x="196" y="36"/>
                  </a:cubicBezTo>
                  <a:cubicBezTo>
                    <a:pt x="172" y="11"/>
                    <a:pt x="143" y="1"/>
                    <a:pt x="1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383550" y="2479875"/>
              <a:ext cx="25800" cy="44250"/>
            </a:xfrm>
            <a:custGeom>
              <a:avLst/>
              <a:gdLst/>
              <a:ahLst/>
              <a:cxnLst/>
              <a:rect l="l" t="t" r="r" b="b"/>
              <a:pathLst>
                <a:path w="1032" h="1770" extrusionOk="0">
                  <a:moveTo>
                    <a:pt x="134" y="0"/>
                  </a:moveTo>
                  <a:cubicBezTo>
                    <a:pt x="66" y="0"/>
                    <a:pt x="1" y="72"/>
                    <a:pt x="30" y="151"/>
                  </a:cubicBezTo>
                  <a:cubicBezTo>
                    <a:pt x="137" y="391"/>
                    <a:pt x="257" y="631"/>
                    <a:pt x="351" y="872"/>
                  </a:cubicBezTo>
                  <a:cubicBezTo>
                    <a:pt x="471" y="1152"/>
                    <a:pt x="538" y="1499"/>
                    <a:pt x="738" y="1726"/>
                  </a:cubicBezTo>
                  <a:cubicBezTo>
                    <a:pt x="772" y="1756"/>
                    <a:pt x="812" y="1769"/>
                    <a:pt x="852" y="1769"/>
                  </a:cubicBezTo>
                  <a:cubicBezTo>
                    <a:pt x="939" y="1769"/>
                    <a:pt x="1023" y="1706"/>
                    <a:pt x="1032" y="1606"/>
                  </a:cubicBezTo>
                  <a:cubicBezTo>
                    <a:pt x="1018" y="1326"/>
                    <a:pt x="832" y="1045"/>
                    <a:pt x="698" y="792"/>
                  </a:cubicBezTo>
                  <a:cubicBezTo>
                    <a:pt x="565" y="525"/>
                    <a:pt x="404" y="257"/>
                    <a:pt x="204" y="30"/>
                  </a:cubicBezTo>
                  <a:cubicBezTo>
                    <a:pt x="183" y="9"/>
                    <a:pt x="158" y="0"/>
                    <a:pt x="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410675" y="2430125"/>
              <a:ext cx="23375" cy="51025"/>
            </a:xfrm>
            <a:custGeom>
              <a:avLst/>
              <a:gdLst/>
              <a:ahLst/>
              <a:cxnLst/>
              <a:rect l="l" t="t" r="r" b="b"/>
              <a:pathLst>
                <a:path w="935" h="2041" extrusionOk="0">
                  <a:moveTo>
                    <a:pt x="93" y="1"/>
                  </a:moveTo>
                  <a:cubicBezTo>
                    <a:pt x="50" y="1"/>
                    <a:pt x="11" y="27"/>
                    <a:pt x="0" y="71"/>
                  </a:cubicBezTo>
                  <a:cubicBezTo>
                    <a:pt x="0" y="165"/>
                    <a:pt x="14" y="271"/>
                    <a:pt x="67" y="365"/>
                  </a:cubicBezTo>
                  <a:cubicBezTo>
                    <a:pt x="134" y="565"/>
                    <a:pt x="187" y="752"/>
                    <a:pt x="241" y="952"/>
                  </a:cubicBezTo>
                  <a:cubicBezTo>
                    <a:pt x="321" y="1273"/>
                    <a:pt x="347" y="1727"/>
                    <a:pt x="561" y="1980"/>
                  </a:cubicBezTo>
                  <a:cubicBezTo>
                    <a:pt x="597" y="2021"/>
                    <a:pt x="645" y="2041"/>
                    <a:pt x="692" y="2041"/>
                  </a:cubicBezTo>
                  <a:cubicBezTo>
                    <a:pt x="768" y="2041"/>
                    <a:pt x="843" y="1991"/>
                    <a:pt x="868" y="1900"/>
                  </a:cubicBezTo>
                  <a:cubicBezTo>
                    <a:pt x="935" y="1567"/>
                    <a:pt x="708" y="1139"/>
                    <a:pt x="588" y="846"/>
                  </a:cubicBezTo>
                  <a:cubicBezTo>
                    <a:pt x="508" y="605"/>
                    <a:pt x="374" y="84"/>
                    <a:pt x="120" y="4"/>
                  </a:cubicBezTo>
                  <a:cubicBezTo>
                    <a:pt x="111" y="2"/>
                    <a:pt x="102" y="1"/>
                    <a:pt x="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446825" y="2385875"/>
              <a:ext cx="33800" cy="57525"/>
            </a:xfrm>
            <a:custGeom>
              <a:avLst/>
              <a:gdLst/>
              <a:ahLst/>
              <a:cxnLst/>
              <a:rect l="l" t="t" r="r" b="b"/>
              <a:pathLst>
                <a:path w="1352" h="2301" extrusionOk="0">
                  <a:moveTo>
                    <a:pt x="27" y="1"/>
                  </a:moveTo>
                  <a:cubicBezTo>
                    <a:pt x="11" y="1"/>
                    <a:pt x="0" y="20"/>
                    <a:pt x="10" y="39"/>
                  </a:cubicBezTo>
                  <a:cubicBezTo>
                    <a:pt x="143" y="372"/>
                    <a:pt x="317" y="693"/>
                    <a:pt x="437" y="1040"/>
                  </a:cubicBezTo>
                  <a:cubicBezTo>
                    <a:pt x="570" y="1441"/>
                    <a:pt x="664" y="1921"/>
                    <a:pt x="944" y="2242"/>
                  </a:cubicBezTo>
                  <a:cubicBezTo>
                    <a:pt x="982" y="2283"/>
                    <a:pt x="1028" y="2300"/>
                    <a:pt x="1075" y="2300"/>
                  </a:cubicBezTo>
                  <a:cubicBezTo>
                    <a:pt x="1211" y="2300"/>
                    <a:pt x="1351" y="2154"/>
                    <a:pt x="1291" y="2015"/>
                  </a:cubicBezTo>
                  <a:cubicBezTo>
                    <a:pt x="1131" y="1641"/>
                    <a:pt x="904" y="1294"/>
                    <a:pt x="731" y="920"/>
                  </a:cubicBezTo>
                  <a:cubicBezTo>
                    <a:pt x="570" y="586"/>
                    <a:pt x="384" y="185"/>
                    <a:pt x="50" y="12"/>
                  </a:cubicBezTo>
                  <a:cubicBezTo>
                    <a:pt x="42" y="4"/>
                    <a:pt x="34" y="1"/>
                    <a:pt x="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465750" y="2476125"/>
              <a:ext cx="30000" cy="54825"/>
            </a:xfrm>
            <a:custGeom>
              <a:avLst/>
              <a:gdLst/>
              <a:ahLst/>
              <a:cxnLst/>
              <a:rect l="l" t="t" r="r" b="b"/>
              <a:pathLst>
                <a:path w="1200" h="2193" extrusionOk="0">
                  <a:moveTo>
                    <a:pt x="52" y="1"/>
                  </a:moveTo>
                  <a:cubicBezTo>
                    <a:pt x="24" y="1"/>
                    <a:pt x="0" y="25"/>
                    <a:pt x="0" y="60"/>
                  </a:cubicBezTo>
                  <a:cubicBezTo>
                    <a:pt x="14" y="448"/>
                    <a:pt x="174" y="861"/>
                    <a:pt x="267" y="1235"/>
                  </a:cubicBezTo>
                  <a:cubicBezTo>
                    <a:pt x="348" y="1529"/>
                    <a:pt x="441" y="2090"/>
                    <a:pt x="788" y="2183"/>
                  </a:cubicBezTo>
                  <a:cubicBezTo>
                    <a:pt x="812" y="2190"/>
                    <a:pt x="835" y="2193"/>
                    <a:pt x="858" y="2193"/>
                  </a:cubicBezTo>
                  <a:cubicBezTo>
                    <a:pt x="1062" y="2193"/>
                    <a:pt x="1200" y="1938"/>
                    <a:pt x="1055" y="1769"/>
                  </a:cubicBezTo>
                  <a:cubicBezTo>
                    <a:pt x="842" y="1529"/>
                    <a:pt x="668" y="1249"/>
                    <a:pt x="534" y="955"/>
                  </a:cubicBezTo>
                  <a:cubicBezTo>
                    <a:pt x="414" y="675"/>
                    <a:pt x="334" y="234"/>
                    <a:pt x="94" y="20"/>
                  </a:cubicBezTo>
                  <a:cubicBezTo>
                    <a:pt x="80" y="7"/>
                    <a:pt x="66"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440050" y="2532875"/>
              <a:ext cx="32400" cy="46575"/>
            </a:xfrm>
            <a:custGeom>
              <a:avLst/>
              <a:gdLst/>
              <a:ahLst/>
              <a:cxnLst/>
              <a:rect l="l" t="t" r="r" b="b"/>
              <a:pathLst>
                <a:path w="1296" h="1863" extrusionOk="0">
                  <a:moveTo>
                    <a:pt x="171" y="1"/>
                  </a:moveTo>
                  <a:cubicBezTo>
                    <a:pt x="143" y="1"/>
                    <a:pt x="116" y="25"/>
                    <a:pt x="107" y="60"/>
                  </a:cubicBezTo>
                  <a:cubicBezTo>
                    <a:pt x="0" y="381"/>
                    <a:pt x="201" y="768"/>
                    <a:pt x="347" y="1062"/>
                  </a:cubicBezTo>
                  <a:cubicBezTo>
                    <a:pt x="468" y="1315"/>
                    <a:pt x="628" y="1849"/>
                    <a:pt x="962" y="1863"/>
                  </a:cubicBezTo>
                  <a:cubicBezTo>
                    <a:pt x="1028" y="1863"/>
                    <a:pt x="1095" y="1823"/>
                    <a:pt x="1135" y="1769"/>
                  </a:cubicBezTo>
                  <a:cubicBezTo>
                    <a:pt x="1295" y="1502"/>
                    <a:pt x="962" y="1155"/>
                    <a:pt x="828" y="941"/>
                  </a:cubicBezTo>
                  <a:cubicBezTo>
                    <a:pt x="641" y="648"/>
                    <a:pt x="468" y="274"/>
                    <a:pt x="214" y="20"/>
                  </a:cubicBezTo>
                  <a:cubicBezTo>
                    <a:pt x="201" y="7"/>
                    <a:pt x="186" y="1"/>
                    <a:pt x="1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407000" y="2564775"/>
              <a:ext cx="23600" cy="45300"/>
            </a:xfrm>
            <a:custGeom>
              <a:avLst/>
              <a:gdLst/>
              <a:ahLst/>
              <a:cxnLst/>
              <a:rect l="l" t="t" r="r" b="b"/>
              <a:pathLst>
                <a:path w="944" h="1812" extrusionOk="0">
                  <a:moveTo>
                    <a:pt x="190" y="0"/>
                  </a:moveTo>
                  <a:cubicBezTo>
                    <a:pt x="143" y="0"/>
                    <a:pt x="95" y="27"/>
                    <a:pt x="80" y="79"/>
                  </a:cubicBezTo>
                  <a:cubicBezTo>
                    <a:pt x="0" y="320"/>
                    <a:pt x="107" y="600"/>
                    <a:pt x="187" y="840"/>
                  </a:cubicBezTo>
                  <a:cubicBezTo>
                    <a:pt x="307" y="1134"/>
                    <a:pt x="428" y="1428"/>
                    <a:pt x="561" y="1708"/>
                  </a:cubicBezTo>
                  <a:cubicBezTo>
                    <a:pt x="595" y="1781"/>
                    <a:pt x="656" y="1812"/>
                    <a:pt x="719" y="1812"/>
                  </a:cubicBezTo>
                  <a:cubicBezTo>
                    <a:pt x="828" y="1812"/>
                    <a:pt x="944" y="1720"/>
                    <a:pt x="935" y="1601"/>
                  </a:cubicBezTo>
                  <a:cubicBezTo>
                    <a:pt x="922" y="1281"/>
                    <a:pt x="748" y="987"/>
                    <a:pt x="601" y="720"/>
                  </a:cubicBezTo>
                  <a:cubicBezTo>
                    <a:pt x="494" y="507"/>
                    <a:pt x="401" y="280"/>
                    <a:pt x="281" y="53"/>
                  </a:cubicBezTo>
                  <a:cubicBezTo>
                    <a:pt x="263" y="17"/>
                    <a:pt x="227" y="0"/>
                    <a:pt x="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321875" y="2564800"/>
              <a:ext cx="32075" cy="53100"/>
            </a:xfrm>
            <a:custGeom>
              <a:avLst/>
              <a:gdLst/>
              <a:ahLst/>
              <a:cxnLst/>
              <a:rect l="l" t="t" r="r" b="b"/>
              <a:pathLst>
                <a:path w="1283" h="2124" extrusionOk="0">
                  <a:moveTo>
                    <a:pt x="94" y="0"/>
                  </a:moveTo>
                  <a:cubicBezTo>
                    <a:pt x="44" y="0"/>
                    <a:pt x="1" y="59"/>
                    <a:pt x="1" y="118"/>
                  </a:cubicBezTo>
                  <a:cubicBezTo>
                    <a:pt x="14" y="519"/>
                    <a:pt x="281" y="960"/>
                    <a:pt x="441" y="1320"/>
                  </a:cubicBezTo>
                  <a:cubicBezTo>
                    <a:pt x="575" y="1600"/>
                    <a:pt x="668" y="2041"/>
                    <a:pt x="1002" y="2121"/>
                  </a:cubicBezTo>
                  <a:cubicBezTo>
                    <a:pt x="1011" y="2123"/>
                    <a:pt x="1019" y="2124"/>
                    <a:pt x="1028" y="2124"/>
                  </a:cubicBezTo>
                  <a:cubicBezTo>
                    <a:pt x="1083" y="2124"/>
                    <a:pt x="1127" y="2087"/>
                    <a:pt x="1162" y="2041"/>
                  </a:cubicBezTo>
                  <a:cubicBezTo>
                    <a:pt x="1282" y="1721"/>
                    <a:pt x="922" y="1280"/>
                    <a:pt x="775" y="986"/>
                  </a:cubicBezTo>
                  <a:cubicBezTo>
                    <a:pt x="601" y="666"/>
                    <a:pt x="441" y="252"/>
                    <a:pt x="147" y="25"/>
                  </a:cubicBezTo>
                  <a:cubicBezTo>
                    <a:pt x="130" y="7"/>
                    <a:pt x="112" y="0"/>
                    <a:pt x="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285500" y="2595100"/>
              <a:ext cx="33075" cy="57775"/>
            </a:xfrm>
            <a:custGeom>
              <a:avLst/>
              <a:gdLst/>
              <a:ahLst/>
              <a:cxnLst/>
              <a:rect l="l" t="t" r="r" b="b"/>
              <a:pathLst>
                <a:path w="1323" h="2311" extrusionOk="0">
                  <a:moveTo>
                    <a:pt x="217" y="1"/>
                  </a:moveTo>
                  <a:cubicBezTo>
                    <a:pt x="184" y="1"/>
                    <a:pt x="152" y="18"/>
                    <a:pt x="134" y="55"/>
                  </a:cubicBezTo>
                  <a:cubicBezTo>
                    <a:pt x="0" y="442"/>
                    <a:pt x="214" y="869"/>
                    <a:pt x="387" y="1216"/>
                  </a:cubicBezTo>
                  <a:cubicBezTo>
                    <a:pt x="494" y="1430"/>
                    <a:pt x="614" y="1644"/>
                    <a:pt x="735" y="1844"/>
                  </a:cubicBezTo>
                  <a:cubicBezTo>
                    <a:pt x="801" y="2017"/>
                    <a:pt x="908" y="2164"/>
                    <a:pt x="1042" y="2284"/>
                  </a:cubicBezTo>
                  <a:cubicBezTo>
                    <a:pt x="1071" y="2303"/>
                    <a:pt x="1102" y="2311"/>
                    <a:pt x="1132" y="2311"/>
                  </a:cubicBezTo>
                  <a:cubicBezTo>
                    <a:pt x="1212" y="2311"/>
                    <a:pt x="1286" y="2252"/>
                    <a:pt x="1295" y="2164"/>
                  </a:cubicBezTo>
                  <a:cubicBezTo>
                    <a:pt x="1322" y="1804"/>
                    <a:pt x="921" y="1417"/>
                    <a:pt x="748" y="1123"/>
                  </a:cubicBezTo>
                  <a:cubicBezTo>
                    <a:pt x="534" y="802"/>
                    <a:pt x="387" y="442"/>
                    <a:pt x="307" y="68"/>
                  </a:cubicBezTo>
                  <a:cubicBezTo>
                    <a:pt x="293" y="25"/>
                    <a:pt x="255" y="1"/>
                    <a:pt x="2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387975" y="2613925"/>
              <a:ext cx="27050" cy="52775"/>
            </a:xfrm>
            <a:custGeom>
              <a:avLst/>
              <a:gdLst/>
              <a:ahLst/>
              <a:cxnLst/>
              <a:rect l="l" t="t" r="r" b="b"/>
              <a:pathLst>
                <a:path w="1082" h="2111" extrusionOk="0">
                  <a:moveTo>
                    <a:pt x="110" y="1"/>
                  </a:moveTo>
                  <a:cubicBezTo>
                    <a:pt x="53" y="1"/>
                    <a:pt x="0" y="44"/>
                    <a:pt x="0" y="116"/>
                  </a:cubicBezTo>
                  <a:cubicBezTo>
                    <a:pt x="40" y="490"/>
                    <a:pt x="161" y="851"/>
                    <a:pt x="321" y="1184"/>
                  </a:cubicBezTo>
                  <a:cubicBezTo>
                    <a:pt x="388" y="1331"/>
                    <a:pt x="441" y="1491"/>
                    <a:pt x="494" y="1638"/>
                  </a:cubicBezTo>
                  <a:cubicBezTo>
                    <a:pt x="561" y="1785"/>
                    <a:pt x="574" y="1972"/>
                    <a:pt x="735" y="2079"/>
                  </a:cubicBezTo>
                  <a:cubicBezTo>
                    <a:pt x="761" y="2100"/>
                    <a:pt x="794" y="2111"/>
                    <a:pt x="827" y="2111"/>
                  </a:cubicBezTo>
                  <a:cubicBezTo>
                    <a:pt x="876" y="2111"/>
                    <a:pt x="924" y="2087"/>
                    <a:pt x="948" y="2039"/>
                  </a:cubicBezTo>
                  <a:cubicBezTo>
                    <a:pt x="1082" y="1758"/>
                    <a:pt x="855" y="1438"/>
                    <a:pt x="748" y="1184"/>
                  </a:cubicBezTo>
                  <a:cubicBezTo>
                    <a:pt x="574" y="810"/>
                    <a:pt x="388" y="437"/>
                    <a:pt x="214" y="63"/>
                  </a:cubicBezTo>
                  <a:cubicBezTo>
                    <a:pt x="187" y="20"/>
                    <a:pt x="148" y="1"/>
                    <a:pt x="1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2"/>
          <p:cNvSpPr/>
          <p:nvPr/>
        </p:nvSpPr>
        <p:spPr>
          <a:xfrm>
            <a:off x="-416050" y="-628425"/>
            <a:ext cx="3387397" cy="2479293"/>
          </a:xfrm>
          <a:custGeom>
            <a:avLst/>
            <a:gdLst/>
            <a:ahLst/>
            <a:cxnLst/>
            <a:rect l="l" t="t" r="r" b="b"/>
            <a:pathLst>
              <a:path w="60015" h="43926" extrusionOk="0">
                <a:moveTo>
                  <a:pt x="28085" y="26255"/>
                </a:moveTo>
                <a:cubicBezTo>
                  <a:pt x="28410" y="26255"/>
                  <a:pt x="28731" y="26401"/>
                  <a:pt x="29010" y="26760"/>
                </a:cubicBezTo>
                <a:cubicBezTo>
                  <a:pt x="29745" y="27682"/>
                  <a:pt x="29638" y="29230"/>
                  <a:pt x="29545" y="30339"/>
                </a:cubicBezTo>
                <a:cubicBezTo>
                  <a:pt x="29478" y="31113"/>
                  <a:pt x="29304" y="31874"/>
                  <a:pt x="29024" y="32609"/>
                </a:cubicBezTo>
                <a:cubicBezTo>
                  <a:pt x="28912" y="32628"/>
                  <a:pt x="28800" y="32638"/>
                  <a:pt x="28689" y="32638"/>
                </a:cubicBezTo>
                <a:cubicBezTo>
                  <a:pt x="28201" y="32638"/>
                  <a:pt x="27727" y="32452"/>
                  <a:pt x="27368" y="32115"/>
                </a:cubicBezTo>
                <a:lnTo>
                  <a:pt x="27355" y="32115"/>
                </a:lnTo>
                <a:cubicBezTo>
                  <a:pt x="26300" y="31207"/>
                  <a:pt x="25873" y="29471"/>
                  <a:pt x="26153" y="28136"/>
                </a:cubicBezTo>
                <a:cubicBezTo>
                  <a:pt x="26318" y="27309"/>
                  <a:pt x="27214" y="26255"/>
                  <a:pt x="28085" y="26255"/>
                </a:cubicBezTo>
                <a:close/>
                <a:moveTo>
                  <a:pt x="58486" y="0"/>
                </a:moveTo>
                <a:cubicBezTo>
                  <a:pt x="58354" y="0"/>
                  <a:pt x="58228" y="116"/>
                  <a:pt x="58305" y="270"/>
                </a:cubicBezTo>
                <a:cubicBezTo>
                  <a:pt x="59427" y="2593"/>
                  <a:pt x="59453" y="5183"/>
                  <a:pt x="59173" y="7694"/>
                </a:cubicBezTo>
                <a:cubicBezTo>
                  <a:pt x="58946" y="9883"/>
                  <a:pt x="58652" y="12126"/>
                  <a:pt x="58145" y="14263"/>
                </a:cubicBezTo>
                <a:cubicBezTo>
                  <a:pt x="57611" y="16519"/>
                  <a:pt x="56703" y="18629"/>
                  <a:pt x="54994" y="20245"/>
                </a:cubicBezTo>
                <a:cubicBezTo>
                  <a:pt x="53392" y="21753"/>
                  <a:pt x="51242" y="22982"/>
                  <a:pt x="49025" y="23249"/>
                </a:cubicBezTo>
                <a:cubicBezTo>
                  <a:pt x="48763" y="23279"/>
                  <a:pt x="48504" y="23293"/>
                  <a:pt x="48247" y="23293"/>
                </a:cubicBezTo>
                <a:cubicBezTo>
                  <a:pt x="44819" y="23293"/>
                  <a:pt x="41808" y="20769"/>
                  <a:pt x="38395" y="20769"/>
                </a:cubicBezTo>
                <a:cubicBezTo>
                  <a:pt x="38036" y="20769"/>
                  <a:pt x="37672" y="20797"/>
                  <a:pt x="37302" y="20859"/>
                </a:cubicBezTo>
                <a:cubicBezTo>
                  <a:pt x="34124" y="21393"/>
                  <a:pt x="33510" y="24437"/>
                  <a:pt x="32762" y="27081"/>
                </a:cubicBezTo>
                <a:cubicBezTo>
                  <a:pt x="32362" y="28469"/>
                  <a:pt x="31881" y="29885"/>
                  <a:pt x="31080" y="31086"/>
                </a:cubicBezTo>
                <a:cubicBezTo>
                  <a:pt x="30706" y="31647"/>
                  <a:pt x="30199" y="32115"/>
                  <a:pt x="29598" y="32422"/>
                </a:cubicBezTo>
                <a:cubicBezTo>
                  <a:pt x="30159" y="30819"/>
                  <a:pt x="30346" y="29097"/>
                  <a:pt x="29865" y="27428"/>
                </a:cubicBezTo>
                <a:cubicBezTo>
                  <a:pt x="29600" y="26505"/>
                  <a:pt x="28996" y="25812"/>
                  <a:pt x="28079" y="25812"/>
                </a:cubicBezTo>
                <a:cubicBezTo>
                  <a:pt x="27935" y="25812"/>
                  <a:pt x="27782" y="25829"/>
                  <a:pt x="27622" y="25866"/>
                </a:cubicBezTo>
                <a:cubicBezTo>
                  <a:pt x="26287" y="26173"/>
                  <a:pt x="25646" y="27441"/>
                  <a:pt x="25592" y="28723"/>
                </a:cubicBezTo>
                <a:cubicBezTo>
                  <a:pt x="25539" y="30085"/>
                  <a:pt x="26033" y="31687"/>
                  <a:pt x="27128" y="32568"/>
                </a:cubicBezTo>
                <a:cubicBezTo>
                  <a:pt x="27593" y="32931"/>
                  <a:pt x="28172" y="33130"/>
                  <a:pt x="28754" y="33130"/>
                </a:cubicBezTo>
                <a:cubicBezTo>
                  <a:pt x="28773" y="33130"/>
                  <a:pt x="28791" y="33130"/>
                  <a:pt x="28810" y="33129"/>
                </a:cubicBezTo>
                <a:lnTo>
                  <a:pt x="28810" y="33129"/>
                </a:lnTo>
                <a:cubicBezTo>
                  <a:pt x="28650" y="33490"/>
                  <a:pt x="28476" y="33837"/>
                  <a:pt x="28276" y="34184"/>
                </a:cubicBezTo>
                <a:cubicBezTo>
                  <a:pt x="26393" y="37455"/>
                  <a:pt x="23322" y="40046"/>
                  <a:pt x="19944" y="41701"/>
                </a:cubicBezTo>
                <a:cubicBezTo>
                  <a:pt x="17695" y="42795"/>
                  <a:pt x="15259" y="43449"/>
                  <a:pt x="12828" y="43449"/>
                </a:cubicBezTo>
                <a:cubicBezTo>
                  <a:pt x="11102" y="43449"/>
                  <a:pt x="9379" y="43119"/>
                  <a:pt x="7727" y="42382"/>
                </a:cubicBezTo>
                <a:cubicBezTo>
                  <a:pt x="5738" y="41488"/>
                  <a:pt x="4162" y="40059"/>
                  <a:pt x="2880" y="38310"/>
                </a:cubicBezTo>
                <a:cubicBezTo>
                  <a:pt x="2092" y="37242"/>
                  <a:pt x="1438" y="36147"/>
                  <a:pt x="1078" y="34852"/>
                </a:cubicBezTo>
                <a:cubicBezTo>
                  <a:pt x="757" y="33677"/>
                  <a:pt x="597" y="32462"/>
                  <a:pt x="76" y="31340"/>
                </a:cubicBezTo>
                <a:cubicBezTo>
                  <a:pt x="67" y="31326"/>
                  <a:pt x="54" y="31320"/>
                  <a:pt x="43" y="31320"/>
                </a:cubicBezTo>
                <a:cubicBezTo>
                  <a:pt x="20" y="31320"/>
                  <a:pt x="1" y="31341"/>
                  <a:pt x="10" y="31367"/>
                </a:cubicBezTo>
                <a:cubicBezTo>
                  <a:pt x="464" y="32595"/>
                  <a:pt x="517" y="33917"/>
                  <a:pt x="837" y="35185"/>
                </a:cubicBezTo>
                <a:cubicBezTo>
                  <a:pt x="1144" y="36360"/>
                  <a:pt x="1745" y="37349"/>
                  <a:pt x="2426" y="38337"/>
                </a:cubicBezTo>
                <a:cubicBezTo>
                  <a:pt x="3535" y="39939"/>
                  <a:pt x="4896" y="41368"/>
                  <a:pt x="6619" y="42329"/>
                </a:cubicBezTo>
                <a:cubicBezTo>
                  <a:pt x="8593" y="43426"/>
                  <a:pt x="10732" y="43926"/>
                  <a:pt x="12892" y="43926"/>
                </a:cubicBezTo>
                <a:cubicBezTo>
                  <a:pt x="14676" y="43926"/>
                  <a:pt x="16475" y="43585"/>
                  <a:pt x="18209" y="42956"/>
                </a:cubicBezTo>
                <a:cubicBezTo>
                  <a:pt x="22027" y="41568"/>
                  <a:pt x="25566" y="38977"/>
                  <a:pt x="27929" y="35626"/>
                </a:cubicBezTo>
                <a:cubicBezTo>
                  <a:pt x="28503" y="34825"/>
                  <a:pt x="28984" y="33957"/>
                  <a:pt x="29358" y="33049"/>
                </a:cubicBezTo>
                <a:cubicBezTo>
                  <a:pt x="29772" y="32956"/>
                  <a:pt x="30145" y="32769"/>
                  <a:pt x="30479" y="32502"/>
                </a:cubicBezTo>
                <a:cubicBezTo>
                  <a:pt x="33043" y="30432"/>
                  <a:pt x="33003" y="26613"/>
                  <a:pt x="34285" y="23836"/>
                </a:cubicBezTo>
                <a:cubicBezTo>
                  <a:pt x="35163" y="21922"/>
                  <a:pt x="36555" y="21290"/>
                  <a:pt x="38142" y="21290"/>
                </a:cubicBezTo>
                <a:cubicBezTo>
                  <a:pt x="40730" y="21290"/>
                  <a:pt x="43837" y="22970"/>
                  <a:pt x="46088" y="23516"/>
                </a:cubicBezTo>
                <a:cubicBezTo>
                  <a:pt x="46739" y="23675"/>
                  <a:pt x="47400" y="23750"/>
                  <a:pt x="48060" y="23750"/>
                </a:cubicBezTo>
                <a:cubicBezTo>
                  <a:pt x="51778" y="23750"/>
                  <a:pt x="55482" y="21366"/>
                  <a:pt x="57250" y="18135"/>
                </a:cubicBezTo>
                <a:cubicBezTo>
                  <a:pt x="58465" y="15932"/>
                  <a:pt x="58879" y="13395"/>
                  <a:pt x="59226" y="10938"/>
                </a:cubicBezTo>
                <a:cubicBezTo>
                  <a:pt x="59587" y="8508"/>
                  <a:pt x="60014" y="6025"/>
                  <a:pt x="59734" y="3581"/>
                </a:cubicBezTo>
                <a:cubicBezTo>
                  <a:pt x="59600" y="2366"/>
                  <a:pt x="59253" y="1191"/>
                  <a:pt x="58679" y="123"/>
                </a:cubicBezTo>
                <a:cubicBezTo>
                  <a:pt x="58636" y="37"/>
                  <a:pt x="58560" y="0"/>
                  <a:pt x="584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537349" y="4045771"/>
            <a:ext cx="2718947" cy="1176590"/>
          </a:xfrm>
          <a:custGeom>
            <a:avLst/>
            <a:gdLst/>
            <a:ahLst/>
            <a:cxnLst/>
            <a:rect l="l" t="t" r="r" b="b"/>
            <a:pathLst>
              <a:path w="53120" h="22987" extrusionOk="0">
                <a:moveTo>
                  <a:pt x="50053" y="1"/>
                </a:moveTo>
                <a:cubicBezTo>
                  <a:pt x="48399" y="1"/>
                  <a:pt x="46433" y="515"/>
                  <a:pt x="45122" y="2545"/>
                </a:cubicBezTo>
                <a:cubicBezTo>
                  <a:pt x="42889" y="6001"/>
                  <a:pt x="42287" y="13928"/>
                  <a:pt x="34574" y="13928"/>
                </a:cubicBezTo>
                <a:cubicBezTo>
                  <a:pt x="33110" y="13928"/>
                  <a:pt x="31389" y="13642"/>
                  <a:pt x="29353" y="12986"/>
                </a:cubicBezTo>
                <a:cubicBezTo>
                  <a:pt x="25641" y="11790"/>
                  <a:pt x="21571" y="11168"/>
                  <a:pt x="17700" y="11168"/>
                </a:cubicBezTo>
                <a:cubicBezTo>
                  <a:pt x="8257" y="11168"/>
                  <a:pt x="1" y="14871"/>
                  <a:pt x="1033" y="22987"/>
                </a:cubicBezTo>
                <a:lnTo>
                  <a:pt x="53120" y="22987"/>
                </a:lnTo>
                <a:lnTo>
                  <a:pt x="53120" y="542"/>
                </a:lnTo>
                <a:cubicBezTo>
                  <a:pt x="53120" y="542"/>
                  <a:pt x="51750" y="1"/>
                  <a:pt x="50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2"/>
          <p:cNvGrpSpPr/>
          <p:nvPr/>
        </p:nvGrpSpPr>
        <p:grpSpPr>
          <a:xfrm>
            <a:off x="7436261" y="4478491"/>
            <a:ext cx="560169" cy="534680"/>
            <a:chOff x="7436261" y="4478491"/>
            <a:chExt cx="560169" cy="534680"/>
          </a:xfrm>
        </p:grpSpPr>
        <p:sp>
          <p:nvSpPr>
            <p:cNvPr id="41" name="Google Shape;41;p2"/>
            <p:cNvSpPr/>
            <p:nvPr/>
          </p:nvSpPr>
          <p:spPr>
            <a:xfrm>
              <a:off x="7502034" y="4478644"/>
              <a:ext cx="78518" cy="99401"/>
            </a:xfrm>
            <a:custGeom>
              <a:avLst/>
              <a:gdLst/>
              <a:ahLst/>
              <a:cxnLst/>
              <a:rect l="l" t="t" r="r" b="b"/>
              <a:pathLst>
                <a:path w="1534" h="1942" extrusionOk="0">
                  <a:moveTo>
                    <a:pt x="1270" y="1"/>
                  </a:moveTo>
                  <a:cubicBezTo>
                    <a:pt x="1260" y="1"/>
                    <a:pt x="1250" y="1"/>
                    <a:pt x="1239" y="3"/>
                  </a:cubicBezTo>
                  <a:cubicBezTo>
                    <a:pt x="906" y="56"/>
                    <a:pt x="719" y="457"/>
                    <a:pt x="545" y="724"/>
                  </a:cubicBezTo>
                  <a:cubicBezTo>
                    <a:pt x="358" y="1017"/>
                    <a:pt x="64" y="1364"/>
                    <a:pt x="11" y="1725"/>
                  </a:cubicBezTo>
                  <a:cubicBezTo>
                    <a:pt x="1" y="1829"/>
                    <a:pt x="88" y="1941"/>
                    <a:pt x="190" y="1941"/>
                  </a:cubicBezTo>
                  <a:cubicBezTo>
                    <a:pt x="219" y="1941"/>
                    <a:pt x="249" y="1932"/>
                    <a:pt x="278" y="1912"/>
                  </a:cubicBezTo>
                  <a:cubicBezTo>
                    <a:pt x="598" y="1698"/>
                    <a:pt x="812" y="1311"/>
                    <a:pt x="1052" y="1004"/>
                  </a:cubicBezTo>
                  <a:cubicBezTo>
                    <a:pt x="1239" y="764"/>
                    <a:pt x="1533" y="510"/>
                    <a:pt x="1480" y="176"/>
                  </a:cubicBezTo>
                  <a:cubicBezTo>
                    <a:pt x="1468" y="66"/>
                    <a:pt x="1377" y="1"/>
                    <a:pt x="1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579119" y="4540476"/>
              <a:ext cx="105953" cy="102165"/>
            </a:xfrm>
            <a:custGeom>
              <a:avLst/>
              <a:gdLst/>
              <a:ahLst/>
              <a:cxnLst/>
              <a:rect l="l" t="t" r="r" b="b"/>
              <a:pathLst>
                <a:path w="2070" h="1996" extrusionOk="0">
                  <a:moveTo>
                    <a:pt x="1703" y="0"/>
                  </a:moveTo>
                  <a:cubicBezTo>
                    <a:pt x="1655" y="0"/>
                    <a:pt x="1607" y="12"/>
                    <a:pt x="1563" y="36"/>
                  </a:cubicBezTo>
                  <a:cubicBezTo>
                    <a:pt x="1175" y="237"/>
                    <a:pt x="828" y="651"/>
                    <a:pt x="548" y="984"/>
                  </a:cubicBezTo>
                  <a:cubicBezTo>
                    <a:pt x="388" y="1198"/>
                    <a:pt x="0" y="1665"/>
                    <a:pt x="214" y="1946"/>
                  </a:cubicBezTo>
                  <a:cubicBezTo>
                    <a:pt x="238" y="1978"/>
                    <a:pt x="272" y="1996"/>
                    <a:pt x="310" y="1996"/>
                  </a:cubicBezTo>
                  <a:cubicBezTo>
                    <a:pt x="335" y="1996"/>
                    <a:pt x="361" y="1988"/>
                    <a:pt x="388" y="1972"/>
                  </a:cubicBezTo>
                  <a:cubicBezTo>
                    <a:pt x="508" y="1906"/>
                    <a:pt x="575" y="1759"/>
                    <a:pt x="668" y="1639"/>
                  </a:cubicBezTo>
                  <a:cubicBezTo>
                    <a:pt x="788" y="1505"/>
                    <a:pt x="908" y="1372"/>
                    <a:pt x="1055" y="1238"/>
                  </a:cubicBezTo>
                  <a:cubicBezTo>
                    <a:pt x="1376" y="958"/>
                    <a:pt x="1736" y="731"/>
                    <a:pt x="1963" y="357"/>
                  </a:cubicBezTo>
                  <a:cubicBezTo>
                    <a:pt x="2069" y="166"/>
                    <a:pt x="1889"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718905" y="4478491"/>
              <a:ext cx="93566" cy="107949"/>
            </a:xfrm>
            <a:custGeom>
              <a:avLst/>
              <a:gdLst/>
              <a:ahLst/>
              <a:cxnLst/>
              <a:rect l="l" t="t" r="r" b="b"/>
              <a:pathLst>
                <a:path w="1828" h="2109" extrusionOk="0">
                  <a:moveTo>
                    <a:pt x="1541" y="1"/>
                  </a:moveTo>
                  <a:cubicBezTo>
                    <a:pt x="1498" y="1"/>
                    <a:pt x="1456" y="14"/>
                    <a:pt x="1422" y="46"/>
                  </a:cubicBezTo>
                  <a:cubicBezTo>
                    <a:pt x="1142" y="286"/>
                    <a:pt x="968" y="633"/>
                    <a:pt x="768" y="927"/>
                  </a:cubicBezTo>
                  <a:cubicBezTo>
                    <a:pt x="527" y="1261"/>
                    <a:pt x="287" y="1608"/>
                    <a:pt x="60" y="1955"/>
                  </a:cubicBezTo>
                  <a:cubicBezTo>
                    <a:pt x="0" y="2025"/>
                    <a:pt x="81" y="2109"/>
                    <a:pt x="160" y="2109"/>
                  </a:cubicBezTo>
                  <a:cubicBezTo>
                    <a:pt x="187" y="2109"/>
                    <a:pt x="213" y="2099"/>
                    <a:pt x="234" y="2075"/>
                  </a:cubicBezTo>
                  <a:cubicBezTo>
                    <a:pt x="527" y="1768"/>
                    <a:pt x="808" y="1448"/>
                    <a:pt x="1088" y="1127"/>
                  </a:cubicBezTo>
                  <a:cubicBezTo>
                    <a:pt x="1342" y="873"/>
                    <a:pt x="1569" y="593"/>
                    <a:pt x="1756" y="299"/>
                  </a:cubicBezTo>
                  <a:cubicBezTo>
                    <a:pt x="1827" y="146"/>
                    <a:pt x="1680" y="1"/>
                    <a:pt x="1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7709641" y="4629538"/>
              <a:ext cx="70840" cy="86759"/>
            </a:xfrm>
            <a:custGeom>
              <a:avLst/>
              <a:gdLst/>
              <a:ahLst/>
              <a:cxnLst/>
              <a:rect l="l" t="t" r="r" b="b"/>
              <a:pathLst>
                <a:path w="1384" h="1695" extrusionOk="0">
                  <a:moveTo>
                    <a:pt x="935" y="0"/>
                  </a:moveTo>
                  <a:cubicBezTo>
                    <a:pt x="855" y="0"/>
                    <a:pt x="774" y="36"/>
                    <a:pt x="708" y="126"/>
                  </a:cubicBezTo>
                  <a:cubicBezTo>
                    <a:pt x="388" y="566"/>
                    <a:pt x="148" y="1060"/>
                    <a:pt x="1" y="1594"/>
                  </a:cubicBezTo>
                  <a:cubicBezTo>
                    <a:pt x="1" y="1656"/>
                    <a:pt x="47" y="1694"/>
                    <a:pt x="98" y="1694"/>
                  </a:cubicBezTo>
                  <a:cubicBezTo>
                    <a:pt x="124" y="1694"/>
                    <a:pt x="151" y="1684"/>
                    <a:pt x="174" y="1661"/>
                  </a:cubicBezTo>
                  <a:cubicBezTo>
                    <a:pt x="455" y="1247"/>
                    <a:pt x="775" y="860"/>
                    <a:pt x="1136" y="513"/>
                  </a:cubicBezTo>
                  <a:cubicBezTo>
                    <a:pt x="1384" y="304"/>
                    <a:pt x="1167" y="0"/>
                    <a:pt x="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7814212" y="4534539"/>
              <a:ext cx="86861" cy="100886"/>
            </a:xfrm>
            <a:custGeom>
              <a:avLst/>
              <a:gdLst/>
              <a:ahLst/>
              <a:cxnLst/>
              <a:rect l="l" t="t" r="r" b="b"/>
              <a:pathLst>
                <a:path w="1697" h="1971" extrusionOk="0">
                  <a:moveTo>
                    <a:pt x="1431" y="0"/>
                  </a:moveTo>
                  <a:cubicBezTo>
                    <a:pt x="1417" y="0"/>
                    <a:pt x="1403" y="2"/>
                    <a:pt x="1389" y="5"/>
                  </a:cubicBezTo>
                  <a:cubicBezTo>
                    <a:pt x="1296" y="5"/>
                    <a:pt x="1202" y="46"/>
                    <a:pt x="1122" y="99"/>
                  </a:cubicBezTo>
                  <a:cubicBezTo>
                    <a:pt x="935" y="219"/>
                    <a:pt x="788" y="393"/>
                    <a:pt x="682" y="580"/>
                  </a:cubicBezTo>
                  <a:cubicBezTo>
                    <a:pt x="441" y="967"/>
                    <a:pt x="254" y="1394"/>
                    <a:pt x="54" y="1795"/>
                  </a:cubicBezTo>
                  <a:cubicBezTo>
                    <a:pt x="0" y="1891"/>
                    <a:pt x="84" y="1970"/>
                    <a:pt x="168" y="1970"/>
                  </a:cubicBezTo>
                  <a:cubicBezTo>
                    <a:pt x="189" y="1970"/>
                    <a:pt x="209" y="1965"/>
                    <a:pt x="228" y="1955"/>
                  </a:cubicBezTo>
                  <a:cubicBezTo>
                    <a:pt x="521" y="1781"/>
                    <a:pt x="748" y="1447"/>
                    <a:pt x="949" y="1180"/>
                  </a:cubicBezTo>
                  <a:cubicBezTo>
                    <a:pt x="1149" y="913"/>
                    <a:pt x="1456" y="673"/>
                    <a:pt x="1643" y="379"/>
                  </a:cubicBezTo>
                  <a:cubicBezTo>
                    <a:pt x="1696" y="272"/>
                    <a:pt x="1670" y="139"/>
                    <a:pt x="1576" y="59"/>
                  </a:cubicBezTo>
                  <a:lnTo>
                    <a:pt x="1563" y="46"/>
                  </a:lnTo>
                  <a:cubicBezTo>
                    <a:pt x="1523" y="15"/>
                    <a:pt x="1475"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835402" y="4673711"/>
              <a:ext cx="73962" cy="97098"/>
            </a:xfrm>
            <a:custGeom>
              <a:avLst/>
              <a:gdLst/>
              <a:ahLst/>
              <a:cxnLst/>
              <a:rect l="l" t="t" r="r" b="b"/>
              <a:pathLst>
                <a:path w="1445" h="1897" extrusionOk="0">
                  <a:moveTo>
                    <a:pt x="1088" y="0"/>
                  </a:moveTo>
                  <a:cubicBezTo>
                    <a:pt x="1007" y="0"/>
                    <a:pt x="927" y="39"/>
                    <a:pt x="868" y="130"/>
                  </a:cubicBezTo>
                  <a:cubicBezTo>
                    <a:pt x="708" y="397"/>
                    <a:pt x="535" y="665"/>
                    <a:pt x="374" y="932"/>
                  </a:cubicBezTo>
                  <a:cubicBezTo>
                    <a:pt x="187" y="1172"/>
                    <a:pt x="54" y="1452"/>
                    <a:pt x="1" y="1746"/>
                  </a:cubicBezTo>
                  <a:cubicBezTo>
                    <a:pt x="1" y="1825"/>
                    <a:pt x="66" y="1896"/>
                    <a:pt x="138" y="1896"/>
                  </a:cubicBezTo>
                  <a:cubicBezTo>
                    <a:pt x="163" y="1896"/>
                    <a:pt x="190" y="1887"/>
                    <a:pt x="214" y="1866"/>
                  </a:cubicBezTo>
                  <a:cubicBezTo>
                    <a:pt x="454" y="1653"/>
                    <a:pt x="681" y="1412"/>
                    <a:pt x="882" y="1159"/>
                  </a:cubicBezTo>
                  <a:cubicBezTo>
                    <a:pt x="1109" y="945"/>
                    <a:pt x="1282" y="678"/>
                    <a:pt x="1389" y="397"/>
                  </a:cubicBezTo>
                  <a:cubicBezTo>
                    <a:pt x="1444" y="186"/>
                    <a:pt x="1266" y="0"/>
                    <a:pt x="1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710460" y="4768506"/>
              <a:ext cx="67564" cy="94283"/>
            </a:xfrm>
            <a:custGeom>
              <a:avLst/>
              <a:gdLst/>
              <a:ahLst/>
              <a:cxnLst/>
              <a:rect l="l" t="t" r="r" b="b"/>
              <a:pathLst>
                <a:path w="1320" h="1842" extrusionOk="0">
                  <a:moveTo>
                    <a:pt x="1106" y="1"/>
                  </a:moveTo>
                  <a:cubicBezTo>
                    <a:pt x="973" y="41"/>
                    <a:pt x="866" y="108"/>
                    <a:pt x="772" y="214"/>
                  </a:cubicBezTo>
                  <a:cubicBezTo>
                    <a:pt x="732" y="281"/>
                    <a:pt x="706" y="335"/>
                    <a:pt x="679" y="401"/>
                  </a:cubicBezTo>
                  <a:cubicBezTo>
                    <a:pt x="612" y="535"/>
                    <a:pt x="532" y="668"/>
                    <a:pt x="452" y="802"/>
                  </a:cubicBezTo>
                  <a:cubicBezTo>
                    <a:pt x="292" y="1082"/>
                    <a:pt x="158" y="1363"/>
                    <a:pt x="38" y="1643"/>
                  </a:cubicBezTo>
                  <a:cubicBezTo>
                    <a:pt x="1" y="1756"/>
                    <a:pt x="81" y="1842"/>
                    <a:pt x="170" y="1842"/>
                  </a:cubicBezTo>
                  <a:cubicBezTo>
                    <a:pt x="207" y="1842"/>
                    <a:pt x="247" y="1826"/>
                    <a:pt x="278" y="1790"/>
                  </a:cubicBezTo>
                  <a:cubicBezTo>
                    <a:pt x="612" y="1309"/>
                    <a:pt x="1106" y="855"/>
                    <a:pt x="1293" y="295"/>
                  </a:cubicBezTo>
                  <a:cubicBezTo>
                    <a:pt x="1320" y="214"/>
                    <a:pt x="1280" y="121"/>
                    <a:pt x="1226" y="68"/>
                  </a:cubicBezTo>
                  <a:lnTo>
                    <a:pt x="1173" y="28"/>
                  </a:lnTo>
                  <a:cubicBezTo>
                    <a:pt x="1160" y="14"/>
                    <a:pt x="1133" y="1"/>
                    <a:pt x="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567397" y="4717782"/>
              <a:ext cx="83995" cy="104776"/>
            </a:xfrm>
            <a:custGeom>
              <a:avLst/>
              <a:gdLst/>
              <a:ahLst/>
              <a:cxnLst/>
              <a:rect l="l" t="t" r="r" b="b"/>
              <a:pathLst>
                <a:path w="1641" h="2047" extrusionOk="0">
                  <a:moveTo>
                    <a:pt x="1399" y="1"/>
                  </a:moveTo>
                  <a:cubicBezTo>
                    <a:pt x="1388" y="1"/>
                    <a:pt x="1376" y="2"/>
                    <a:pt x="1364" y="4"/>
                  </a:cubicBezTo>
                  <a:cubicBezTo>
                    <a:pt x="977" y="97"/>
                    <a:pt x="697" y="551"/>
                    <a:pt x="470" y="872"/>
                  </a:cubicBezTo>
                  <a:cubicBezTo>
                    <a:pt x="256" y="1179"/>
                    <a:pt x="96" y="1526"/>
                    <a:pt x="16" y="1900"/>
                  </a:cubicBezTo>
                  <a:cubicBezTo>
                    <a:pt x="0" y="1994"/>
                    <a:pt x="77" y="2047"/>
                    <a:pt x="154" y="2047"/>
                  </a:cubicBezTo>
                  <a:cubicBezTo>
                    <a:pt x="207" y="2047"/>
                    <a:pt x="261" y="2021"/>
                    <a:pt x="283" y="1967"/>
                  </a:cubicBezTo>
                  <a:cubicBezTo>
                    <a:pt x="456" y="1619"/>
                    <a:pt x="670" y="1312"/>
                    <a:pt x="937" y="1045"/>
                  </a:cubicBezTo>
                  <a:cubicBezTo>
                    <a:pt x="1151" y="805"/>
                    <a:pt x="1471" y="578"/>
                    <a:pt x="1591" y="284"/>
                  </a:cubicBezTo>
                  <a:cubicBezTo>
                    <a:pt x="1641" y="148"/>
                    <a:pt x="1542" y="1"/>
                    <a:pt x="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436261" y="4645304"/>
              <a:ext cx="79337" cy="117060"/>
            </a:xfrm>
            <a:custGeom>
              <a:avLst/>
              <a:gdLst/>
              <a:ahLst/>
              <a:cxnLst/>
              <a:rect l="l" t="t" r="r" b="b"/>
              <a:pathLst>
                <a:path w="1550" h="2287" extrusionOk="0">
                  <a:moveTo>
                    <a:pt x="1324" y="0"/>
                  </a:moveTo>
                  <a:cubicBezTo>
                    <a:pt x="1310" y="0"/>
                    <a:pt x="1296" y="2"/>
                    <a:pt x="1283" y="4"/>
                  </a:cubicBezTo>
                  <a:cubicBezTo>
                    <a:pt x="922" y="45"/>
                    <a:pt x="602" y="659"/>
                    <a:pt x="441" y="926"/>
                  </a:cubicBezTo>
                  <a:cubicBezTo>
                    <a:pt x="214" y="1300"/>
                    <a:pt x="1" y="1727"/>
                    <a:pt x="28" y="2181"/>
                  </a:cubicBezTo>
                  <a:cubicBezTo>
                    <a:pt x="34" y="2253"/>
                    <a:pt x="88" y="2286"/>
                    <a:pt x="145" y="2286"/>
                  </a:cubicBezTo>
                  <a:cubicBezTo>
                    <a:pt x="205" y="2286"/>
                    <a:pt x="268" y="2249"/>
                    <a:pt x="281" y="2181"/>
                  </a:cubicBezTo>
                  <a:cubicBezTo>
                    <a:pt x="375" y="1780"/>
                    <a:pt x="708" y="1393"/>
                    <a:pt x="949" y="1073"/>
                  </a:cubicBezTo>
                  <a:cubicBezTo>
                    <a:pt x="1136" y="832"/>
                    <a:pt x="1523" y="552"/>
                    <a:pt x="1550" y="231"/>
                  </a:cubicBezTo>
                  <a:cubicBezTo>
                    <a:pt x="1550" y="100"/>
                    <a:pt x="1442" y="0"/>
                    <a:pt x="13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441073" y="4781251"/>
              <a:ext cx="74269" cy="113068"/>
            </a:xfrm>
            <a:custGeom>
              <a:avLst/>
              <a:gdLst/>
              <a:ahLst/>
              <a:cxnLst/>
              <a:rect l="l" t="t" r="r" b="b"/>
              <a:pathLst>
                <a:path w="1451" h="2209" extrusionOk="0">
                  <a:moveTo>
                    <a:pt x="1222" y="0"/>
                  </a:moveTo>
                  <a:cubicBezTo>
                    <a:pt x="1193" y="0"/>
                    <a:pt x="1164" y="6"/>
                    <a:pt x="1135" y="19"/>
                  </a:cubicBezTo>
                  <a:cubicBezTo>
                    <a:pt x="801" y="112"/>
                    <a:pt x="548" y="646"/>
                    <a:pt x="388" y="927"/>
                  </a:cubicBezTo>
                  <a:cubicBezTo>
                    <a:pt x="147" y="1274"/>
                    <a:pt x="14" y="1675"/>
                    <a:pt x="0" y="2088"/>
                  </a:cubicBezTo>
                  <a:cubicBezTo>
                    <a:pt x="0" y="2172"/>
                    <a:pt x="55" y="2209"/>
                    <a:pt x="116" y="2209"/>
                  </a:cubicBezTo>
                  <a:cubicBezTo>
                    <a:pt x="182" y="2209"/>
                    <a:pt x="253" y="2165"/>
                    <a:pt x="267" y="2088"/>
                  </a:cubicBezTo>
                  <a:cubicBezTo>
                    <a:pt x="361" y="1715"/>
                    <a:pt x="628" y="1367"/>
                    <a:pt x="868" y="1074"/>
                  </a:cubicBezTo>
                  <a:cubicBezTo>
                    <a:pt x="1068" y="820"/>
                    <a:pt x="1416" y="553"/>
                    <a:pt x="1429" y="233"/>
                  </a:cubicBezTo>
                  <a:cubicBezTo>
                    <a:pt x="1451" y="103"/>
                    <a:pt x="1342" y="0"/>
                    <a:pt x="1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473882" y="4928000"/>
              <a:ext cx="64186" cy="85172"/>
            </a:xfrm>
            <a:custGeom>
              <a:avLst/>
              <a:gdLst/>
              <a:ahLst/>
              <a:cxnLst/>
              <a:rect l="l" t="t" r="r" b="b"/>
              <a:pathLst>
                <a:path w="1254" h="1664" extrusionOk="0">
                  <a:moveTo>
                    <a:pt x="967" y="0"/>
                  </a:moveTo>
                  <a:cubicBezTo>
                    <a:pt x="925" y="0"/>
                    <a:pt x="882" y="15"/>
                    <a:pt x="841" y="49"/>
                  </a:cubicBezTo>
                  <a:cubicBezTo>
                    <a:pt x="414" y="410"/>
                    <a:pt x="40" y="944"/>
                    <a:pt x="0" y="1518"/>
                  </a:cubicBezTo>
                  <a:cubicBezTo>
                    <a:pt x="0" y="1596"/>
                    <a:pt x="74" y="1664"/>
                    <a:pt x="140" y="1664"/>
                  </a:cubicBezTo>
                  <a:cubicBezTo>
                    <a:pt x="176" y="1664"/>
                    <a:pt x="209" y="1645"/>
                    <a:pt x="227" y="1598"/>
                  </a:cubicBezTo>
                  <a:cubicBezTo>
                    <a:pt x="427" y="1077"/>
                    <a:pt x="841" y="784"/>
                    <a:pt x="1148" y="343"/>
                  </a:cubicBezTo>
                  <a:cubicBezTo>
                    <a:pt x="1253" y="196"/>
                    <a:pt x="1119" y="0"/>
                    <a:pt x="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611775" y="4822456"/>
              <a:ext cx="59067" cy="79644"/>
            </a:xfrm>
            <a:custGeom>
              <a:avLst/>
              <a:gdLst/>
              <a:ahLst/>
              <a:cxnLst/>
              <a:rect l="l" t="t" r="r" b="b"/>
              <a:pathLst>
                <a:path w="1154" h="1556" extrusionOk="0">
                  <a:moveTo>
                    <a:pt x="918" y="0"/>
                  </a:moveTo>
                  <a:cubicBezTo>
                    <a:pt x="875" y="0"/>
                    <a:pt x="830" y="17"/>
                    <a:pt x="791" y="55"/>
                  </a:cubicBezTo>
                  <a:cubicBezTo>
                    <a:pt x="404" y="416"/>
                    <a:pt x="137" y="896"/>
                    <a:pt x="17" y="1404"/>
                  </a:cubicBezTo>
                  <a:cubicBezTo>
                    <a:pt x="0" y="1495"/>
                    <a:pt x="82" y="1556"/>
                    <a:pt x="159" y="1556"/>
                  </a:cubicBezTo>
                  <a:cubicBezTo>
                    <a:pt x="206" y="1556"/>
                    <a:pt x="250" y="1534"/>
                    <a:pt x="270" y="1484"/>
                  </a:cubicBezTo>
                  <a:cubicBezTo>
                    <a:pt x="417" y="990"/>
                    <a:pt x="845" y="696"/>
                    <a:pt x="1085" y="269"/>
                  </a:cubicBezTo>
                  <a:cubicBezTo>
                    <a:pt x="1154" y="131"/>
                    <a:pt x="1041" y="0"/>
                    <a:pt x="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643254" y="4925184"/>
              <a:ext cx="62036" cy="84609"/>
            </a:xfrm>
            <a:custGeom>
              <a:avLst/>
              <a:gdLst/>
              <a:ahLst/>
              <a:cxnLst/>
              <a:rect l="l" t="t" r="r" b="b"/>
              <a:pathLst>
                <a:path w="1212" h="1653" extrusionOk="0">
                  <a:moveTo>
                    <a:pt x="1004" y="1"/>
                  </a:moveTo>
                  <a:cubicBezTo>
                    <a:pt x="969" y="1"/>
                    <a:pt x="932" y="12"/>
                    <a:pt x="897" y="38"/>
                  </a:cubicBezTo>
                  <a:cubicBezTo>
                    <a:pt x="684" y="211"/>
                    <a:pt x="563" y="465"/>
                    <a:pt x="430" y="692"/>
                  </a:cubicBezTo>
                  <a:cubicBezTo>
                    <a:pt x="270" y="932"/>
                    <a:pt x="136" y="1186"/>
                    <a:pt x="29" y="1466"/>
                  </a:cubicBezTo>
                  <a:cubicBezTo>
                    <a:pt x="0" y="1553"/>
                    <a:pt x="82" y="1653"/>
                    <a:pt x="165" y="1653"/>
                  </a:cubicBezTo>
                  <a:cubicBezTo>
                    <a:pt x="197" y="1653"/>
                    <a:pt x="230" y="1637"/>
                    <a:pt x="256" y="1600"/>
                  </a:cubicBezTo>
                  <a:cubicBezTo>
                    <a:pt x="403" y="1373"/>
                    <a:pt x="577" y="1146"/>
                    <a:pt x="750" y="932"/>
                  </a:cubicBezTo>
                  <a:cubicBezTo>
                    <a:pt x="924" y="719"/>
                    <a:pt x="1151" y="505"/>
                    <a:pt x="1191" y="224"/>
                  </a:cubicBezTo>
                  <a:cubicBezTo>
                    <a:pt x="1211" y="113"/>
                    <a:pt x="1116" y="1"/>
                    <a:pt x="1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7782119" y="4839193"/>
              <a:ext cx="90393" cy="102524"/>
            </a:xfrm>
            <a:custGeom>
              <a:avLst/>
              <a:gdLst/>
              <a:ahLst/>
              <a:cxnLst/>
              <a:rect l="l" t="t" r="r" b="b"/>
              <a:pathLst>
                <a:path w="1766" h="2003" extrusionOk="0">
                  <a:moveTo>
                    <a:pt x="1350" y="0"/>
                  </a:moveTo>
                  <a:cubicBezTo>
                    <a:pt x="1271" y="0"/>
                    <a:pt x="1189" y="31"/>
                    <a:pt x="1122" y="102"/>
                  </a:cubicBezTo>
                  <a:cubicBezTo>
                    <a:pt x="841" y="382"/>
                    <a:pt x="588" y="703"/>
                    <a:pt x="361" y="1023"/>
                  </a:cubicBezTo>
                  <a:cubicBezTo>
                    <a:pt x="200" y="1277"/>
                    <a:pt x="0" y="1611"/>
                    <a:pt x="120" y="1918"/>
                  </a:cubicBezTo>
                  <a:cubicBezTo>
                    <a:pt x="139" y="1973"/>
                    <a:pt x="189" y="2003"/>
                    <a:pt x="240" y="2003"/>
                  </a:cubicBezTo>
                  <a:cubicBezTo>
                    <a:pt x="263" y="2003"/>
                    <a:pt x="286" y="1997"/>
                    <a:pt x="307" y="1985"/>
                  </a:cubicBezTo>
                  <a:cubicBezTo>
                    <a:pt x="561" y="1784"/>
                    <a:pt x="748" y="1477"/>
                    <a:pt x="961" y="1250"/>
                  </a:cubicBezTo>
                  <a:cubicBezTo>
                    <a:pt x="1215" y="1010"/>
                    <a:pt x="1442" y="756"/>
                    <a:pt x="1629" y="462"/>
                  </a:cubicBezTo>
                  <a:cubicBezTo>
                    <a:pt x="1766" y="228"/>
                    <a:pt x="1566"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7927689" y="4706982"/>
              <a:ext cx="68741" cy="85940"/>
            </a:xfrm>
            <a:custGeom>
              <a:avLst/>
              <a:gdLst/>
              <a:ahLst/>
              <a:cxnLst/>
              <a:rect l="l" t="t" r="r" b="b"/>
              <a:pathLst>
                <a:path w="1343" h="1679" extrusionOk="0">
                  <a:moveTo>
                    <a:pt x="986" y="1"/>
                  </a:moveTo>
                  <a:cubicBezTo>
                    <a:pt x="920" y="1"/>
                    <a:pt x="854" y="25"/>
                    <a:pt x="801" y="81"/>
                  </a:cubicBezTo>
                  <a:cubicBezTo>
                    <a:pt x="467" y="455"/>
                    <a:pt x="0" y="1083"/>
                    <a:pt x="94" y="1603"/>
                  </a:cubicBezTo>
                  <a:cubicBezTo>
                    <a:pt x="111" y="1655"/>
                    <a:pt x="150" y="1679"/>
                    <a:pt x="193" y="1679"/>
                  </a:cubicBezTo>
                  <a:cubicBezTo>
                    <a:pt x="217" y="1679"/>
                    <a:pt x="243" y="1671"/>
                    <a:pt x="267" y="1657"/>
                  </a:cubicBezTo>
                  <a:cubicBezTo>
                    <a:pt x="427" y="1443"/>
                    <a:pt x="547" y="1190"/>
                    <a:pt x="721" y="989"/>
                  </a:cubicBezTo>
                  <a:cubicBezTo>
                    <a:pt x="895" y="789"/>
                    <a:pt x="1055" y="575"/>
                    <a:pt x="1215" y="362"/>
                  </a:cubicBezTo>
                  <a:cubicBezTo>
                    <a:pt x="1343" y="185"/>
                    <a:pt x="1167"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2"/>
          <p:cNvSpPr/>
          <p:nvPr/>
        </p:nvSpPr>
        <p:spPr>
          <a:xfrm>
            <a:off x="6391983" y="3786927"/>
            <a:ext cx="2819730" cy="1553516"/>
          </a:xfrm>
          <a:custGeom>
            <a:avLst/>
            <a:gdLst/>
            <a:ahLst/>
            <a:cxnLst/>
            <a:rect l="l" t="t" r="r" b="b"/>
            <a:pathLst>
              <a:path w="55089" h="30351" extrusionOk="0">
                <a:moveTo>
                  <a:pt x="38167" y="7979"/>
                </a:moveTo>
                <a:cubicBezTo>
                  <a:pt x="38974" y="7979"/>
                  <a:pt x="39495" y="9771"/>
                  <a:pt x="39683" y="10619"/>
                </a:cubicBezTo>
                <a:cubicBezTo>
                  <a:pt x="39617" y="10630"/>
                  <a:pt x="39550" y="10635"/>
                  <a:pt x="39482" y="10635"/>
                </a:cubicBezTo>
                <a:cubicBezTo>
                  <a:pt x="39292" y="10635"/>
                  <a:pt x="39100" y="10595"/>
                  <a:pt x="38922" y="10526"/>
                </a:cubicBezTo>
                <a:cubicBezTo>
                  <a:pt x="38255" y="10245"/>
                  <a:pt x="36786" y="8710"/>
                  <a:pt x="37827" y="8082"/>
                </a:cubicBezTo>
                <a:cubicBezTo>
                  <a:pt x="37946" y="8011"/>
                  <a:pt x="38059" y="7979"/>
                  <a:pt x="38167" y="7979"/>
                </a:cubicBezTo>
                <a:close/>
                <a:moveTo>
                  <a:pt x="15983" y="11834"/>
                </a:moveTo>
                <a:cubicBezTo>
                  <a:pt x="16264" y="11834"/>
                  <a:pt x="16531" y="11861"/>
                  <a:pt x="16798" y="11901"/>
                </a:cubicBezTo>
                <a:cubicBezTo>
                  <a:pt x="17813" y="12034"/>
                  <a:pt x="19134" y="12902"/>
                  <a:pt x="18200" y="14051"/>
                </a:cubicBezTo>
                <a:cubicBezTo>
                  <a:pt x="17938" y="14372"/>
                  <a:pt x="17585" y="14514"/>
                  <a:pt x="17229" y="14514"/>
                </a:cubicBezTo>
                <a:cubicBezTo>
                  <a:pt x="16624" y="14514"/>
                  <a:pt x="16013" y="14102"/>
                  <a:pt x="15836" y="13463"/>
                </a:cubicBezTo>
                <a:cubicBezTo>
                  <a:pt x="15703" y="12942"/>
                  <a:pt x="15796" y="12368"/>
                  <a:pt x="15983" y="11834"/>
                </a:cubicBezTo>
                <a:close/>
                <a:moveTo>
                  <a:pt x="52128" y="0"/>
                </a:moveTo>
                <a:cubicBezTo>
                  <a:pt x="49429" y="0"/>
                  <a:pt x="46532" y="1938"/>
                  <a:pt x="44917" y="3796"/>
                </a:cubicBezTo>
                <a:cubicBezTo>
                  <a:pt x="43582" y="5318"/>
                  <a:pt x="42674" y="7134"/>
                  <a:pt x="41579" y="8817"/>
                </a:cubicBezTo>
                <a:cubicBezTo>
                  <a:pt x="41206" y="9377"/>
                  <a:pt x="40778" y="10085"/>
                  <a:pt x="40204" y="10432"/>
                </a:cubicBezTo>
                <a:cubicBezTo>
                  <a:pt x="40017" y="9564"/>
                  <a:pt x="39697" y="8683"/>
                  <a:pt x="39149" y="8029"/>
                </a:cubicBezTo>
                <a:cubicBezTo>
                  <a:pt x="38860" y="7691"/>
                  <a:pt x="38464" y="7493"/>
                  <a:pt x="38079" y="7493"/>
                </a:cubicBezTo>
                <a:cubicBezTo>
                  <a:pt x="37718" y="7493"/>
                  <a:pt x="37365" y="7668"/>
                  <a:pt x="37120" y="8069"/>
                </a:cubicBezTo>
                <a:cubicBezTo>
                  <a:pt x="36385" y="9297"/>
                  <a:pt x="38094" y="10953"/>
                  <a:pt x="39203" y="11153"/>
                </a:cubicBezTo>
                <a:cubicBezTo>
                  <a:pt x="39303" y="11167"/>
                  <a:pt x="39403" y="11173"/>
                  <a:pt x="39503" y="11173"/>
                </a:cubicBezTo>
                <a:cubicBezTo>
                  <a:pt x="39603" y="11173"/>
                  <a:pt x="39703" y="11167"/>
                  <a:pt x="39804" y="11153"/>
                </a:cubicBezTo>
                <a:lnTo>
                  <a:pt x="39804" y="11153"/>
                </a:lnTo>
                <a:cubicBezTo>
                  <a:pt x="39977" y="12302"/>
                  <a:pt x="39657" y="13463"/>
                  <a:pt x="38922" y="14358"/>
                </a:cubicBezTo>
                <a:cubicBezTo>
                  <a:pt x="38269" y="15183"/>
                  <a:pt x="37407" y="15483"/>
                  <a:pt x="36487" y="15483"/>
                </a:cubicBezTo>
                <a:cubicBezTo>
                  <a:pt x="35130" y="15483"/>
                  <a:pt x="33648" y="14832"/>
                  <a:pt x="32527" y="14251"/>
                </a:cubicBezTo>
                <a:cubicBezTo>
                  <a:pt x="30097" y="12996"/>
                  <a:pt x="27920" y="11313"/>
                  <a:pt x="25664" y="9751"/>
                </a:cubicBezTo>
                <a:cubicBezTo>
                  <a:pt x="24916" y="9231"/>
                  <a:pt x="24141" y="8656"/>
                  <a:pt x="23287" y="8323"/>
                </a:cubicBezTo>
                <a:cubicBezTo>
                  <a:pt x="22507" y="8018"/>
                  <a:pt x="21652" y="7850"/>
                  <a:pt x="20800" y="7850"/>
                </a:cubicBezTo>
                <a:cubicBezTo>
                  <a:pt x="19973" y="7850"/>
                  <a:pt x="19149" y="8008"/>
                  <a:pt x="18400" y="8349"/>
                </a:cubicBezTo>
                <a:cubicBezTo>
                  <a:pt x="17158" y="8950"/>
                  <a:pt x="16184" y="10005"/>
                  <a:pt x="15676" y="11287"/>
                </a:cubicBezTo>
                <a:cubicBezTo>
                  <a:pt x="11417" y="11367"/>
                  <a:pt x="7545" y="13436"/>
                  <a:pt x="4701" y="16561"/>
                </a:cubicBezTo>
                <a:cubicBezTo>
                  <a:pt x="3138" y="18283"/>
                  <a:pt x="1670" y="20366"/>
                  <a:pt x="882" y="22569"/>
                </a:cubicBezTo>
                <a:cubicBezTo>
                  <a:pt x="1" y="25053"/>
                  <a:pt x="335" y="27670"/>
                  <a:pt x="268" y="30247"/>
                </a:cubicBezTo>
                <a:cubicBezTo>
                  <a:pt x="268" y="30317"/>
                  <a:pt x="316" y="30350"/>
                  <a:pt x="369" y="30350"/>
                </a:cubicBezTo>
                <a:cubicBezTo>
                  <a:pt x="426" y="30350"/>
                  <a:pt x="488" y="30310"/>
                  <a:pt x="495" y="30233"/>
                </a:cubicBezTo>
                <a:cubicBezTo>
                  <a:pt x="682" y="27990"/>
                  <a:pt x="495" y="25667"/>
                  <a:pt x="1109" y="23477"/>
                </a:cubicBezTo>
                <a:cubicBezTo>
                  <a:pt x="1683" y="21408"/>
                  <a:pt x="2952" y="19498"/>
                  <a:pt x="4300" y="17856"/>
                </a:cubicBezTo>
                <a:cubicBezTo>
                  <a:pt x="6890" y="14665"/>
                  <a:pt x="10335" y="12422"/>
                  <a:pt x="14474" y="11928"/>
                </a:cubicBezTo>
                <a:cubicBezTo>
                  <a:pt x="14808" y="11888"/>
                  <a:pt x="15142" y="11861"/>
                  <a:pt x="15476" y="11848"/>
                </a:cubicBezTo>
                <a:lnTo>
                  <a:pt x="15476" y="11848"/>
                </a:lnTo>
                <a:cubicBezTo>
                  <a:pt x="15129" y="12996"/>
                  <a:pt x="15249" y="14344"/>
                  <a:pt x="16504" y="14878"/>
                </a:cubicBezTo>
                <a:cubicBezTo>
                  <a:pt x="16730" y="14977"/>
                  <a:pt x="16964" y="15022"/>
                  <a:pt x="17194" y="15022"/>
                </a:cubicBezTo>
                <a:cubicBezTo>
                  <a:pt x="18244" y="15022"/>
                  <a:pt x="19220" y="14079"/>
                  <a:pt x="19001" y="12929"/>
                </a:cubicBezTo>
                <a:cubicBezTo>
                  <a:pt x="18761" y="11634"/>
                  <a:pt x="17372" y="11340"/>
                  <a:pt x="16224" y="11300"/>
                </a:cubicBezTo>
                <a:cubicBezTo>
                  <a:pt x="16290" y="11167"/>
                  <a:pt x="16344" y="11046"/>
                  <a:pt x="16411" y="10926"/>
                </a:cubicBezTo>
                <a:cubicBezTo>
                  <a:pt x="17315" y="9250"/>
                  <a:pt x="18981" y="8358"/>
                  <a:pt x="20820" y="8358"/>
                </a:cubicBezTo>
                <a:cubicBezTo>
                  <a:pt x="21017" y="8358"/>
                  <a:pt x="21217" y="8369"/>
                  <a:pt x="21418" y="8389"/>
                </a:cubicBezTo>
                <a:cubicBezTo>
                  <a:pt x="22659" y="8523"/>
                  <a:pt x="23634" y="9004"/>
                  <a:pt x="24662" y="9671"/>
                </a:cubicBezTo>
                <a:cubicBezTo>
                  <a:pt x="26785" y="11073"/>
                  <a:pt x="28788" y="12662"/>
                  <a:pt x="30991" y="13971"/>
                </a:cubicBezTo>
                <a:cubicBezTo>
                  <a:pt x="32530" y="14898"/>
                  <a:pt x="34501" y="16009"/>
                  <a:pt x="36415" y="16009"/>
                </a:cubicBezTo>
                <a:cubicBezTo>
                  <a:pt x="36760" y="16009"/>
                  <a:pt x="37102" y="15973"/>
                  <a:pt x="37440" y="15893"/>
                </a:cubicBezTo>
                <a:cubicBezTo>
                  <a:pt x="39376" y="15453"/>
                  <a:pt x="40618" y="13209"/>
                  <a:pt x="40364" y="11313"/>
                </a:cubicBezTo>
                <a:cubicBezTo>
                  <a:pt x="40351" y="11207"/>
                  <a:pt x="40324" y="11100"/>
                  <a:pt x="40311" y="10980"/>
                </a:cubicBezTo>
                <a:cubicBezTo>
                  <a:pt x="41486" y="10419"/>
                  <a:pt x="42287" y="8670"/>
                  <a:pt x="42875" y="7708"/>
                </a:cubicBezTo>
                <a:cubicBezTo>
                  <a:pt x="44130" y="5652"/>
                  <a:pt x="45371" y="3649"/>
                  <a:pt x="47414" y="2261"/>
                </a:cubicBezTo>
                <a:cubicBezTo>
                  <a:pt x="48796" y="1316"/>
                  <a:pt x="50558" y="526"/>
                  <a:pt x="52268" y="526"/>
                </a:cubicBezTo>
                <a:cubicBezTo>
                  <a:pt x="53120" y="526"/>
                  <a:pt x="53959" y="722"/>
                  <a:pt x="54731" y="1193"/>
                </a:cubicBezTo>
                <a:cubicBezTo>
                  <a:pt x="54762" y="1214"/>
                  <a:pt x="54792" y="1224"/>
                  <a:pt x="54821" y="1224"/>
                </a:cubicBezTo>
                <a:cubicBezTo>
                  <a:pt x="54973" y="1224"/>
                  <a:pt x="55088" y="973"/>
                  <a:pt x="54932" y="872"/>
                </a:cubicBezTo>
                <a:cubicBezTo>
                  <a:pt x="54071" y="258"/>
                  <a:pt x="53113" y="0"/>
                  <a:pt x="521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533362" y="4482125"/>
            <a:ext cx="539695" cy="224344"/>
          </a:xfrm>
          <a:custGeom>
            <a:avLst/>
            <a:gdLst/>
            <a:ahLst/>
            <a:cxnLst/>
            <a:rect l="l" t="t" r="r" b="b"/>
            <a:pathLst>
              <a:path w="10544" h="4383" extrusionOk="0">
                <a:moveTo>
                  <a:pt x="5884" y="0"/>
                </a:moveTo>
                <a:cubicBezTo>
                  <a:pt x="5485" y="0"/>
                  <a:pt x="5054" y="34"/>
                  <a:pt x="4590" y="108"/>
                </a:cubicBezTo>
                <a:cubicBezTo>
                  <a:pt x="161" y="815"/>
                  <a:pt x="1" y="4382"/>
                  <a:pt x="4617" y="4382"/>
                </a:cubicBezTo>
                <a:cubicBezTo>
                  <a:pt x="5317" y="4382"/>
                  <a:pt x="6126" y="4300"/>
                  <a:pt x="7047" y="4114"/>
                </a:cubicBezTo>
                <a:cubicBezTo>
                  <a:pt x="10544" y="3410"/>
                  <a:pt x="9878" y="0"/>
                  <a:pt x="58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395060" y="4542984"/>
            <a:ext cx="146696" cy="146491"/>
          </a:xfrm>
          <a:custGeom>
            <a:avLst/>
            <a:gdLst/>
            <a:ahLst/>
            <a:cxnLst/>
            <a:rect l="l" t="t" r="r" b="b"/>
            <a:pathLst>
              <a:path w="2866" h="2862" extrusionOk="0">
                <a:moveTo>
                  <a:pt x="2191" y="0"/>
                </a:moveTo>
                <a:cubicBezTo>
                  <a:pt x="1762" y="0"/>
                  <a:pt x="1109" y="421"/>
                  <a:pt x="589" y="1296"/>
                </a:cubicBezTo>
                <a:cubicBezTo>
                  <a:pt x="0" y="2288"/>
                  <a:pt x="212" y="2862"/>
                  <a:pt x="712" y="2862"/>
                </a:cubicBezTo>
                <a:cubicBezTo>
                  <a:pt x="1140" y="2862"/>
                  <a:pt x="1782" y="2439"/>
                  <a:pt x="2312" y="1496"/>
                </a:cubicBezTo>
                <a:cubicBezTo>
                  <a:pt x="2866" y="514"/>
                  <a:pt x="2665" y="0"/>
                  <a:pt x="21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411746" y="4738461"/>
            <a:ext cx="390849" cy="145314"/>
          </a:xfrm>
          <a:custGeom>
            <a:avLst/>
            <a:gdLst/>
            <a:ahLst/>
            <a:cxnLst/>
            <a:rect l="l" t="t" r="r" b="b"/>
            <a:pathLst>
              <a:path w="7636" h="2839" extrusionOk="0">
                <a:moveTo>
                  <a:pt x="3644" y="1"/>
                </a:moveTo>
                <a:cubicBezTo>
                  <a:pt x="3530" y="1"/>
                  <a:pt x="3413" y="5"/>
                  <a:pt x="3294" y="14"/>
                </a:cubicBezTo>
                <a:cubicBezTo>
                  <a:pt x="526" y="215"/>
                  <a:pt x="1" y="2838"/>
                  <a:pt x="2890" y="2838"/>
                </a:cubicBezTo>
                <a:cubicBezTo>
                  <a:pt x="3262" y="2838"/>
                  <a:pt x="3689" y="2795"/>
                  <a:pt x="4176" y="2697"/>
                </a:cubicBezTo>
                <a:cubicBezTo>
                  <a:pt x="7635" y="2008"/>
                  <a:pt x="6139" y="1"/>
                  <a:pt x="3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flipH="1">
            <a:off x="-35450" y="4282310"/>
            <a:ext cx="3516963" cy="892238"/>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694376" y="4561087"/>
            <a:ext cx="605089" cy="334689"/>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485325" y="4938750"/>
            <a:ext cx="2603692" cy="283626"/>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655875" y="4167414"/>
            <a:ext cx="315473" cy="18645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83"/>
        <p:cNvGrpSpPr/>
        <p:nvPr/>
      </p:nvGrpSpPr>
      <p:grpSpPr>
        <a:xfrm>
          <a:off x="0" y="0"/>
          <a:ext cx="0" cy="0"/>
          <a:chOff x="0" y="0"/>
          <a:chExt cx="0" cy="0"/>
        </a:xfrm>
      </p:grpSpPr>
      <p:sp>
        <p:nvSpPr>
          <p:cNvPr id="384" name="Google Shape;384;p11"/>
          <p:cNvSpPr txBox="1">
            <a:spLocks noGrp="1"/>
          </p:cNvSpPr>
          <p:nvPr>
            <p:ph type="title" hasCustomPrompt="1"/>
          </p:nvPr>
        </p:nvSpPr>
        <p:spPr>
          <a:xfrm>
            <a:off x="1196850" y="1763863"/>
            <a:ext cx="6750300" cy="10899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75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85" name="Google Shape;385;p11"/>
          <p:cNvSpPr txBox="1">
            <a:spLocks noGrp="1"/>
          </p:cNvSpPr>
          <p:nvPr>
            <p:ph type="subTitle" idx="1"/>
          </p:nvPr>
        </p:nvSpPr>
        <p:spPr>
          <a:xfrm>
            <a:off x="1037250" y="2826963"/>
            <a:ext cx="7069500" cy="4281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386" name="Google Shape;386;p11"/>
          <p:cNvSpPr/>
          <p:nvPr/>
        </p:nvSpPr>
        <p:spPr>
          <a:xfrm>
            <a:off x="6324875" y="-29104"/>
            <a:ext cx="2850020" cy="2885023"/>
          </a:xfrm>
          <a:custGeom>
            <a:avLst/>
            <a:gdLst/>
            <a:ahLst/>
            <a:cxnLst/>
            <a:rect l="l" t="t" r="r" b="b"/>
            <a:pathLst>
              <a:path w="53249" h="53903" extrusionOk="0">
                <a:moveTo>
                  <a:pt x="0" y="0"/>
                </a:moveTo>
                <a:cubicBezTo>
                  <a:pt x="2308" y="5208"/>
                  <a:pt x="9821" y="8471"/>
                  <a:pt x="19055" y="8471"/>
                </a:cubicBezTo>
                <a:cubicBezTo>
                  <a:pt x="22535" y="8471"/>
                  <a:pt x="26260" y="8008"/>
                  <a:pt x="30043" y="7010"/>
                </a:cubicBezTo>
                <a:cubicBezTo>
                  <a:pt x="32740" y="6298"/>
                  <a:pt x="35091" y="5973"/>
                  <a:pt x="37145" y="5973"/>
                </a:cubicBezTo>
                <a:cubicBezTo>
                  <a:pt x="48562" y="5973"/>
                  <a:pt x="50755" y="16006"/>
                  <a:pt x="51740" y="25196"/>
                </a:cubicBezTo>
                <a:cubicBezTo>
                  <a:pt x="52875" y="35744"/>
                  <a:pt x="43568" y="47560"/>
                  <a:pt x="53249" y="53903"/>
                </a:cubicBezTo>
                <a:lnTo>
                  <a:pt x="532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1"/>
          <p:cNvSpPr/>
          <p:nvPr/>
        </p:nvSpPr>
        <p:spPr>
          <a:xfrm>
            <a:off x="-74026" y="3851397"/>
            <a:ext cx="2652486" cy="1452176"/>
          </a:xfrm>
          <a:custGeom>
            <a:avLst/>
            <a:gdLst/>
            <a:ahLst/>
            <a:cxnLst/>
            <a:rect l="l" t="t" r="r" b="b"/>
            <a:pathLst>
              <a:path w="44221" h="24211" extrusionOk="0">
                <a:moveTo>
                  <a:pt x="335" y="1"/>
                </a:moveTo>
                <a:lnTo>
                  <a:pt x="1" y="22699"/>
                </a:lnTo>
                <a:cubicBezTo>
                  <a:pt x="1" y="22699"/>
                  <a:pt x="15259" y="24211"/>
                  <a:pt x="27722" y="24211"/>
                </a:cubicBezTo>
                <a:cubicBezTo>
                  <a:pt x="35951" y="24211"/>
                  <a:pt x="42961" y="23552"/>
                  <a:pt x="43556" y="21364"/>
                </a:cubicBezTo>
                <a:cubicBezTo>
                  <a:pt x="44221" y="18926"/>
                  <a:pt x="38118" y="15127"/>
                  <a:pt x="28012" y="15127"/>
                </a:cubicBezTo>
                <a:cubicBezTo>
                  <a:pt x="25335" y="15127"/>
                  <a:pt x="22376" y="15394"/>
                  <a:pt x="19188" y="16023"/>
                </a:cubicBezTo>
                <a:cubicBezTo>
                  <a:pt x="17850" y="16288"/>
                  <a:pt x="16627" y="16409"/>
                  <a:pt x="15508" y="16409"/>
                </a:cubicBezTo>
                <a:cubicBezTo>
                  <a:pt x="3229" y="16409"/>
                  <a:pt x="3431" y="175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a:off x="-543525" y="-162201"/>
            <a:ext cx="2502231" cy="1692532"/>
          </a:xfrm>
          <a:custGeom>
            <a:avLst/>
            <a:gdLst/>
            <a:ahLst/>
            <a:cxnLst/>
            <a:rect l="l" t="t" r="r" b="b"/>
            <a:pathLst>
              <a:path w="36849" h="24925" extrusionOk="0">
                <a:moveTo>
                  <a:pt x="28429" y="1"/>
                </a:moveTo>
                <a:cubicBezTo>
                  <a:pt x="19431" y="1"/>
                  <a:pt x="6182" y="891"/>
                  <a:pt x="6182" y="891"/>
                </a:cubicBezTo>
                <a:cubicBezTo>
                  <a:pt x="6182" y="891"/>
                  <a:pt x="0" y="24925"/>
                  <a:pt x="6342" y="24925"/>
                </a:cubicBezTo>
                <a:cubicBezTo>
                  <a:pt x="18239" y="24925"/>
                  <a:pt x="8465" y="3722"/>
                  <a:pt x="23206" y="3722"/>
                </a:cubicBezTo>
                <a:cubicBezTo>
                  <a:pt x="25281" y="3722"/>
                  <a:pt x="29489" y="5377"/>
                  <a:pt x="32636" y="5377"/>
                </a:cubicBezTo>
                <a:cubicBezTo>
                  <a:pt x="35056" y="5377"/>
                  <a:pt x="36849" y="4397"/>
                  <a:pt x="36558" y="931"/>
                </a:cubicBezTo>
                <a:cubicBezTo>
                  <a:pt x="36500" y="232"/>
                  <a:pt x="33017" y="1"/>
                  <a:pt x="28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5487601" y="4484825"/>
            <a:ext cx="2712733" cy="688214"/>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rot="5400000">
            <a:off x="7986546" y="4243874"/>
            <a:ext cx="581040" cy="1538344"/>
          </a:xfrm>
          <a:custGeom>
            <a:avLst/>
            <a:gdLst/>
            <a:ahLst/>
            <a:cxnLst/>
            <a:rect l="l" t="t" r="r" b="b"/>
            <a:pathLst>
              <a:path w="10856" h="28742" extrusionOk="0">
                <a:moveTo>
                  <a:pt x="8653" y="0"/>
                </a:moveTo>
                <a:cubicBezTo>
                  <a:pt x="8055" y="0"/>
                  <a:pt x="7714" y="914"/>
                  <a:pt x="7477" y="1309"/>
                </a:cubicBezTo>
                <a:cubicBezTo>
                  <a:pt x="6863" y="2351"/>
                  <a:pt x="6289" y="3405"/>
                  <a:pt x="5741" y="4474"/>
                </a:cubicBezTo>
                <a:cubicBezTo>
                  <a:pt x="4727" y="6436"/>
                  <a:pt x="3832" y="8466"/>
                  <a:pt x="3031" y="10535"/>
                </a:cubicBezTo>
                <a:cubicBezTo>
                  <a:pt x="2176" y="12698"/>
                  <a:pt x="1469" y="14928"/>
                  <a:pt x="908" y="17185"/>
                </a:cubicBezTo>
                <a:cubicBezTo>
                  <a:pt x="414" y="19228"/>
                  <a:pt x="134" y="21391"/>
                  <a:pt x="628" y="23460"/>
                </a:cubicBezTo>
                <a:cubicBezTo>
                  <a:pt x="1055" y="25356"/>
                  <a:pt x="2150" y="27212"/>
                  <a:pt x="3912" y="28120"/>
                </a:cubicBezTo>
                <a:cubicBezTo>
                  <a:pt x="4691" y="28525"/>
                  <a:pt x="5550" y="28741"/>
                  <a:pt x="6401" y="28741"/>
                </a:cubicBezTo>
                <a:cubicBezTo>
                  <a:pt x="7345" y="28741"/>
                  <a:pt x="8279" y="28475"/>
                  <a:pt x="9080" y="27906"/>
                </a:cubicBezTo>
                <a:cubicBezTo>
                  <a:pt x="9190" y="27829"/>
                  <a:pt x="9118" y="27670"/>
                  <a:pt x="9021" y="27670"/>
                </a:cubicBezTo>
                <a:cubicBezTo>
                  <a:pt x="9001" y="27670"/>
                  <a:pt x="8980" y="27677"/>
                  <a:pt x="8959" y="27693"/>
                </a:cubicBezTo>
                <a:cubicBezTo>
                  <a:pt x="8193" y="28237"/>
                  <a:pt x="7299" y="28491"/>
                  <a:pt x="6396" y="28491"/>
                </a:cubicBezTo>
                <a:cubicBezTo>
                  <a:pt x="5506" y="28491"/>
                  <a:pt x="4608" y="28244"/>
                  <a:pt x="3819" y="27786"/>
                </a:cubicBezTo>
                <a:cubicBezTo>
                  <a:pt x="2190" y="26838"/>
                  <a:pt x="1215" y="25062"/>
                  <a:pt x="828" y="23287"/>
                </a:cubicBezTo>
                <a:cubicBezTo>
                  <a:pt x="0" y="19415"/>
                  <a:pt x="1589" y="15182"/>
                  <a:pt x="2897" y="11590"/>
                </a:cubicBezTo>
                <a:cubicBezTo>
                  <a:pt x="3578" y="9721"/>
                  <a:pt x="4353" y="7878"/>
                  <a:pt x="5221" y="6076"/>
                </a:cubicBezTo>
                <a:cubicBezTo>
                  <a:pt x="5621" y="5221"/>
                  <a:pt x="6062" y="4367"/>
                  <a:pt x="6503" y="3539"/>
                </a:cubicBezTo>
                <a:cubicBezTo>
                  <a:pt x="6943" y="2724"/>
                  <a:pt x="7370" y="1616"/>
                  <a:pt x="7998" y="922"/>
                </a:cubicBezTo>
                <a:cubicBezTo>
                  <a:pt x="8153" y="748"/>
                  <a:pt x="8258" y="269"/>
                  <a:pt x="8553" y="269"/>
                </a:cubicBezTo>
                <a:cubicBezTo>
                  <a:pt x="8689" y="269"/>
                  <a:pt x="8865" y="372"/>
                  <a:pt x="9106" y="655"/>
                </a:cubicBezTo>
                <a:cubicBezTo>
                  <a:pt x="9226" y="788"/>
                  <a:pt x="9253" y="1029"/>
                  <a:pt x="9293" y="1216"/>
                </a:cubicBezTo>
                <a:cubicBezTo>
                  <a:pt x="9427" y="1723"/>
                  <a:pt x="9480" y="2284"/>
                  <a:pt x="9560" y="2805"/>
                </a:cubicBezTo>
                <a:cubicBezTo>
                  <a:pt x="9747" y="3966"/>
                  <a:pt x="9894" y="5128"/>
                  <a:pt x="10028" y="6289"/>
                </a:cubicBezTo>
                <a:cubicBezTo>
                  <a:pt x="10255" y="8319"/>
                  <a:pt x="10388" y="10362"/>
                  <a:pt x="10455" y="12405"/>
                </a:cubicBezTo>
                <a:cubicBezTo>
                  <a:pt x="10588" y="17131"/>
                  <a:pt x="10295" y="21858"/>
                  <a:pt x="9560" y="26531"/>
                </a:cubicBezTo>
                <a:cubicBezTo>
                  <a:pt x="9544" y="26627"/>
                  <a:pt x="9624" y="26690"/>
                  <a:pt x="9697" y="26690"/>
                </a:cubicBezTo>
                <a:cubicBezTo>
                  <a:pt x="9745" y="26690"/>
                  <a:pt x="9790" y="26662"/>
                  <a:pt x="9801" y="26598"/>
                </a:cubicBezTo>
                <a:cubicBezTo>
                  <a:pt x="10562" y="21738"/>
                  <a:pt x="10855" y="16824"/>
                  <a:pt x="10695" y="11924"/>
                </a:cubicBezTo>
                <a:cubicBezTo>
                  <a:pt x="10602" y="9400"/>
                  <a:pt x="10388" y="6877"/>
                  <a:pt x="10041" y="4367"/>
                </a:cubicBezTo>
                <a:cubicBezTo>
                  <a:pt x="9907" y="3299"/>
                  <a:pt x="9787" y="2190"/>
                  <a:pt x="9547" y="1149"/>
                </a:cubicBezTo>
                <a:cubicBezTo>
                  <a:pt x="9440" y="708"/>
                  <a:pt x="9226" y="27"/>
                  <a:pt x="8679" y="1"/>
                </a:cubicBezTo>
                <a:cubicBezTo>
                  <a:pt x="8670" y="0"/>
                  <a:pt x="8662" y="0"/>
                  <a:pt x="86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1"/>
          <p:cNvSpPr/>
          <p:nvPr/>
        </p:nvSpPr>
        <p:spPr>
          <a:xfrm>
            <a:off x="8368262" y="-162208"/>
            <a:ext cx="954520" cy="757343"/>
          </a:xfrm>
          <a:custGeom>
            <a:avLst/>
            <a:gdLst/>
            <a:ahLst/>
            <a:cxnLst/>
            <a:rect l="l" t="t" r="r" b="b"/>
            <a:pathLst>
              <a:path w="17834" h="14150" extrusionOk="0">
                <a:moveTo>
                  <a:pt x="6412" y="1"/>
                </a:moveTo>
                <a:cubicBezTo>
                  <a:pt x="6373" y="1"/>
                  <a:pt x="6332" y="19"/>
                  <a:pt x="6303" y="65"/>
                </a:cubicBezTo>
                <a:cubicBezTo>
                  <a:pt x="4581" y="2735"/>
                  <a:pt x="2738" y="5339"/>
                  <a:pt x="1109" y="8076"/>
                </a:cubicBezTo>
                <a:cubicBezTo>
                  <a:pt x="1" y="9945"/>
                  <a:pt x="468" y="11948"/>
                  <a:pt x="2284" y="13190"/>
                </a:cubicBezTo>
                <a:cubicBezTo>
                  <a:pt x="3321" y="13917"/>
                  <a:pt x="4538" y="14150"/>
                  <a:pt x="5786" y="14150"/>
                </a:cubicBezTo>
                <a:cubicBezTo>
                  <a:pt x="7060" y="14150"/>
                  <a:pt x="8367" y="13906"/>
                  <a:pt x="9548" y="13697"/>
                </a:cubicBezTo>
                <a:cubicBezTo>
                  <a:pt x="12352" y="13203"/>
                  <a:pt x="15129" y="12469"/>
                  <a:pt x="17706" y="11200"/>
                </a:cubicBezTo>
                <a:cubicBezTo>
                  <a:pt x="17833" y="11143"/>
                  <a:pt x="17750" y="10974"/>
                  <a:pt x="17629" y="10974"/>
                </a:cubicBezTo>
                <a:cubicBezTo>
                  <a:pt x="17611" y="10974"/>
                  <a:pt x="17592" y="10978"/>
                  <a:pt x="17572" y="10987"/>
                </a:cubicBezTo>
                <a:cubicBezTo>
                  <a:pt x="15303" y="12108"/>
                  <a:pt x="12859" y="12803"/>
                  <a:pt x="10376" y="13283"/>
                </a:cubicBezTo>
                <a:cubicBezTo>
                  <a:pt x="8976" y="13559"/>
                  <a:pt x="7381" y="13917"/>
                  <a:pt x="5849" y="13917"/>
                </a:cubicBezTo>
                <a:cubicBezTo>
                  <a:pt x="4779" y="13917"/>
                  <a:pt x="3740" y="13743"/>
                  <a:pt x="2818" y="13243"/>
                </a:cubicBezTo>
                <a:cubicBezTo>
                  <a:pt x="1830" y="12696"/>
                  <a:pt x="976" y="11748"/>
                  <a:pt x="749" y="10626"/>
                </a:cubicBezTo>
                <a:cubicBezTo>
                  <a:pt x="468" y="9198"/>
                  <a:pt x="1456" y="7983"/>
                  <a:pt x="2191" y="6861"/>
                </a:cubicBezTo>
                <a:lnTo>
                  <a:pt x="6530" y="185"/>
                </a:lnTo>
                <a:cubicBezTo>
                  <a:pt x="6585" y="93"/>
                  <a:pt x="6501" y="1"/>
                  <a:pt x="6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a:off x="5867999" y="4461113"/>
            <a:ext cx="799947" cy="442471"/>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6729461" y="217851"/>
            <a:ext cx="1557077" cy="584466"/>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1"/>
          <p:cNvSpPr/>
          <p:nvPr/>
        </p:nvSpPr>
        <p:spPr>
          <a:xfrm>
            <a:off x="197855" y="-600774"/>
            <a:ext cx="1324180" cy="1195888"/>
          </a:xfrm>
          <a:custGeom>
            <a:avLst/>
            <a:gdLst/>
            <a:ahLst/>
            <a:cxnLst/>
            <a:rect l="l" t="t" r="r" b="b"/>
            <a:pathLst>
              <a:path w="13384" h="12087" extrusionOk="0">
                <a:moveTo>
                  <a:pt x="9748" y="3916"/>
                </a:moveTo>
                <a:cubicBezTo>
                  <a:pt x="9945" y="3916"/>
                  <a:pt x="10142" y="3934"/>
                  <a:pt x="10335" y="3971"/>
                </a:cubicBezTo>
                <a:cubicBezTo>
                  <a:pt x="12258" y="4331"/>
                  <a:pt x="12151" y="6414"/>
                  <a:pt x="11510" y="7829"/>
                </a:cubicBezTo>
                <a:cubicBezTo>
                  <a:pt x="11484" y="7888"/>
                  <a:pt x="11457" y="7947"/>
                  <a:pt x="11429" y="8005"/>
                </a:cubicBezTo>
                <a:lnTo>
                  <a:pt x="11429" y="8005"/>
                </a:lnTo>
                <a:cubicBezTo>
                  <a:pt x="11360" y="8105"/>
                  <a:pt x="11289" y="8202"/>
                  <a:pt x="11217" y="8297"/>
                </a:cubicBezTo>
                <a:cubicBezTo>
                  <a:pt x="10531" y="9198"/>
                  <a:pt x="9673" y="9991"/>
                  <a:pt x="8652" y="9991"/>
                </a:cubicBezTo>
                <a:cubicBezTo>
                  <a:pt x="8282" y="9991"/>
                  <a:pt x="7890" y="9887"/>
                  <a:pt x="7478" y="9645"/>
                </a:cubicBezTo>
                <a:cubicBezTo>
                  <a:pt x="6089" y="8884"/>
                  <a:pt x="5635" y="7108"/>
                  <a:pt x="6463" y="5773"/>
                </a:cubicBezTo>
                <a:cubicBezTo>
                  <a:pt x="7124" y="4683"/>
                  <a:pt x="8449" y="3916"/>
                  <a:pt x="9748" y="3916"/>
                </a:cubicBezTo>
                <a:close/>
                <a:moveTo>
                  <a:pt x="10991" y="1"/>
                </a:moveTo>
                <a:cubicBezTo>
                  <a:pt x="10875" y="1"/>
                  <a:pt x="10798" y="166"/>
                  <a:pt x="10923" y="245"/>
                </a:cubicBezTo>
                <a:cubicBezTo>
                  <a:pt x="13384" y="1715"/>
                  <a:pt x="13207" y="4597"/>
                  <a:pt x="12095" y="6871"/>
                </a:cubicBezTo>
                <a:lnTo>
                  <a:pt x="12095" y="6871"/>
                </a:lnTo>
                <a:cubicBezTo>
                  <a:pt x="12347" y="5681"/>
                  <a:pt x="12155" y="4369"/>
                  <a:pt x="10896" y="3864"/>
                </a:cubicBezTo>
                <a:cubicBezTo>
                  <a:pt x="10533" y="3719"/>
                  <a:pt x="10149" y="3653"/>
                  <a:pt x="9760" y="3653"/>
                </a:cubicBezTo>
                <a:cubicBezTo>
                  <a:pt x="8605" y="3653"/>
                  <a:pt x="7416" y="4236"/>
                  <a:pt x="6677" y="5065"/>
                </a:cubicBezTo>
                <a:cubicBezTo>
                  <a:pt x="5662" y="6187"/>
                  <a:pt x="5449" y="7816"/>
                  <a:pt x="6423" y="9044"/>
                </a:cubicBezTo>
                <a:cubicBezTo>
                  <a:pt x="6985" y="9762"/>
                  <a:pt x="7864" y="10261"/>
                  <a:pt x="8759" y="10261"/>
                </a:cubicBezTo>
                <a:cubicBezTo>
                  <a:pt x="9096" y="10261"/>
                  <a:pt x="9436" y="10190"/>
                  <a:pt x="9761" y="10032"/>
                </a:cubicBezTo>
                <a:cubicBezTo>
                  <a:pt x="9971" y="9929"/>
                  <a:pt x="10168" y="9799"/>
                  <a:pt x="10353" y="9648"/>
                </a:cubicBezTo>
                <a:lnTo>
                  <a:pt x="10353" y="9648"/>
                </a:lnTo>
                <a:cubicBezTo>
                  <a:pt x="9225" y="10951"/>
                  <a:pt x="7648" y="11833"/>
                  <a:pt x="5920" y="11833"/>
                </a:cubicBezTo>
                <a:cubicBezTo>
                  <a:pt x="5542" y="11833"/>
                  <a:pt x="5157" y="11791"/>
                  <a:pt x="4768" y="11701"/>
                </a:cubicBezTo>
                <a:cubicBezTo>
                  <a:pt x="3259" y="11354"/>
                  <a:pt x="1910" y="10299"/>
                  <a:pt x="1496" y="8751"/>
                </a:cubicBezTo>
                <a:cubicBezTo>
                  <a:pt x="1109" y="7282"/>
                  <a:pt x="1563" y="5613"/>
                  <a:pt x="2818" y="4692"/>
                </a:cubicBezTo>
                <a:cubicBezTo>
                  <a:pt x="2929" y="4614"/>
                  <a:pt x="2856" y="4455"/>
                  <a:pt x="2760" y="4455"/>
                </a:cubicBezTo>
                <a:cubicBezTo>
                  <a:pt x="2740" y="4455"/>
                  <a:pt x="2719" y="4462"/>
                  <a:pt x="2698" y="4478"/>
                </a:cubicBezTo>
                <a:cubicBezTo>
                  <a:pt x="1" y="6454"/>
                  <a:pt x="1016" y="10513"/>
                  <a:pt x="3886" y="11688"/>
                </a:cubicBezTo>
                <a:cubicBezTo>
                  <a:pt x="4555" y="11962"/>
                  <a:pt x="5230" y="12087"/>
                  <a:pt x="5889" y="12087"/>
                </a:cubicBezTo>
                <a:cubicBezTo>
                  <a:pt x="8305" y="12087"/>
                  <a:pt x="10530" y="10408"/>
                  <a:pt x="11623" y="8190"/>
                </a:cubicBezTo>
                <a:lnTo>
                  <a:pt x="11623" y="8190"/>
                </a:lnTo>
                <a:cubicBezTo>
                  <a:pt x="11723" y="8045"/>
                  <a:pt x="11819" y="7902"/>
                  <a:pt x="11911" y="7763"/>
                </a:cubicBezTo>
                <a:cubicBezTo>
                  <a:pt x="12525" y="6828"/>
                  <a:pt x="12939" y="5786"/>
                  <a:pt x="13113" y="4678"/>
                </a:cubicBezTo>
                <a:cubicBezTo>
                  <a:pt x="13353" y="2876"/>
                  <a:pt x="12645" y="980"/>
                  <a:pt x="11056" y="18"/>
                </a:cubicBezTo>
                <a:cubicBezTo>
                  <a:pt x="11034" y="6"/>
                  <a:pt x="11012" y="1"/>
                  <a:pt x="109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1"/>
          <p:cNvSpPr/>
          <p:nvPr/>
        </p:nvSpPr>
        <p:spPr>
          <a:xfrm>
            <a:off x="1895850" y="4514362"/>
            <a:ext cx="1222775" cy="629157"/>
          </a:xfrm>
          <a:custGeom>
            <a:avLst/>
            <a:gdLst/>
            <a:ahLst/>
            <a:cxnLst/>
            <a:rect l="l" t="t" r="r" b="b"/>
            <a:pathLst>
              <a:path w="22846" h="11755" extrusionOk="0">
                <a:moveTo>
                  <a:pt x="9829" y="1"/>
                </a:moveTo>
                <a:cubicBezTo>
                  <a:pt x="7780" y="1"/>
                  <a:pt x="5886" y="381"/>
                  <a:pt x="4553" y="1277"/>
                </a:cubicBezTo>
                <a:cubicBezTo>
                  <a:pt x="1" y="4338"/>
                  <a:pt x="2407" y="11755"/>
                  <a:pt x="8167" y="11755"/>
                </a:cubicBezTo>
                <a:cubicBezTo>
                  <a:pt x="8287" y="11755"/>
                  <a:pt x="8409" y="11752"/>
                  <a:pt x="8532" y="11745"/>
                </a:cubicBezTo>
                <a:cubicBezTo>
                  <a:pt x="13085" y="11505"/>
                  <a:pt x="22845" y="8567"/>
                  <a:pt x="21750" y="4936"/>
                </a:cubicBezTo>
                <a:cubicBezTo>
                  <a:pt x="20970" y="2346"/>
                  <a:pt x="14921" y="1"/>
                  <a:pt x="98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1"/>
          <p:cNvSpPr/>
          <p:nvPr/>
        </p:nvSpPr>
        <p:spPr>
          <a:xfrm rot="-1842345">
            <a:off x="2784225" y="4303694"/>
            <a:ext cx="918295" cy="757308"/>
          </a:xfrm>
          <a:custGeom>
            <a:avLst/>
            <a:gdLst/>
            <a:ahLst/>
            <a:cxnLst/>
            <a:rect l="l" t="t" r="r" b="b"/>
            <a:pathLst>
              <a:path w="23581" h="19447" extrusionOk="0">
                <a:moveTo>
                  <a:pt x="7232" y="195"/>
                </a:moveTo>
                <a:cubicBezTo>
                  <a:pt x="8490" y="195"/>
                  <a:pt x="9775" y="488"/>
                  <a:pt x="10936" y="852"/>
                </a:cubicBezTo>
                <a:cubicBezTo>
                  <a:pt x="15115" y="2174"/>
                  <a:pt x="18266" y="5459"/>
                  <a:pt x="20536" y="9077"/>
                </a:cubicBezTo>
                <a:cubicBezTo>
                  <a:pt x="21871" y="11214"/>
                  <a:pt x="23580" y="13831"/>
                  <a:pt x="22312" y="16381"/>
                </a:cubicBezTo>
                <a:cubicBezTo>
                  <a:pt x="21439" y="18113"/>
                  <a:pt x="19532" y="19204"/>
                  <a:pt x="17619" y="19204"/>
                </a:cubicBezTo>
                <a:cubicBezTo>
                  <a:pt x="17541" y="19204"/>
                  <a:pt x="17463" y="19202"/>
                  <a:pt x="17385" y="19198"/>
                </a:cubicBezTo>
                <a:cubicBezTo>
                  <a:pt x="15435" y="19105"/>
                  <a:pt x="13473" y="18637"/>
                  <a:pt x="11603" y="18077"/>
                </a:cubicBezTo>
                <a:cubicBezTo>
                  <a:pt x="9512" y="17455"/>
                  <a:pt x="7409" y="16636"/>
                  <a:pt x="5655" y="15309"/>
                </a:cubicBezTo>
                <a:lnTo>
                  <a:pt x="5655" y="15309"/>
                </a:lnTo>
                <a:cubicBezTo>
                  <a:pt x="5650" y="15301"/>
                  <a:pt x="5643" y="15293"/>
                  <a:pt x="5635" y="15286"/>
                </a:cubicBezTo>
                <a:cubicBezTo>
                  <a:pt x="3806" y="13831"/>
                  <a:pt x="2297" y="11948"/>
                  <a:pt x="1402" y="9798"/>
                </a:cubicBezTo>
                <a:cubicBezTo>
                  <a:pt x="561" y="7809"/>
                  <a:pt x="94" y="5005"/>
                  <a:pt x="1242" y="3029"/>
                </a:cubicBezTo>
                <a:cubicBezTo>
                  <a:pt x="2110" y="1533"/>
                  <a:pt x="4046" y="772"/>
                  <a:pt x="5648" y="372"/>
                </a:cubicBezTo>
                <a:cubicBezTo>
                  <a:pt x="6163" y="248"/>
                  <a:pt x="6695" y="195"/>
                  <a:pt x="7232" y="195"/>
                </a:cubicBezTo>
                <a:close/>
                <a:moveTo>
                  <a:pt x="7244" y="1"/>
                </a:moveTo>
                <a:cubicBezTo>
                  <a:pt x="5230" y="1"/>
                  <a:pt x="3261" y="581"/>
                  <a:pt x="1723" y="2041"/>
                </a:cubicBezTo>
                <a:cubicBezTo>
                  <a:pt x="0" y="3670"/>
                  <a:pt x="134" y="6621"/>
                  <a:pt x="748" y="8717"/>
                </a:cubicBezTo>
                <a:cubicBezTo>
                  <a:pt x="1535" y="11398"/>
                  <a:pt x="3295" y="13733"/>
                  <a:pt x="5456" y="15469"/>
                </a:cubicBezTo>
                <a:lnTo>
                  <a:pt x="5456" y="15469"/>
                </a:lnTo>
                <a:cubicBezTo>
                  <a:pt x="5461" y="15475"/>
                  <a:pt x="5468" y="15481"/>
                  <a:pt x="5475" y="15486"/>
                </a:cubicBezTo>
                <a:cubicBezTo>
                  <a:pt x="7197" y="16808"/>
                  <a:pt x="9267" y="17636"/>
                  <a:pt x="11323" y="18264"/>
                </a:cubicBezTo>
                <a:cubicBezTo>
                  <a:pt x="13192" y="18838"/>
                  <a:pt x="15155" y="19292"/>
                  <a:pt x="17104" y="19425"/>
                </a:cubicBezTo>
                <a:cubicBezTo>
                  <a:pt x="17268" y="19440"/>
                  <a:pt x="17431" y="19447"/>
                  <a:pt x="17594" y="19447"/>
                </a:cubicBezTo>
                <a:cubicBezTo>
                  <a:pt x="19249" y="19447"/>
                  <a:pt x="20828" y="18714"/>
                  <a:pt x="21898" y="17449"/>
                </a:cubicBezTo>
                <a:cubicBezTo>
                  <a:pt x="23554" y="15473"/>
                  <a:pt x="23073" y="13096"/>
                  <a:pt x="21938" y="11000"/>
                </a:cubicBezTo>
                <a:cubicBezTo>
                  <a:pt x="19735" y="6914"/>
                  <a:pt x="16664" y="2962"/>
                  <a:pt x="12284" y="1093"/>
                </a:cubicBezTo>
                <a:cubicBezTo>
                  <a:pt x="10731" y="427"/>
                  <a:pt x="8971" y="1"/>
                  <a:pt x="72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1"/>
          <p:cNvSpPr/>
          <p:nvPr/>
        </p:nvSpPr>
        <p:spPr>
          <a:xfrm>
            <a:off x="1791950" y="275512"/>
            <a:ext cx="954526" cy="527972"/>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1"/>
          <p:cNvSpPr/>
          <p:nvPr/>
        </p:nvSpPr>
        <p:spPr>
          <a:xfrm>
            <a:off x="-32751" y="1867200"/>
            <a:ext cx="539450" cy="1647334"/>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1"/>
          <p:cNvSpPr/>
          <p:nvPr/>
        </p:nvSpPr>
        <p:spPr>
          <a:xfrm rot="10800000" flipH="1">
            <a:off x="2200600" y="-36198"/>
            <a:ext cx="3195086" cy="348048"/>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1"/>
          <p:cNvSpPr/>
          <p:nvPr/>
        </p:nvSpPr>
        <p:spPr>
          <a:xfrm>
            <a:off x="3016400" y="503777"/>
            <a:ext cx="315473" cy="18645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02"/>
        <p:cNvGrpSpPr/>
        <p:nvPr/>
      </p:nvGrpSpPr>
      <p:grpSpPr>
        <a:xfrm>
          <a:off x="0" y="0"/>
          <a:ext cx="0" cy="0"/>
          <a:chOff x="0" y="0"/>
          <a:chExt cx="0" cy="0"/>
        </a:xfrm>
      </p:grpSpPr>
      <p:sp>
        <p:nvSpPr>
          <p:cNvPr id="403" name="Google Shape;403;p13"/>
          <p:cNvSpPr txBox="1">
            <a:spLocks noGrp="1"/>
          </p:cNvSpPr>
          <p:nvPr>
            <p:ph type="title"/>
          </p:nvPr>
        </p:nvSpPr>
        <p:spPr>
          <a:xfrm>
            <a:off x="621100" y="445025"/>
            <a:ext cx="3079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4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4" name="Google Shape;404;p13"/>
          <p:cNvSpPr txBox="1">
            <a:spLocks noGrp="1"/>
          </p:cNvSpPr>
          <p:nvPr>
            <p:ph type="subTitle" idx="1"/>
          </p:nvPr>
        </p:nvSpPr>
        <p:spPr>
          <a:xfrm>
            <a:off x="621101" y="1995775"/>
            <a:ext cx="2531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405" name="Google Shape;405;p13"/>
          <p:cNvSpPr txBox="1">
            <a:spLocks noGrp="1"/>
          </p:cNvSpPr>
          <p:nvPr>
            <p:ph type="subTitle" idx="2"/>
          </p:nvPr>
        </p:nvSpPr>
        <p:spPr>
          <a:xfrm>
            <a:off x="621100" y="2352800"/>
            <a:ext cx="2531400" cy="52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406" name="Google Shape;406;p13"/>
          <p:cNvSpPr txBox="1">
            <a:spLocks noGrp="1"/>
          </p:cNvSpPr>
          <p:nvPr>
            <p:ph type="title" idx="3" hasCustomPrompt="1"/>
          </p:nvPr>
        </p:nvSpPr>
        <p:spPr>
          <a:xfrm>
            <a:off x="1367200" y="1360225"/>
            <a:ext cx="1039200" cy="41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407" name="Google Shape;407;p13"/>
          <p:cNvSpPr txBox="1">
            <a:spLocks noGrp="1"/>
          </p:cNvSpPr>
          <p:nvPr>
            <p:ph type="subTitle" idx="4"/>
          </p:nvPr>
        </p:nvSpPr>
        <p:spPr>
          <a:xfrm>
            <a:off x="3306301" y="1995775"/>
            <a:ext cx="2531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408" name="Google Shape;408;p13"/>
          <p:cNvSpPr txBox="1">
            <a:spLocks noGrp="1"/>
          </p:cNvSpPr>
          <p:nvPr>
            <p:ph type="subTitle" idx="5"/>
          </p:nvPr>
        </p:nvSpPr>
        <p:spPr>
          <a:xfrm>
            <a:off x="3306300" y="2352800"/>
            <a:ext cx="2531400" cy="52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409" name="Google Shape;409;p13"/>
          <p:cNvSpPr txBox="1">
            <a:spLocks noGrp="1"/>
          </p:cNvSpPr>
          <p:nvPr>
            <p:ph type="title" idx="6" hasCustomPrompt="1"/>
          </p:nvPr>
        </p:nvSpPr>
        <p:spPr>
          <a:xfrm>
            <a:off x="4052400" y="1360225"/>
            <a:ext cx="1039200" cy="41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410" name="Google Shape;410;p13"/>
          <p:cNvSpPr txBox="1">
            <a:spLocks noGrp="1"/>
          </p:cNvSpPr>
          <p:nvPr>
            <p:ph type="subTitle" idx="7"/>
          </p:nvPr>
        </p:nvSpPr>
        <p:spPr>
          <a:xfrm>
            <a:off x="5991501" y="1995775"/>
            <a:ext cx="2531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411" name="Google Shape;411;p13"/>
          <p:cNvSpPr txBox="1">
            <a:spLocks noGrp="1"/>
          </p:cNvSpPr>
          <p:nvPr>
            <p:ph type="subTitle" idx="8"/>
          </p:nvPr>
        </p:nvSpPr>
        <p:spPr>
          <a:xfrm>
            <a:off x="5991500" y="2352800"/>
            <a:ext cx="2531400" cy="52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412" name="Google Shape;412;p13"/>
          <p:cNvSpPr txBox="1">
            <a:spLocks noGrp="1"/>
          </p:cNvSpPr>
          <p:nvPr>
            <p:ph type="title" idx="9" hasCustomPrompt="1"/>
          </p:nvPr>
        </p:nvSpPr>
        <p:spPr>
          <a:xfrm>
            <a:off x="6737600" y="1360225"/>
            <a:ext cx="1039200" cy="41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413" name="Google Shape;413;p13"/>
          <p:cNvSpPr txBox="1">
            <a:spLocks noGrp="1"/>
          </p:cNvSpPr>
          <p:nvPr>
            <p:ph type="subTitle" idx="13"/>
          </p:nvPr>
        </p:nvSpPr>
        <p:spPr>
          <a:xfrm>
            <a:off x="1963651" y="3742100"/>
            <a:ext cx="2531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414" name="Google Shape;414;p13"/>
          <p:cNvSpPr txBox="1">
            <a:spLocks noGrp="1"/>
          </p:cNvSpPr>
          <p:nvPr>
            <p:ph type="subTitle" idx="14"/>
          </p:nvPr>
        </p:nvSpPr>
        <p:spPr>
          <a:xfrm>
            <a:off x="1963650" y="4099100"/>
            <a:ext cx="2531400" cy="52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415" name="Google Shape;415;p13"/>
          <p:cNvSpPr txBox="1">
            <a:spLocks noGrp="1"/>
          </p:cNvSpPr>
          <p:nvPr>
            <p:ph type="title" idx="15" hasCustomPrompt="1"/>
          </p:nvPr>
        </p:nvSpPr>
        <p:spPr>
          <a:xfrm>
            <a:off x="2709750" y="3127988"/>
            <a:ext cx="1039200" cy="418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000"/>
              <a:buNone/>
              <a:defRPr sz="3000">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416" name="Google Shape;416;p13"/>
          <p:cNvSpPr txBox="1">
            <a:spLocks noGrp="1"/>
          </p:cNvSpPr>
          <p:nvPr>
            <p:ph type="subTitle" idx="16"/>
          </p:nvPr>
        </p:nvSpPr>
        <p:spPr>
          <a:xfrm>
            <a:off x="4648851" y="3742100"/>
            <a:ext cx="2531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417" name="Google Shape;417;p13"/>
          <p:cNvSpPr txBox="1">
            <a:spLocks noGrp="1"/>
          </p:cNvSpPr>
          <p:nvPr>
            <p:ph type="subTitle" idx="17"/>
          </p:nvPr>
        </p:nvSpPr>
        <p:spPr>
          <a:xfrm>
            <a:off x="4648850" y="4099100"/>
            <a:ext cx="2531400" cy="52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418" name="Google Shape;418;p13"/>
          <p:cNvSpPr txBox="1">
            <a:spLocks noGrp="1"/>
          </p:cNvSpPr>
          <p:nvPr>
            <p:ph type="title" idx="18" hasCustomPrompt="1"/>
          </p:nvPr>
        </p:nvSpPr>
        <p:spPr>
          <a:xfrm>
            <a:off x="5394950" y="3127988"/>
            <a:ext cx="1039200" cy="41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3000">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grpSp>
        <p:nvGrpSpPr>
          <p:cNvPr id="419" name="Google Shape;419;p13"/>
          <p:cNvGrpSpPr/>
          <p:nvPr/>
        </p:nvGrpSpPr>
        <p:grpSpPr>
          <a:xfrm>
            <a:off x="-51165" y="4099100"/>
            <a:ext cx="2094439" cy="1135962"/>
            <a:chOff x="-51165" y="4099100"/>
            <a:chExt cx="2094439" cy="1135962"/>
          </a:xfrm>
        </p:grpSpPr>
        <p:sp>
          <p:nvSpPr>
            <p:cNvPr id="420" name="Google Shape;420;p13"/>
            <p:cNvSpPr/>
            <p:nvPr/>
          </p:nvSpPr>
          <p:spPr>
            <a:xfrm flipH="1">
              <a:off x="-51165" y="4288365"/>
              <a:ext cx="1988149" cy="860346"/>
            </a:xfrm>
            <a:custGeom>
              <a:avLst/>
              <a:gdLst/>
              <a:ahLst/>
              <a:cxnLst/>
              <a:rect l="l" t="t" r="r" b="b"/>
              <a:pathLst>
                <a:path w="53120" h="22987" extrusionOk="0">
                  <a:moveTo>
                    <a:pt x="50053" y="1"/>
                  </a:moveTo>
                  <a:cubicBezTo>
                    <a:pt x="48399" y="1"/>
                    <a:pt x="46433" y="515"/>
                    <a:pt x="45122" y="2545"/>
                  </a:cubicBezTo>
                  <a:cubicBezTo>
                    <a:pt x="42889" y="6001"/>
                    <a:pt x="42287" y="13928"/>
                    <a:pt x="34574" y="13928"/>
                  </a:cubicBezTo>
                  <a:cubicBezTo>
                    <a:pt x="33110" y="13928"/>
                    <a:pt x="31389" y="13642"/>
                    <a:pt x="29353" y="12986"/>
                  </a:cubicBezTo>
                  <a:cubicBezTo>
                    <a:pt x="25641" y="11790"/>
                    <a:pt x="21571" y="11168"/>
                    <a:pt x="17700" y="11168"/>
                  </a:cubicBezTo>
                  <a:cubicBezTo>
                    <a:pt x="8257" y="11168"/>
                    <a:pt x="1" y="14871"/>
                    <a:pt x="1033" y="22987"/>
                  </a:cubicBezTo>
                  <a:lnTo>
                    <a:pt x="53120" y="22987"/>
                  </a:lnTo>
                  <a:lnTo>
                    <a:pt x="53120" y="542"/>
                  </a:lnTo>
                  <a:cubicBezTo>
                    <a:pt x="53120" y="542"/>
                    <a:pt x="51750" y="1"/>
                    <a:pt x="50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3"/>
            <p:cNvSpPr/>
            <p:nvPr/>
          </p:nvSpPr>
          <p:spPr>
            <a:xfrm flipH="1">
              <a:off x="-18569" y="4099100"/>
              <a:ext cx="2061844" cy="1135962"/>
            </a:xfrm>
            <a:custGeom>
              <a:avLst/>
              <a:gdLst/>
              <a:ahLst/>
              <a:cxnLst/>
              <a:rect l="l" t="t" r="r" b="b"/>
              <a:pathLst>
                <a:path w="55089" h="30351" extrusionOk="0">
                  <a:moveTo>
                    <a:pt x="38167" y="7979"/>
                  </a:moveTo>
                  <a:cubicBezTo>
                    <a:pt x="38974" y="7979"/>
                    <a:pt x="39495" y="9771"/>
                    <a:pt x="39683" y="10619"/>
                  </a:cubicBezTo>
                  <a:cubicBezTo>
                    <a:pt x="39617" y="10630"/>
                    <a:pt x="39550" y="10635"/>
                    <a:pt x="39482" y="10635"/>
                  </a:cubicBezTo>
                  <a:cubicBezTo>
                    <a:pt x="39292" y="10635"/>
                    <a:pt x="39100" y="10595"/>
                    <a:pt x="38922" y="10526"/>
                  </a:cubicBezTo>
                  <a:cubicBezTo>
                    <a:pt x="38255" y="10245"/>
                    <a:pt x="36786" y="8710"/>
                    <a:pt x="37827" y="8082"/>
                  </a:cubicBezTo>
                  <a:cubicBezTo>
                    <a:pt x="37946" y="8011"/>
                    <a:pt x="38059" y="7979"/>
                    <a:pt x="38167" y="7979"/>
                  </a:cubicBezTo>
                  <a:close/>
                  <a:moveTo>
                    <a:pt x="15983" y="11834"/>
                  </a:moveTo>
                  <a:cubicBezTo>
                    <a:pt x="16264" y="11834"/>
                    <a:pt x="16531" y="11861"/>
                    <a:pt x="16798" y="11901"/>
                  </a:cubicBezTo>
                  <a:cubicBezTo>
                    <a:pt x="17813" y="12034"/>
                    <a:pt x="19134" y="12902"/>
                    <a:pt x="18200" y="14051"/>
                  </a:cubicBezTo>
                  <a:cubicBezTo>
                    <a:pt x="17938" y="14372"/>
                    <a:pt x="17585" y="14514"/>
                    <a:pt x="17229" y="14514"/>
                  </a:cubicBezTo>
                  <a:cubicBezTo>
                    <a:pt x="16624" y="14514"/>
                    <a:pt x="16013" y="14102"/>
                    <a:pt x="15836" y="13463"/>
                  </a:cubicBezTo>
                  <a:cubicBezTo>
                    <a:pt x="15703" y="12942"/>
                    <a:pt x="15796" y="12368"/>
                    <a:pt x="15983" y="11834"/>
                  </a:cubicBezTo>
                  <a:close/>
                  <a:moveTo>
                    <a:pt x="52128" y="0"/>
                  </a:moveTo>
                  <a:cubicBezTo>
                    <a:pt x="49429" y="0"/>
                    <a:pt x="46532" y="1938"/>
                    <a:pt x="44917" y="3796"/>
                  </a:cubicBezTo>
                  <a:cubicBezTo>
                    <a:pt x="43582" y="5318"/>
                    <a:pt x="42674" y="7134"/>
                    <a:pt x="41579" y="8817"/>
                  </a:cubicBezTo>
                  <a:cubicBezTo>
                    <a:pt x="41206" y="9377"/>
                    <a:pt x="40778" y="10085"/>
                    <a:pt x="40204" y="10432"/>
                  </a:cubicBezTo>
                  <a:cubicBezTo>
                    <a:pt x="40017" y="9564"/>
                    <a:pt x="39697" y="8683"/>
                    <a:pt x="39149" y="8029"/>
                  </a:cubicBezTo>
                  <a:cubicBezTo>
                    <a:pt x="38860" y="7691"/>
                    <a:pt x="38464" y="7493"/>
                    <a:pt x="38079" y="7493"/>
                  </a:cubicBezTo>
                  <a:cubicBezTo>
                    <a:pt x="37718" y="7493"/>
                    <a:pt x="37365" y="7668"/>
                    <a:pt x="37120" y="8069"/>
                  </a:cubicBezTo>
                  <a:cubicBezTo>
                    <a:pt x="36385" y="9297"/>
                    <a:pt x="38094" y="10953"/>
                    <a:pt x="39203" y="11153"/>
                  </a:cubicBezTo>
                  <a:cubicBezTo>
                    <a:pt x="39303" y="11167"/>
                    <a:pt x="39403" y="11173"/>
                    <a:pt x="39503" y="11173"/>
                  </a:cubicBezTo>
                  <a:cubicBezTo>
                    <a:pt x="39603" y="11173"/>
                    <a:pt x="39703" y="11167"/>
                    <a:pt x="39804" y="11153"/>
                  </a:cubicBezTo>
                  <a:lnTo>
                    <a:pt x="39804" y="11153"/>
                  </a:lnTo>
                  <a:cubicBezTo>
                    <a:pt x="39977" y="12302"/>
                    <a:pt x="39657" y="13463"/>
                    <a:pt x="38922" y="14358"/>
                  </a:cubicBezTo>
                  <a:cubicBezTo>
                    <a:pt x="38269" y="15183"/>
                    <a:pt x="37407" y="15483"/>
                    <a:pt x="36487" y="15483"/>
                  </a:cubicBezTo>
                  <a:cubicBezTo>
                    <a:pt x="35130" y="15483"/>
                    <a:pt x="33648" y="14832"/>
                    <a:pt x="32527" y="14251"/>
                  </a:cubicBezTo>
                  <a:cubicBezTo>
                    <a:pt x="30097" y="12996"/>
                    <a:pt x="27920" y="11313"/>
                    <a:pt x="25664" y="9751"/>
                  </a:cubicBezTo>
                  <a:cubicBezTo>
                    <a:pt x="24916" y="9231"/>
                    <a:pt x="24141" y="8656"/>
                    <a:pt x="23287" y="8323"/>
                  </a:cubicBezTo>
                  <a:cubicBezTo>
                    <a:pt x="22507" y="8018"/>
                    <a:pt x="21652" y="7850"/>
                    <a:pt x="20800" y="7850"/>
                  </a:cubicBezTo>
                  <a:cubicBezTo>
                    <a:pt x="19973" y="7850"/>
                    <a:pt x="19149" y="8008"/>
                    <a:pt x="18400" y="8349"/>
                  </a:cubicBezTo>
                  <a:cubicBezTo>
                    <a:pt x="17158" y="8950"/>
                    <a:pt x="16184" y="10005"/>
                    <a:pt x="15676" y="11287"/>
                  </a:cubicBezTo>
                  <a:cubicBezTo>
                    <a:pt x="11417" y="11367"/>
                    <a:pt x="7545" y="13436"/>
                    <a:pt x="4701" y="16561"/>
                  </a:cubicBezTo>
                  <a:cubicBezTo>
                    <a:pt x="3138" y="18283"/>
                    <a:pt x="1670" y="20366"/>
                    <a:pt x="882" y="22569"/>
                  </a:cubicBezTo>
                  <a:cubicBezTo>
                    <a:pt x="1" y="25053"/>
                    <a:pt x="335" y="27670"/>
                    <a:pt x="268" y="30247"/>
                  </a:cubicBezTo>
                  <a:cubicBezTo>
                    <a:pt x="268" y="30317"/>
                    <a:pt x="316" y="30350"/>
                    <a:pt x="369" y="30350"/>
                  </a:cubicBezTo>
                  <a:cubicBezTo>
                    <a:pt x="426" y="30350"/>
                    <a:pt x="488" y="30310"/>
                    <a:pt x="495" y="30233"/>
                  </a:cubicBezTo>
                  <a:cubicBezTo>
                    <a:pt x="682" y="27990"/>
                    <a:pt x="495" y="25667"/>
                    <a:pt x="1109" y="23477"/>
                  </a:cubicBezTo>
                  <a:cubicBezTo>
                    <a:pt x="1683" y="21408"/>
                    <a:pt x="2952" y="19498"/>
                    <a:pt x="4300" y="17856"/>
                  </a:cubicBezTo>
                  <a:cubicBezTo>
                    <a:pt x="6890" y="14665"/>
                    <a:pt x="10335" y="12422"/>
                    <a:pt x="14474" y="11928"/>
                  </a:cubicBezTo>
                  <a:cubicBezTo>
                    <a:pt x="14808" y="11888"/>
                    <a:pt x="15142" y="11861"/>
                    <a:pt x="15476" y="11848"/>
                  </a:cubicBezTo>
                  <a:lnTo>
                    <a:pt x="15476" y="11848"/>
                  </a:lnTo>
                  <a:cubicBezTo>
                    <a:pt x="15129" y="12996"/>
                    <a:pt x="15249" y="14344"/>
                    <a:pt x="16504" y="14878"/>
                  </a:cubicBezTo>
                  <a:cubicBezTo>
                    <a:pt x="16730" y="14977"/>
                    <a:pt x="16964" y="15022"/>
                    <a:pt x="17194" y="15022"/>
                  </a:cubicBezTo>
                  <a:cubicBezTo>
                    <a:pt x="18244" y="15022"/>
                    <a:pt x="19220" y="14079"/>
                    <a:pt x="19001" y="12929"/>
                  </a:cubicBezTo>
                  <a:cubicBezTo>
                    <a:pt x="18761" y="11634"/>
                    <a:pt x="17372" y="11340"/>
                    <a:pt x="16224" y="11300"/>
                  </a:cubicBezTo>
                  <a:cubicBezTo>
                    <a:pt x="16290" y="11167"/>
                    <a:pt x="16344" y="11046"/>
                    <a:pt x="16411" y="10926"/>
                  </a:cubicBezTo>
                  <a:cubicBezTo>
                    <a:pt x="17315" y="9250"/>
                    <a:pt x="18981" y="8358"/>
                    <a:pt x="20820" y="8358"/>
                  </a:cubicBezTo>
                  <a:cubicBezTo>
                    <a:pt x="21017" y="8358"/>
                    <a:pt x="21217" y="8369"/>
                    <a:pt x="21418" y="8389"/>
                  </a:cubicBezTo>
                  <a:cubicBezTo>
                    <a:pt x="22659" y="8523"/>
                    <a:pt x="23634" y="9004"/>
                    <a:pt x="24662" y="9671"/>
                  </a:cubicBezTo>
                  <a:cubicBezTo>
                    <a:pt x="26785" y="11073"/>
                    <a:pt x="28788" y="12662"/>
                    <a:pt x="30991" y="13971"/>
                  </a:cubicBezTo>
                  <a:cubicBezTo>
                    <a:pt x="32530" y="14898"/>
                    <a:pt x="34501" y="16009"/>
                    <a:pt x="36415" y="16009"/>
                  </a:cubicBezTo>
                  <a:cubicBezTo>
                    <a:pt x="36760" y="16009"/>
                    <a:pt x="37102" y="15973"/>
                    <a:pt x="37440" y="15893"/>
                  </a:cubicBezTo>
                  <a:cubicBezTo>
                    <a:pt x="39376" y="15453"/>
                    <a:pt x="40618" y="13209"/>
                    <a:pt x="40364" y="11313"/>
                  </a:cubicBezTo>
                  <a:cubicBezTo>
                    <a:pt x="40351" y="11207"/>
                    <a:pt x="40324" y="11100"/>
                    <a:pt x="40311" y="10980"/>
                  </a:cubicBezTo>
                  <a:cubicBezTo>
                    <a:pt x="41486" y="10419"/>
                    <a:pt x="42287" y="8670"/>
                    <a:pt x="42875" y="7708"/>
                  </a:cubicBezTo>
                  <a:cubicBezTo>
                    <a:pt x="44130" y="5652"/>
                    <a:pt x="45371" y="3649"/>
                    <a:pt x="47414" y="2261"/>
                  </a:cubicBezTo>
                  <a:cubicBezTo>
                    <a:pt x="48796" y="1316"/>
                    <a:pt x="50558" y="526"/>
                    <a:pt x="52268" y="526"/>
                  </a:cubicBezTo>
                  <a:cubicBezTo>
                    <a:pt x="53120" y="526"/>
                    <a:pt x="53959" y="722"/>
                    <a:pt x="54731" y="1193"/>
                  </a:cubicBezTo>
                  <a:cubicBezTo>
                    <a:pt x="54762" y="1214"/>
                    <a:pt x="54792" y="1224"/>
                    <a:pt x="54821" y="1224"/>
                  </a:cubicBezTo>
                  <a:cubicBezTo>
                    <a:pt x="54973" y="1224"/>
                    <a:pt x="55088" y="973"/>
                    <a:pt x="54932" y="872"/>
                  </a:cubicBezTo>
                  <a:cubicBezTo>
                    <a:pt x="54071" y="258"/>
                    <a:pt x="53113" y="0"/>
                    <a:pt x="521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3"/>
            <p:cNvSpPr/>
            <p:nvPr/>
          </p:nvSpPr>
          <p:spPr>
            <a:xfrm flipH="1">
              <a:off x="82873" y="4607424"/>
              <a:ext cx="394636" cy="164045"/>
            </a:xfrm>
            <a:custGeom>
              <a:avLst/>
              <a:gdLst/>
              <a:ahLst/>
              <a:cxnLst/>
              <a:rect l="l" t="t" r="r" b="b"/>
              <a:pathLst>
                <a:path w="10544" h="4383" extrusionOk="0">
                  <a:moveTo>
                    <a:pt x="5884" y="0"/>
                  </a:moveTo>
                  <a:cubicBezTo>
                    <a:pt x="5485" y="0"/>
                    <a:pt x="5054" y="34"/>
                    <a:pt x="4590" y="108"/>
                  </a:cubicBezTo>
                  <a:cubicBezTo>
                    <a:pt x="161" y="815"/>
                    <a:pt x="1" y="4382"/>
                    <a:pt x="4617" y="4382"/>
                  </a:cubicBezTo>
                  <a:cubicBezTo>
                    <a:pt x="5317" y="4382"/>
                    <a:pt x="6126" y="4300"/>
                    <a:pt x="7047" y="4114"/>
                  </a:cubicBezTo>
                  <a:cubicBezTo>
                    <a:pt x="10544" y="3410"/>
                    <a:pt x="9878" y="0"/>
                    <a:pt x="58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3"/>
            <p:cNvSpPr/>
            <p:nvPr/>
          </p:nvSpPr>
          <p:spPr>
            <a:xfrm flipH="1">
              <a:off x="471367" y="4651924"/>
              <a:ext cx="107267" cy="107118"/>
            </a:xfrm>
            <a:custGeom>
              <a:avLst/>
              <a:gdLst/>
              <a:ahLst/>
              <a:cxnLst/>
              <a:rect l="l" t="t" r="r" b="b"/>
              <a:pathLst>
                <a:path w="2866" h="2862" extrusionOk="0">
                  <a:moveTo>
                    <a:pt x="2191" y="0"/>
                  </a:moveTo>
                  <a:cubicBezTo>
                    <a:pt x="1762" y="0"/>
                    <a:pt x="1109" y="421"/>
                    <a:pt x="589" y="1296"/>
                  </a:cubicBezTo>
                  <a:cubicBezTo>
                    <a:pt x="0" y="2288"/>
                    <a:pt x="212" y="2862"/>
                    <a:pt x="712" y="2862"/>
                  </a:cubicBezTo>
                  <a:cubicBezTo>
                    <a:pt x="1140" y="2862"/>
                    <a:pt x="1782" y="2439"/>
                    <a:pt x="2312" y="1496"/>
                  </a:cubicBezTo>
                  <a:cubicBezTo>
                    <a:pt x="2866" y="514"/>
                    <a:pt x="2665" y="0"/>
                    <a:pt x="21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3"/>
            <p:cNvSpPr/>
            <p:nvPr/>
          </p:nvSpPr>
          <p:spPr>
            <a:xfrm flipH="1">
              <a:off x="280637" y="4794855"/>
              <a:ext cx="285796" cy="106257"/>
            </a:xfrm>
            <a:custGeom>
              <a:avLst/>
              <a:gdLst/>
              <a:ahLst/>
              <a:cxnLst/>
              <a:rect l="l" t="t" r="r" b="b"/>
              <a:pathLst>
                <a:path w="7636" h="2839" extrusionOk="0">
                  <a:moveTo>
                    <a:pt x="3644" y="1"/>
                  </a:moveTo>
                  <a:cubicBezTo>
                    <a:pt x="3530" y="1"/>
                    <a:pt x="3413" y="5"/>
                    <a:pt x="3294" y="14"/>
                  </a:cubicBezTo>
                  <a:cubicBezTo>
                    <a:pt x="526" y="215"/>
                    <a:pt x="1" y="2838"/>
                    <a:pt x="2890" y="2838"/>
                  </a:cubicBezTo>
                  <a:cubicBezTo>
                    <a:pt x="3262" y="2838"/>
                    <a:pt x="3689" y="2795"/>
                    <a:pt x="4176" y="2697"/>
                  </a:cubicBezTo>
                  <a:cubicBezTo>
                    <a:pt x="7635" y="2008"/>
                    <a:pt x="6139" y="1"/>
                    <a:pt x="3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 name="Google Shape;425;p13"/>
          <p:cNvSpPr/>
          <p:nvPr/>
        </p:nvSpPr>
        <p:spPr>
          <a:xfrm rot="10800000">
            <a:off x="3523974" y="3"/>
            <a:ext cx="2841501" cy="309524"/>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3"/>
          <p:cNvSpPr/>
          <p:nvPr/>
        </p:nvSpPr>
        <p:spPr>
          <a:xfrm rot="10800000">
            <a:off x="8698310" y="3315343"/>
            <a:ext cx="509640" cy="1556432"/>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3"/>
          <p:cNvSpPr/>
          <p:nvPr/>
        </p:nvSpPr>
        <p:spPr>
          <a:xfrm>
            <a:off x="8332825" y="4769150"/>
            <a:ext cx="727300" cy="273000"/>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3"/>
          <p:cNvSpPr/>
          <p:nvPr/>
        </p:nvSpPr>
        <p:spPr>
          <a:xfrm rot="10800000">
            <a:off x="6383838" y="188082"/>
            <a:ext cx="731887" cy="432568"/>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3"/>
          <p:cNvSpPr/>
          <p:nvPr/>
        </p:nvSpPr>
        <p:spPr>
          <a:xfrm rot="10800000">
            <a:off x="6011406" y="395179"/>
            <a:ext cx="335627" cy="236144"/>
          </a:xfrm>
          <a:custGeom>
            <a:avLst/>
            <a:gdLst/>
            <a:ahLst/>
            <a:cxnLst/>
            <a:rect l="l" t="t" r="r" b="b"/>
            <a:pathLst>
              <a:path w="4622" h="3252" extrusionOk="0">
                <a:moveTo>
                  <a:pt x="2299" y="0"/>
                </a:moveTo>
                <a:cubicBezTo>
                  <a:pt x="2168" y="0"/>
                  <a:pt x="2030" y="9"/>
                  <a:pt x="1883" y="26"/>
                </a:cubicBezTo>
                <a:cubicBezTo>
                  <a:pt x="416" y="182"/>
                  <a:pt x="1" y="3252"/>
                  <a:pt x="2151" y="3252"/>
                </a:cubicBezTo>
                <a:cubicBezTo>
                  <a:pt x="2564" y="3252"/>
                  <a:pt x="3072" y="3139"/>
                  <a:pt x="3685" y="2870"/>
                </a:cubicBezTo>
                <a:cubicBezTo>
                  <a:pt x="4381" y="2566"/>
                  <a:pt x="4621" y="0"/>
                  <a:pt x="22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3">
    <p:spTree>
      <p:nvGrpSpPr>
        <p:cNvPr id="1" name="Shape 430"/>
        <p:cNvGrpSpPr/>
        <p:nvPr/>
      </p:nvGrpSpPr>
      <p:grpSpPr>
        <a:xfrm>
          <a:off x="0" y="0"/>
          <a:ext cx="0" cy="0"/>
          <a:chOff x="0" y="0"/>
          <a:chExt cx="0" cy="0"/>
        </a:xfrm>
      </p:grpSpPr>
      <p:sp>
        <p:nvSpPr>
          <p:cNvPr id="431" name="Google Shape;431;p14"/>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atin typeface="Inter"/>
                <a:ea typeface="Inter"/>
                <a:cs typeface="Inter"/>
                <a:sym typeface="Inter"/>
              </a:defRPr>
            </a:lvl2pPr>
            <a:lvl3pPr lvl="2">
              <a:spcBef>
                <a:spcPts val="0"/>
              </a:spcBef>
              <a:spcAft>
                <a:spcPts val="0"/>
              </a:spcAft>
              <a:buSzPts val="2800"/>
              <a:buNone/>
              <a:defRPr>
                <a:latin typeface="Inter"/>
                <a:ea typeface="Inter"/>
                <a:cs typeface="Inter"/>
                <a:sym typeface="Inter"/>
              </a:defRPr>
            </a:lvl3pPr>
            <a:lvl4pPr lvl="3">
              <a:spcBef>
                <a:spcPts val="0"/>
              </a:spcBef>
              <a:spcAft>
                <a:spcPts val="0"/>
              </a:spcAft>
              <a:buSzPts val="2800"/>
              <a:buNone/>
              <a:defRPr>
                <a:latin typeface="Inter"/>
                <a:ea typeface="Inter"/>
                <a:cs typeface="Inter"/>
                <a:sym typeface="Inter"/>
              </a:defRPr>
            </a:lvl4pPr>
            <a:lvl5pPr lvl="4">
              <a:spcBef>
                <a:spcPts val="0"/>
              </a:spcBef>
              <a:spcAft>
                <a:spcPts val="0"/>
              </a:spcAft>
              <a:buSzPts val="2800"/>
              <a:buNone/>
              <a:defRPr>
                <a:latin typeface="Inter"/>
                <a:ea typeface="Inter"/>
                <a:cs typeface="Inter"/>
                <a:sym typeface="Inter"/>
              </a:defRPr>
            </a:lvl5pPr>
            <a:lvl6pPr lvl="5">
              <a:spcBef>
                <a:spcPts val="0"/>
              </a:spcBef>
              <a:spcAft>
                <a:spcPts val="0"/>
              </a:spcAft>
              <a:buSzPts val="2800"/>
              <a:buNone/>
              <a:defRPr>
                <a:latin typeface="Inter"/>
                <a:ea typeface="Inter"/>
                <a:cs typeface="Inter"/>
                <a:sym typeface="Inter"/>
              </a:defRPr>
            </a:lvl6pPr>
            <a:lvl7pPr lvl="6">
              <a:spcBef>
                <a:spcPts val="0"/>
              </a:spcBef>
              <a:spcAft>
                <a:spcPts val="0"/>
              </a:spcAft>
              <a:buSzPts val="2800"/>
              <a:buNone/>
              <a:defRPr>
                <a:latin typeface="Inter"/>
                <a:ea typeface="Inter"/>
                <a:cs typeface="Inter"/>
                <a:sym typeface="Inter"/>
              </a:defRPr>
            </a:lvl7pPr>
            <a:lvl8pPr lvl="7">
              <a:spcBef>
                <a:spcPts val="0"/>
              </a:spcBef>
              <a:spcAft>
                <a:spcPts val="0"/>
              </a:spcAft>
              <a:buSzPts val="2800"/>
              <a:buNone/>
              <a:defRPr>
                <a:latin typeface="Inter"/>
                <a:ea typeface="Inter"/>
                <a:cs typeface="Inter"/>
                <a:sym typeface="Inter"/>
              </a:defRPr>
            </a:lvl8pPr>
            <a:lvl9pPr lvl="8">
              <a:spcBef>
                <a:spcPts val="0"/>
              </a:spcBef>
              <a:spcAft>
                <a:spcPts val="0"/>
              </a:spcAft>
              <a:buSzPts val="2800"/>
              <a:buNone/>
              <a:defRPr>
                <a:latin typeface="Inter"/>
                <a:ea typeface="Inter"/>
                <a:cs typeface="Inter"/>
                <a:sym typeface="Inter"/>
              </a:defRPr>
            </a:lvl9pPr>
          </a:lstStyle>
          <a:p>
            <a:endParaRPr/>
          </a:p>
        </p:txBody>
      </p:sp>
      <p:sp>
        <p:nvSpPr>
          <p:cNvPr id="432" name="Google Shape;432;p14"/>
          <p:cNvSpPr txBox="1">
            <a:spLocks noGrp="1"/>
          </p:cNvSpPr>
          <p:nvPr>
            <p:ph type="subTitle" idx="1"/>
          </p:nvPr>
        </p:nvSpPr>
        <p:spPr>
          <a:xfrm>
            <a:off x="2170900" y="1232088"/>
            <a:ext cx="4802100" cy="26793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600"/>
              <a:buChar char="●"/>
              <a:defRPr/>
            </a:lvl1pPr>
            <a:lvl2pPr lvl="1">
              <a:spcBef>
                <a:spcPts val="0"/>
              </a:spcBef>
              <a:spcAft>
                <a:spcPts val="0"/>
              </a:spcAft>
              <a:buSzPts val="1600"/>
              <a:buChar char="○"/>
              <a:defRPr/>
            </a:lvl2pPr>
            <a:lvl3pPr lvl="2">
              <a:spcBef>
                <a:spcPts val="0"/>
              </a:spcBef>
              <a:spcAft>
                <a:spcPts val="0"/>
              </a:spcAft>
              <a:buSzPts val="1600"/>
              <a:buChar char="■"/>
              <a:defRPr/>
            </a:lvl3pPr>
            <a:lvl4pPr lvl="3">
              <a:spcBef>
                <a:spcPts val="0"/>
              </a:spcBef>
              <a:spcAft>
                <a:spcPts val="0"/>
              </a:spcAft>
              <a:buSzPts val="1600"/>
              <a:buChar char="●"/>
              <a:defRPr/>
            </a:lvl4pPr>
            <a:lvl5pPr lvl="4">
              <a:spcBef>
                <a:spcPts val="0"/>
              </a:spcBef>
              <a:spcAft>
                <a:spcPts val="0"/>
              </a:spcAft>
              <a:buSzPts val="1600"/>
              <a:buChar char="○"/>
              <a:defRPr/>
            </a:lvl5pPr>
            <a:lvl6pPr lvl="5">
              <a:spcBef>
                <a:spcPts val="0"/>
              </a:spcBef>
              <a:spcAft>
                <a:spcPts val="0"/>
              </a:spcAft>
              <a:buSzPts val="1600"/>
              <a:buChar char="■"/>
              <a:defRPr/>
            </a:lvl6pPr>
            <a:lvl7pPr lvl="6">
              <a:spcBef>
                <a:spcPts val="0"/>
              </a:spcBef>
              <a:spcAft>
                <a:spcPts val="0"/>
              </a:spcAft>
              <a:buSzPts val="1600"/>
              <a:buChar char="●"/>
              <a:defRPr/>
            </a:lvl7pPr>
            <a:lvl8pPr lvl="7">
              <a:spcBef>
                <a:spcPts val="0"/>
              </a:spcBef>
              <a:spcAft>
                <a:spcPts val="0"/>
              </a:spcAft>
              <a:buSzPts val="1600"/>
              <a:buChar char="○"/>
              <a:defRPr/>
            </a:lvl8pPr>
            <a:lvl9pPr lvl="8">
              <a:spcBef>
                <a:spcPts val="0"/>
              </a:spcBef>
              <a:spcAft>
                <a:spcPts val="0"/>
              </a:spcAft>
              <a:buSzPts val="1600"/>
              <a:buChar char="■"/>
              <a:defRPr/>
            </a:lvl9pPr>
          </a:lstStyle>
          <a:p>
            <a:endParaRPr/>
          </a:p>
        </p:txBody>
      </p:sp>
      <p:sp>
        <p:nvSpPr>
          <p:cNvPr id="433" name="Google Shape;433;p14"/>
          <p:cNvSpPr/>
          <p:nvPr/>
        </p:nvSpPr>
        <p:spPr>
          <a:xfrm rot="389956">
            <a:off x="5424984" y="-148999"/>
            <a:ext cx="2928662" cy="715501"/>
          </a:xfrm>
          <a:custGeom>
            <a:avLst/>
            <a:gdLst/>
            <a:ahLst/>
            <a:cxnLst/>
            <a:rect l="l" t="t" r="r" b="b"/>
            <a:pathLst>
              <a:path w="26226" h="5977" extrusionOk="0">
                <a:moveTo>
                  <a:pt x="19856" y="1"/>
                </a:moveTo>
                <a:cubicBezTo>
                  <a:pt x="12496" y="1"/>
                  <a:pt x="305" y="1677"/>
                  <a:pt x="305" y="1677"/>
                </a:cubicBezTo>
                <a:cubicBezTo>
                  <a:pt x="0" y="4131"/>
                  <a:pt x="5883" y="5977"/>
                  <a:pt x="12166" y="5977"/>
                </a:cubicBezTo>
                <a:cubicBezTo>
                  <a:pt x="17164" y="5977"/>
                  <a:pt x="22415" y="4809"/>
                  <a:pt x="25007" y="1851"/>
                </a:cubicBezTo>
                <a:cubicBezTo>
                  <a:pt x="26225" y="458"/>
                  <a:pt x="23700" y="1"/>
                  <a:pt x="198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4"/>
          <p:cNvSpPr/>
          <p:nvPr/>
        </p:nvSpPr>
        <p:spPr>
          <a:xfrm>
            <a:off x="6061450" y="3843150"/>
            <a:ext cx="3160773" cy="1367784"/>
          </a:xfrm>
          <a:custGeom>
            <a:avLst/>
            <a:gdLst/>
            <a:ahLst/>
            <a:cxnLst/>
            <a:rect l="l" t="t" r="r" b="b"/>
            <a:pathLst>
              <a:path w="53120" h="22987" extrusionOk="0">
                <a:moveTo>
                  <a:pt x="50053" y="1"/>
                </a:moveTo>
                <a:cubicBezTo>
                  <a:pt x="48399" y="1"/>
                  <a:pt x="46433" y="515"/>
                  <a:pt x="45122" y="2545"/>
                </a:cubicBezTo>
                <a:cubicBezTo>
                  <a:pt x="42889" y="6001"/>
                  <a:pt x="42287" y="13928"/>
                  <a:pt x="34574" y="13928"/>
                </a:cubicBezTo>
                <a:cubicBezTo>
                  <a:pt x="33110" y="13928"/>
                  <a:pt x="31389" y="13642"/>
                  <a:pt x="29353" y="12986"/>
                </a:cubicBezTo>
                <a:cubicBezTo>
                  <a:pt x="25641" y="11790"/>
                  <a:pt x="21571" y="11168"/>
                  <a:pt x="17700" y="11168"/>
                </a:cubicBezTo>
                <a:cubicBezTo>
                  <a:pt x="8257" y="11168"/>
                  <a:pt x="1" y="14871"/>
                  <a:pt x="1033" y="22987"/>
                </a:cubicBezTo>
                <a:lnTo>
                  <a:pt x="53120" y="22987"/>
                </a:lnTo>
                <a:lnTo>
                  <a:pt x="53120" y="542"/>
                </a:lnTo>
                <a:cubicBezTo>
                  <a:pt x="53120" y="542"/>
                  <a:pt x="51750" y="1"/>
                  <a:pt x="50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4"/>
          <p:cNvSpPr/>
          <p:nvPr/>
        </p:nvSpPr>
        <p:spPr>
          <a:xfrm>
            <a:off x="8039108" y="-72653"/>
            <a:ext cx="906573" cy="376861"/>
          </a:xfrm>
          <a:custGeom>
            <a:avLst/>
            <a:gdLst/>
            <a:ahLst/>
            <a:cxnLst/>
            <a:rect l="l" t="t" r="r" b="b"/>
            <a:pathLst>
              <a:path w="10544" h="4383" extrusionOk="0">
                <a:moveTo>
                  <a:pt x="5884" y="0"/>
                </a:moveTo>
                <a:cubicBezTo>
                  <a:pt x="5485" y="0"/>
                  <a:pt x="5054" y="34"/>
                  <a:pt x="4590" y="108"/>
                </a:cubicBezTo>
                <a:cubicBezTo>
                  <a:pt x="161" y="815"/>
                  <a:pt x="1" y="4382"/>
                  <a:pt x="4617" y="4382"/>
                </a:cubicBezTo>
                <a:cubicBezTo>
                  <a:pt x="5317" y="4382"/>
                  <a:pt x="6126" y="4300"/>
                  <a:pt x="7047" y="4114"/>
                </a:cubicBezTo>
                <a:cubicBezTo>
                  <a:pt x="10544" y="3410"/>
                  <a:pt x="9878" y="0"/>
                  <a:pt x="58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4"/>
          <p:cNvSpPr/>
          <p:nvPr/>
        </p:nvSpPr>
        <p:spPr>
          <a:xfrm>
            <a:off x="7834823" y="357947"/>
            <a:ext cx="656543" cy="244104"/>
          </a:xfrm>
          <a:custGeom>
            <a:avLst/>
            <a:gdLst/>
            <a:ahLst/>
            <a:cxnLst/>
            <a:rect l="l" t="t" r="r" b="b"/>
            <a:pathLst>
              <a:path w="7636" h="2839" extrusionOk="0">
                <a:moveTo>
                  <a:pt x="3644" y="1"/>
                </a:moveTo>
                <a:cubicBezTo>
                  <a:pt x="3530" y="1"/>
                  <a:pt x="3413" y="5"/>
                  <a:pt x="3294" y="14"/>
                </a:cubicBezTo>
                <a:cubicBezTo>
                  <a:pt x="526" y="215"/>
                  <a:pt x="1" y="2838"/>
                  <a:pt x="2890" y="2838"/>
                </a:cubicBezTo>
                <a:cubicBezTo>
                  <a:pt x="3262" y="2838"/>
                  <a:pt x="3689" y="2795"/>
                  <a:pt x="4176" y="2697"/>
                </a:cubicBezTo>
                <a:cubicBezTo>
                  <a:pt x="7635" y="2008"/>
                  <a:pt x="6139" y="1"/>
                  <a:pt x="36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4"/>
          <p:cNvSpPr/>
          <p:nvPr/>
        </p:nvSpPr>
        <p:spPr>
          <a:xfrm>
            <a:off x="7806795" y="29580"/>
            <a:ext cx="246419" cy="246082"/>
          </a:xfrm>
          <a:custGeom>
            <a:avLst/>
            <a:gdLst/>
            <a:ahLst/>
            <a:cxnLst/>
            <a:rect l="l" t="t" r="r" b="b"/>
            <a:pathLst>
              <a:path w="2866" h="2862" extrusionOk="0">
                <a:moveTo>
                  <a:pt x="2191" y="0"/>
                </a:moveTo>
                <a:cubicBezTo>
                  <a:pt x="1762" y="0"/>
                  <a:pt x="1109" y="421"/>
                  <a:pt x="589" y="1296"/>
                </a:cubicBezTo>
                <a:cubicBezTo>
                  <a:pt x="0" y="2288"/>
                  <a:pt x="212" y="2862"/>
                  <a:pt x="712" y="2862"/>
                </a:cubicBezTo>
                <a:cubicBezTo>
                  <a:pt x="1140" y="2862"/>
                  <a:pt x="1782" y="2439"/>
                  <a:pt x="2312" y="1496"/>
                </a:cubicBezTo>
                <a:cubicBezTo>
                  <a:pt x="2866" y="514"/>
                  <a:pt x="2665" y="0"/>
                  <a:pt x="2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2_1">
    <p:spTree>
      <p:nvGrpSpPr>
        <p:cNvPr id="1" name="Shape 438"/>
        <p:cNvGrpSpPr/>
        <p:nvPr/>
      </p:nvGrpSpPr>
      <p:grpSpPr>
        <a:xfrm>
          <a:off x="0" y="0"/>
          <a:ext cx="0" cy="0"/>
          <a:chOff x="0" y="0"/>
          <a:chExt cx="0" cy="0"/>
        </a:xfrm>
      </p:grpSpPr>
      <p:sp>
        <p:nvSpPr>
          <p:cNvPr id="439" name="Google Shape;439;p15"/>
          <p:cNvSpPr txBox="1">
            <a:spLocks noGrp="1"/>
          </p:cNvSpPr>
          <p:nvPr>
            <p:ph type="title"/>
          </p:nvPr>
        </p:nvSpPr>
        <p:spPr>
          <a:xfrm>
            <a:off x="621100" y="445025"/>
            <a:ext cx="7901700" cy="612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40" name="Google Shape;440;p15"/>
          <p:cNvSpPr txBox="1">
            <a:spLocks noGrp="1"/>
          </p:cNvSpPr>
          <p:nvPr>
            <p:ph type="subTitle" idx="1"/>
          </p:nvPr>
        </p:nvSpPr>
        <p:spPr>
          <a:xfrm>
            <a:off x="3452825" y="2453088"/>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441" name="Google Shape;441;p15"/>
          <p:cNvSpPr txBox="1">
            <a:spLocks noGrp="1"/>
          </p:cNvSpPr>
          <p:nvPr>
            <p:ph type="subTitle" idx="2"/>
          </p:nvPr>
        </p:nvSpPr>
        <p:spPr>
          <a:xfrm>
            <a:off x="3452800" y="2766113"/>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42" name="Google Shape;442;p15"/>
          <p:cNvSpPr txBox="1">
            <a:spLocks noGrp="1"/>
          </p:cNvSpPr>
          <p:nvPr>
            <p:ph type="subTitle" idx="3"/>
          </p:nvPr>
        </p:nvSpPr>
        <p:spPr>
          <a:xfrm>
            <a:off x="957975" y="2453088"/>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443" name="Google Shape;443;p15"/>
          <p:cNvSpPr txBox="1">
            <a:spLocks noGrp="1"/>
          </p:cNvSpPr>
          <p:nvPr>
            <p:ph type="subTitle" idx="4"/>
          </p:nvPr>
        </p:nvSpPr>
        <p:spPr>
          <a:xfrm>
            <a:off x="957950" y="2766113"/>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44" name="Google Shape;444;p15"/>
          <p:cNvSpPr txBox="1">
            <a:spLocks noGrp="1"/>
          </p:cNvSpPr>
          <p:nvPr>
            <p:ph type="subTitle" idx="5"/>
          </p:nvPr>
        </p:nvSpPr>
        <p:spPr>
          <a:xfrm>
            <a:off x="5947750" y="2453088"/>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445" name="Google Shape;445;p15"/>
          <p:cNvSpPr txBox="1">
            <a:spLocks noGrp="1"/>
          </p:cNvSpPr>
          <p:nvPr>
            <p:ph type="subTitle" idx="6"/>
          </p:nvPr>
        </p:nvSpPr>
        <p:spPr>
          <a:xfrm>
            <a:off x="5947725" y="2766113"/>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46" name="Google Shape;446;p15"/>
          <p:cNvSpPr/>
          <p:nvPr/>
        </p:nvSpPr>
        <p:spPr>
          <a:xfrm>
            <a:off x="7088799" y="-44174"/>
            <a:ext cx="2103976" cy="1868337"/>
          </a:xfrm>
          <a:custGeom>
            <a:avLst/>
            <a:gdLst/>
            <a:ahLst/>
            <a:cxnLst/>
            <a:rect l="l" t="t" r="r" b="b"/>
            <a:pathLst>
              <a:path w="43769" h="38867" extrusionOk="0">
                <a:moveTo>
                  <a:pt x="3859" y="1"/>
                </a:moveTo>
                <a:cubicBezTo>
                  <a:pt x="3859" y="1"/>
                  <a:pt x="0" y="6930"/>
                  <a:pt x="7317" y="11817"/>
                </a:cubicBezTo>
                <a:cubicBezTo>
                  <a:pt x="14648" y="16704"/>
                  <a:pt x="19027" y="14661"/>
                  <a:pt x="25142" y="17318"/>
                </a:cubicBezTo>
                <a:cubicBezTo>
                  <a:pt x="31244" y="19962"/>
                  <a:pt x="32166" y="22819"/>
                  <a:pt x="33394" y="28307"/>
                </a:cubicBezTo>
                <a:cubicBezTo>
                  <a:pt x="34388" y="32796"/>
                  <a:pt x="37294" y="38866"/>
                  <a:pt x="41103" y="38866"/>
                </a:cubicBezTo>
                <a:cubicBezTo>
                  <a:pt x="41951" y="38866"/>
                  <a:pt x="42843" y="38566"/>
                  <a:pt x="43769" y="37881"/>
                </a:cubicBezTo>
                <a:lnTo>
                  <a:pt x="437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 name="Google Shape;447;p15"/>
          <p:cNvGrpSpPr/>
          <p:nvPr/>
        </p:nvGrpSpPr>
        <p:grpSpPr>
          <a:xfrm rot="3587968" flipH="1">
            <a:off x="6683916" y="45017"/>
            <a:ext cx="693884" cy="847743"/>
            <a:chOff x="4227750" y="2339275"/>
            <a:chExt cx="268000" cy="327425"/>
          </a:xfrm>
        </p:grpSpPr>
        <p:sp>
          <p:nvSpPr>
            <p:cNvPr id="448" name="Google Shape;448;p15"/>
            <p:cNvSpPr/>
            <p:nvPr/>
          </p:nvSpPr>
          <p:spPr>
            <a:xfrm>
              <a:off x="4273225" y="2383150"/>
              <a:ext cx="35000" cy="64650"/>
            </a:xfrm>
            <a:custGeom>
              <a:avLst/>
              <a:gdLst/>
              <a:ahLst/>
              <a:cxnLst/>
              <a:rect l="l" t="t" r="r" b="b"/>
              <a:pathLst>
                <a:path w="1400" h="2586" extrusionOk="0">
                  <a:moveTo>
                    <a:pt x="124" y="0"/>
                  </a:moveTo>
                  <a:cubicBezTo>
                    <a:pt x="60" y="0"/>
                    <a:pt x="1" y="54"/>
                    <a:pt x="11" y="121"/>
                  </a:cubicBezTo>
                  <a:cubicBezTo>
                    <a:pt x="104" y="575"/>
                    <a:pt x="237" y="1002"/>
                    <a:pt x="411" y="1429"/>
                  </a:cubicBezTo>
                  <a:cubicBezTo>
                    <a:pt x="545" y="1803"/>
                    <a:pt x="598" y="2404"/>
                    <a:pt x="1012" y="2578"/>
                  </a:cubicBezTo>
                  <a:cubicBezTo>
                    <a:pt x="1029" y="2583"/>
                    <a:pt x="1045" y="2586"/>
                    <a:pt x="1062" y="2586"/>
                  </a:cubicBezTo>
                  <a:cubicBezTo>
                    <a:pt x="1124" y="2586"/>
                    <a:pt x="1183" y="2548"/>
                    <a:pt x="1226" y="2484"/>
                  </a:cubicBezTo>
                  <a:cubicBezTo>
                    <a:pt x="1399" y="2097"/>
                    <a:pt x="1039" y="1616"/>
                    <a:pt x="878" y="1256"/>
                  </a:cubicBezTo>
                  <a:cubicBezTo>
                    <a:pt x="718" y="815"/>
                    <a:pt x="491" y="401"/>
                    <a:pt x="197" y="27"/>
                  </a:cubicBezTo>
                  <a:cubicBezTo>
                    <a:pt x="175" y="9"/>
                    <a:pt x="149" y="0"/>
                    <a:pt x="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5"/>
            <p:cNvSpPr/>
            <p:nvPr/>
          </p:nvSpPr>
          <p:spPr>
            <a:xfrm>
              <a:off x="4297850" y="2339275"/>
              <a:ext cx="35825" cy="63050"/>
            </a:xfrm>
            <a:custGeom>
              <a:avLst/>
              <a:gdLst/>
              <a:ahLst/>
              <a:cxnLst/>
              <a:rect l="l" t="t" r="r" b="b"/>
              <a:pathLst>
                <a:path w="1433" h="2522" extrusionOk="0">
                  <a:moveTo>
                    <a:pt x="150" y="0"/>
                  </a:moveTo>
                  <a:cubicBezTo>
                    <a:pt x="98" y="0"/>
                    <a:pt x="49" y="38"/>
                    <a:pt x="40" y="100"/>
                  </a:cubicBezTo>
                  <a:cubicBezTo>
                    <a:pt x="0" y="527"/>
                    <a:pt x="334" y="928"/>
                    <a:pt x="454" y="1342"/>
                  </a:cubicBezTo>
                  <a:cubicBezTo>
                    <a:pt x="574" y="1702"/>
                    <a:pt x="641" y="2130"/>
                    <a:pt x="895" y="2437"/>
                  </a:cubicBezTo>
                  <a:cubicBezTo>
                    <a:pt x="948" y="2496"/>
                    <a:pt x="1010" y="2521"/>
                    <a:pt x="1071" y="2521"/>
                  </a:cubicBezTo>
                  <a:cubicBezTo>
                    <a:pt x="1256" y="2521"/>
                    <a:pt x="1433" y="2290"/>
                    <a:pt x="1322" y="2089"/>
                  </a:cubicBezTo>
                  <a:cubicBezTo>
                    <a:pt x="962" y="1422"/>
                    <a:pt x="735" y="621"/>
                    <a:pt x="227" y="33"/>
                  </a:cubicBezTo>
                  <a:cubicBezTo>
                    <a:pt x="204" y="10"/>
                    <a:pt x="177" y="0"/>
                    <a:pt x="1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5"/>
            <p:cNvSpPr/>
            <p:nvPr/>
          </p:nvSpPr>
          <p:spPr>
            <a:xfrm>
              <a:off x="4356600" y="2383150"/>
              <a:ext cx="20725" cy="45075"/>
            </a:xfrm>
            <a:custGeom>
              <a:avLst/>
              <a:gdLst/>
              <a:ahLst/>
              <a:cxnLst/>
              <a:rect l="l" t="t" r="r" b="b"/>
              <a:pathLst>
                <a:path w="829" h="1803" extrusionOk="0">
                  <a:moveTo>
                    <a:pt x="94" y="1"/>
                  </a:moveTo>
                  <a:cubicBezTo>
                    <a:pt x="54" y="1"/>
                    <a:pt x="14" y="27"/>
                    <a:pt x="14" y="67"/>
                  </a:cubicBezTo>
                  <a:cubicBezTo>
                    <a:pt x="0" y="188"/>
                    <a:pt x="27" y="308"/>
                    <a:pt x="67" y="415"/>
                  </a:cubicBezTo>
                  <a:cubicBezTo>
                    <a:pt x="107" y="602"/>
                    <a:pt x="134" y="775"/>
                    <a:pt x="160" y="949"/>
                  </a:cubicBezTo>
                  <a:cubicBezTo>
                    <a:pt x="214" y="1242"/>
                    <a:pt x="227" y="1670"/>
                    <a:pt x="548" y="1790"/>
                  </a:cubicBezTo>
                  <a:cubicBezTo>
                    <a:pt x="571" y="1798"/>
                    <a:pt x="592" y="1802"/>
                    <a:pt x="611" y="1802"/>
                  </a:cubicBezTo>
                  <a:cubicBezTo>
                    <a:pt x="714" y="1802"/>
                    <a:pt x="765" y="1693"/>
                    <a:pt x="788" y="1603"/>
                  </a:cubicBezTo>
                  <a:cubicBezTo>
                    <a:pt x="828" y="1456"/>
                    <a:pt x="668" y="1176"/>
                    <a:pt x="628" y="1029"/>
                  </a:cubicBezTo>
                  <a:cubicBezTo>
                    <a:pt x="574" y="882"/>
                    <a:pt x="548" y="748"/>
                    <a:pt x="508" y="602"/>
                  </a:cubicBezTo>
                  <a:cubicBezTo>
                    <a:pt x="454" y="388"/>
                    <a:pt x="347" y="4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5"/>
            <p:cNvSpPr/>
            <p:nvPr/>
          </p:nvSpPr>
          <p:spPr>
            <a:xfrm>
              <a:off x="4385300" y="2348225"/>
              <a:ext cx="23100" cy="43675"/>
            </a:xfrm>
            <a:custGeom>
              <a:avLst/>
              <a:gdLst/>
              <a:ahLst/>
              <a:cxnLst/>
              <a:rect l="l" t="t" r="r" b="b"/>
              <a:pathLst>
                <a:path w="924" h="1747" extrusionOk="0">
                  <a:moveTo>
                    <a:pt x="111" y="1"/>
                  </a:moveTo>
                  <a:cubicBezTo>
                    <a:pt x="68" y="1"/>
                    <a:pt x="27" y="34"/>
                    <a:pt x="27" y="76"/>
                  </a:cubicBezTo>
                  <a:cubicBezTo>
                    <a:pt x="0" y="330"/>
                    <a:pt x="121" y="597"/>
                    <a:pt x="174" y="850"/>
                  </a:cubicBezTo>
                  <a:cubicBezTo>
                    <a:pt x="214" y="1091"/>
                    <a:pt x="268" y="1331"/>
                    <a:pt x="334" y="1558"/>
                  </a:cubicBezTo>
                  <a:cubicBezTo>
                    <a:pt x="383" y="1689"/>
                    <a:pt x="498" y="1746"/>
                    <a:pt x="609" y="1746"/>
                  </a:cubicBezTo>
                  <a:cubicBezTo>
                    <a:pt x="769" y="1746"/>
                    <a:pt x="924" y="1627"/>
                    <a:pt x="868" y="1438"/>
                  </a:cubicBezTo>
                  <a:cubicBezTo>
                    <a:pt x="855" y="1424"/>
                    <a:pt x="855" y="1411"/>
                    <a:pt x="842" y="1398"/>
                  </a:cubicBezTo>
                  <a:cubicBezTo>
                    <a:pt x="815" y="1264"/>
                    <a:pt x="762" y="1144"/>
                    <a:pt x="708" y="1024"/>
                  </a:cubicBezTo>
                  <a:cubicBezTo>
                    <a:pt x="668" y="904"/>
                    <a:pt x="628" y="783"/>
                    <a:pt x="588" y="677"/>
                  </a:cubicBezTo>
                  <a:cubicBezTo>
                    <a:pt x="495" y="436"/>
                    <a:pt x="374" y="143"/>
                    <a:pt x="147" y="9"/>
                  </a:cubicBezTo>
                  <a:cubicBezTo>
                    <a:pt x="136" y="3"/>
                    <a:pt x="123" y="1"/>
                    <a:pt x="1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5"/>
            <p:cNvSpPr/>
            <p:nvPr/>
          </p:nvSpPr>
          <p:spPr>
            <a:xfrm>
              <a:off x="4406675" y="2383825"/>
              <a:ext cx="650" cy="1700"/>
            </a:xfrm>
            <a:custGeom>
              <a:avLst/>
              <a:gdLst/>
              <a:ahLst/>
              <a:cxnLst/>
              <a:rect l="l" t="t" r="r" b="b"/>
              <a:pathLst>
                <a:path w="26" h="68" extrusionOk="0">
                  <a:moveTo>
                    <a:pt x="0" y="0"/>
                  </a:moveTo>
                  <a:cubicBezTo>
                    <a:pt x="0" y="14"/>
                    <a:pt x="0" y="14"/>
                    <a:pt x="0" y="14"/>
                  </a:cubicBezTo>
                  <a:cubicBezTo>
                    <a:pt x="14" y="43"/>
                    <a:pt x="25" y="68"/>
                    <a:pt x="25" y="68"/>
                  </a:cubicBezTo>
                  <a:cubicBezTo>
                    <a:pt x="26" y="68"/>
                    <a:pt x="18" y="49"/>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5"/>
            <p:cNvSpPr/>
            <p:nvPr/>
          </p:nvSpPr>
          <p:spPr>
            <a:xfrm>
              <a:off x="4331900" y="2438975"/>
              <a:ext cx="24900" cy="51500"/>
            </a:xfrm>
            <a:custGeom>
              <a:avLst/>
              <a:gdLst/>
              <a:ahLst/>
              <a:cxnLst/>
              <a:rect l="l" t="t" r="r" b="b"/>
              <a:pathLst>
                <a:path w="996" h="2060" extrusionOk="0">
                  <a:moveTo>
                    <a:pt x="58" y="0"/>
                  </a:moveTo>
                  <a:cubicBezTo>
                    <a:pt x="28" y="0"/>
                    <a:pt x="0" y="22"/>
                    <a:pt x="0" y="51"/>
                  </a:cubicBezTo>
                  <a:cubicBezTo>
                    <a:pt x="0" y="345"/>
                    <a:pt x="174" y="638"/>
                    <a:pt x="281" y="905"/>
                  </a:cubicBezTo>
                  <a:cubicBezTo>
                    <a:pt x="414" y="1239"/>
                    <a:pt x="481" y="1573"/>
                    <a:pt x="588" y="1920"/>
                  </a:cubicBezTo>
                  <a:cubicBezTo>
                    <a:pt x="617" y="2015"/>
                    <a:pt x="701" y="2059"/>
                    <a:pt x="785" y="2059"/>
                  </a:cubicBezTo>
                  <a:cubicBezTo>
                    <a:pt x="891" y="2059"/>
                    <a:pt x="996" y="1988"/>
                    <a:pt x="988" y="1853"/>
                  </a:cubicBezTo>
                  <a:cubicBezTo>
                    <a:pt x="921" y="1506"/>
                    <a:pt x="801" y="1172"/>
                    <a:pt x="601" y="879"/>
                  </a:cubicBezTo>
                  <a:cubicBezTo>
                    <a:pt x="467" y="572"/>
                    <a:pt x="294" y="278"/>
                    <a:pt x="94" y="11"/>
                  </a:cubicBezTo>
                  <a:cubicBezTo>
                    <a:pt x="82" y="3"/>
                    <a:pt x="70" y="0"/>
                    <a:pt x="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5"/>
            <p:cNvSpPr/>
            <p:nvPr/>
          </p:nvSpPr>
          <p:spPr>
            <a:xfrm>
              <a:off x="4232750" y="2438775"/>
              <a:ext cx="25050" cy="49575"/>
            </a:xfrm>
            <a:custGeom>
              <a:avLst/>
              <a:gdLst/>
              <a:ahLst/>
              <a:cxnLst/>
              <a:rect l="l" t="t" r="r" b="b"/>
              <a:pathLst>
                <a:path w="1002" h="1983" extrusionOk="0">
                  <a:moveTo>
                    <a:pt x="89" y="0"/>
                  </a:moveTo>
                  <a:cubicBezTo>
                    <a:pt x="57" y="0"/>
                    <a:pt x="27" y="15"/>
                    <a:pt x="27" y="46"/>
                  </a:cubicBezTo>
                  <a:cubicBezTo>
                    <a:pt x="1" y="366"/>
                    <a:pt x="174" y="686"/>
                    <a:pt x="268" y="980"/>
                  </a:cubicBezTo>
                  <a:cubicBezTo>
                    <a:pt x="361" y="1274"/>
                    <a:pt x="428" y="1674"/>
                    <a:pt x="668" y="1928"/>
                  </a:cubicBezTo>
                  <a:cubicBezTo>
                    <a:pt x="706" y="1966"/>
                    <a:pt x="752" y="1982"/>
                    <a:pt x="798" y="1982"/>
                  </a:cubicBezTo>
                  <a:cubicBezTo>
                    <a:pt x="901" y="1982"/>
                    <a:pt x="1002" y="1901"/>
                    <a:pt x="1002" y="1781"/>
                  </a:cubicBezTo>
                  <a:cubicBezTo>
                    <a:pt x="989" y="1448"/>
                    <a:pt x="788" y="1114"/>
                    <a:pt x="655" y="820"/>
                  </a:cubicBezTo>
                  <a:cubicBezTo>
                    <a:pt x="521" y="540"/>
                    <a:pt x="388" y="166"/>
                    <a:pt x="121" y="5"/>
                  </a:cubicBezTo>
                  <a:cubicBezTo>
                    <a:pt x="111" y="2"/>
                    <a:pt x="100" y="0"/>
                    <a:pt x="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5"/>
            <p:cNvSpPr/>
            <p:nvPr/>
          </p:nvSpPr>
          <p:spPr>
            <a:xfrm>
              <a:off x="4227750" y="2498525"/>
              <a:ext cx="38750" cy="70225"/>
            </a:xfrm>
            <a:custGeom>
              <a:avLst/>
              <a:gdLst/>
              <a:ahLst/>
              <a:cxnLst/>
              <a:rect l="l" t="t" r="r" b="b"/>
              <a:pathLst>
                <a:path w="1550" h="2809" extrusionOk="0">
                  <a:moveTo>
                    <a:pt x="135" y="0"/>
                  </a:moveTo>
                  <a:cubicBezTo>
                    <a:pt x="99" y="0"/>
                    <a:pt x="62" y="24"/>
                    <a:pt x="54" y="72"/>
                  </a:cubicBezTo>
                  <a:cubicBezTo>
                    <a:pt x="0" y="446"/>
                    <a:pt x="254" y="807"/>
                    <a:pt x="414" y="1127"/>
                  </a:cubicBezTo>
                  <a:cubicBezTo>
                    <a:pt x="668" y="1634"/>
                    <a:pt x="775" y="2262"/>
                    <a:pt x="1095" y="2716"/>
                  </a:cubicBezTo>
                  <a:cubicBezTo>
                    <a:pt x="1143" y="2781"/>
                    <a:pt x="1203" y="2808"/>
                    <a:pt x="1264" y="2808"/>
                  </a:cubicBezTo>
                  <a:cubicBezTo>
                    <a:pt x="1390" y="2808"/>
                    <a:pt x="1518" y="2691"/>
                    <a:pt x="1536" y="2556"/>
                  </a:cubicBezTo>
                  <a:lnTo>
                    <a:pt x="1549" y="2569"/>
                  </a:lnTo>
                  <a:cubicBezTo>
                    <a:pt x="1509" y="2142"/>
                    <a:pt x="1255" y="1715"/>
                    <a:pt x="1042" y="1354"/>
                  </a:cubicBezTo>
                  <a:cubicBezTo>
                    <a:pt x="788" y="900"/>
                    <a:pt x="481" y="473"/>
                    <a:pt x="201" y="32"/>
                  </a:cubicBezTo>
                  <a:cubicBezTo>
                    <a:pt x="185" y="11"/>
                    <a:pt x="160" y="0"/>
                    <a:pt x="1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5"/>
            <p:cNvSpPr/>
            <p:nvPr/>
          </p:nvSpPr>
          <p:spPr>
            <a:xfrm>
              <a:off x="4286825" y="2475600"/>
              <a:ext cx="33750" cy="52225"/>
            </a:xfrm>
            <a:custGeom>
              <a:avLst/>
              <a:gdLst/>
              <a:ahLst/>
              <a:cxnLst/>
              <a:rect l="l" t="t" r="r" b="b"/>
              <a:pathLst>
                <a:path w="1350" h="2089" extrusionOk="0">
                  <a:moveTo>
                    <a:pt x="154" y="0"/>
                  </a:moveTo>
                  <a:cubicBezTo>
                    <a:pt x="75" y="0"/>
                    <a:pt x="0" y="84"/>
                    <a:pt x="41" y="175"/>
                  </a:cubicBezTo>
                  <a:cubicBezTo>
                    <a:pt x="175" y="432"/>
                    <a:pt x="444" y="2088"/>
                    <a:pt x="919" y="2088"/>
                  </a:cubicBezTo>
                  <a:cubicBezTo>
                    <a:pt x="963" y="2088"/>
                    <a:pt x="1008" y="2074"/>
                    <a:pt x="1055" y="2044"/>
                  </a:cubicBezTo>
                  <a:cubicBezTo>
                    <a:pt x="1349" y="1857"/>
                    <a:pt x="909" y="1296"/>
                    <a:pt x="815" y="1083"/>
                  </a:cubicBezTo>
                  <a:cubicBezTo>
                    <a:pt x="642" y="722"/>
                    <a:pt x="508" y="322"/>
                    <a:pt x="228" y="28"/>
                  </a:cubicBezTo>
                  <a:cubicBezTo>
                    <a:pt x="205" y="9"/>
                    <a:pt x="179" y="0"/>
                    <a:pt x="1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5"/>
            <p:cNvSpPr/>
            <p:nvPr/>
          </p:nvSpPr>
          <p:spPr>
            <a:xfrm>
              <a:off x="4350025" y="2510450"/>
              <a:ext cx="30300" cy="47825"/>
            </a:xfrm>
            <a:custGeom>
              <a:avLst/>
              <a:gdLst/>
              <a:ahLst/>
              <a:cxnLst/>
              <a:rect l="l" t="t" r="r" b="b"/>
              <a:pathLst>
                <a:path w="1212" h="1913" extrusionOk="0">
                  <a:moveTo>
                    <a:pt x="116" y="1"/>
                  </a:moveTo>
                  <a:cubicBezTo>
                    <a:pt x="55" y="1"/>
                    <a:pt x="0" y="55"/>
                    <a:pt x="10" y="129"/>
                  </a:cubicBezTo>
                  <a:cubicBezTo>
                    <a:pt x="50" y="370"/>
                    <a:pt x="130" y="597"/>
                    <a:pt x="236" y="824"/>
                  </a:cubicBezTo>
                  <a:cubicBezTo>
                    <a:pt x="303" y="997"/>
                    <a:pt x="383" y="1171"/>
                    <a:pt x="437" y="1344"/>
                  </a:cubicBezTo>
                  <a:cubicBezTo>
                    <a:pt x="477" y="1518"/>
                    <a:pt x="544" y="1692"/>
                    <a:pt x="650" y="1825"/>
                  </a:cubicBezTo>
                  <a:cubicBezTo>
                    <a:pt x="705" y="1885"/>
                    <a:pt x="778" y="1913"/>
                    <a:pt x="850" y="1913"/>
                  </a:cubicBezTo>
                  <a:cubicBezTo>
                    <a:pt x="939" y="1913"/>
                    <a:pt x="1026" y="1872"/>
                    <a:pt x="1078" y="1798"/>
                  </a:cubicBezTo>
                  <a:cubicBezTo>
                    <a:pt x="1211" y="1598"/>
                    <a:pt x="958" y="1291"/>
                    <a:pt x="864" y="1117"/>
                  </a:cubicBezTo>
                  <a:cubicBezTo>
                    <a:pt x="757" y="944"/>
                    <a:pt x="664" y="770"/>
                    <a:pt x="557" y="597"/>
                  </a:cubicBezTo>
                  <a:cubicBezTo>
                    <a:pt x="463" y="383"/>
                    <a:pt x="343" y="196"/>
                    <a:pt x="196" y="36"/>
                  </a:cubicBezTo>
                  <a:cubicBezTo>
                    <a:pt x="172" y="11"/>
                    <a:pt x="143" y="1"/>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5"/>
            <p:cNvSpPr/>
            <p:nvPr/>
          </p:nvSpPr>
          <p:spPr>
            <a:xfrm>
              <a:off x="4383550" y="2479875"/>
              <a:ext cx="25800" cy="44250"/>
            </a:xfrm>
            <a:custGeom>
              <a:avLst/>
              <a:gdLst/>
              <a:ahLst/>
              <a:cxnLst/>
              <a:rect l="l" t="t" r="r" b="b"/>
              <a:pathLst>
                <a:path w="1032" h="1770" extrusionOk="0">
                  <a:moveTo>
                    <a:pt x="134" y="0"/>
                  </a:moveTo>
                  <a:cubicBezTo>
                    <a:pt x="66" y="0"/>
                    <a:pt x="1" y="72"/>
                    <a:pt x="30" y="151"/>
                  </a:cubicBezTo>
                  <a:cubicBezTo>
                    <a:pt x="137" y="391"/>
                    <a:pt x="257" y="631"/>
                    <a:pt x="351" y="872"/>
                  </a:cubicBezTo>
                  <a:cubicBezTo>
                    <a:pt x="471" y="1152"/>
                    <a:pt x="538" y="1499"/>
                    <a:pt x="738" y="1726"/>
                  </a:cubicBezTo>
                  <a:cubicBezTo>
                    <a:pt x="772" y="1756"/>
                    <a:pt x="812" y="1769"/>
                    <a:pt x="852" y="1769"/>
                  </a:cubicBezTo>
                  <a:cubicBezTo>
                    <a:pt x="939" y="1769"/>
                    <a:pt x="1023" y="1706"/>
                    <a:pt x="1032" y="1606"/>
                  </a:cubicBezTo>
                  <a:cubicBezTo>
                    <a:pt x="1018" y="1326"/>
                    <a:pt x="832" y="1045"/>
                    <a:pt x="698" y="792"/>
                  </a:cubicBezTo>
                  <a:cubicBezTo>
                    <a:pt x="565" y="525"/>
                    <a:pt x="404" y="257"/>
                    <a:pt x="204" y="30"/>
                  </a:cubicBezTo>
                  <a:cubicBezTo>
                    <a:pt x="183" y="9"/>
                    <a:pt x="158" y="0"/>
                    <a:pt x="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5"/>
            <p:cNvSpPr/>
            <p:nvPr/>
          </p:nvSpPr>
          <p:spPr>
            <a:xfrm>
              <a:off x="4410675" y="2430125"/>
              <a:ext cx="23375" cy="51025"/>
            </a:xfrm>
            <a:custGeom>
              <a:avLst/>
              <a:gdLst/>
              <a:ahLst/>
              <a:cxnLst/>
              <a:rect l="l" t="t" r="r" b="b"/>
              <a:pathLst>
                <a:path w="935" h="2041" extrusionOk="0">
                  <a:moveTo>
                    <a:pt x="93" y="1"/>
                  </a:moveTo>
                  <a:cubicBezTo>
                    <a:pt x="50" y="1"/>
                    <a:pt x="11" y="27"/>
                    <a:pt x="0" y="71"/>
                  </a:cubicBezTo>
                  <a:cubicBezTo>
                    <a:pt x="0" y="165"/>
                    <a:pt x="14" y="271"/>
                    <a:pt x="67" y="365"/>
                  </a:cubicBezTo>
                  <a:cubicBezTo>
                    <a:pt x="134" y="565"/>
                    <a:pt x="187" y="752"/>
                    <a:pt x="241" y="952"/>
                  </a:cubicBezTo>
                  <a:cubicBezTo>
                    <a:pt x="321" y="1273"/>
                    <a:pt x="347" y="1727"/>
                    <a:pt x="561" y="1980"/>
                  </a:cubicBezTo>
                  <a:cubicBezTo>
                    <a:pt x="597" y="2021"/>
                    <a:pt x="645" y="2041"/>
                    <a:pt x="692" y="2041"/>
                  </a:cubicBezTo>
                  <a:cubicBezTo>
                    <a:pt x="768" y="2041"/>
                    <a:pt x="843" y="1991"/>
                    <a:pt x="868" y="1900"/>
                  </a:cubicBezTo>
                  <a:cubicBezTo>
                    <a:pt x="935" y="1567"/>
                    <a:pt x="708" y="1139"/>
                    <a:pt x="588" y="846"/>
                  </a:cubicBezTo>
                  <a:cubicBezTo>
                    <a:pt x="508" y="605"/>
                    <a:pt x="374" y="84"/>
                    <a:pt x="120" y="4"/>
                  </a:cubicBezTo>
                  <a:cubicBezTo>
                    <a:pt x="111" y="2"/>
                    <a:pt x="102"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5"/>
            <p:cNvSpPr/>
            <p:nvPr/>
          </p:nvSpPr>
          <p:spPr>
            <a:xfrm>
              <a:off x="4446825" y="2385875"/>
              <a:ext cx="33800" cy="57525"/>
            </a:xfrm>
            <a:custGeom>
              <a:avLst/>
              <a:gdLst/>
              <a:ahLst/>
              <a:cxnLst/>
              <a:rect l="l" t="t" r="r" b="b"/>
              <a:pathLst>
                <a:path w="1352" h="2301" extrusionOk="0">
                  <a:moveTo>
                    <a:pt x="27" y="1"/>
                  </a:moveTo>
                  <a:cubicBezTo>
                    <a:pt x="11" y="1"/>
                    <a:pt x="0" y="20"/>
                    <a:pt x="10" y="39"/>
                  </a:cubicBezTo>
                  <a:cubicBezTo>
                    <a:pt x="143" y="372"/>
                    <a:pt x="317" y="693"/>
                    <a:pt x="437" y="1040"/>
                  </a:cubicBezTo>
                  <a:cubicBezTo>
                    <a:pt x="570" y="1441"/>
                    <a:pt x="664" y="1921"/>
                    <a:pt x="944" y="2242"/>
                  </a:cubicBezTo>
                  <a:cubicBezTo>
                    <a:pt x="982" y="2283"/>
                    <a:pt x="1028" y="2300"/>
                    <a:pt x="1075" y="2300"/>
                  </a:cubicBezTo>
                  <a:cubicBezTo>
                    <a:pt x="1211" y="2300"/>
                    <a:pt x="1351" y="2154"/>
                    <a:pt x="1291" y="2015"/>
                  </a:cubicBezTo>
                  <a:cubicBezTo>
                    <a:pt x="1131" y="1641"/>
                    <a:pt x="904" y="1294"/>
                    <a:pt x="731" y="920"/>
                  </a:cubicBezTo>
                  <a:cubicBezTo>
                    <a:pt x="570" y="586"/>
                    <a:pt x="384" y="185"/>
                    <a:pt x="50" y="12"/>
                  </a:cubicBezTo>
                  <a:cubicBezTo>
                    <a:pt x="42" y="4"/>
                    <a:pt x="34" y="1"/>
                    <a:pt x="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5"/>
            <p:cNvSpPr/>
            <p:nvPr/>
          </p:nvSpPr>
          <p:spPr>
            <a:xfrm>
              <a:off x="4465750" y="2476125"/>
              <a:ext cx="30000" cy="54825"/>
            </a:xfrm>
            <a:custGeom>
              <a:avLst/>
              <a:gdLst/>
              <a:ahLst/>
              <a:cxnLst/>
              <a:rect l="l" t="t" r="r" b="b"/>
              <a:pathLst>
                <a:path w="1200" h="2193" extrusionOk="0">
                  <a:moveTo>
                    <a:pt x="52" y="1"/>
                  </a:moveTo>
                  <a:cubicBezTo>
                    <a:pt x="24" y="1"/>
                    <a:pt x="0" y="25"/>
                    <a:pt x="0" y="60"/>
                  </a:cubicBezTo>
                  <a:cubicBezTo>
                    <a:pt x="14" y="448"/>
                    <a:pt x="174" y="861"/>
                    <a:pt x="267" y="1235"/>
                  </a:cubicBezTo>
                  <a:cubicBezTo>
                    <a:pt x="348" y="1529"/>
                    <a:pt x="441" y="2090"/>
                    <a:pt x="788" y="2183"/>
                  </a:cubicBezTo>
                  <a:cubicBezTo>
                    <a:pt x="812" y="2190"/>
                    <a:pt x="835" y="2193"/>
                    <a:pt x="858" y="2193"/>
                  </a:cubicBezTo>
                  <a:cubicBezTo>
                    <a:pt x="1062" y="2193"/>
                    <a:pt x="1200" y="1938"/>
                    <a:pt x="1055" y="1769"/>
                  </a:cubicBezTo>
                  <a:cubicBezTo>
                    <a:pt x="842" y="1529"/>
                    <a:pt x="668" y="1249"/>
                    <a:pt x="534" y="955"/>
                  </a:cubicBezTo>
                  <a:cubicBezTo>
                    <a:pt x="414" y="675"/>
                    <a:pt x="334" y="234"/>
                    <a:pt x="94" y="20"/>
                  </a:cubicBezTo>
                  <a:cubicBezTo>
                    <a:pt x="80" y="7"/>
                    <a:pt x="66" y="1"/>
                    <a:pt x="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5"/>
            <p:cNvSpPr/>
            <p:nvPr/>
          </p:nvSpPr>
          <p:spPr>
            <a:xfrm>
              <a:off x="4440050" y="2532875"/>
              <a:ext cx="32400" cy="46575"/>
            </a:xfrm>
            <a:custGeom>
              <a:avLst/>
              <a:gdLst/>
              <a:ahLst/>
              <a:cxnLst/>
              <a:rect l="l" t="t" r="r" b="b"/>
              <a:pathLst>
                <a:path w="1296" h="1863" extrusionOk="0">
                  <a:moveTo>
                    <a:pt x="171" y="1"/>
                  </a:moveTo>
                  <a:cubicBezTo>
                    <a:pt x="143" y="1"/>
                    <a:pt x="116" y="25"/>
                    <a:pt x="107" y="60"/>
                  </a:cubicBezTo>
                  <a:cubicBezTo>
                    <a:pt x="0" y="381"/>
                    <a:pt x="201" y="768"/>
                    <a:pt x="347" y="1062"/>
                  </a:cubicBezTo>
                  <a:cubicBezTo>
                    <a:pt x="468" y="1315"/>
                    <a:pt x="628" y="1849"/>
                    <a:pt x="962" y="1863"/>
                  </a:cubicBezTo>
                  <a:cubicBezTo>
                    <a:pt x="1028" y="1863"/>
                    <a:pt x="1095" y="1823"/>
                    <a:pt x="1135" y="1769"/>
                  </a:cubicBezTo>
                  <a:cubicBezTo>
                    <a:pt x="1295" y="1502"/>
                    <a:pt x="962" y="1155"/>
                    <a:pt x="828" y="941"/>
                  </a:cubicBezTo>
                  <a:cubicBezTo>
                    <a:pt x="641" y="648"/>
                    <a:pt x="468" y="274"/>
                    <a:pt x="214" y="20"/>
                  </a:cubicBezTo>
                  <a:cubicBezTo>
                    <a:pt x="201" y="7"/>
                    <a:pt x="186" y="1"/>
                    <a:pt x="1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5"/>
            <p:cNvSpPr/>
            <p:nvPr/>
          </p:nvSpPr>
          <p:spPr>
            <a:xfrm>
              <a:off x="4407000" y="2564775"/>
              <a:ext cx="23600" cy="45300"/>
            </a:xfrm>
            <a:custGeom>
              <a:avLst/>
              <a:gdLst/>
              <a:ahLst/>
              <a:cxnLst/>
              <a:rect l="l" t="t" r="r" b="b"/>
              <a:pathLst>
                <a:path w="944" h="1812" extrusionOk="0">
                  <a:moveTo>
                    <a:pt x="190" y="0"/>
                  </a:moveTo>
                  <a:cubicBezTo>
                    <a:pt x="143" y="0"/>
                    <a:pt x="95" y="27"/>
                    <a:pt x="80" y="79"/>
                  </a:cubicBezTo>
                  <a:cubicBezTo>
                    <a:pt x="0" y="320"/>
                    <a:pt x="107" y="600"/>
                    <a:pt x="187" y="840"/>
                  </a:cubicBezTo>
                  <a:cubicBezTo>
                    <a:pt x="307" y="1134"/>
                    <a:pt x="428" y="1428"/>
                    <a:pt x="561" y="1708"/>
                  </a:cubicBezTo>
                  <a:cubicBezTo>
                    <a:pt x="595" y="1781"/>
                    <a:pt x="656" y="1812"/>
                    <a:pt x="719" y="1812"/>
                  </a:cubicBezTo>
                  <a:cubicBezTo>
                    <a:pt x="828" y="1812"/>
                    <a:pt x="944" y="1720"/>
                    <a:pt x="935" y="1601"/>
                  </a:cubicBezTo>
                  <a:cubicBezTo>
                    <a:pt x="922" y="1281"/>
                    <a:pt x="748" y="987"/>
                    <a:pt x="601" y="720"/>
                  </a:cubicBezTo>
                  <a:cubicBezTo>
                    <a:pt x="494" y="507"/>
                    <a:pt x="401" y="280"/>
                    <a:pt x="281" y="53"/>
                  </a:cubicBezTo>
                  <a:cubicBezTo>
                    <a:pt x="263" y="17"/>
                    <a:pt x="227" y="0"/>
                    <a:pt x="1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5"/>
            <p:cNvSpPr/>
            <p:nvPr/>
          </p:nvSpPr>
          <p:spPr>
            <a:xfrm>
              <a:off x="4321875" y="2564800"/>
              <a:ext cx="32075" cy="53100"/>
            </a:xfrm>
            <a:custGeom>
              <a:avLst/>
              <a:gdLst/>
              <a:ahLst/>
              <a:cxnLst/>
              <a:rect l="l" t="t" r="r" b="b"/>
              <a:pathLst>
                <a:path w="1283" h="2124" extrusionOk="0">
                  <a:moveTo>
                    <a:pt x="94" y="0"/>
                  </a:moveTo>
                  <a:cubicBezTo>
                    <a:pt x="44" y="0"/>
                    <a:pt x="1" y="59"/>
                    <a:pt x="1" y="118"/>
                  </a:cubicBezTo>
                  <a:cubicBezTo>
                    <a:pt x="14" y="519"/>
                    <a:pt x="281" y="960"/>
                    <a:pt x="441" y="1320"/>
                  </a:cubicBezTo>
                  <a:cubicBezTo>
                    <a:pt x="575" y="1600"/>
                    <a:pt x="668" y="2041"/>
                    <a:pt x="1002" y="2121"/>
                  </a:cubicBezTo>
                  <a:cubicBezTo>
                    <a:pt x="1011" y="2123"/>
                    <a:pt x="1019" y="2124"/>
                    <a:pt x="1028" y="2124"/>
                  </a:cubicBezTo>
                  <a:cubicBezTo>
                    <a:pt x="1083" y="2124"/>
                    <a:pt x="1127" y="2087"/>
                    <a:pt x="1162" y="2041"/>
                  </a:cubicBezTo>
                  <a:cubicBezTo>
                    <a:pt x="1282" y="1721"/>
                    <a:pt x="922" y="1280"/>
                    <a:pt x="775" y="986"/>
                  </a:cubicBezTo>
                  <a:cubicBezTo>
                    <a:pt x="601" y="666"/>
                    <a:pt x="441" y="252"/>
                    <a:pt x="147" y="25"/>
                  </a:cubicBezTo>
                  <a:cubicBezTo>
                    <a:pt x="130" y="7"/>
                    <a:pt x="112" y="0"/>
                    <a:pt x="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5"/>
            <p:cNvSpPr/>
            <p:nvPr/>
          </p:nvSpPr>
          <p:spPr>
            <a:xfrm>
              <a:off x="4285500" y="2595100"/>
              <a:ext cx="33075" cy="57775"/>
            </a:xfrm>
            <a:custGeom>
              <a:avLst/>
              <a:gdLst/>
              <a:ahLst/>
              <a:cxnLst/>
              <a:rect l="l" t="t" r="r" b="b"/>
              <a:pathLst>
                <a:path w="1323" h="2311" extrusionOk="0">
                  <a:moveTo>
                    <a:pt x="217" y="1"/>
                  </a:moveTo>
                  <a:cubicBezTo>
                    <a:pt x="184" y="1"/>
                    <a:pt x="152" y="18"/>
                    <a:pt x="134" y="55"/>
                  </a:cubicBezTo>
                  <a:cubicBezTo>
                    <a:pt x="0" y="442"/>
                    <a:pt x="214" y="869"/>
                    <a:pt x="387" y="1216"/>
                  </a:cubicBezTo>
                  <a:cubicBezTo>
                    <a:pt x="494" y="1430"/>
                    <a:pt x="614" y="1644"/>
                    <a:pt x="735" y="1844"/>
                  </a:cubicBezTo>
                  <a:cubicBezTo>
                    <a:pt x="801" y="2017"/>
                    <a:pt x="908" y="2164"/>
                    <a:pt x="1042" y="2284"/>
                  </a:cubicBezTo>
                  <a:cubicBezTo>
                    <a:pt x="1071" y="2303"/>
                    <a:pt x="1102" y="2311"/>
                    <a:pt x="1132" y="2311"/>
                  </a:cubicBezTo>
                  <a:cubicBezTo>
                    <a:pt x="1212" y="2311"/>
                    <a:pt x="1286" y="2252"/>
                    <a:pt x="1295" y="2164"/>
                  </a:cubicBezTo>
                  <a:cubicBezTo>
                    <a:pt x="1322" y="1804"/>
                    <a:pt x="921" y="1417"/>
                    <a:pt x="748" y="1123"/>
                  </a:cubicBezTo>
                  <a:cubicBezTo>
                    <a:pt x="534" y="802"/>
                    <a:pt x="387" y="442"/>
                    <a:pt x="307" y="68"/>
                  </a:cubicBezTo>
                  <a:cubicBezTo>
                    <a:pt x="293" y="25"/>
                    <a:pt x="255"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5"/>
            <p:cNvSpPr/>
            <p:nvPr/>
          </p:nvSpPr>
          <p:spPr>
            <a:xfrm>
              <a:off x="4387975" y="2613925"/>
              <a:ext cx="27050" cy="52775"/>
            </a:xfrm>
            <a:custGeom>
              <a:avLst/>
              <a:gdLst/>
              <a:ahLst/>
              <a:cxnLst/>
              <a:rect l="l" t="t" r="r" b="b"/>
              <a:pathLst>
                <a:path w="1082" h="2111" extrusionOk="0">
                  <a:moveTo>
                    <a:pt x="110" y="1"/>
                  </a:moveTo>
                  <a:cubicBezTo>
                    <a:pt x="53" y="1"/>
                    <a:pt x="0" y="44"/>
                    <a:pt x="0" y="116"/>
                  </a:cubicBezTo>
                  <a:cubicBezTo>
                    <a:pt x="40" y="490"/>
                    <a:pt x="161" y="851"/>
                    <a:pt x="321" y="1184"/>
                  </a:cubicBezTo>
                  <a:cubicBezTo>
                    <a:pt x="388" y="1331"/>
                    <a:pt x="441" y="1491"/>
                    <a:pt x="494" y="1638"/>
                  </a:cubicBezTo>
                  <a:cubicBezTo>
                    <a:pt x="561" y="1785"/>
                    <a:pt x="574" y="1972"/>
                    <a:pt x="735" y="2079"/>
                  </a:cubicBezTo>
                  <a:cubicBezTo>
                    <a:pt x="761" y="2100"/>
                    <a:pt x="794" y="2111"/>
                    <a:pt x="827" y="2111"/>
                  </a:cubicBezTo>
                  <a:cubicBezTo>
                    <a:pt x="876" y="2111"/>
                    <a:pt x="924" y="2087"/>
                    <a:pt x="948" y="2039"/>
                  </a:cubicBezTo>
                  <a:cubicBezTo>
                    <a:pt x="1082" y="1758"/>
                    <a:pt x="855" y="1438"/>
                    <a:pt x="748" y="1184"/>
                  </a:cubicBezTo>
                  <a:cubicBezTo>
                    <a:pt x="574" y="810"/>
                    <a:pt x="388" y="437"/>
                    <a:pt x="214" y="63"/>
                  </a:cubicBezTo>
                  <a:cubicBezTo>
                    <a:pt x="187" y="20"/>
                    <a:pt x="148"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15"/>
          <p:cNvSpPr/>
          <p:nvPr/>
        </p:nvSpPr>
        <p:spPr>
          <a:xfrm>
            <a:off x="8214252" y="490298"/>
            <a:ext cx="378107" cy="480560"/>
          </a:xfrm>
          <a:custGeom>
            <a:avLst/>
            <a:gdLst/>
            <a:ahLst/>
            <a:cxnLst/>
            <a:rect l="l" t="t" r="r" b="b"/>
            <a:pathLst>
              <a:path w="5462" h="6942" extrusionOk="0">
                <a:moveTo>
                  <a:pt x="3565" y="0"/>
                </a:moveTo>
                <a:cubicBezTo>
                  <a:pt x="2779" y="0"/>
                  <a:pt x="1800" y="834"/>
                  <a:pt x="1012" y="2977"/>
                </a:cubicBezTo>
                <a:cubicBezTo>
                  <a:pt x="0" y="5710"/>
                  <a:pt x="517" y="6941"/>
                  <a:pt x="1492" y="6941"/>
                </a:cubicBezTo>
                <a:cubicBezTo>
                  <a:pt x="2408" y="6941"/>
                  <a:pt x="3729" y="5853"/>
                  <a:pt x="4563" y="3899"/>
                </a:cubicBezTo>
                <a:cubicBezTo>
                  <a:pt x="5462" y="1807"/>
                  <a:pt x="4722"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5"/>
          <p:cNvSpPr/>
          <p:nvPr/>
        </p:nvSpPr>
        <p:spPr>
          <a:xfrm>
            <a:off x="8038075" y="445025"/>
            <a:ext cx="243326" cy="268247"/>
          </a:xfrm>
          <a:custGeom>
            <a:avLst/>
            <a:gdLst/>
            <a:ahLst/>
            <a:cxnLst/>
            <a:rect l="l" t="t" r="r" b="b"/>
            <a:pathLst>
              <a:path w="3515" h="3875" extrusionOk="0">
                <a:moveTo>
                  <a:pt x="2339" y="0"/>
                </a:moveTo>
                <a:cubicBezTo>
                  <a:pt x="1843" y="0"/>
                  <a:pt x="1209" y="458"/>
                  <a:pt x="713" y="1535"/>
                </a:cubicBezTo>
                <a:cubicBezTo>
                  <a:pt x="0" y="3083"/>
                  <a:pt x="382" y="3874"/>
                  <a:pt x="1052" y="3874"/>
                </a:cubicBezTo>
                <a:cubicBezTo>
                  <a:pt x="1549" y="3874"/>
                  <a:pt x="2205" y="3438"/>
                  <a:pt x="2689" y="2550"/>
                </a:cubicBezTo>
                <a:cubicBezTo>
                  <a:pt x="3515" y="1034"/>
                  <a:pt x="3084" y="0"/>
                  <a:pt x="2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5"/>
          <p:cNvSpPr/>
          <p:nvPr/>
        </p:nvSpPr>
        <p:spPr>
          <a:xfrm>
            <a:off x="8040982" y="796895"/>
            <a:ext cx="116852" cy="192030"/>
          </a:xfrm>
          <a:custGeom>
            <a:avLst/>
            <a:gdLst/>
            <a:ahLst/>
            <a:cxnLst/>
            <a:rect l="l" t="t" r="r" b="b"/>
            <a:pathLst>
              <a:path w="1688" h="2774" extrusionOk="0">
                <a:moveTo>
                  <a:pt x="1024" y="1"/>
                </a:moveTo>
                <a:cubicBezTo>
                  <a:pt x="552" y="1"/>
                  <a:pt x="1" y="595"/>
                  <a:pt x="177" y="1566"/>
                </a:cubicBezTo>
                <a:cubicBezTo>
                  <a:pt x="314" y="2358"/>
                  <a:pt x="596" y="2774"/>
                  <a:pt x="878" y="2774"/>
                </a:cubicBezTo>
                <a:cubicBezTo>
                  <a:pt x="1199" y="2774"/>
                  <a:pt x="1519" y="2231"/>
                  <a:pt x="1619" y="1085"/>
                </a:cubicBezTo>
                <a:cubicBezTo>
                  <a:pt x="1687" y="332"/>
                  <a:pt x="1378" y="1"/>
                  <a:pt x="10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5"/>
          <p:cNvSpPr/>
          <p:nvPr/>
        </p:nvSpPr>
        <p:spPr>
          <a:xfrm rot="10800000" flipH="1">
            <a:off x="7137575" y="3192335"/>
            <a:ext cx="2006422" cy="2031065"/>
          </a:xfrm>
          <a:custGeom>
            <a:avLst/>
            <a:gdLst/>
            <a:ahLst/>
            <a:cxnLst/>
            <a:rect l="l" t="t" r="r" b="b"/>
            <a:pathLst>
              <a:path w="53249" h="53903" extrusionOk="0">
                <a:moveTo>
                  <a:pt x="0" y="0"/>
                </a:moveTo>
                <a:cubicBezTo>
                  <a:pt x="2308" y="5208"/>
                  <a:pt x="9821" y="8471"/>
                  <a:pt x="19055" y="8471"/>
                </a:cubicBezTo>
                <a:cubicBezTo>
                  <a:pt x="22535" y="8471"/>
                  <a:pt x="26260" y="8008"/>
                  <a:pt x="30043" y="7010"/>
                </a:cubicBezTo>
                <a:cubicBezTo>
                  <a:pt x="32740" y="6298"/>
                  <a:pt x="35091" y="5973"/>
                  <a:pt x="37145" y="5973"/>
                </a:cubicBezTo>
                <a:cubicBezTo>
                  <a:pt x="48562" y="5973"/>
                  <a:pt x="50755" y="16006"/>
                  <a:pt x="51740" y="25196"/>
                </a:cubicBezTo>
                <a:cubicBezTo>
                  <a:pt x="52875" y="35744"/>
                  <a:pt x="43568" y="47560"/>
                  <a:pt x="53249" y="53903"/>
                </a:cubicBezTo>
                <a:lnTo>
                  <a:pt x="532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5"/>
          <p:cNvSpPr/>
          <p:nvPr/>
        </p:nvSpPr>
        <p:spPr>
          <a:xfrm rot="10800000" flipH="1">
            <a:off x="8447650" y="4518310"/>
            <a:ext cx="999952" cy="793390"/>
          </a:xfrm>
          <a:custGeom>
            <a:avLst/>
            <a:gdLst/>
            <a:ahLst/>
            <a:cxnLst/>
            <a:rect l="l" t="t" r="r" b="b"/>
            <a:pathLst>
              <a:path w="17834" h="14150" extrusionOk="0">
                <a:moveTo>
                  <a:pt x="6412" y="1"/>
                </a:moveTo>
                <a:cubicBezTo>
                  <a:pt x="6373" y="1"/>
                  <a:pt x="6332" y="19"/>
                  <a:pt x="6303" y="65"/>
                </a:cubicBezTo>
                <a:cubicBezTo>
                  <a:pt x="4581" y="2735"/>
                  <a:pt x="2738" y="5339"/>
                  <a:pt x="1109" y="8076"/>
                </a:cubicBezTo>
                <a:cubicBezTo>
                  <a:pt x="1" y="9945"/>
                  <a:pt x="468" y="11948"/>
                  <a:pt x="2284" y="13190"/>
                </a:cubicBezTo>
                <a:cubicBezTo>
                  <a:pt x="3321" y="13917"/>
                  <a:pt x="4538" y="14150"/>
                  <a:pt x="5786" y="14150"/>
                </a:cubicBezTo>
                <a:cubicBezTo>
                  <a:pt x="7060" y="14150"/>
                  <a:pt x="8367" y="13906"/>
                  <a:pt x="9548" y="13697"/>
                </a:cubicBezTo>
                <a:cubicBezTo>
                  <a:pt x="12352" y="13203"/>
                  <a:pt x="15129" y="12469"/>
                  <a:pt x="17706" y="11200"/>
                </a:cubicBezTo>
                <a:cubicBezTo>
                  <a:pt x="17833" y="11143"/>
                  <a:pt x="17750" y="10974"/>
                  <a:pt x="17629" y="10974"/>
                </a:cubicBezTo>
                <a:cubicBezTo>
                  <a:pt x="17611" y="10974"/>
                  <a:pt x="17592" y="10978"/>
                  <a:pt x="17572" y="10987"/>
                </a:cubicBezTo>
                <a:cubicBezTo>
                  <a:pt x="15303" y="12108"/>
                  <a:pt x="12859" y="12803"/>
                  <a:pt x="10376" y="13283"/>
                </a:cubicBezTo>
                <a:cubicBezTo>
                  <a:pt x="8976" y="13559"/>
                  <a:pt x="7381" y="13917"/>
                  <a:pt x="5849" y="13917"/>
                </a:cubicBezTo>
                <a:cubicBezTo>
                  <a:pt x="4779" y="13917"/>
                  <a:pt x="3740" y="13743"/>
                  <a:pt x="2818" y="13243"/>
                </a:cubicBezTo>
                <a:cubicBezTo>
                  <a:pt x="1830" y="12696"/>
                  <a:pt x="976" y="11748"/>
                  <a:pt x="749" y="10626"/>
                </a:cubicBezTo>
                <a:cubicBezTo>
                  <a:pt x="468" y="9198"/>
                  <a:pt x="1456" y="7983"/>
                  <a:pt x="2191" y="6861"/>
                </a:cubicBezTo>
                <a:lnTo>
                  <a:pt x="6530" y="185"/>
                </a:lnTo>
                <a:cubicBezTo>
                  <a:pt x="6585" y="93"/>
                  <a:pt x="6501" y="1"/>
                  <a:pt x="6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5"/>
          <p:cNvSpPr/>
          <p:nvPr/>
        </p:nvSpPr>
        <p:spPr>
          <a:xfrm rot="-1420640">
            <a:off x="879684" y="4295162"/>
            <a:ext cx="1164376" cy="907937"/>
          </a:xfrm>
          <a:custGeom>
            <a:avLst/>
            <a:gdLst/>
            <a:ahLst/>
            <a:cxnLst/>
            <a:rect l="l" t="t" r="r" b="b"/>
            <a:pathLst>
              <a:path w="14672" h="9830" extrusionOk="0">
                <a:moveTo>
                  <a:pt x="4194" y="1"/>
                </a:moveTo>
                <a:cubicBezTo>
                  <a:pt x="1" y="1"/>
                  <a:pt x="306" y="4432"/>
                  <a:pt x="4497" y="6534"/>
                </a:cubicBezTo>
                <a:cubicBezTo>
                  <a:pt x="6579" y="7575"/>
                  <a:pt x="10073" y="9830"/>
                  <a:pt x="12145" y="9830"/>
                </a:cubicBezTo>
                <a:cubicBezTo>
                  <a:pt x="12864" y="9830"/>
                  <a:pt x="13412" y="9558"/>
                  <a:pt x="13670" y="8870"/>
                </a:cubicBezTo>
                <a:cubicBezTo>
                  <a:pt x="14671" y="6200"/>
                  <a:pt x="9851" y="392"/>
                  <a:pt x="4657" y="18"/>
                </a:cubicBezTo>
                <a:cubicBezTo>
                  <a:pt x="4497" y="6"/>
                  <a:pt x="4343" y="1"/>
                  <a:pt x="4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5"/>
          <p:cNvSpPr/>
          <p:nvPr/>
        </p:nvSpPr>
        <p:spPr>
          <a:xfrm rot="-174989">
            <a:off x="308240" y="4029744"/>
            <a:ext cx="1259425" cy="982084"/>
          </a:xfrm>
          <a:custGeom>
            <a:avLst/>
            <a:gdLst/>
            <a:ahLst/>
            <a:cxnLst/>
            <a:rect l="l" t="t" r="r" b="b"/>
            <a:pathLst>
              <a:path w="14672" h="9830" extrusionOk="0">
                <a:moveTo>
                  <a:pt x="4194" y="1"/>
                </a:moveTo>
                <a:cubicBezTo>
                  <a:pt x="1" y="1"/>
                  <a:pt x="306" y="4432"/>
                  <a:pt x="4497" y="6534"/>
                </a:cubicBezTo>
                <a:cubicBezTo>
                  <a:pt x="6579" y="7575"/>
                  <a:pt x="10073" y="9830"/>
                  <a:pt x="12145" y="9830"/>
                </a:cubicBezTo>
                <a:cubicBezTo>
                  <a:pt x="12864" y="9830"/>
                  <a:pt x="13412" y="9558"/>
                  <a:pt x="13670" y="8870"/>
                </a:cubicBezTo>
                <a:cubicBezTo>
                  <a:pt x="14671" y="6200"/>
                  <a:pt x="9851" y="392"/>
                  <a:pt x="4657" y="18"/>
                </a:cubicBezTo>
                <a:cubicBezTo>
                  <a:pt x="4497" y="6"/>
                  <a:pt x="4343" y="1"/>
                  <a:pt x="4194" y="1"/>
                </a:cubicBezTo>
                <a:close/>
              </a:path>
            </a:pathLst>
          </a:cu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474"/>
        <p:cNvGrpSpPr/>
        <p:nvPr/>
      </p:nvGrpSpPr>
      <p:grpSpPr>
        <a:xfrm>
          <a:off x="0" y="0"/>
          <a:ext cx="0" cy="0"/>
          <a:chOff x="0" y="0"/>
          <a:chExt cx="0" cy="0"/>
        </a:xfrm>
      </p:grpSpPr>
      <p:sp>
        <p:nvSpPr>
          <p:cNvPr id="475" name="Google Shape;475;p16"/>
          <p:cNvSpPr txBox="1">
            <a:spLocks noGrp="1"/>
          </p:cNvSpPr>
          <p:nvPr>
            <p:ph type="title"/>
          </p:nvPr>
        </p:nvSpPr>
        <p:spPr>
          <a:xfrm>
            <a:off x="1802250" y="2797613"/>
            <a:ext cx="55395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76" name="Google Shape;476;p16"/>
          <p:cNvSpPr txBox="1">
            <a:spLocks noGrp="1"/>
          </p:cNvSpPr>
          <p:nvPr>
            <p:ph type="title" idx="2" hasCustomPrompt="1"/>
          </p:nvPr>
        </p:nvSpPr>
        <p:spPr>
          <a:xfrm>
            <a:off x="3505950" y="1633125"/>
            <a:ext cx="2132100" cy="78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77" name="Google Shape;477;p16"/>
          <p:cNvSpPr txBox="1">
            <a:spLocks noGrp="1"/>
          </p:cNvSpPr>
          <p:nvPr>
            <p:ph type="subTitle" idx="1"/>
          </p:nvPr>
        </p:nvSpPr>
        <p:spPr>
          <a:xfrm>
            <a:off x="1802250" y="3668163"/>
            <a:ext cx="5539500" cy="26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78" name="Google Shape;478;p16"/>
          <p:cNvSpPr/>
          <p:nvPr/>
        </p:nvSpPr>
        <p:spPr>
          <a:xfrm rot="10800000" flipH="1">
            <a:off x="-59822" y="-53627"/>
            <a:ext cx="4158717" cy="1904152"/>
          </a:xfrm>
          <a:custGeom>
            <a:avLst/>
            <a:gdLst/>
            <a:ahLst/>
            <a:cxnLst/>
            <a:rect l="l" t="t" r="r" b="b"/>
            <a:pathLst>
              <a:path w="40325" h="23371" extrusionOk="0">
                <a:moveTo>
                  <a:pt x="7637" y="1"/>
                </a:moveTo>
                <a:cubicBezTo>
                  <a:pt x="5234" y="1"/>
                  <a:pt x="2550" y="1311"/>
                  <a:pt x="1" y="4811"/>
                </a:cubicBezTo>
                <a:lnTo>
                  <a:pt x="1" y="23371"/>
                </a:lnTo>
                <a:lnTo>
                  <a:pt x="40324" y="23371"/>
                </a:lnTo>
                <a:cubicBezTo>
                  <a:pt x="40324" y="23371"/>
                  <a:pt x="40324" y="18083"/>
                  <a:pt x="30617" y="15880"/>
                </a:cubicBezTo>
                <a:cubicBezTo>
                  <a:pt x="24075" y="14398"/>
                  <a:pt x="16558" y="11260"/>
                  <a:pt x="15262" y="6267"/>
                </a:cubicBezTo>
                <a:cubicBezTo>
                  <a:pt x="14480" y="3218"/>
                  <a:pt x="11404" y="1"/>
                  <a:pt x="76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6"/>
          <p:cNvSpPr/>
          <p:nvPr/>
        </p:nvSpPr>
        <p:spPr>
          <a:xfrm rot="10800000" flipH="1">
            <a:off x="767861" y="343482"/>
            <a:ext cx="445003" cy="565599"/>
          </a:xfrm>
          <a:custGeom>
            <a:avLst/>
            <a:gdLst/>
            <a:ahLst/>
            <a:cxnLst/>
            <a:rect l="l" t="t" r="r" b="b"/>
            <a:pathLst>
              <a:path w="5462" h="6942" extrusionOk="0">
                <a:moveTo>
                  <a:pt x="3565" y="0"/>
                </a:moveTo>
                <a:cubicBezTo>
                  <a:pt x="2779" y="0"/>
                  <a:pt x="1800" y="834"/>
                  <a:pt x="1012" y="2977"/>
                </a:cubicBezTo>
                <a:cubicBezTo>
                  <a:pt x="0" y="5710"/>
                  <a:pt x="517" y="6941"/>
                  <a:pt x="1492" y="6941"/>
                </a:cubicBezTo>
                <a:cubicBezTo>
                  <a:pt x="2408" y="6941"/>
                  <a:pt x="3729" y="5853"/>
                  <a:pt x="4563" y="3899"/>
                </a:cubicBezTo>
                <a:cubicBezTo>
                  <a:pt x="5462" y="1807"/>
                  <a:pt x="4722" y="0"/>
                  <a:pt x="3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6"/>
          <p:cNvSpPr/>
          <p:nvPr/>
        </p:nvSpPr>
        <p:spPr>
          <a:xfrm rot="10800000" flipH="1">
            <a:off x="560515" y="646649"/>
            <a:ext cx="286376" cy="315716"/>
          </a:xfrm>
          <a:custGeom>
            <a:avLst/>
            <a:gdLst/>
            <a:ahLst/>
            <a:cxnLst/>
            <a:rect l="l" t="t" r="r" b="b"/>
            <a:pathLst>
              <a:path w="3515" h="3875" extrusionOk="0">
                <a:moveTo>
                  <a:pt x="2339" y="0"/>
                </a:moveTo>
                <a:cubicBezTo>
                  <a:pt x="1843" y="0"/>
                  <a:pt x="1209" y="458"/>
                  <a:pt x="713" y="1535"/>
                </a:cubicBezTo>
                <a:cubicBezTo>
                  <a:pt x="0" y="3083"/>
                  <a:pt x="382" y="3874"/>
                  <a:pt x="1052" y="3874"/>
                </a:cubicBezTo>
                <a:cubicBezTo>
                  <a:pt x="1549" y="3874"/>
                  <a:pt x="2205" y="3438"/>
                  <a:pt x="2689" y="2550"/>
                </a:cubicBezTo>
                <a:cubicBezTo>
                  <a:pt x="3515" y="1034"/>
                  <a:pt x="3084" y="0"/>
                  <a:pt x="2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6"/>
          <p:cNvSpPr/>
          <p:nvPr/>
        </p:nvSpPr>
        <p:spPr>
          <a:xfrm rot="10800000" flipH="1">
            <a:off x="563936" y="322230"/>
            <a:ext cx="137526" cy="226012"/>
          </a:xfrm>
          <a:custGeom>
            <a:avLst/>
            <a:gdLst/>
            <a:ahLst/>
            <a:cxnLst/>
            <a:rect l="l" t="t" r="r" b="b"/>
            <a:pathLst>
              <a:path w="1688" h="2774" extrusionOk="0">
                <a:moveTo>
                  <a:pt x="1024" y="1"/>
                </a:moveTo>
                <a:cubicBezTo>
                  <a:pt x="552" y="1"/>
                  <a:pt x="1" y="595"/>
                  <a:pt x="177" y="1566"/>
                </a:cubicBezTo>
                <a:cubicBezTo>
                  <a:pt x="314" y="2358"/>
                  <a:pt x="596" y="2774"/>
                  <a:pt x="878" y="2774"/>
                </a:cubicBezTo>
                <a:cubicBezTo>
                  <a:pt x="1199" y="2774"/>
                  <a:pt x="1519" y="2231"/>
                  <a:pt x="1619" y="1085"/>
                </a:cubicBezTo>
                <a:cubicBezTo>
                  <a:pt x="1687" y="332"/>
                  <a:pt x="1378" y="1"/>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16"/>
          <p:cNvGrpSpPr/>
          <p:nvPr/>
        </p:nvGrpSpPr>
        <p:grpSpPr>
          <a:xfrm>
            <a:off x="2355158" y="275099"/>
            <a:ext cx="1082197" cy="734392"/>
            <a:chOff x="1203668" y="337749"/>
            <a:chExt cx="1082197" cy="734392"/>
          </a:xfrm>
        </p:grpSpPr>
        <p:sp>
          <p:nvSpPr>
            <p:cNvPr id="483" name="Google Shape;483;p16"/>
            <p:cNvSpPr/>
            <p:nvPr/>
          </p:nvSpPr>
          <p:spPr>
            <a:xfrm rot="10800000" flipH="1">
              <a:off x="1414437" y="882308"/>
              <a:ext cx="186083" cy="84653"/>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6"/>
            <p:cNvSpPr/>
            <p:nvPr/>
          </p:nvSpPr>
          <p:spPr>
            <a:xfrm rot="10800000" flipH="1">
              <a:off x="1631235" y="1025456"/>
              <a:ext cx="165145" cy="46685"/>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6"/>
            <p:cNvSpPr/>
            <p:nvPr/>
          </p:nvSpPr>
          <p:spPr>
            <a:xfrm rot="10800000" flipH="1">
              <a:off x="1669038" y="892819"/>
              <a:ext cx="177366" cy="50433"/>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6"/>
            <p:cNvSpPr/>
            <p:nvPr/>
          </p:nvSpPr>
          <p:spPr>
            <a:xfrm rot="10800000" flipH="1">
              <a:off x="1886569" y="988548"/>
              <a:ext cx="170848" cy="6216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6"/>
            <p:cNvSpPr/>
            <p:nvPr/>
          </p:nvSpPr>
          <p:spPr>
            <a:xfrm rot="10800000" flipH="1">
              <a:off x="1963805" y="859415"/>
              <a:ext cx="194882" cy="53936"/>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6"/>
            <p:cNvSpPr/>
            <p:nvPr/>
          </p:nvSpPr>
          <p:spPr>
            <a:xfrm rot="10800000" flipH="1">
              <a:off x="1805015" y="766618"/>
              <a:ext cx="150154" cy="54344"/>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6"/>
            <p:cNvSpPr/>
            <p:nvPr/>
          </p:nvSpPr>
          <p:spPr>
            <a:xfrm rot="10800000" flipH="1">
              <a:off x="1505849" y="734030"/>
              <a:ext cx="165389" cy="55322"/>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6"/>
            <p:cNvSpPr/>
            <p:nvPr/>
          </p:nvSpPr>
          <p:spPr>
            <a:xfrm rot="10800000" flipH="1">
              <a:off x="1634086" y="605140"/>
              <a:ext cx="168811" cy="62410"/>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6"/>
            <p:cNvSpPr/>
            <p:nvPr/>
          </p:nvSpPr>
          <p:spPr>
            <a:xfrm rot="10800000" flipH="1">
              <a:off x="1942052" y="668770"/>
              <a:ext cx="155612" cy="52470"/>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6"/>
            <p:cNvSpPr/>
            <p:nvPr/>
          </p:nvSpPr>
          <p:spPr>
            <a:xfrm rot="10800000" flipH="1">
              <a:off x="1900990" y="540208"/>
              <a:ext cx="169544" cy="48722"/>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6"/>
            <p:cNvSpPr/>
            <p:nvPr/>
          </p:nvSpPr>
          <p:spPr>
            <a:xfrm rot="10800000" flipH="1">
              <a:off x="1637671" y="492383"/>
              <a:ext cx="155531" cy="71046"/>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6"/>
            <p:cNvSpPr/>
            <p:nvPr/>
          </p:nvSpPr>
          <p:spPr>
            <a:xfrm rot="10800000" flipH="1">
              <a:off x="1342660" y="589661"/>
              <a:ext cx="157812" cy="67298"/>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6"/>
            <p:cNvSpPr/>
            <p:nvPr/>
          </p:nvSpPr>
          <p:spPr>
            <a:xfrm rot="10800000" flipH="1">
              <a:off x="1203668" y="749183"/>
              <a:ext cx="172803" cy="59477"/>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6"/>
            <p:cNvSpPr/>
            <p:nvPr/>
          </p:nvSpPr>
          <p:spPr>
            <a:xfrm rot="10800000" flipH="1">
              <a:off x="1357895" y="429894"/>
              <a:ext cx="156753" cy="61269"/>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6"/>
            <p:cNvSpPr/>
            <p:nvPr/>
          </p:nvSpPr>
          <p:spPr>
            <a:xfrm rot="10800000" flipH="1">
              <a:off x="1615674" y="337749"/>
              <a:ext cx="176306" cy="61188"/>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6"/>
            <p:cNvSpPr/>
            <p:nvPr/>
          </p:nvSpPr>
          <p:spPr>
            <a:xfrm rot="10800000" flipH="1">
              <a:off x="1867504" y="393313"/>
              <a:ext cx="169300" cy="59558"/>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6"/>
            <p:cNvSpPr/>
            <p:nvPr/>
          </p:nvSpPr>
          <p:spPr>
            <a:xfrm rot="10800000" flipH="1">
              <a:off x="2147688" y="520329"/>
              <a:ext cx="138177" cy="46767"/>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 name="Google Shape;500;p16"/>
          <p:cNvSpPr/>
          <p:nvPr/>
        </p:nvSpPr>
        <p:spPr>
          <a:xfrm flipH="1">
            <a:off x="-271671" y="4241650"/>
            <a:ext cx="3709030" cy="940940"/>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6"/>
          <p:cNvSpPr/>
          <p:nvPr/>
        </p:nvSpPr>
        <p:spPr>
          <a:xfrm flipH="1">
            <a:off x="-515974" y="4103252"/>
            <a:ext cx="4428718" cy="1123518"/>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6"/>
          <p:cNvSpPr/>
          <p:nvPr/>
        </p:nvSpPr>
        <p:spPr>
          <a:xfrm flipH="1">
            <a:off x="4873206" y="4728562"/>
            <a:ext cx="4167477" cy="454026"/>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 name="Google Shape;503;p16"/>
          <p:cNvGrpSpPr/>
          <p:nvPr/>
        </p:nvGrpSpPr>
        <p:grpSpPr>
          <a:xfrm rot="9548102" flipH="1">
            <a:off x="7376182" y="3932240"/>
            <a:ext cx="1166630" cy="1123614"/>
            <a:chOff x="2560800" y="4304955"/>
            <a:chExt cx="961394" cy="925946"/>
          </a:xfrm>
        </p:grpSpPr>
        <p:sp>
          <p:nvSpPr>
            <p:cNvPr id="504" name="Google Shape;504;p16"/>
            <p:cNvSpPr/>
            <p:nvPr/>
          </p:nvSpPr>
          <p:spPr>
            <a:xfrm rot="-3122830">
              <a:off x="2672015" y="4699763"/>
              <a:ext cx="101891" cy="188206"/>
            </a:xfrm>
            <a:custGeom>
              <a:avLst/>
              <a:gdLst/>
              <a:ahLst/>
              <a:cxnLst/>
              <a:rect l="l" t="t" r="r" b="b"/>
              <a:pathLst>
                <a:path w="1400" h="2586" extrusionOk="0">
                  <a:moveTo>
                    <a:pt x="124" y="0"/>
                  </a:moveTo>
                  <a:cubicBezTo>
                    <a:pt x="60" y="0"/>
                    <a:pt x="1" y="54"/>
                    <a:pt x="11" y="121"/>
                  </a:cubicBezTo>
                  <a:cubicBezTo>
                    <a:pt x="104" y="575"/>
                    <a:pt x="237" y="1002"/>
                    <a:pt x="411" y="1429"/>
                  </a:cubicBezTo>
                  <a:cubicBezTo>
                    <a:pt x="545" y="1803"/>
                    <a:pt x="598" y="2404"/>
                    <a:pt x="1012" y="2578"/>
                  </a:cubicBezTo>
                  <a:cubicBezTo>
                    <a:pt x="1029" y="2583"/>
                    <a:pt x="1045" y="2586"/>
                    <a:pt x="1062" y="2586"/>
                  </a:cubicBezTo>
                  <a:cubicBezTo>
                    <a:pt x="1124" y="2586"/>
                    <a:pt x="1183" y="2548"/>
                    <a:pt x="1226" y="2484"/>
                  </a:cubicBezTo>
                  <a:cubicBezTo>
                    <a:pt x="1399" y="2097"/>
                    <a:pt x="1039" y="1616"/>
                    <a:pt x="878" y="1256"/>
                  </a:cubicBezTo>
                  <a:cubicBezTo>
                    <a:pt x="718" y="815"/>
                    <a:pt x="491" y="401"/>
                    <a:pt x="197" y="27"/>
                  </a:cubicBezTo>
                  <a:cubicBezTo>
                    <a:pt x="175" y="9"/>
                    <a:pt x="149" y="0"/>
                    <a:pt x="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6"/>
            <p:cNvSpPr/>
            <p:nvPr/>
          </p:nvSpPr>
          <p:spPr>
            <a:xfrm rot="-3122830">
              <a:off x="2613090" y="4564633"/>
              <a:ext cx="104292" cy="183549"/>
            </a:xfrm>
            <a:custGeom>
              <a:avLst/>
              <a:gdLst/>
              <a:ahLst/>
              <a:cxnLst/>
              <a:rect l="l" t="t" r="r" b="b"/>
              <a:pathLst>
                <a:path w="1433" h="2522" extrusionOk="0">
                  <a:moveTo>
                    <a:pt x="150" y="0"/>
                  </a:moveTo>
                  <a:cubicBezTo>
                    <a:pt x="98" y="0"/>
                    <a:pt x="49" y="38"/>
                    <a:pt x="40" y="100"/>
                  </a:cubicBezTo>
                  <a:cubicBezTo>
                    <a:pt x="0" y="527"/>
                    <a:pt x="334" y="928"/>
                    <a:pt x="454" y="1342"/>
                  </a:cubicBezTo>
                  <a:cubicBezTo>
                    <a:pt x="574" y="1702"/>
                    <a:pt x="641" y="2130"/>
                    <a:pt x="895" y="2437"/>
                  </a:cubicBezTo>
                  <a:cubicBezTo>
                    <a:pt x="948" y="2496"/>
                    <a:pt x="1010" y="2521"/>
                    <a:pt x="1071" y="2521"/>
                  </a:cubicBezTo>
                  <a:cubicBezTo>
                    <a:pt x="1256" y="2521"/>
                    <a:pt x="1433" y="2290"/>
                    <a:pt x="1322" y="2089"/>
                  </a:cubicBezTo>
                  <a:cubicBezTo>
                    <a:pt x="962" y="1422"/>
                    <a:pt x="735" y="621"/>
                    <a:pt x="227" y="33"/>
                  </a:cubicBezTo>
                  <a:cubicBezTo>
                    <a:pt x="204" y="10"/>
                    <a:pt x="177" y="0"/>
                    <a:pt x="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6"/>
            <p:cNvSpPr/>
            <p:nvPr/>
          </p:nvSpPr>
          <p:spPr>
            <a:xfrm rot="-3122830">
              <a:off x="2806822" y="4535730"/>
              <a:ext cx="60334" cy="131221"/>
            </a:xfrm>
            <a:custGeom>
              <a:avLst/>
              <a:gdLst/>
              <a:ahLst/>
              <a:cxnLst/>
              <a:rect l="l" t="t" r="r" b="b"/>
              <a:pathLst>
                <a:path w="829" h="1803" extrusionOk="0">
                  <a:moveTo>
                    <a:pt x="94" y="1"/>
                  </a:moveTo>
                  <a:cubicBezTo>
                    <a:pt x="54" y="1"/>
                    <a:pt x="14" y="27"/>
                    <a:pt x="14" y="67"/>
                  </a:cubicBezTo>
                  <a:cubicBezTo>
                    <a:pt x="0" y="188"/>
                    <a:pt x="27" y="308"/>
                    <a:pt x="67" y="415"/>
                  </a:cubicBezTo>
                  <a:cubicBezTo>
                    <a:pt x="107" y="602"/>
                    <a:pt x="134" y="775"/>
                    <a:pt x="160" y="949"/>
                  </a:cubicBezTo>
                  <a:cubicBezTo>
                    <a:pt x="214" y="1242"/>
                    <a:pt x="227" y="1670"/>
                    <a:pt x="548" y="1790"/>
                  </a:cubicBezTo>
                  <a:cubicBezTo>
                    <a:pt x="571" y="1798"/>
                    <a:pt x="592" y="1802"/>
                    <a:pt x="611" y="1802"/>
                  </a:cubicBezTo>
                  <a:cubicBezTo>
                    <a:pt x="714" y="1802"/>
                    <a:pt x="765" y="1693"/>
                    <a:pt x="788" y="1603"/>
                  </a:cubicBezTo>
                  <a:cubicBezTo>
                    <a:pt x="828" y="1456"/>
                    <a:pt x="668" y="1176"/>
                    <a:pt x="628" y="1029"/>
                  </a:cubicBezTo>
                  <a:cubicBezTo>
                    <a:pt x="574" y="882"/>
                    <a:pt x="548" y="748"/>
                    <a:pt x="508" y="602"/>
                  </a:cubicBezTo>
                  <a:cubicBezTo>
                    <a:pt x="454" y="388"/>
                    <a:pt x="347" y="41"/>
                    <a:pt x="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6"/>
            <p:cNvSpPr/>
            <p:nvPr/>
          </p:nvSpPr>
          <p:spPr>
            <a:xfrm rot="-3122830">
              <a:off x="2775098" y="4405378"/>
              <a:ext cx="67248" cy="127145"/>
            </a:xfrm>
            <a:custGeom>
              <a:avLst/>
              <a:gdLst/>
              <a:ahLst/>
              <a:cxnLst/>
              <a:rect l="l" t="t" r="r" b="b"/>
              <a:pathLst>
                <a:path w="924" h="1747" extrusionOk="0">
                  <a:moveTo>
                    <a:pt x="111" y="1"/>
                  </a:moveTo>
                  <a:cubicBezTo>
                    <a:pt x="68" y="1"/>
                    <a:pt x="27" y="34"/>
                    <a:pt x="27" y="76"/>
                  </a:cubicBezTo>
                  <a:cubicBezTo>
                    <a:pt x="0" y="330"/>
                    <a:pt x="121" y="597"/>
                    <a:pt x="174" y="850"/>
                  </a:cubicBezTo>
                  <a:cubicBezTo>
                    <a:pt x="214" y="1091"/>
                    <a:pt x="268" y="1331"/>
                    <a:pt x="334" y="1558"/>
                  </a:cubicBezTo>
                  <a:cubicBezTo>
                    <a:pt x="383" y="1689"/>
                    <a:pt x="498" y="1746"/>
                    <a:pt x="609" y="1746"/>
                  </a:cubicBezTo>
                  <a:cubicBezTo>
                    <a:pt x="769" y="1746"/>
                    <a:pt x="924" y="1627"/>
                    <a:pt x="868" y="1438"/>
                  </a:cubicBezTo>
                  <a:cubicBezTo>
                    <a:pt x="855" y="1424"/>
                    <a:pt x="855" y="1411"/>
                    <a:pt x="842" y="1398"/>
                  </a:cubicBezTo>
                  <a:cubicBezTo>
                    <a:pt x="815" y="1264"/>
                    <a:pt x="762" y="1144"/>
                    <a:pt x="708" y="1024"/>
                  </a:cubicBezTo>
                  <a:cubicBezTo>
                    <a:pt x="668" y="904"/>
                    <a:pt x="628" y="783"/>
                    <a:pt x="588" y="677"/>
                  </a:cubicBezTo>
                  <a:cubicBezTo>
                    <a:pt x="495" y="436"/>
                    <a:pt x="374" y="143"/>
                    <a:pt x="147" y="9"/>
                  </a:cubicBezTo>
                  <a:cubicBezTo>
                    <a:pt x="136" y="3"/>
                    <a:pt x="123" y="1"/>
                    <a:pt x="1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6"/>
            <p:cNvSpPr/>
            <p:nvPr/>
          </p:nvSpPr>
          <p:spPr>
            <a:xfrm rot="-3122830">
              <a:off x="2859492" y="4469339"/>
              <a:ext cx="1892" cy="4949"/>
            </a:xfrm>
            <a:custGeom>
              <a:avLst/>
              <a:gdLst/>
              <a:ahLst/>
              <a:cxnLst/>
              <a:rect l="l" t="t" r="r" b="b"/>
              <a:pathLst>
                <a:path w="26" h="68" extrusionOk="0">
                  <a:moveTo>
                    <a:pt x="0" y="0"/>
                  </a:moveTo>
                  <a:cubicBezTo>
                    <a:pt x="0" y="14"/>
                    <a:pt x="0" y="14"/>
                    <a:pt x="0" y="14"/>
                  </a:cubicBezTo>
                  <a:cubicBezTo>
                    <a:pt x="14" y="43"/>
                    <a:pt x="25" y="68"/>
                    <a:pt x="25" y="68"/>
                  </a:cubicBezTo>
                  <a:cubicBezTo>
                    <a:pt x="26" y="68"/>
                    <a:pt x="18" y="49"/>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6"/>
            <p:cNvSpPr/>
            <p:nvPr/>
          </p:nvSpPr>
          <p:spPr>
            <a:xfrm rot="-3122830">
              <a:off x="2895780" y="4683985"/>
              <a:ext cx="72488" cy="149925"/>
            </a:xfrm>
            <a:custGeom>
              <a:avLst/>
              <a:gdLst/>
              <a:ahLst/>
              <a:cxnLst/>
              <a:rect l="l" t="t" r="r" b="b"/>
              <a:pathLst>
                <a:path w="996" h="2060" extrusionOk="0">
                  <a:moveTo>
                    <a:pt x="58" y="0"/>
                  </a:moveTo>
                  <a:cubicBezTo>
                    <a:pt x="28" y="0"/>
                    <a:pt x="0" y="22"/>
                    <a:pt x="0" y="51"/>
                  </a:cubicBezTo>
                  <a:cubicBezTo>
                    <a:pt x="0" y="345"/>
                    <a:pt x="174" y="638"/>
                    <a:pt x="281" y="905"/>
                  </a:cubicBezTo>
                  <a:cubicBezTo>
                    <a:pt x="414" y="1239"/>
                    <a:pt x="481" y="1573"/>
                    <a:pt x="588" y="1920"/>
                  </a:cubicBezTo>
                  <a:cubicBezTo>
                    <a:pt x="617" y="2015"/>
                    <a:pt x="701" y="2059"/>
                    <a:pt x="785" y="2059"/>
                  </a:cubicBezTo>
                  <a:cubicBezTo>
                    <a:pt x="891" y="2059"/>
                    <a:pt x="996" y="1988"/>
                    <a:pt x="988" y="1853"/>
                  </a:cubicBezTo>
                  <a:cubicBezTo>
                    <a:pt x="921" y="1506"/>
                    <a:pt x="801" y="1172"/>
                    <a:pt x="601" y="879"/>
                  </a:cubicBezTo>
                  <a:cubicBezTo>
                    <a:pt x="467" y="572"/>
                    <a:pt x="294" y="278"/>
                    <a:pt x="94" y="11"/>
                  </a:cubicBezTo>
                  <a:cubicBezTo>
                    <a:pt x="82" y="3"/>
                    <a:pt x="70" y="0"/>
                    <a:pt x="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6"/>
            <p:cNvSpPr/>
            <p:nvPr/>
          </p:nvSpPr>
          <p:spPr>
            <a:xfrm rot="-3122830">
              <a:off x="2715509" y="4912133"/>
              <a:ext cx="72925" cy="144321"/>
            </a:xfrm>
            <a:custGeom>
              <a:avLst/>
              <a:gdLst/>
              <a:ahLst/>
              <a:cxnLst/>
              <a:rect l="l" t="t" r="r" b="b"/>
              <a:pathLst>
                <a:path w="1002" h="1983" extrusionOk="0">
                  <a:moveTo>
                    <a:pt x="89" y="0"/>
                  </a:moveTo>
                  <a:cubicBezTo>
                    <a:pt x="57" y="0"/>
                    <a:pt x="27" y="15"/>
                    <a:pt x="27" y="46"/>
                  </a:cubicBezTo>
                  <a:cubicBezTo>
                    <a:pt x="1" y="366"/>
                    <a:pt x="174" y="686"/>
                    <a:pt x="268" y="980"/>
                  </a:cubicBezTo>
                  <a:cubicBezTo>
                    <a:pt x="361" y="1274"/>
                    <a:pt x="428" y="1674"/>
                    <a:pt x="668" y="1928"/>
                  </a:cubicBezTo>
                  <a:cubicBezTo>
                    <a:pt x="706" y="1966"/>
                    <a:pt x="752" y="1982"/>
                    <a:pt x="798" y="1982"/>
                  </a:cubicBezTo>
                  <a:cubicBezTo>
                    <a:pt x="901" y="1982"/>
                    <a:pt x="1002" y="1901"/>
                    <a:pt x="1002" y="1781"/>
                  </a:cubicBezTo>
                  <a:cubicBezTo>
                    <a:pt x="989" y="1448"/>
                    <a:pt x="788" y="1114"/>
                    <a:pt x="655" y="820"/>
                  </a:cubicBezTo>
                  <a:cubicBezTo>
                    <a:pt x="521" y="540"/>
                    <a:pt x="388" y="166"/>
                    <a:pt x="121" y="5"/>
                  </a:cubicBezTo>
                  <a:cubicBezTo>
                    <a:pt x="111" y="2"/>
                    <a:pt x="100" y="0"/>
                    <a:pt x="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6"/>
            <p:cNvSpPr/>
            <p:nvPr/>
          </p:nvSpPr>
          <p:spPr>
            <a:xfrm rot="-3122830">
              <a:off x="2859737" y="5003290"/>
              <a:ext cx="112807" cy="204436"/>
            </a:xfrm>
            <a:custGeom>
              <a:avLst/>
              <a:gdLst/>
              <a:ahLst/>
              <a:cxnLst/>
              <a:rect l="l" t="t" r="r" b="b"/>
              <a:pathLst>
                <a:path w="1550" h="2809" extrusionOk="0">
                  <a:moveTo>
                    <a:pt x="135" y="0"/>
                  </a:moveTo>
                  <a:cubicBezTo>
                    <a:pt x="99" y="0"/>
                    <a:pt x="62" y="24"/>
                    <a:pt x="54" y="72"/>
                  </a:cubicBezTo>
                  <a:cubicBezTo>
                    <a:pt x="0" y="446"/>
                    <a:pt x="254" y="807"/>
                    <a:pt x="414" y="1127"/>
                  </a:cubicBezTo>
                  <a:cubicBezTo>
                    <a:pt x="668" y="1634"/>
                    <a:pt x="775" y="2262"/>
                    <a:pt x="1095" y="2716"/>
                  </a:cubicBezTo>
                  <a:cubicBezTo>
                    <a:pt x="1143" y="2781"/>
                    <a:pt x="1203" y="2808"/>
                    <a:pt x="1264" y="2808"/>
                  </a:cubicBezTo>
                  <a:cubicBezTo>
                    <a:pt x="1390" y="2808"/>
                    <a:pt x="1518" y="2691"/>
                    <a:pt x="1536" y="2556"/>
                  </a:cubicBezTo>
                  <a:lnTo>
                    <a:pt x="1549" y="2569"/>
                  </a:lnTo>
                  <a:cubicBezTo>
                    <a:pt x="1509" y="2142"/>
                    <a:pt x="1255" y="1715"/>
                    <a:pt x="1042" y="1354"/>
                  </a:cubicBezTo>
                  <a:cubicBezTo>
                    <a:pt x="788" y="900"/>
                    <a:pt x="481" y="473"/>
                    <a:pt x="201" y="32"/>
                  </a:cubicBezTo>
                  <a:cubicBezTo>
                    <a:pt x="185" y="11"/>
                    <a:pt x="160" y="0"/>
                    <a:pt x="1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6"/>
            <p:cNvSpPr/>
            <p:nvPr/>
          </p:nvSpPr>
          <p:spPr>
            <a:xfrm rot="-3122830">
              <a:off x="2895023" y="4842464"/>
              <a:ext cx="98252" cy="152035"/>
            </a:xfrm>
            <a:custGeom>
              <a:avLst/>
              <a:gdLst/>
              <a:ahLst/>
              <a:cxnLst/>
              <a:rect l="l" t="t" r="r" b="b"/>
              <a:pathLst>
                <a:path w="1350" h="2089" extrusionOk="0">
                  <a:moveTo>
                    <a:pt x="154" y="0"/>
                  </a:moveTo>
                  <a:cubicBezTo>
                    <a:pt x="75" y="0"/>
                    <a:pt x="0" y="84"/>
                    <a:pt x="41" y="175"/>
                  </a:cubicBezTo>
                  <a:cubicBezTo>
                    <a:pt x="175" y="432"/>
                    <a:pt x="444" y="2088"/>
                    <a:pt x="919" y="2088"/>
                  </a:cubicBezTo>
                  <a:cubicBezTo>
                    <a:pt x="963" y="2088"/>
                    <a:pt x="1008" y="2074"/>
                    <a:pt x="1055" y="2044"/>
                  </a:cubicBezTo>
                  <a:cubicBezTo>
                    <a:pt x="1349" y="1857"/>
                    <a:pt x="909" y="1296"/>
                    <a:pt x="815" y="1083"/>
                  </a:cubicBezTo>
                  <a:cubicBezTo>
                    <a:pt x="642" y="722"/>
                    <a:pt x="508" y="322"/>
                    <a:pt x="228" y="28"/>
                  </a:cubicBezTo>
                  <a:cubicBezTo>
                    <a:pt x="205" y="9"/>
                    <a:pt x="179" y="0"/>
                    <a:pt x="1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6"/>
            <p:cNvSpPr/>
            <p:nvPr/>
          </p:nvSpPr>
          <p:spPr>
            <a:xfrm rot="-3122830">
              <a:off x="3085058" y="4766210"/>
              <a:ext cx="88208" cy="139226"/>
            </a:xfrm>
            <a:custGeom>
              <a:avLst/>
              <a:gdLst/>
              <a:ahLst/>
              <a:cxnLst/>
              <a:rect l="l" t="t" r="r" b="b"/>
              <a:pathLst>
                <a:path w="1212" h="1913" extrusionOk="0">
                  <a:moveTo>
                    <a:pt x="116" y="1"/>
                  </a:moveTo>
                  <a:cubicBezTo>
                    <a:pt x="55" y="1"/>
                    <a:pt x="0" y="55"/>
                    <a:pt x="10" y="129"/>
                  </a:cubicBezTo>
                  <a:cubicBezTo>
                    <a:pt x="50" y="370"/>
                    <a:pt x="130" y="597"/>
                    <a:pt x="236" y="824"/>
                  </a:cubicBezTo>
                  <a:cubicBezTo>
                    <a:pt x="303" y="997"/>
                    <a:pt x="383" y="1171"/>
                    <a:pt x="437" y="1344"/>
                  </a:cubicBezTo>
                  <a:cubicBezTo>
                    <a:pt x="477" y="1518"/>
                    <a:pt x="544" y="1692"/>
                    <a:pt x="650" y="1825"/>
                  </a:cubicBezTo>
                  <a:cubicBezTo>
                    <a:pt x="705" y="1885"/>
                    <a:pt x="778" y="1913"/>
                    <a:pt x="850" y="1913"/>
                  </a:cubicBezTo>
                  <a:cubicBezTo>
                    <a:pt x="939" y="1913"/>
                    <a:pt x="1026" y="1872"/>
                    <a:pt x="1078" y="1798"/>
                  </a:cubicBezTo>
                  <a:cubicBezTo>
                    <a:pt x="1211" y="1598"/>
                    <a:pt x="958" y="1291"/>
                    <a:pt x="864" y="1117"/>
                  </a:cubicBezTo>
                  <a:cubicBezTo>
                    <a:pt x="757" y="944"/>
                    <a:pt x="664" y="770"/>
                    <a:pt x="557" y="597"/>
                  </a:cubicBezTo>
                  <a:cubicBezTo>
                    <a:pt x="463" y="383"/>
                    <a:pt x="343" y="196"/>
                    <a:pt x="196" y="36"/>
                  </a:cubicBezTo>
                  <a:cubicBezTo>
                    <a:pt x="172" y="11"/>
                    <a:pt x="14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6"/>
            <p:cNvSpPr/>
            <p:nvPr/>
          </p:nvSpPr>
          <p:spPr>
            <a:xfrm rot="-3122830">
              <a:off x="3073315" y="4641680"/>
              <a:ext cx="75108" cy="128819"/>
            </a:xfrm>
            <a:custGeom>
              <a:avLst/>
              <a:gdLst/>
              <a:ahLst/>
              <a:cxnLst/>
              <a:rect l="l" t="t" r="r" b="b"/>
              <a:pathLst>
                <a:path w="1032" h="1770" extrusionOk="0">
                  <a:moveTo>
                    <a:pt x="134" y="0"/>
                  </a:moveTo>
                  <a:cubicBezTo>
                    <a:pt x="66" y="0"/>
                    <a:pt x="1" y="72"/>
                    <a:pt x="30" y="151"/>
                  </a:cubicBezTo>
                  <a:cubicBezTo>
                    <a:pt x="137" y="391"/>
                    <a:pt x="257" y="631"/>
                    <a:pt x="351" y="872"/>
                  </a:cubicBezTo>
                  <a:cubicBezTo>
                    <a:pt x="471" y="1152"/>
                    <a:pt x="538" y="1499"/>
                    <a:pt x="738" y="1726"/>
                  </a:cubicBezTo>
                  <a:cubicBezTo>
                    <a:pt x="772" y="1756"/>
                    <a:pt x="812" y="1769"/>
                    <a:pt x="852" y="1769"/>
                  </a:cubicBezTo>
                  <a:cubicBezTo>
                    <a:pt x="939" y="1769"/>
                    <a:pt x="1023" y="1706"/>
                    <a:pt x="1032" y="1606"/>
                  </a:cubicBezTo>
                  <a:cubicBezTo>
                    <a:pt x="1018" y="1326"/>
                    <a:pt x="832" y="1045"/>
                    <a:pt x="698" y="792"/>
                  </a:cubicBezTo>
                  <a:cubicBezTo>
                    <a:pt x="565" y="525"/>
                    <a:pt x="404" y="257"/>
                    <a:pt x="204" y="30"/>
                  </a:cubicBezTo>
                  <a:cubicBezTo>
                    <a:pt x="183" y="9"/>
                    <a:pt x="158"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6"/>
            <p:cNvSpPr/>
            <p:nvPr/>
          </p:nvSpPr>
          <p:spPr>
            <a:xfrm rot="-3122830">
              <a:off x="3016813" y="4489329"/>
              <a:ext cx="68048" cy="148542"/>
            </a:xfrm>
            <a:custGeom>
              <a:avLst/>
              <a:gdLst/>
              <a:ahLst/>
              <a:cxnLst/>
              <a:rect l="l" t="t" r="r" b="b"/>
              <a:pathLst>
                <a:path w="935" h="2041" extrusionOk="0">
                  <a:moveTo>
                    <a:pt x="93" y="1"/>
                  </a:moveTo>
                  <a:cubicBezTo>
                    <a:pt x="50" y="1"/>
                    <a:pt x="11" y="27"/>
                    <a:pt x="0" y="71"/>
                  </a:cubicBezTo>
                  <a:cubicBezTo>
                    <a:pt x="0" y="165"/>
                    <a:pt x="14" y="271"/>
                    <a:pt x="67" y="365"/>
                  </a:cubicBezTo>
                  <a:cubicBezTo>
                    <a:pt x="134" y="565"/>
                    <a:pt x="187" y="752"/>
                    <a:pt x="241" y="952"/>
                  </a:cubicBezTo>
                  <a:cubicBezTo>
                    <a:pt x="321" y="1273"/>
                    <a:pt x="347" y="1727"/>
                    <a:pt x="561" y="1980"/>
                  </a:cubicBezTo>
                  <a:cubicBezTo>
                    <a:pt x="597" y="2021"/>
                    <a:pt x="645" y="2041"/>
                    <a:pt x="692" y="2041"/>
                  </a:cubicBezTo>
                  <a:cubicBezTo>
                    <a:pt x="768" y="2041"/>
                    <a:pt x="843" y="1991"/>
                    <a:pt x="868" y="1900"/>
                  </a:cubicBezTo>
                  <a:cubicBezTo>
                    <a:pt x="935" y="1567"/>
                    <a:pt x="708" y="1139"/>
                    <a:pt x="588" y="846"/>
                  </a:cubicBezTo>
                  <a:cubicBezTo>
                    <a:pt x="508" y="605"/>
                    <a:pt x="374" y="84"/>
                    <a:pt x="120" y="4"/>
                  </a:cubicBezTo>
                  <a:cubicBezTo>
                    <a:pt x="111" y="2"/>
                    <a:pt x="102" y="1"/>
                    <a:pt x="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6"/>
            <p:cNvSpPr/>
            <p:nvPr/>
          </p:nvSpPr>
          <p:spPr>
            <a:xfrm rot="-3122830">
              <a:off x="2981579" y="4311513"/>
              <a:ext cx="98397" cy="167464"/>
            </a:xfrm>
            <a:custGeom>
              <a:avLst/>
              <a:gdLst/>
              <a:ahLst/>
              <a:cxnLst/>
              <a:rect l="l" t="t" r="r" b="b"/>
              <a:pathLst>
                <a:path w="1352" h="2301" extrusionOk="0">
                  <a:moveTo>
                    <a:pt x="27" y="1"/>
                  </a:moveTo>
                  <a:cubicBezTo>
                    <a:pt x="11" y="1"/>
                    <a:pt x="0" y="20"/>
                    <a:pt x="10" y="39"/>
                  </a:cubicBezTo>
                  <a:cubicBezTo>
                    <a:pt x="143" y="372"/>
                    <a:pt x="317" y="693"/>
                    <a:pt x="437" y="1040"/>
                  </a:cubicBezTo>
                  <a:cubicBezTo>
                    <a:pt x="570" y="1441"/>
                    <a:pt x="664" y="1921"/>
                    <a:pt x="944" y="2242"/>
                  </a:cubicBezTo>
                  <a:cubicBezTo>
                    <a:pt x="982" y="2283"/>
                    <a:pt x="1028" y="2300"/>
                    <a:pt x="1075" y="2300"/>
                  </a:cubicBezTo>
                  <a:cubicBezTo>
                    <a:pt x="1211" y="2300"/>
                    <a:pt x="1351" y="2154"/>
                    <a:pt x="1291" y="2015"/>
                  </a:cubicBezTo>
                  <a:cubicBezTo>
                    <a:pt x="1131" y="1641"/>
                    <a:pt x="904" y="1294"/>
                    <a:pt x="731" y="920"/>
                  </a:cubicBezTo>
                  <a:cubicBezTo>
                    <a:pt x="570" y="586"/>
                    <a:pt x="384" y="185"/>
                    <a:pt x="50" y="12"/>
                  </a:cubicBezTo>
                  <a:cubicBezTo>
                    <a:pt x="42" y="4"/>
                    <a:pt x="34" y="1"/>
                    <a:pt x="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6"/>
            <p:cNvSpPr/>
            <p:nvPr/>
          </p:nvSpPr>
          <p:spPr>
            <a:xfrm rot="-3122830">
              <a:off x="3221661" y="4435529"/>
              <a:ext cx="87335" cy="159604"/>
            </a:xfrm>
            <a:custGeom>
              <a:avLst/>
              <a:gdLst/>
              <a:ahLst/>
              <a:cxnLst/>
              <a:rect l="l" t="t" r="r" b="b"/>
              <a:pathLst>
                <a:path w="1200" h="2193" extrusionOk="0">
                  <a:moveTo>
                    <a:pt x="52" y="1"/>
                  </a:moveTo>
                  <a:cubicBezTo>
                    <a:pt x="24" y="1"/>
                    <a:pt x="0" y="25"/>
                    <a:pt x="0" y="60"/>
                  </a:cubicBezTo>
                  <a:cubicBezTo>
                    <a:pt x="14" y="448"/>
                    <a:pt x="174" y="861"/>
                    <a:pt x="267" y="1235"/>
                  </a:cubicBezTo>
                  <a:cubicBezTo>
                    <a:pt x="348" y="1529"/>
                    <a:pt x="441" y="2090"/>
                    <a:pt x="788" y="2183"/>
                  </a:cubicBezTo>
                  <a:cubicBezTo>
                    <a:pt x="812" y="2190"/>
                    <a:pt x="835" y="2193"/>
                    <a:pt x="858" y="2193"/>
                  </a:cubicBezTo>
                  <a:cubicBezTo>
                    <a:pt x="1062" y="2193"/>
                    <a:pt x="1200" y="1938"/>
                    <a:pt x="1055" y="1769"/>
                  </a:cubicBezTo>
                  <a:cubicBezTo>
                    <a:pt x="842" y="1529"/>
                    <a:pt x="668" y="1249"/>
                    <a:pt x="534" y="955"/>
                  </a:cubicBezTo>
                  <a:cubicBezTo>
                    <a:pt x="414" y="675"/>
                    <a:pt x="334" y="234"/>
                    <a:pt x="94" y="20"/>
                  </a:cubicBezTo>
                  <a:cubicBezTo>
                    <a:pt x="80" y="7"/>
                    <a:pt x="66" y="1"/>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6"/>
            <p:cNvSpPr/>
            <p:nvPr/>
          </p:nvSpPr>
          <p:spPr>
            <a:xfrm rot="-3122830">
              <a:off x="3295104" y="4597997"/>
              <a:ext cx="94322" cy="135587"/>
            </a:xfrm>
            <a:custGeom>
              <a:avLst/>
              <a:gdLst/>
              <a:ahLst/>
              <a:cxnLst/>
              <a:rect l="l" t="t" r="r" b="b"/>
              <a:pathLst>
                <a:path w="1296" h="1863" extrusionOk="0">
                  <a:moveTo>
                    <a:pt x="171" y="1"/>
                  </a:moveTo>
                  <a:cubicBezTo>
                    <a:pt x="143" y="1"/>
                    <a:pt x="116" y="25"/>
                    <a:pt x="107" y="60"/>
                  </a:cubicBezTo>
                  <a:cubicBezTo>
                    <a:pt x="0" y="381"/>
                    <a:pt x="201" y="768"/>
                    <a:pt x="347" y="1062"/>
                  </a:cubicBezTo>
                  <a:cubicBezTo>
                    <a:pt x="468" y="1315"/>
                    <a:pt x="628" y="1849"/>
                    <a:pt x="962" y="1863"/>
                  </a:cubicBezTo>
                  <a:cubicBezTo>
                    <a:pt x="1028" y="1863"/>
                    <a:pt x="1095" y="1823"/>
                    <a:pt x="1135" y="1769"/>
                  </a:cubicBezTo>
                  <a:cubicBezTo>
                    <a:pt x="1295" y="1502"/>
                    <a:pt x="962" y="1155"/>
                    <a:pt x="828" y="941"/>
                  </a:cubicBezTo>
                  <a:cubicBezTo>
                    <a:pt x="641" y="648"/>
                    <a:pt x="468" y="274"/>
                    <a:pt x="214" y="20"/>
                  </a:cubicBezTo>
                  <a:cubicBezTo>
                    <a:pt x="201" y="7"/>
                    <a:pt x="186" y="1"/>
                    <a:pt x="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6"/>
            <p:cNvSpPr/>
            <p:nvPr/>
          </p:nvSpPr>
          <p:spPr>
            <a:xfrm rot="-3122830">
              <a:off x="3312626" y="4741792"/>
              <a:ext cx="68703" cy="131876"/>
            </a:xfrm>
            <a:custGeom>
              <a:avLst/>
              <a:gdLst/>
              <a:ahLst/>
              <a:cxnLst/>
              <a:rect l="l" t="t" r="r" b="b"/>
              <a:pathLst>
                <a:path w="944" h="1812" extrusionOk="0">
                  <a:moveTo>
                    <a:pt x="190" y="0"/>
                  </a:moveTo>
                  <a:cubicBezTo>
                    <a:pt x="143" y="0"/>
                    <a:pt x="95" y="27"/>
                    <a:pt x="80" y="79"/>
                  </a:cubicBezTo>
                  <a:cubicBezTo>
                    <a:pt x="0" y="320"/>
                    <a:pt x="107" y="600"/>
                    <a:pt x="187" y="840"/>
                  </a:cubicBezTo>
                  <a:cubicBezTo>
                    <a:pt x="307" y="1134"/>
                    <a:pt x="428" y="1428"/>
                    <a:pt x="561" y="1708"/>
                  </a:cubicBezTo>
                  <a:cubicBezTo>
                    <a:pt x="595" y="1781"/>
                    <a:pt x="656" y="1812"/>
                    <a:pt x="719" y="1812"/>
                  </a:cubicBezTo>
                  <a:cubicBezTo>
                    <a:pt x="828" y="1812"/>
                    <a:pt x="944" y="1720"/>
                    <a:pt x="935" y="1601"/>
                  </a:cubicBezTo>
                  <a:cubicBezTo>
                    <a:pt x="922" y="1281"/>
                    <a:pt x="748" y="987"/>
                    <a:pt x="601" y="720"/>
                  </a:cubicBezTo>
                  <a:cubicBezTo>
                    <a:pt x="494" y="507"/>
                    <a:pt x="401" y="280"/>
                    <a:pt x="281" y="53"/>
                  </a:cubicBezTo>
                  <a:cubicBezTo>
                    <a:pt x="263" y="17"/>
                    <a:pt x="227"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6"/>
            <p:cNvSpPr/>
            <p:nvPr/>
          </p:nvSpPr>
          <p:spPr>
            <a:xfrm rot="-3122830">
              <a:off x="3164478" y="4923143"/>
              <a:ext cx="93375" cy="154583"/>
            </a:xfrm>
            <a:custGeom>
              <a:avLst/>
              <a:gdLst/>
              <a:ahLst/>
              <a:cxnLst/>
              <a:rect l="l" t="t" r="r" b="b"/>
              <a:pathLst>
                <a:path w="1283" h="2124" extrusionOk="0">
                  <a:moveTo>
                    <a:pt x="94" y="0"/>
                  </a:moveTo>
                  <a:cubicBezTo>
                    <a:pt x="44" y="0"/>
                    <a:pt x="1" y="59"/>
                    <a:pt x="1" y="118"/>
                  </a:cubicBezTo>
                  <a:cubicBezTo>
                    <a:pt x="14" y="519"/>
                    <a:pt x="281" y="960"/>
                    <a:pt x="441" y="1320"/>
                  </a:cubicBezTo>
                  <a:cubicBezTo>
                    <a:pt x="575" y="1600"/>
                    <a:pt x="668" y="2041"/>
                    <a:pt x="1002" y="2121"/>
                  </a:cubicBezTo>
                  <a:cubicBezTo>
                    <a:pt x="1011" y="2123"/>
                    <a:pt x="1019" y="2124"/>
                    <a:pt x="1028" y="2124"/>
                  </a:cubicBezTo>
                  <a:cubicBezTo>
                    <a:pt x="1083" y="2124"/>
                    <a:pt x="1127" y="2087"/>
                    <a:pt x="1162" y="2041"/>
                  </a:cubicBezTo>
                  <a:cubicBezTo>
                    <a:pt x="1282" y="1721"/>
                    <a:pt x="922" y="1280"/>
                    <a:pt x="775" y="986"/>
                  </a:cubicBezTo>
                  <a:cubicBezTo>
                    <a:pt x="601" y="666"/>
                    <a:pt x="441" y="252"/>
                    <a:pt x="147" y="25"/>
                  </a:cubicBezTo>
                  <a:cubicBezTo>
                    <a:pt x="130" y="7"/>
                    <a:pt x="112" y="0"/>
                    <a:pt x="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6"/>
            <p:cNvSpPr/>
            <p:nvPr/>
          </p:nvSpPr>
          <p:spPr>
            <a:xfrm rot="-3122830">
              <a:off x="3173712" y="5057123"/>
              <a:ext cx="96287" cy="168192"/>
            </a:xfrm>
            <a:custGeom>
              <a:avLst/>
              <a:gdLst/>
              <a:ahLst/>
              <a:cxnLst/>
              <a:rect l="l" t="t" r="r" b="b"/>
              <a:pathLst>
                <a:path w="1323" h="2311" extrusionOk="0">
                  <a:moveTo>
                    <a:pt x="217" y="1"/>
                  </a:moveTo>
                  <a:cubicBezTo>
                    <a:pt x="184" y="1"/>
                    <a:pt x="152" y="18"/>
                    <a:pt x="134" y="55"/>
                  </a:cubicBezTo>
                  <a:cubicBezTo>
                    <a:pt x="0" y="442"/>
                    <a:pt x="214" y="869"/>
                    <a:pt x="387" y="1216"/>
                  </a:cubicBezTo>
                  <a:cubicBezTo>
                    <a:pt x="494" y="1430"/>
                    <a:pt x="614" y="1644"/>
                    <a:pt x="735" y="1844"/>
                  </a:cubicBezTo>
                  <a:cubicBezTo>
                    <a:pt x="801" y="2017"/>
                    <a:pt x="908" y="2164"/>
                    <a:pt x="1042" y="2284"/>
                  </a:cubicBezTo>
                  <a:cubicBezTo>
                    <a:pt x="1071" y="2303"/>
                    <a:pt x="1102" y="2311"/>
                    <a:pt x="1132" y="2311"/>
                  </a:cubicBezTo>
                  <a:cubicBezTo>
                    <a:pt x="1212" y="2311"/>
                    <a:pt x="1286" y="2252"/>
                    <a:pt x="1295" y="2164"/>
                  </a:cubicBezTo>
                  <a:cubicBezTo>
                    <a:pt x="1322" y="1804"/>
                    <a:pt x="921" y="1417"/>
                    <a:pt x="748" y="1123"/>
                  </a:cubicBezTo>
                  <a:cubicBezTo>
                    <a:pt x="534" y="802"/>
                    <a:pt x="387" y="442"/>
                    <a:pt x="307" y="68"/>
                  </a:cubicBezTo>
                  <a:cubicBezTo>
                    <a:pt x="293" y="25"/>
                    <a:pt x="255" y="1"/>
                    <a:pt x="2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6"/>
            <p:cNvSpPr/>
            <p:nvPr/>
          </p:nvSpPr>
          <p:spPr>
            <a:xfrm rot="-3122830">
              <a:off x="3398033" y="4865313"/>
              <a:ext cx="78747" cy="153636"/>
            </a:xfrm>
            <a:custGeom>
              <a:avLst/>
              <a:gdLst/>
              <a:ahLst/>
              <a:cxnLst/>
              <a:rect l="l" t="t" r="r" b="b"/>
              <a:pathLst>
                <a:path w="1082" h="2111" extrusionOk="0">
                  <a:moveTo>
                    <a:pt x="110" y="1"/>
                  </a:moveTo>
                  <a:cubicBezTo>
                    <a:pt x="53" y="1"/>
                    <a:pt x="0" y="44"/>
                    <a:pt x="0" y="116"/>
                  </a:cubicBezTo>
                  <a:cubicBezTo>
                    <a:pt x="40" y="490"/>
                    <a:pt x="161" y="851"/>
                    <a:pt x="321" y="1184"/>
                  </a:cubicBezTo>
                  <a:cubicBezTo>
                    <a:pt x="388" y="1331"/>
                    <a:pt x="441" y="1491"/>
                    <a:pt x="494" y="1638"/>
                  </a:cubicBezTo>
                  <a:cubicBezTo>
                    <a:pt x="561" y="1785"/>
                    <a:pt x="574" y="1972"/>
                    <a:pt x="735" y="2079"/>
                  </a:cubicBezTo>
                  <a:cubicBezTo>
                    <a:pt x="761" y="2100"/>
                    <a:pt x="794" y="2111"/>
                    <a:pt x="827" y="2111"/>
                  </a:cubicBezTo>
                  <a:cubicBezTo>
                    <a:pt x="876" y="2111"/>
                    <a:pt x="924" y="2087"/>
                    <a:pt x="948" y="2039"/>
                  </a:cubicBezTo>
                  <a:cubicBezTo>
                    <a:pt x="1082" y="1758"/>
                    <a:pt x="855" y="1438"/>
                    <a:pt x="748" y="1184"/>
                  </a:cubicBezTo>
                  <a:cubicBezTo>
                    <a:pt x="574" y="810"/>
                    <a:pt x="388" y="437"/>
                    <a:pt x="214" y="63"/>
                  </a:cubicBezTo>
                  <a:cubicBezTo>
                    <a:pt x="187" y="20"/>
                    <a:pt x="148" y="1"/>
                    <a:pt x="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523"/>
        <p:cNvGrpSpPr/>
        <p:nvPr/>
      </p:nvGrpSpPr>
      <p:grpSpPr>
        <a:xfrm>
          <a:off x="0" y="0"/>
          <a:ext cx="0" cy="0"/>
          <a:chOff x="0" y="0"/>
          <a:chExt cx="0" cy="0"/>
        </a:xfrm>
      </p:grpSpPr>
      <p:sp>
        <p:nvSpPr>
          <p:cNvPr id="524" name="Google Shape;524;p17"/>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5" name="Google Shape;525;p17"/>
          <p:cNvSpPr txBox="1">
            <a:spLocks noGrp="1"/>
          </p:cNvSpPr>
          <p:nvPr>
            <p:ph type="subTitle" idx="1"/>
          </p:nvPr>
        </p:nvSpPr>
        <p:spPr>
          <a:xfrm>
            <a:off x="621100" y="1327650"/>
            <a:ext cx="3104100" cy="248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1400"/>
              <a:buChar char="●"/>
              <a:defRPr sz="1400"/>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526" name="Google Shape;526;p17"/>
          <p:cNvSpPr/>
          <p:nvPr/>
        </p:nvSpPr>
        <p:spPr>
          <a:xfrm>
            <a:off x="6771925" y="-69362"/>
            <a:ext cx="3244122" cy="1217717"/>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7"/>
          <p:cNvSpPr/>
          <p:nvPr/>
        </p:nvSpPr>
        <p:spPr>
          <a:xfrm>
            <a:off x="5481104" y="4232325"/>
            <a:ext cx="3709030" cy="940940"/>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7"/>
          <p:cNvSpPr/>
          <p:nvPr/>
        </p:nvSpPr>
        <p:spPr>
          <a:xfrm>
            <a:off x="435400" y="4828575"/>
            <a:ext cx="3164364" cy="344701"/>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7"/>
          <p:cNvSpPr/>
          <p:nvPr/>
        </p:nvSpPr>
        <p:spPr>
          <a:xfrm>
            <a:off x="8625399" y="3866276"/>
            <a:ext cx="456682" cy="322351"/>
          </a:xfrm>
          <a:custGeom>
            <a:avLst/>
            <a:gdLst/>
            <a:ahLst/>
            <a:cxnLst/>
            <a:rect l="l" t="t" r="r" b="b"/>
            <a:pathLst>
              <a:path w="8019" h="5660" extrusionOk="0">
                <a:moveTo>
                  <a:pt x="3978" y="0"/>
                </a:moveTo>
                <a:cubicBezTo>
                  <a:pt x="3755" y="0"/>
                  <a:pt x="3519" y="14"/>
                  <a:pt x="3269" y="42"/>
                </a:cubicBezTo>
                <a:cubicBezTo>
                  <a:pt x="738" y="333"/>
                  <a:pt x="1" y="5660"/>
                  <a:pt x="3737" y="5660"/>
                </a:cubicBezTo>
                <a:cubicBezTo>
                  <a:pt x="4455" y="5660"/>
                  <a:pt x="5339" y="5463"/>
                  <a:pt x="6407" y="4996"/>
                </a:cubicBezTo>
                <a:cubicBezTo>
                  <a:pt x="7596" y="4477"/>
                  <a:pt x="8018" y="0"/>
                  <a:pt x="3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7"/>
          <p:cNvSpPr/>
          <p:nvPr/>
        </p:nvSpPr>
        <p:spPr>
          <a:xfrm>
            <a:off x="8381200" y="3601175"/>
            <a:ext cx="283398" cy="178474"/>
          </a:xfrm>
          <a:custGeom>
            <a:avLst/>
            <a:gdLst/>
            <a:ahLst/>
            <a:cxnLst/>
            <a:rect l="l" t="t" r="r" b="b"/>
            <a:pathLst>
              <a:path w="2693" h="1696" extrusionOk="0">
                <a:moveTo>
                  <a:pt x="1303" y="1"/>
                </a:moveTo>
                <a:cubicBezTo>
                  <a:pt x="1100" y="1"/>
                  <a:pt x="885" y="59"/>
                  <a:pt x="679" y="196"/>
                </a:cubicBezTo>
                <a:cubicBezTo>
                  <a:pt x="0" y="649"/>
                  <a:pt x="367" y="1695"/>
                  <a:pt x="1181" y="1695"/>
                </a:cubicBezTo>
                <a:cubicBezTo>
                  <a:pt x="1424" y="1695"/>
                  <a:pt x="1707" y="1602"/>
                  <a:pt x="2014" y="1371"/>
                </a:cubicBezTo>
                <a:cubicBezTo>
                  <a:pt x="2693" y="863"/>
                  <a:pt x="2084" y="1"/>
                  <a:pt x="13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17"/>
          <p:cNvGrpSpPr/>
          <p:nvPr/>
        </p:nvGrpSpPr>
        <p:grpSpPr>
          <a:xfrm rot="10329411">
            <a:off x="1192850" y="4270077"/>
            <a:ext cx="603906" cy="737813"/>
            <a:chOff x="4227750" y="2339275"/>
            <a:chExt cx="268000" cy="327425"/>
          </a:xfrm>
        </p:grpSpPr>
        <p:sp>
          <p:nvSpPr>
            <p:cNvPr id="532" name="Google Shape;532;p17"/>
            <p:cNvSpPr/>
            <p:nvPr/>
          </p:nvSpPr>
          <p:spPr>
            <a:xfrm>
              <a:off x="4273225" y="2383150"/>
              <a:ext cx="35000" cy="64650"/>
            </a:xfrm>
            <a:custGeom>
              <a:avLst/>
              <a:gdLst/>
              <a:ahLst/>
              <a:cxnLst/>
              <a:rect l="l" t="t" r="r" b="b"/>
              <a:pathLst>
                <a:path w="1400" h="2586" extrusionOk="0">
                  <a:moveTo>
                    <a:pt x="124" y="0"/>
                  </a:moveTo>
                  <a:cubicBezTo>
                    <a:pt x="60" y="0"/>
                    <a:pt x="1" y="54"/>
                    <a:pt x="11" y="121"/>
                  </a:cubicBezTo>
                  <a:cubicBezTo>
                    <a:pt x="104" y="575"/>
                    <a:pt x="237" y="1002"/>
                    <a:pt x="411" y="1429"/>
                  </a:cubicBezTo>
                  <a:cubicBezTo>
                    <a:pt x="545" y="1803"/>
                    <a:pt x="598" y="2404"/>
                    <a:pt x="1012" y="2578"/>
                  </a:cubicBezTo>
                  <a:cubicBezTo>
                    <a:pt x="1029" y="2583"/>
                    <a:pt x="1045" y="2586"/>
                    <a:pt x="1062" y="2586"/>
                  </a:cubicBezTo>
                  <a:cubicBezTo>
                    <a:pt x="1124" y="2586"/>
                    <a:pt x="1183" y="2548"/>
                    <a:pt x="1226" y="2484"/>
                  </a:cubicBezTo>
                  <a:cubicBezTo>
                    <a:pt x="1399" y="2097"/>
                    <a:pt x="1039" y="1616"/>
                    <a:pt x="878" y="1256"/>
                  </a:cubicBezTo>
                  <a:cubicBezTo>
                    <a:pt x="718" y="815"/>
                    <a:pt x="491" y="401"/>
                    <a:pt x="197" y="27"/>
                  </a:cubicBezTo>
                  <a:cubicBezTo>
                    <a:pt x="175" y="9"/>
                    <a:pt x="149" y="0"/>
                    <a:pt x="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7"/>
            <p:cNvSpPr/>
            <p:nvPr/>
          </p:nvSpPr>
          <p:spPr>
            <a:xfrm>
              <a:off x="4297850" y="2339275"/>
              <a:ext cx="35825" cy="63050"/>
            </a:xfrm>
            <a:custGeom>
              <a:avLst/>
              <a:gdLst/>
              <a:ahLst/>
              <a:cxnLst/>
              <a:rect l="l" t="t" r="r" b="b"/>
              <a:pathLst>
                <a:path w="1433" h="2522" extrusionOk="0">
                  <a:moveTo>
                    <a:pt x="150" y="0"/>
                  </a:moveTo>
                  <a:cubicBezTo>
                    <a:pt x="98" y="0"/>
                    <a:pt x="49" y="38"/>
                    <a:pt x="40" y="100"/>
                  </a:cubicBezTo>
                  <a:cubicBezTo>
                    <a:pt x="0" y="527"/>
                    <a:pt x="334" y="928"/>
                    <a:pt x="454" y="1342"/>
                  </a:cubicBezTo>
                  <a:cubicBezTo>
                    <a:pt x="574" y="1702"/>
                    <a:pt x="641" y="2130"/>
                    <a:pt x="895" y="2437"/>
                  </a:cubicBezTo>
                  <a:cubicBezTo>
                    <a:pt x="948" y="2496"/>
                    <a:pt x="1010" y="2521"/>
                    <a:pt x="1071" y="2521"/>
                  </a:cubicBezTo>
                  <a:cubicBezTo>
                    <a:pt x="1256" y="2521"/>
                    <a:pt x="1433" y="2290"/>
                    <a:pt x="1322" y="2089"/>
                  </a:cubicBezTo>
                  <a:cubicBezTo>
                    <a:pt x="962" y="1422"/>
                    <a:pt x="735" y="621"/>
                    <a:pt x="227" y="33"/>
                  </a:cubicBezTo>
                  <a:cubicBezTo>
                    <a:pt x="204" y="10"/>
                    <a:pt x="177" y="0"/>
                    <a:pt x="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7"/>
            <p:cNvSpPr/>
            <p:nvPr/>
          </p:nvSpPr>
          <p:spPr>
            <a:xfrm>
              <a:off x="4356600" y="2383150"/>
              <a:ext cx="20725" cy="45075"/>
            </a:xfrm>
            <a:custGeom>
              <a:avLst/>
              <a:gdLst/>
              <a:ahLst/>
              <a:cxnLst/>
              <a:rect l="l" t="t" r="r" b="b"/>
              <a:pathLst>
                <a:path w="829" h="1803" extrusionOk="0">
                  <a:moveTo>
                    <a:pt x="94" y="1"/>
                  </a:moveTo>
                  <a:cubicBezTo>
                    <a:pt x="54" y="1"/>
                    <a:pt x="14" y="27"/>
                    <a:pt x="14" y="67"/>
                  </a:cubicBezTo>
                  <a:cubicBezTo>
                    <a:pt x="0" y="188"/>
                    <a:pt x="27" y="308"/>
                    <a:pt x="67" y="415"/>
                  </a:cubicBezTo>
                  <a:cubicBezTo>
                    <a:pt x="107" y="602"/>
                    <a:pt x="134" y="775"/>
                    <a:pt x="160" y="949"/>
                  </a:cubicBezTo>
                  <a:cubicBezTo>
                    <a:pt x="214" y="1242"/>
                    <a:pt x="227" y="1670"/>
                    <a:pt x="548" y="1790"/>
                  </a:cubicBezTo>
                  <a:cubicBezTo>
                    <a:pt x="571" y="1798"/>
                    <a:pt x="592" y="1802"/>
                    <a:pt x="611" y="1802"/>
                  </a:cubicBezTo>
                  <a:cubicBezTo>
                    <a:pt x="714" y="1802"/>
                    <a:pt x="765" y="1693"/>
                    <a:pt x="788" y="1603"/>
                  </a:cubicBezTo>
                  <a:cubicBezTo>
                    <a:pt x="828" y="1456"/>
                    <a:pt x="668" y="1176"/>
                    <a:pt x="628" y="1029"/>
                  </a:cubicBezTo>
                  <a:cubicBezTo>
                    <a:pt x="574" y="882"/>
                    <a:pt x="548" y="748"/>
                    <a:pt x="508" y="602"/>
                  </a:cubicBezTo>
                  <a:cubicBezTo>
                    <a:pt x="454" y="388"/>
                    <a:pt x="347" y="41"/>
                    <a:pt x="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7"/>
            <p:cNvSpPr/>
            <p:nvPr/>
          </p:nvSpPr>
          <p:spPr>
            <a:xfrm>
              <a:off x="4385300" y="2348225"/>
              <a:ext cx="23100" cy="43675"/>
            </a:xfrm>
            <a:custGeom>
              <a:avLst/>
              <a:gdLst/>
              <a:ahLst/>
              <a:cxnLst/>
              <a:rect l="l" t="t" r="r" b="b"/>
              <a:pathLst>
                <a:path w="924" h="1747" extrusionOk="0">
                  <a:moveTo>
                    <a:pt x="111" y="1"/>
                  </a:moveTo>
                  <a:cubicBezTo>
                    <a:pt x="68" y="1"/>
                    <a:pt x="27" y="34"/>
                    <a:pt x="27" y="76"/>
                  </a:cubicBezTo>
                  <a:cubicBezTo>
                    <a:pt x="0" y="330"/>
                    <a:pt x="121" y="597"/>
                    <a:pt x="174" y="850"/>
                  </a:cubicBezTo>
                  <a:cubicBezTo>
                    <a:pt x="214" y="1091"/>
                    <a:pt x="268" y="1331"/>
                    <a:pt x="334" y="1558"/>
                  </a:cubicBezTo>
                  <a:cubicBezTo>
                    <a:pt x="383" y="1689"/>
                    <a:pt x="498" y="1746"/>
                    <a:pt x="609" y="1746"/>
                  </a:cubicBezTo>
                  <a:cubicBezTo>
                    <a:pt x="769" y="1746"/>
                    <a:pt x="924" y="1627"/>
                    <a:pt x="868" y="1438"/>
                  </a:cubicBezTo>
                  <a:cubicBezTo>
                    <a:pt x="855" y="1424"/>
                    <a:pt x="855" y="1411"/>
                    <a:pt x="842" y="1398"/>
                  </a:cubicBezTo>
                  <a:cubicBezTo>
                    <a:pt x="815" y="1264"/>
                    <a:pt x="762" y="1144"/>
                    <a:pt x="708" y="1024"/>
                  </a:cubicBezTo>
                  <a:cubicBezTo>
                    <a:pt x="668" y="904"/>
                    <a:pt x="628" y="783"/>
                    <a:pt x="588" y="677"/>
                  </a:cubicBezTo>
                  <a:cubicBezTo>
                    <a:pt x="495" y="436"/>
                    <a:pt x="374" y="143"/>
                    <a:pt x="147" y="9"/>
                  </a:cubicBezTo>
                  <a:cubicBezTo>
                    <a:pt x="136" y="3"/>
                    <a:pt x="123" y="1"/>
                    <a:pt x="1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7"/>
            <p:cNvSpPr/>
            <p:nvPr/>
          </p:nvSpPr>
          <p:spPr>
            <a:xfrm>
              <a:off x="4406675" y="2383825"/>
              <a:ext cx="650" cy="1700"/>
            </a:xfrm>
            <a:custGeom>
              <a:avLst/>
              <a:gdLst/>
              <a:ahLst/>
              <a:cxnLst/>
              <a:rect l="l" t="t" r="r" b="b"/>
              <a:pathLst>
                <a:path w="26" h="68" extrusionOk="0">
                  <a:moveTo>
                    <a:pt x="0" y="0"/>
                  </a:moveTo>
                  <a:cubicBezTo>
                    <a:pt x="0" y="14"/>
                    <a:pt x="0" y="14"/>
                    <a:pt x="0" y="14"/>
                  </a:cubicBezTo>
                  <a:cubicBezTo>
                    <a:pt x="14" y="43"/>
                    <a:pt x="25" y="68"/>
                    <a:pt x="25" y="68"/>
                  </a:cubicBezTo>
                  <a:cubicBezTo>
                    <a:pt x="26" y="68"/>
                    <a:pt x="18" y="49"/>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7"/>
            <p:cNvSpPr/>
            <p:nvPr/>
          </p:nvSpPr>
          <p:spPr>
            <a:xfrm>
              <a:off x="4331900" y="2438975"/>
              <a:ext cx="24900" cy="51500"/>
            </a:xfrm>
            <a:custGeom>
              <a:avLst/>
              <a:gdLst/>
              <a:ahLst/>
              <a:cxnLst/>
              <a:rect l="l" t="t" r="r" b="b"/>
              <a:pathLst>
                <a:path w="996" h="2060" extrusionOk="0">
                  <a:moveTo>
                    <a:pt x="58" y="0"/>
                  </a:moveTo>
                  <a:cubicBezTo>
                    <a:pt x="28" y="0"/>
                    <a:pt x="0" y="22"/>
                    <a:pt x="0" y="51"/>
                  </a:cubicBezTo>
                  <a:cubicBezTo>
                    <a:pt x="0" y="345"/>
                    <a:pt x="174" y="638"/>
                    <a:pt x="281" y="905"/>
                  </a:cubicBezTo>
                  <a:cubicBezTo>
                    <a:pt x="414" y="1239"/>
                    <a:pt x="481" y="1573"/>
                    <a:pt x="588" y="1920"/>
                  </a:cubicBezTo>
                  <a:cubicBezTo>
                    <a:pt x="617" y="2015"/>
                    <a:pt x="701" y="2059"/>
                    <a:pt x="785" y="2059"/>
                  </a:cubicBezTo>
                  <a:cubicBezTo>
                    <a:pt x="891" y="2059"/>
                    <a:pt x="996" y="1988"/>
                    <a:pt x="988" y="1853"/>
                  </a:cubicBezTo>
                  <a:cubicBezTo>
                    <a:pt x="921" y="1506"/>
                    <a:pt x="801" y="1172"/>
                    <a:pt x="601" y="879"/>
                  </a:cubicBezTo>
                  <a:cubicBezTo>
                    <a:pt x="467" y="572"/>
                    <a:pt x="294" y="278"/>
                    <a:pt x="94" y="11"/>
                  </a:cubicBezTo>
                  <a:cubicBezTo>
                    <a:pt x="82" y="3"/>
                    <a:pt x="70" y="0"/>
                    <a:pt x="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7"/>
            <p:cNvSpPr/>
            <p:nvPr/>
          </p:nvSpPr>
          <p:spPr>
            <a:xfrm>
              <a:off x="4232750" y="2438775"/>
              <a:ext cx="25050" cy="49575"/>
            </a:xfrm>
            <a:custGeom>
              <a:avLst/>
              <a:gdLst/>
              <a:ahLst/>
              <a:cxnLst/>
              <a:rect l="l" t="t" r="r" b="b"/>
              <a:pathLst>
                <a:path w="1002" h="1983" extrusionOk="0">
                  <a:moveTo>
                    <a:pt x="89" y="0"/>
                  </a:moveTo>
                  <a:cubicBezTo>
                    <a:pt x="57" y="0"/>
                    <a:pt x="27" y="15"/>
                    <a:pt x="27" y="46"/>
                  </a:cubicBezTo>
                  <a:cubicBezTo>
                    <a:pt x="1" y="366"/>
                    <a:pt x="174" y="686"/>
                    <a:pt x="268" y="980"/>
                  </a:cubicBezTo>
                  <a:cubicBezTo>
                    <a:pt x="361" y="1274"/>
                    <a:pt x="428" y="1674"/>
                    <a:pt x="668" y="1928"/>
                  </a:cubicBezTo>
                  <a:cubicBezTo>
                    <a:pt x="706" y="1966"/>
                    <a:pt x="752" y="1982"/>
                    <a:pt x="798" y="1982"/>
                  </a:cubicBezTo>
                  <a:cubicBezTo>
                    <a:pt x="901" y="1982"/>
                    <a:pt x="1002" y="1901"/>
                    <a:pt x="1002" y="1781"/>
                  </a:cubicBezTo>
                  <a:cubicBezTo>
                    <a:pt x="989" y="1448"/>
                    <a:pt x="788" y="1114"/>
                    <a:pt x="655" y="820"/>
                  </a:cubicBezTo>
                  <a:cubicBezTo>
                    <a:pt x="521" y="540"/>
                    <a:pt x="388" y="166"/>
                    <a:pt x="121" y="5"/>
                  </a:cubicBezTo>
                  <a:cubicBezTo>
                    <a:pt x="111" y="2"/>
                    <a:pt x="100" y="0"/>
                    <a:pt x="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7"/>
            <p:cNvSpPr/>
            <p:nvPr/>
          </p:nvSpPr>
          <p:spPr>
            <a:xfrm>
              <a:off x="4227750" y="2498525"/>
              <a:ext cx="38750" cy="70225"/>
            </a:xfrm>
            <a:custGeom>
              <a:avLst/>
              <a:gdLst/>
              <a:ahLst/>
              <a:cxnLst/>
              <a:rect l="l" t="t" r="r" b="b"/>
              <a:pathLst>
                <a:path w="1550" h="2809" extrusionOk="0">
                  <a:moveTo>
                    <a:pt x="135" y="0"/>
                  </a:moveTo>
                  <a:cubicBezTo>
                    <a:pt x="99" y="0"/>
                    <a:pt x="62" y="24"/>
                    <a:pt x="54" y="72"/>
                  </a:cubicBezTo>
                  <a:cubicBezTo>
                    <a:pt x="0" y="446"/>
                    <a:pt x="254" y="807"/>
                    <a:pt x="414" y="1127"/>
                  </a:cubicBezTo>
                  <a:cubicBezTo>
                    <a:pt x="668" y="1634"/>
                    <a:pt x="775" y="2262"/>
                    <a:pt x="1095" y="2716"/>
                  </a:cubicBezTo>
                  <a:cubicBezTo>
                    <a:pt x="1143" y="2781"/>
                    <a:pt x="1203" y="2808"/>
                    <a:pt x="1264" y="2808"/>
                  </a:cubicBezTo>
                  <a:cubicBezTo>
                    <a:pt x="1390" y="2808"/>
                    <a:pt x="1518" y="2691"/>
                    <a:pt x="1536" y="2556"/>
                  </a:cubicBezTo>
                  <a:lnTo>
                    <a:pt x="1549" y="2569"/>
                  </a:lnTo>
                  <a:cubicBezTo>
                    <a:pt x="1509" y="2142"/>
                    <a:pt x="1255" y="1715"/>
                    <a:pt x="1042" y="1354"/>
                  </a:cubicBezTo>
                  <a:cubicBezTo>
                    <a:pt x="788" y="900"/>
                    <a:pt x="481" y="473"/>
                    <a:pt x="201" y="32"/>
                  </a:cubicBezTo>
                  <a:cubicBezTo>
                    <a:pt x="185" y="11"/>
                    <a:pt x="160" y="0"/>
                    <a:pt x="1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7"/>
            <p:cNvSpPr/>
            <p:nvPr/>
          </p:nvSpPr>
          <p:spPr>
            <a:xfrm>
              <a:off x="4286825" y="2475600"/>
              <a:ext cx="33750" cy="52225"/>
            </a:xfrm>
            <a:custGeom>
              <a:avLst/>
              <a:gdLst/>
              <a:ahLst/>
              <a:cxnLst/>
              <a:rect l="l" t="t" r="r" b="b"/>
              <a:pathLst>
                <a:path w="1350" h="2089" extrusionOk="0">
                  <a:moveTo>
                    <a:pt x="154" y="0"/>
                  </a:moveTo>
                  <a:cubicBezTo>
                    <a:pt x="75" y="0"/>
                    <a:pt x="0" y="84"/>
                    <a:pt x="41" y="175"/>
                  </a:cubicBezTo>
                  <a:cubicBezTo>
                    <a:pt x="175" y="432"/>
                    <a:pt x="444" y="2088"/>
                    <a:pt x="919" y="2088"/>
                  </a:cubicBezTo>
                  <a:cubicBezTo>
                    <a:pt x="963" y="2088"/>
                    <a:pt x="1008" y="2074"/>
                    <a:pt x="1055" y="2044"/>
                  </a:cubicBezTo>
                  <a:cubicBezTo>
                    <a:pt x="1349" y="1857"/>
                    <a:pt x="909" y="1296"/>
                    <a:pt x="815" y="1083"/>
                  </a:cubicBezTo>
                  <a:cubicBezTo>
                    <a:pt x="642" y="722"/>
                    <a:pt x="508" y="322"/>
                    <a:pt x="228" y="28"/>
                  </a:cubicBezTo>
                  <a:cubicBezTo>
                    <a:pt x="205" y="9"/>
                    <a:pt x="179" y="0"/>
                    <a:pt x="1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7"/>
            <p:cNvSpPr/>
            <p:nvPr/>
          </p:nvSpPr>
          <p:spPr>
            <a:xfrm>
              <a:off x="4350025" y="2510450"/>
              <a:ext cx="30300" cy="47825"/>
            </a:xfrm>
            <a:custGeom>
              <a:avLst/>
              <a:gdLst/>
              <a:ahLst/>
              <a:cxnLst/>
              <a:rect l="l" t="t" r="r" b="b"/>
              <a:pathLst>
                <a:path w="1212" h="1913" extrusionOk="0">
                  <a:moveTo>
                    <a:pt x="116" y="1"/>
                  </a:moveTo>
                  <a:cubicBezTo>
                    <a:pt x="55" y="1"/>
                    <a:pt x="0" y="55"/>
                    <a:pt x="10" y="129"/>
                  </a:cubicBezTo>
                  <a:cubicBezTo>
                    <a:pt x="50" y="370"/>
                    <a:pt x="130" y="597"/>
                    <a:pt x="236" y="824"/>
                  </a:cubicBezTo>
                  <a:cubicBezTo>
                    <a:pt x="303" y="997"/>
                    <a:pt x="383" y="1171"/>
                    <a:pt x="437" y="1344"/>
                  </a:cubicBezTo>
                  <a:cubicBezTo>
                    <a:pt x="477" y="1518"/>
                    <a:pt x="544" y="1692"/>
                    <a:pt x="650" y="1825"/>
                  </a:cubicBezTo>
                  <a:cubicBezTo>
                    <a:pt x="705" y="1885"/>
                    <a:pt x="778" y="1913"/>
                    <a:pt x="850" y="1913"/>
                  </a:cubicBezTo>
                  <a:cubicBezTo>
                    <a:pt x="939" y="1913"/>
                    <a:pt x="1026" y="1872"/>
                    <a:pt x="1078" y="1798"/>
                  </a:cubicBezTo>
                  <a:cubicBezTo>
                    <a:pt x="1211" y="1598"/>
                    <a:pt x="958" y="1291"/>
                    <a:pt x="864" y="1117"/>
                  </a:cubicBezTo>
                  <a:cubicBezTo>
                    <a:pt x="757" y="944"/>
                    <a:pt x="664" y="770"/>
                    <a:pt x="557" y="597"/>
                  </a:cubicBezTo>
                  <a:cubicBezTo>
                    <a:pt x="463" y="383"/>
                    <a:pt x="343" y="196"/>
                    <a:pt x="196" y="36"/>
                  </a:cubicBezTo>
                  <a:cubicBezTo>
                    <a:pt x="172" y="11"/>
                    <a:pt x="14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7"/>
            <p:cNvSpPr/>
            <p:nvPr/>
          </p:nvSpPr>
          <p:spPr>
            <a:xfrm>
              <a:off x="4383550" y="2479875"/>
              <a:ext cx="25800" cy="44250"/>
            </a:xfrm>
            <a:custGeom>
              <a:avLst/>
              <a:gdLst/>
              <a:ahLst/>
              <a:cxnLst/>
              <a:rect l="l" t="t" r="r" b="b"/>
              <a:pathLst>
                <a:path w="1032" h="1770" extrusionOk="0">
                  <a:moveTo>
                    <a:pt x="134" y="0"/>
                  </a:moveTo>
                  <a:cubicBezTo>
                    <a:pt x="66" y="0"/>
                    <a:pt x="1" y="72"/>
                    <a:pt x="30" y="151"/>
                  </a:cubicBezTo>
                  <a:cubicBezTo>
                    <a:pt x="137" y="391"/>
                    <a:pt x="257" y="631"/>
                    <a:pt x="351" y="872"/>
                  </a:cubicBezTo>
                  <a:cubicBezTo>
                    <a:pt x="471" y="1152"/>
                    <a:pt x="538" y="1499"/>
                    <a:pt x="738" y="1726"/>
                  </a:cubicBezTo>
                  <a:cubicBezTo>
                    <a:pt x="772" y="1756"/>
                    <a:pt x="812" y="1769"/>
                    <a:pt x="852" y="1769"/>
                  </a:cubicBezTo>
                  <a:cubicBezTo>
                    <a:pt x="939" y="1769"/>
                    <a:pt x="1023" y="1706"/>
                    <a:pt x="1032" y="1606"/>
                  </a:cubicBezTo>
                  <a:cubicBezTo>
                    <a:pt x="1018" y="1326"/>
                    <a:pt x="832" y="1045"/>
                    <a:pt x="698" y="792"/>
                  </a:cubicBezTo>
                  <a:cubicBezTo>
                    <a:pt x="565" y="525"/>
                    <a:pt x="404" y="257"/>
                    <a:pt x="204" y="30"/>
                  </a:cubicBezTo>
                  <a:cubicBezTo>
                    <a:pt x="183" y="9"/>
                    <a:pt x="158"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7"/>
            <p:cNvSpPr/>
            <p:nvPr/>
          </p:nvSpPr>
          <p:spPr>
            <a:xfrm>
              <a:off x="4410675" y="2430125"/>
              <a:ext cx="23375" cy="51025"/>
            </a:xfrm>
            <a:custGeom>
              <a:avLst/>
              <a:gdLst/>
              <a:ahLst/>
              <a:cxnLst/>
              <a:rect l="l" t="t" r="r" b="b"/>
              <a:pathLst>
                <a:path w="935" h="2041" extrusionOk="0">
                  <a:moveTo>
                    <a:pt x="93" y="1"/>
                  </a:moveTo>
                  <a:cubicBezTo>
                    <a:pt x="50" y="1"/>
                    <a:pt x="11" y="27"/>
                    <a:pt x="0" y="71"/>
                  </a:cubicBezTo>
                  <a:cubicBezTo>
                    <a:pt x="0" y="165"/>
                    <a:pt x="14" y="271"/>
                    <a:pt x="67" y="365"/>
                  </a:cubicBezTo>
                  <a:cubicBezTo>
                    <a:pt x="134" y="565"/>
                    <a:pt x="187" y="752"/>
                    <a:pt x="241" y="952"/>
                  </a:cubicBezTo>
                  <a:cubicBezTo>
                    <a:pt x="321" y="1273"/>
                    <a:pt x="347" y="1727"/>
                    <a:pt x="561" y="1980"/>
                  </a:cubicBezTo>
                  <a:cubicBezTo>
                    <a:pt x="597" y="2021"/>
                    <a:pt x="645" y="2041"/>
                    <a:pt x="692" y="2041"/>
                  </a:cubicBezTo>
                  <a:cubicBezTo>
                    <a:pt x="768" y="2041"/>
                    <a:pt x="843" y="1991"/>
                    <a:pt x="868" y="1900"/>
                  </a:cubicBezTo>
                  <a:cubicBezTo>
                    <a:pt x="935" y="1567"/>
                    <a:pt x="708" y="1139"/>
                    <a:pt x="588" y="846"/>
                  </a:cubicBezTo>
                  <a:cubicBezTo>
                    <a:pt x="508" y="605"/>
                    <a:pt x="374" y="84"/>
                    <a:pt x="120" y="4"/>
                  </a:cubicBezTo>
                  <a:cubicBezTo>
                    <a:pt x="111" y="2"/>
                    <a:pt x="102" y="1"/>
                    <a:pt x="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7"/>
            <p:cNvSpPr/>
            <p:nvPr/>
          </p:nvSpPr>
          <p:spPr>
            <a:xfrm>
              <a:off x="4446825" y="2385875"/>
              <a:ext cx="33800" cy="57525"/>
            </a:xfrm>
            <a:custGeom>
              <a:avLst/>
              <a:gdLst/>
              <a:ahLst/>
              <a:cxnLst/>
              <a:rect l="l" t="t" r="r" b="b"/>
              <a:pathLst>
                <a:path w="1352" h="2301" extrusionOk="0">
                  <a:moveTo>
                    <a:pt x="27" y="1"/>
                  </a:moveTo>
                  <a:cubicBezTo>
                    <a:pt x="11" y="1"/>
                    <a:pt x="0" y="20"/>
                    <a:pt x="10" y="39"/>
                  </a:cubicBezTo>
                  <a:cubicBezTo>
                    <a:pt x="143" y="372"/>
                    <a:pt x="317" y="693"/>
                    <a:pt x="437" y="1040"/>
                  </a:cubicBezTo>
                  <a:cubicBezTo>
                    <a:pt x="570" y="1441"/>
                    <a:pt x="664" y="1921"/>
                    <a:pt x="944" y="2242"/>
                  </a:cubicBezTo>
                  <a:cubicBezTo>
                    <a:pt x="982" y="2283"/>
                    <a:pt x="1028" y="2300"/>
                    <a:pt x="1075" y="2300"/>
                  </a:cubicBezTo>
                  <a:cubicBezTo>
                    <a:pt x="1211" y="2300"/>
                    <a:pt x="1351" y="2154"/>
                    <a:pt x="1291" y="2015"/>
                  </a:cubicBezTo>
                  <a:cubicBezTo>
                    <a:pt x="1131" y="1641"/>
                    <a:pt x="904" y="1294"/>
                    <a:pt x="731" y="920"/>
                  </a:cubicBezTo>
                  <a:cubicBezTo>
                    <a:pt x="570" y="586"/>
                    <a:pt x="384" y="185"/>
                    <a:pt x="50" y="12"/>
                  </a:cubicBezTo>
                  <a:cubicBezTo>
                    <a:pt x="42" y="4"/>
                    <a:pt x="34" y="1"/>
                    <a:pt x="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7"/>
            <p:cNvSpPr/>
            <p:nvPr/>
          </p:nvSpPr>
          <p:spPr>
            <a:xfrm>
              <a:off x="4465750" y="2476125"/>
              <a:ext cx="30000" cy="54825"/>
            </a:xfrm>
            <a:custGeom>
              <a:avLst/>
              <a:gdLst/>
              <a:ahLst/>
              <a:cxnLst/>
              <a:rect l="l" t="t" r="r" b="b"/>
              <a:pathLst>
                <a:path w="1200" h="2193" extrusionOk="0">
                  <a:moveTo>
                    <a:pt x="52" y="1"/>
                  </a:moveTo>
                  <a:cubicBezTo>
                    <a:pt x="24" y="1"/>
                    <a:pt x="0" y="25"/>
                    <a:pt x="0" y="60"/>
                  </a:cubicBezTo>
                  <a:cubicBezTo>
                    <a:pt x="14" y="448"/>
                    <a:pt x="174" y="861"/>
                    <a:pt x="267" y="1235"/>
                  </a:cubicBezTo>
                  <a:cubicBezTo>
                    <a:pt x="348" y="1529"/>
                    <a:pt x="441" y="2090"/>
                    <a:pt x="788" y="2183"/>
                  </a:cubicBezTo>
                  <a:cubicBezTo>
                    <a:pt x="812" y="2190"/>
                    <a:pt x="835" y="2193"/>
                    <a:pt x="858" y="2193"/>
                  </a:cubicBezTo>
                  <a:cubicBezTo>
                    <a:pt x="1062" y="2193"/>
                    <a:pt x="1200" y="1938"/>
                    <a:pt x="1055" y="1769"/>
                  </a:cubicBezTo>
                  <a:cubicBezTo>
                    <a:pt x="842" y="1529"/>
                    <a:pt x="668" y="1249"/>
                    <a:pt x="534" y="955"/>
                  </a:cubicBezTo>
                  <a:cubicBezTo>
                    <a:pt x="414" y="675"/>
                    <a:pt x="334" y="234"/>
                    <a:pt x="94" y="20"/>
                  </a:cubicBezTo>
                  <a:cubicBezTo>
                    <a:pt x="80" y="7"/>
                    <a:pt x="66" y="1"/>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7"/>
            <p:cNvSpPr/>
            <p:nvPr/>
          </p:nvSpPr>
          <p:spPr>
            <a:xfrm>
              <a:off x="4440050" y="2532875"/>
              <a:ext cx="32400" cy="46575"/>
            </a:xfrm>
            <a:custGeom>
              <a:avLst/>
              <a:gdLst/>
              <a:ahLst/>
              <a:cxnLst/>
              <a:rect l="l" t="t" r="r" b="b"/>
              <a:pathLst>
                <a:path w="1296" h="1863" extrusionOk="0">
                  <a:moveTo>
                    <a:pt x="171" y="1"/>
                  </a:moveTo>
                  <a:cubicBezTo>
                    <a:pt x="143" y="1"/>
                    <a:pt x="116" y="25"/>
                    <a:pt x="107" y="60"/>
                  </a:cubicBezTo>
                  <a:cubicBezTo>
                    <a:pt x="0" y="381"/>
                    <a:pt x="201" y="768"/>
                    <a:pt x="347" y="1062"/>
                  </a:cubicBezTo>
                  <a:cubicBezTo>
                    <a:pt x="468" y="1315"/>
                    <a:pt x="628" y="1849"/>
                    <a:pt x="962" y="1863"/>
                  </a:cubicBezTo>
                  <a:cubicBezTo>
                    <a:pt x="1028" y="1863"/>
                    <a:pt x="1095" y="1823"/>
                    <a:pt x="1135" y="1769"/>
                  </a:cubicBezTo>
                  <a:cubicBezTo>
                    <a:pt x="1295" y="1502"/>
                    <a:pt x="962" y="1155"/>
                    <a:pt x="828" y="941"/>
                  </a:cubicBezTo>
                  <a:cubicBezTo>
                    <a:pt x="641" y="648"/>
                    <a:pt x="468" y="274"/>
                    <a:pt x="214" y="20"/>
                  </a:cubicBezTo>
                  <a:cubicBezTo>
                    <a:pt x="201" y="7"/>
                    <a:pt x="186" y="1"/>
                    <a:pt x="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7"/>
            <p:cNvSpPr/>
            <p:nvPr/>
          </p:nvSpPr>
          <p:spPr>
            <a:xfrm>
              <a:off x="4407000" y="2564775"/>
              <a:ext cx="23600" cy="45300"/>
            </a:xfrm>
            <a:custGeom>
              <a:avLst/>
              <a:gdLst/>
              <a:ahLst/>
              <a:cxnLst/>
              <a:rect l="l" t="t" r="r" b="b"/>
              <a:pathLst>
                <a:path w="944" h="1812" extrusionOk="0">
                  <a:moveTo>
                    <a:pt x="190" y="0"/>
                  </a:moveTo>
                  <a:cubicBezTo>
                    <a:pt x="143" y="0"/>
                    <a:pt x="95" y="27"/>
                    <a:pt x="80" y="79"/>
                  </a:cubicBezTo>
                  <a:cubicBezTo>
                    <a:pt x="0" y="320"/>
                    <a:pt x="107" y="600"/>
                    <a:pt x="187" y="840"/>
                  </a:cubicBezTo>
                  <a:cubicBezTo>
                    <a:pt x="307" y="1134"/>
                    <a:pt x="428" y="1428"/>
                    <a:pt x="561" y="1708"/>
                  </a:cubicBezTo>
                  <a:cubicBezTo>
                    <a:pt x="595" y="1781"/>
                    <a:pt x="656" y="1812"/>
                    <a:pt x="719" y="1812"/>
                  </a:cubicBezTo>
                  <a:cubicBezTo>
                    <a:pt x="828" y="1812"/>
                    <a:pt x="944" y="1720"/>
                    <a:pt x="935" y="1601"/>
                  </a:cubicBezTo>
                  <a:cubicBezTo>
                    <a:pt x="922" y="1281"/>
                    <a:pt x="748" y="987"/>
                    <a:pt x="601" y="720"/>
                  </a:cubicBezTo>
                  <a:cubicBezTo>
                    <a:pt x="494" y="507"/>
                    <a:pt x="401" y="280"/>
                    <a:pt x="281" y="53"/>
                  </a:cubicBezTo>
                  <a:cubicBezTo>
                    <a:pt x="263" y="17"/>
                    <a:pt x="227"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7"/>
            <p:cNvSpPr/>
            <p:nvPr/>
          </p:nvSpPr>
          <p:spPr>
            <a:xfrm>
              <a:off x="4321875" y="2564800"/>
              <a:ext cx="32075" cy="53100"/>
            </a:xfrm>
            <a:custGeom>
              <a:avLst/>
              <a:gdLst/>
              <a:ahLst/>
              <a:cxnLst/>
              <a:rect l="l" t="t" r="r" b="b"/>
              <a:pathLst>
                <a:path w="1283" h="2124" extrusionOk="0">
                  <a:moveTo>
                    <a:pt x="94" y="0"/>
                  </a:moveTo>
                  <a:cubicBezTo>
                    <a:pt x="44" y="0"/>
                    <a:pt x="1" y="59"/>
                    <a:pt x="1" y="118"/>
                  </a:cubicBezTo>
                  <a:cubicBezTo>
                    <a:pt x="14" y="519"/>
                    <a:pt x="281" y="960"/>
                    <a:pt x="441" y="1320"/>
                  </a:cubicBezTo>
                  <a:cubicBezTo>
                    <a:pt x="575" y="1600"/>
                    <a:pt x="668" y="2041"/>
                    <a:pt x="1002" y="2121"/>
                  </a:cubicBezTo>
                  <a:cubicBezTo>
                    <a:pt x="1011" y="2123"/>
                    <a:pt x="1019" y="2124"/>
                    <a:pt x="1028" y="2124"/>
                  </a:cubicBezTo>
                  <a:cubicBezTo>
                    <a:pt x="1083" y="2124"/>
                    <a:pt x="1127" y="2087"/>
                    <a:pt x="1162" y="2041"/>
                  </a:cubicBezTo>
                  <a:cubicBezTo>
                    <a:pt x="1282" y="1721"/>
                    <a:pt x="922" y="1280"/>
                    <a:pt x="775" y="986"/>
                  </a:cubicBezTo>
                  <a:cubicBezTo>
                    <a:pt x="601" y="666"/>
                    <a:pt x="441" y="252"/>
                    <a:pt x="147" y="25"/>
                  </a:cubicBezTo>
                  <a:cubicBezTo>
                    <a:pt x="130" y="7"/>
                    <a:pt x="112" y="0"/>
                    <a:pt x="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7"/>
            <p:cNvSpPr/>
            <p:nvPr/>
          </p:nvSpPr>
          <p:spPr>
            <a:xfrm>
              <a:off x="4285500" y="2595100"/>
              <a:ext cx="33075" cy="57775"/>
            </a:xfrm>
            <a:custGeom>
              <a:avLst/>
              <a:gdLst/>
              <a:ahLst/>
              <a:cxnLst/>
              <a:rect l="l" t="t" r="r" b="b"/>
              <a:pathLst>
                <a:path w="1323" h="2311" extrusionOk="0">
                  <a:moveTo>
                    <a:pt x="217" y="1"/>
                  </a:moveTo>
                  <a:cubicBezTo>
                    <a:pt x="184" y="1"/>
                    <a:pt x="152" y="18"/>
                    <a:pt x="134" y="55"/>
                  </a:cubicBezTo>
                  <a:cubicBezTo>
                    <a:pt x="0" y="442"/>
                    <a:pt x="214" y="869"/>
                    <a:pt x="387" y="1216"/>
                  </a:cubicBezTo>
                  <a:cubicBezTo>
                    <a:pt x="494" y="1430"/>
                    <a:pt x="614" y="1644"/>
                    <a:pt x="735" y="1844"/>
                  </a:cubicBezTo>
                  <a:cubicBezTo>
                    <a:pt x="801" y="2017"/>
                    <a:pt x="908" y="2164"/>
                    <a:pt x="1042" y="2284"/>
                  </a:cubicBezTo>
                  <a:cubicBezTo>
                    <a:pt x="1071" y="2303"/>
                    <a:pt x="1102" y="2311"/>
                    <a:pt x="1132" y="2311"/>
                  </a:cubicBezTo>
                  <a:cubicBezTo>
                    <a:pt x="1212" y="2311"/>
                    <a:pt x="1286" y="2252"/>
                    <a:pt x="1295" y="2164"/>
                  </a:cubicBezTo>
                  <a:cubicBezTo>
                    <a:pt x="1322" y="1804"/>
                    <a:pt x="921" y="1417"/>
                    <a:pt x="748" y="1123"/>
                  </a:cubicBezTo>
                  <a:cubicBezTo>
                    <a:pt x="534" y="802"/>
                    <a:pt x="387" y="442"/>
                    <a:pt x="307" y="68"/>
                  </a:cubicBezTo>
                  <a:cubicBezTo>
                    <a:pt x="293" y="25"/>
                    <a:pt x="255" y="1"/>
                    <a:pt x="2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7"/>
            <p:cNvSpPr/>
            <p:nvPr/>
          </p:nvSpPr>
          <p:spPr>
            <a:xfrm>
              <a:off x="4387975" y="2613925"/>
              <a:ext cx="27050" cy="52775"/>
            </a:xfrm>
            <a:custGeom>
              <a:avLst/>
              <a:gdLst/>
              <a:ahLst/>
              <a:cxnLst/>
              <a:rect l="l" t="t" r="r" b="b"/>
              <a:pathLst>
                <a:path w="1082" h="2111" extrusionOk="0">
                  <a:moveTo>
                    <a:pt x="110" y="1"/>
                  </a:moveTo>
                  <a:cubicBezTo>
                    <a:pt x="53" y="1"/>
                    <a:pt x="0" y="44"/>
                    <a:pt x="0" y="116"/>
                  </a:cubicBezTo>
                  <a:cubicBezTo>
                    <a:pt x="40" y="490"/>
                    <a:pt x="161" y="851"/>
                    <a:pt x="321" y="1184"/>
                  </a:cubicBezTo>
                  <a:cubicBezTo>
                    <a:pt x="388" y="1331"/>
                    <a:pt x="441" y="1491"/>
                    <a:pt x="494" y="1638"/>
                  </a:cubicBezTo>
                  <a:cubicBezTo>
                    <a:pt x="561" y="1785"/>
                    <a:pt x="574" y="1972"/>
                    <a:pt x="735" y="2079"/>
                  </a:cubicBezTo>
                  <a:cubicBezTo>
                    <a:pt x="761" y="2100"/>
                    <a:pt x="794" y="2111"/>
                    <a:pt x="827" y="2111"/>
                  </a:cubicBezTo>
                  <a:cubicBezTo>
                    <a:pt x="876" y="2111"/>
                    <a:pt x="924" y="2087"/>
                    <a:pt x="948" y="2039"/>
                  </a:cubicBezTo>
                  <a:cubicBezTo>
                    <a:pt x="1082" y="1758"/>
                    <a:pt x="855" y="1438"/>
                    <a:pt x="748" y="1184"/>
                  </a:cubicBezTo>
                  <a:cubicBezTo>
                    <a:pt x="574" y="810"/>
                    <a:pt x="388" y="437"/>
                    <a:pt x="214" y="63"/>
                  </a:cubicBezTo>
                  <a:cubicBezTo>
                    <a:pt x="187" y="20"/>
                    <a:pt x="148" y="1"/>
                    <a:pt x="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7"/>
          <p:cNvGrpSpPr/>
          <p:nvPr/>
        </p:nvGrpSpPr>
        <p:grpSpPr>
          <a:xfrm>
            <a:off x="8149554" y="683687"/>
            <a:ext cx="746704" cy="776281"/>
            <a:chOff x="6020575" y="2836750"/>
            <a:chExt cx="309900" cy="322175"/>
          </a:xfrm>
        </p:grpSpPr>
        <p:sp>
          <p:nvSpPr>
            <p:cNvPr id="552" name="Google Shape;552;p17"/>
            <p:cNvSpPr/>
            <p:nvPr/>
          </p:nvSpPr>
          <p:spPr>
            <a:xfrm>
              <a:off x="6120250" y="2922925"/>
              <a:ext cx="71200" cy="77425"/>
            </a:xfrm>
            <a:custGeom>
              <a:avLst/>
              <a:gdLst/>
              <a:ahLst/>
              <a:cxnLst/>
              <a:rect l="l" t="t" r="r" b="b"/>
              <a:pathLst>
                <a:path w="2848" h="3097" extrusionOk="0">
                  <a:moveTo>
                    <a:pt x="1250" y="0"/>
                  </a:moveTo>
                  <a:cubicBezTo>
                    <a:pt x="1173" y="0"/>
                    <a:pt x="1101" y="30"/>
                    <a:pt x="1035" y="93"/>
                  </a:cubicBezTo>
                  <a:cubicBezTo>
                    <a:pt x="0" y="1072"/>
                    <a:pt x="1301" y="3097"/>
                    <a:pt x="2047" y="3097"/>
                  </a:cubicBezTo>
                  <a:cubicBezTo>
                    <a:pt x="2177" y="3097"/>
                    <a:pt x="2289" y="3036"/>
                    <a:pt x="2370" y="2897"/>
                  </a:cubicBezTo>
                  <a:cubicBezTo>
                    <a:pt x="2848" y="2062"/>
                    <a:pt x="1896" y="0"/>
                    <a:pt x="1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7"/>
            <p:cNvSpPr/>
            <p:nvPr/>
          </p:nvSpPr>
          <p:spPr>
            <a:xfrm>
              <a:off x="6201150" y="2956200"/>
              <a:ext cx="66825" cy="71750"/>
            </a:xfrm>
            <a:custGeom>
              <a:avLst/>
              <a:gdLst/>
              <a:ahLst/>
              <a:cxnLst/>
              <a:rect l="l" t="t" r="r" b="b"/>
              <a:pathLst>
                <a:path w="2673" h="2870" extrusionOk="0">
                  <a:moveTo>
                    <a:pt x="1115" y="0"/>
                  </a:moveTo>
                  <a:cubicBezTo>
                    <a:pt x="970" y="0"/>
                    <a:pt x="828" y="70"/>
                    <a:pt x="697" y="231"/>
                  </a:cubicBezTo>
                  <a:cubicBezTo>
                    <a:pt x="1" y="1087"/>
                    <a:pt x="1118" y="2869"/>
                    <a:pt x="1808" y="2869"/>
                  </a:cubicBezTo>
                  <a:cubicBezTo>
                    <a:pt x="1926" y="2869"/>
                    <a:pt x="2030" y="2818"/>
                    <a:pt x="2112" y="2701"/>
                  </a:cubicBezTo>
                  <a:cubicBezTo>
                    <a:pt x="2672" y="1906"/>
                    <a:pt x="1869" y="0"/>
                    <a:pt x="1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7"/>
            <p:cNvSpPr/>
            <p:nvPr/>
          </p:nvSpPr>
          <p:spPr>
            <a:xfrm>
              <a:off x="6169475" y="3033450"/>
              <a:ext cx="77125" cy="79025"/>
            </a:xfrm>
            <a:custGeom>
              <a:avLst/>
              <a:gdLst/>
              <a:ahLst/>
              <a:cxnLst/>
              <a:rect l="l" t="t" r="r" b="b"/>
              <a:pathLst>
                <a:path w="3085" h="3161" extrusionOk="0">
                  <a:moveTo>
                    <a:pt x="1248" y="0"/>
                  </a:moveTo>
                  <a:cubicBezTo>
                    <a:pt x="1109" y="0"/>
                    <a:pt x="971" y="61"/>
                    <a:pt x="842" y="199"/>
                  </a:cubicBezTo>
                  <a:cubicBezTo>
                    <a:pt x="0" y="1100"/>
                    <a:pt x="1318" y="3160"/>
                    <a:pt x="2128" y="3160"/>
                  </a:cubicBezTo>
                  <a:cubicBezTo>
                    <a:pt x="2230" y="3160"/>
                    <a:pt x="2324" y="3128"/>
                    <a:pt x="2404" y="3056"/>
                  </a:cubicBezTo>
                  <a:cubicBezTo>
                    <a:pt x="3085" y="2445"/>
                    <a:pt x="2131" y="0"/>
                    <a:pt x="1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7"/>
            <p:cNvSpPr/>
            <p:nvPr/>
          </p:nvSpPr>
          <p:spPr>
            <a:xfrm>
              <a:off x="6094625" y="2998725"/>
              <a:ext cx="60275" cy="43050"/>
            </a:xfrm>
            <a:custGeom>
              <a:avLst/>
              <a:gdLst/>
              <a:ahLst/>
              <a:cxnLst/>
              <a:rect l="l" t="t" r="r" b="b"/>
              <a:pathLst>
                <a:path w="2411" h="1722" extrusionOk="0">
                  <a:moveTo>
                    <a:pt x="807" y="1"/>
                  </a:moveTo>
                  <a:cubicBezTo>
                    <a:pt x="692" y="1"/>
                    <a:pt x="586" y="41"/>
                    <a:pt x="498" y="132"/>
                  </a:cubicBezTo>
                  <a:cubicBezTo>
                    <a:pt x="1" y="676"/>
                    <a:pt x="1217" y="1721"/>
                    <a:pt x="1820" y="1721"/>
                  </a:cubicBezTo>
                  <a:cubicBezTo>
                    <a:pt x="1913" y="1721"/>
                    <a:pt x="1992" y="1696"/>
                    <a:pt x="2047" y="1641"/>
                  </a:cubicBezTo>
                  <a:cubicBezTo>
                    <a:pt x="2410" y="1289"/>
                    <a:pt x="1460" y="1"/>
                    <a:pt x="8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7"/>
            <p:cNvSpPr/>
            <p:nvPr/>
          </p:nvSpPr>
          <p:spPr>
            <a:xfrm>
              <a:off x="6260575" y="3056025"/>
              <a:ext cx="48000" cy="48700"/>
            </a:xfrm>
            <a:custGeom>
              <a:avLst/>
              <a:gdLst/>
              <a:ahLst/>
              <a:cxnLst/>
              <a:rect l="l" t="t" r="r" b="b"/>
              <a:pathLst>
                <a:path w="1920" h="1948" extrusionOk="0">
                  <a:moveTo>
                    <a:pt x="511" y="1"/>
                  </a:moveTo>
                  <a:cubicBezTo>
                    <a:pt x="444" y="1"/>
                    <a:pt x="384" y="19"/>
                    <a:pt x="336" y="57"/>
                  </a:cubicBezTo>
                  <a:cubicBezTo>
                    <a:pt x="1" y="325"/>
                    <a:pt x="684" y="1948"/>
                    <a:pt x="1206" y="1948"/>
                  </a:cubicBezTo>
                  <a:cubicBezTo>
                    <a:pt x="1308" y="1948"/>
                    <a:pt x="1403" y="1886"/>
                    <a:pt x="1484" y="1739"/>
                  </a:cubicBezTo>
                  <a:cubicBezTo>
                    <a:pt x="1919" y="963"/>
                    <a:pt x="1008" y="1"/>
                    <a:pt x="5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7"/>
            <p:cNvSpPr/>
            <p:nvPr/>
          </p:nvSpPr>
          <p:spPr>
            <a:xfrm>
              <a:off x="6101550" y="3077775"/>
              <a:ext cx="79175" cy="81150"/>
            </a:xfrm>
            <a:custGeom>
              <a:avLst/>
              <a:gdLst/>
              <a:ahLst/>
              <a:cxnLst/>
              <a:rect l="l" t="t" r="r" b="b"/>
              <a:pathLst>
                <a:path w="3167" h="3246" extrusionOk="0">
                  <a:moveTo>
                    <a:pt x="1444" y="1"/>
                  </a:moveTo>
                  <a:cubicBezTo>
                    <a:pt x="1334" y="1"/>
                    <a:pt x="1220" y="30"/>
                    <a:pt x="1102" y="95"/>
                  </a:cubicBezTo>
                  <a:cubicBezTo>
                    <a:pt x="1" y="699"/>
                    <a:pt x="1473" y="3246"/>
                    <a:pt x="2407" y="3246"/>
                  </a:cubicBezTo>
                  <a:cubicBezTo>
                    <a:pt x="2526" y="3246"/>
                    <a:pt x="2636" y="3205"/>
                    <a:pt x="2731" y="3112"/>
                  </a:cubicBezTo>
                  <a:cubicBezTo>
                    <a:pt x="3166" y="2689"/>
                    <a:pt x="2496" y="1"/>
                    <a:pt x="14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7"/>
            <p:cNvSpPr/>
            <p:nvPr/>
          </p:nvSpPr>
          <p:spPr>
            <a:xfrm>
              <a:off x="6060700" y="2898150"/>
              <a:ext cx="54900" cy="63000"/>
            </a:xfrm>
            <a:custGeom>
              <a:avLst/>
              <a:gdLst/>
              <a:ahLst/>
              <a:cxnLst/>
              <a:rect l="l" t="t" r="r" b="b"/>
              <a:pathLst>
                <a:path w="2196" h="2520" extrusionOk="0">
                  <a:moveTo>
                    <a:pt x="985" y="0"/>
                  </a:moveTo>
                  <a:cubicBezTo>
                    <a:pt x="908" y="0"/>
                    <a:pt x="828" y="26"/>
                    <a:pt x="747" y="83"/>
                  </a:cubicBezTo>
                  <a:cubicBezTo>
                    <a:pt x="1" y="613"/>
                    <a:pt x="903" y="2519"/>
                    <a:pt x="1646" y="2519"/>
                  </a:cubicBezTo>
                  <a:cubicBezTo>
                    <a:pt x="1727" y="2519"/>
                    <a:pt x="1807" y="2496"/>
                    <a:pt x="1882" y="2446"/>
                  </a:cubicBezTo>
                  <a:cubicBezTo>
                    <a:pt x="2195" y="2241"/>
                    <a:pt x="1703" y="0"/>
                    <a:pt x="9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7"/>
            <p:cNvSpPr/>
            <p:nvPr/>
          </p:nvSpPr>
          <p:spPr>
            <a:xfrm>
              <a:off x="6170925" y="2876275"/>
              <a:ext cx="48625" cy="47200"/>
            </a:xfrm>
            <a:custGeom>
              <a:avLst/>
              <a:gdLst/>
              <a:ahLst/>
              <a:cxnLst/>
              <a:rect l="l" t="t" r="r" b="b"/>
              <a:pathLst>
                <a:path w="1945" h="1888" extrusionOk="0">
                  <a:moveTo>
                    <a:pt x="908" y="1"/>
                  </a:moveTo>
                  <a:cubicBezTo>
                    <a:pt x="842" y="1"/>
                    <a:pt x="774" y="20"/>
                    <a:pt x="704" y="63"/>
                  </a:cubicBezTo>
                  <a:cubicBezTo>
                    <a:pt x="1" y="498"/>
                    <a:pt x="767" y="1888"/>
                    <a:pt x="1349" y="1888"/>
                  </a:cubicBezTo>
                  <a:cubicBezTo>
                    <a:pt x="1375" y="1888"/>
                    <a:pt x="1400" y="1885"/>
                    <a:pt x="1425" y="1879"/>
                  </a:cubicBezTo>
                  <a:cubicBezTo>
                    <a:pt x="1944" y="1771"/>
                    <a:pt x="1535" y="1"/>
                    <a:pt x="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7"/>
            <p:cNvSpPr/>
            <p:nvPr/>
          </p:nvSpPr>
          <p:spPr>
            <a:xfrm>
              <a:off x="6242850" y="2909825"/>
              <a:ext cx="46350" cy="40975"/>
            </a:xfrm>
            <a:custGeom>
              <a:avLst/>
              <a:gdLst/>
              <a:ahLst/>
              <a:cxnLst/>
              <a:rect l="l" t="t" r="r" b="b"/>
              <a:pathLst>
                <a:path w="1854" h="1639" extrusionOk="0">
                  <a:moveTo>
                    <a:pt x="735" y="1"/>
                  </a:moveTo>
                  <a:cubicBezTo>
                    <a:pt x="677" y="1"/>
                    <a:pt x="620" y="18"/>
                    <a:pt x="564" y="57"/>
                  </a:cubicBezTo>
                  <a:cubicBezTo>
                    <a:pt x="0" y="441"/>
                    <a:pt x="618" y="1639"/>
                    <a:pt x="1223" y="1639"/>
                  </a:cubicBezTo>
                  <a:cubicBezTo>
                    <a:pt x="1249" y="1639"/>
                    <a:pt x="1274" y="1636"/>
                    <a:pt x="1299" y="1632"/>
                  </a:cubicBezTo>
                  <a:cubicBezTo>
                    <a:pt x="1853" y="1536"/>
                    <a:pt x="1275" y="1"/>
                    <a:pt x="7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7"/>
            <p:cNvSpPr/>
            <p:nvPr/>
          </p:nvSpPr>
          <p:spPr>
            <a:xfrm>
              <a:off x="6271125" y="2995700"/>
              <a:ext cx="59350" cy="56675"/>
            </a:xfrm>
            <a:custGeom>
              <a:avLst/>
              <a:gdLst/>
              <a:ahLst/>
              <a:cxnLst/>
              <a:rect l="l" t="t" r="r" b="b"/>
              <a:pathLst>
                <a:path w="2374" h="2267" extrusionOk="0">
                  <a:moveTo>
                    <a:pt x="957" y="0"/>
                  </a:moveTo>
                  <a:cubicBezTo>
                    <a:pt x="876" y="0"/>
                    <a:pt x="794" y="29"/>
                    <a:pt x="715" y="93"/>
                  </a:cubicBezTo>
                  <a:cubicBezTo>
                    <a:pt x="1" y="693"/>
                    <a:pt x="1041" y="2267"/>
                    <a:pt x="1729" y="2267"/>
                  </a:cubicBezTo>
                  <a:cubicBezTo>
                    <a:pt x="1761" y="2267"/>
                    <a:pt x="1793" y="2263"/>
                    <a:pt x="1823" y="2256"/>
                  </a:cubicBezTo>
                  <a:cubicBezTo>
                    <a:pt x="2373" y="2125"/>
                    <a:pt x="1659" y="0"/>
                    <a:pt x="9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7"/>
            <p:cNvSpPr/>
            <p:nvPr/>
          </p:nvSpPr>
          <p:spPr>
            <a:xfrm>
              <a:off x="6062800" y="3042800"/>
              <a:ext cx="40400" cy="42200"/>
            </a:xfrm>
            <a:custGeom>
              <a:avLst/>
              <a:gdLst/>
              <a:ahLst/>
              <a:cxnLst/>
              <a:rect l="l" t="t" r="r" b="b"/>
              <a:pathLst>
                <a:path w="1616" h="1688" extrusionOk="0">
                  <a:moveTo>
                    <a:pt x="659" y="0"/>
                  </a:moveTo>
                  <a:cubicBezTo>
                    <a:pt x="611" y="0"/>
                    <a:pt x="564" y="12"/>
                    <a:pt x="516" y="38"/>
                  </a:cubicBezTo>
                  <a:cubicBezTo>
                    <a:pt x="0" y="321"/>
                    <a:pt x="173" y="1687"/>
                    <a:pt x="775" y="1687"/>
                  </a:cubicBezTo>
                  <a:cubicBezTo>
                    <a:pt x="828" y="1687"/>
                    <a:pt x="884" y="1677"/>
                    <a:pt x="943" y="1654"/>
                  </a:cubicBezTo>
                  <a:cubicBezTo>
                    <a:pt x="1615" y="1397"/>
                    <a:pt x="1169" y="0"/>
                    <a:pt x="6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7"/>
            <p:cNvSpPr/>
            <p:nvPr/>
          </p:nvSpPr>
          <p:spPr>
            <a:xfrm>
              <a:off x="6020575" y="2952800"/>
              <a:ext cx="58675" cy="57250"/>
            </a:xfrm>
            <a:custGeom>
              <a:avLst/>
              <a:gdLst/>
              <a:ahLst/>
              <a:cxnLst/>
              <a:rect l="l" t="t" r="r" b="b"/>
              <a:pathLst>
                <a:path w="2347" h="2290" extrusionOk="0">
                  <a:moveTo>
                    <a:pt x="868" y="0"/>
                  </a:moveTo>
                  <a:cubicBezTo>
                    <a:pt x="815" y="0"/>
                    <a:pt x="762" y="11"/>
                    <a:pt x="709" y="33"/>
                  </a:cubicBezTo>
                  <a:cubicBezTo>
                    <a:pt x="0" y="327"/>
                    <a:pt x="881" y="2289"/>
                    <a:pt x="1681" y="2289"/>
                  </a:cubicBezTo>
                  <a:cubicBezTo>
                    <a:pt x="1754" y="2289"/>
                    <a:pt x="1827" y="2272"/>
                    <a:pt x="1898" y="2237"/>
                  </a:cubicBezTo>
                  <a:cubicBezTo>
                    <a:pt x="2346" y="2012"/>
                    <a:pt x="1598" y="0"/>
                    <a:pt x="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7"/>
            <p:cNvSpPr/>
            <p:nvPr/>
          </p:nvSpPr>
          <p:spPr>
            <a:xfrm>
              <a:off x="6098000" y="2836750"/>
              <a:ext cx="55175" cy="55350"/>
            </a:xfrm>
            <a:custGeom>
              <a:avLst/>
              <a:gdLst/>
              <a:ahLst/>
              <a:cxnLst/>
              <a:rect l="l" t="t" r="r" b="b"/>
              <a:pathLst>
                <a:path w="2207" h="2214" extrusionOk="0">
                  <a:moveTo>
                    <a:pt x="1018" y="0"/>
                  </a:moveTo>
                  <a:cubicBezTo>
                    <a:pt x="945" y="0"/>
                    <a:pt x="868" y="22"/>
                    <a:pt x="790" y="69"/>
                  </a:cubicBezTo>
                  <a:cubicBezTo>
                    <a:pt x="0" y="558"/>
                    <a:pt x="800" y="2213"/>
                    <a:pt x="1553" y="2213"/>
                  </a:cubicBezTo>
                  <a:cubicBezTo>
                    <a:pt x="1602" y="2213"/>
                    <a:pt x="1650" y="2207"/>
                    <a:pt x="1698" y="2192"/>
                  </a:cubicBezTo>
                  <a:cubicBezTo>
                    <a:pt x="2207" y="2047"/>
                    <a:pt x="1738" y="0"/>
                    <a:pt x="1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565"/>
        <p:cNvGrpSpPr/>
        <p:nvPr/>
      </p:nvGrpSpPr>
      <p:grpSpPr>
        <a:xfrm>
          <a:off x="0" y="0"/>
          <a:ext cx="0" cy="0"/>
          <a:chOff x="0" y="0"/>
          <a:chExt cx="0" cy="0"/>
        </a:xfrm>
      </p:grpSpPr>
      <p:sp>
        <p:nvSpPr>
          <p:cNvPr id="566" name="Google Shape;566;p18"/>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67" name="Google Shape;567;p18"/>
          <p:cNvSpPr/>
          <p:nvPr/>
        </p:nvSpPr>
        <p:spPr>
          <a:xfrm rot="10800000" flipH="1">
            <a:off x="8702200" y="402994"/>
            <a:ext cx="590186" cy="1562631"/>
          </a:xfrm>
          <a:custGeom>
            <a:avLst/>
            <a:gdLst/>
            <a:ahLst/>
            <a:cxnLst/>
            <a:rect l="l" t="t" r="r" b="b"/>
            <a:pathLst>
              <a:path w="10856" h="28742" extrusionOk="0">
                <a:moveTo>
                  <a:pt x="8653" y="0"/>
                </a:moveTo>
                <a:cubicBezTo>
                  <a:pt x="8055" y="0"/>
                  <a:pt x="7714" y="914"/>
                  <a:pt x="7477" y="1309"/>
                </a:cubicBezTo>
                <a:cubicBezTo>
                  <a:pt x="6863" y="2351"/>
                  <a:pt x="6289" y="3405"/>
                  <a:pt x="5741" y="4474"/>
                </a:cubicBezTo>
                <a:cubicBezTo>
                  <a:pt x="4727" y="6436"/>
                  <a:pt x="3832" y="8466"/>
                  <a:pt x="3031" y="10535"/>
                </a:cubicBezTo>
                <a:cubicBezTo>
                  <a:pt x="2176" y="12698"/>
                  <a:pt x="1469" y="14928"/>
                  <a:pt x="908" y="17185"/>
                </a:cubicBezTo>
                <a:cubicBezTo>
                  <a:pt x="414" y="19228"/>
                  <a:pt x="134" y="21391"/>
                  <a:pt x="628" y="23460"/>
                </a:cubicBezTo>
                <a:cubicBezTo>
                  <a:pt x="1055" y="25356"/>
                  <a:pt x="2150" y="27212"/>
                  <a:pt x="3912" y="28120"/>
                </a:cubicBezTo>
                <a:cubicBezTo>
                  <a:pt x="4691" y="28525"/>
                  <a:pt x="5550" y="28741"/>
                  <a:pt x="6401" y="28741"/>
                </a:cubicBezTo>
                <a:cubicBezTo>
                  <a:pt x="7345" y="28741"/>
                  <a:pt x="8279" y="28475"/>
                  <a:pt x="9080" y="27906"/>
                </a:cubicBezTo>
                <a:cubicBezTo>
                  <a:pt x="9190" y="27829"/>
                  <a:pt x="9118" y="27670"/>
                  <a:pt x="9021" y="27670"/>
                </a:cubicBezTo>
                <a:cubicBezTo>
                  <a:pt x="9001" y="27670"/>
                  <a:pt x="8980" y="27677"/>
                  <a:pt x="8959" y="27693"/>
                </a:cubicBezTo>
                <a:cubicBezTo>
                  <a:pt x="8193" y="28237"/>
                  <a:pt x="7299" y="28491"/>
                  <a:pt x="6396" y="28491"/>
                </a:cubicBezTo>
                <a:cubicBezTo>
                  <a:pt x="5506" y="28491"/>
                  <a:pt x="4608" y="28244"/>
                  <a:pt x="3819" y="27786"/>
                </a:cubicBezTo>
                <a:cubicBezTo>
                  <a:pt x="2190" y="26838"/>
                  <a:pt x="1215" y="25062"/>
                  <a:pt x="828" y="23287"/>
                </a:cubicBezTo>
                <a:cubicBezTo>
                  <a:pt x="0" y="19415"/>
                  <a:pt x="1589" y="15182"/>
                  <a:pt x="2897" y="11590"/>
                </a:cubicBezTo>
                <a:cubicBezTo>
                  <a:pt x="3578" y="9721"/>
                  <a:pt x="4353" y="7878"/>
                  <a:pt x="5221" y="6076"/>
                </a:cubicBezTo>
                <a:cubicBezTo>
                  <a:pt x="5621" y="5221"/>
                  <a:pt x="6062" y="4367"/>
                  <a:pt x="6503" y="3539"/>
                </a:cubicBezTo>
                <a:cubicBezTo>
                  <a:pt x="6943" y="2724"/>
                  <a:pt x="7370" y="1616"/>
                  <a:pt x="7998" y="922"/>
                </a:cubicBezTo>
                <a:cubicBezTo>
                  <a:pt x="8153" y="748"/>
                  <a:pt x="8258" y="269"/>
                  <a:pt x="8553" y="269"/>
                </a:cubicBezTo>
                <a:cubicBezTo>
                  <a:pt x="8689" y="269"/>
                  <a:pt x="8865" y="372"/>
                  <a:pt x="9106" y="655"/>
                </a:cubicBezTo>
                <a:cubicBezTo>
                  <a:pt x="9226" y="788"/>
                  <a:pt x="9253" y="1029"/>
                  <a:pt x="9293" y="1216"/>
                </a:cubicBezTo>
                <a:cubicBezTo>
                  <a:pt x="9427" y="1723"/>
                  <a:pt x="9480" y="2284"/>
                  <a:pt x="9560" y="2805"/>
                </a:cubicBezTo>
                <a:cubicBezTo>
                  <a:pt x="9747" y="3966"/>
                  <a:pt x="9894" y="5128"/>
                  <a:pt x="10028" y="6289"/>
                </a:cubicBezTo>
                <a:cubicBezTo>
                  <a:pt x="10255" y="8319"/>
                  <a:pt x="10388" y="10362"/>
                  <a:pt x="10455" y="12405"/>
                </a:cubicBezTo>
                <a:cubicBezTo>
                  <a:pt x="10588" y="17131"/>
                  <a:pt x="10295" y="21858"/>
                  <a:pt x="9560" y="26531"/>
                </a:cubicBezTo>
                <a:cubicBezTo>
                  <a:pt x="9544" y="26627"/>
                  <a:pt x="9624" y="26690"/>
                  <a:pt x="9697" y="26690"/>
                </a:cubicBezTo>
                <a:cubicBezTo>
                  <a:pt x="9745" y="26690"/>
                  <a:pt x="9790" y="26662"/>
                  <a:pt x="9801" y="26598"/>
                </a:cubicBezTo>
                <a:cubicBezTo>
                  <a:pt x="10562" y="21738"/>
                  <a:pt x="10855" y="16824"/>
                  <a:pt x="10695" y="11924"/>
                </a:cubicBezTo>
                <a:cubicBezTo>
                  <a:pt x="10602" y="9400"/>
                  <a:pt x="10388" y="6877"/>
                  <a:pt x="10041" y="4367"/>
                </a:cubicBezTo>
                <a:cubicBezTo>
                  <a:pt x="9907" y="3299"/>
                  <a:pt x="9787" y="2190"/>
                  <a:pt x="9547" y="1149"/>
                </a:cubicBezTo>
                <a:cubicBezTo>
                  <a:pt x="9440" y="708"/>
                  <a:pt x="9226" y="27"/>
                  <a:pt x="8679" y="1"/>
                </a:cubicBezTo>
                <a:cubicBezTo>
                  <a:pt x="8670" y="0"/>
                  <a:pt x="8662" y="0"/>
                  <a:pt x="86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8"/>
          <p:cNvSpPr/>
          <p:nvPr/>
        </p:nvSpPr>
        <p:spPr>
          <a:xfrm>
            <a:off x="7701901" y="133574"/>
            <a:ext cx="1651989" cy="620092"/>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8"/>
          <p:cNvSpPr/>
          <p:nvPr/>
        </p:nvSpPr>
        <p:spPr>
          <a:xfrm rot="-1630300">
            <a:off x="8561454" y="1024797"/>
            <a:ext cx="526718" cy="371776"/>
          </a:xfrm>
          <a:custGeom>
            <a:avLst/>
            <a:gdLst/>
            <a:ahLst/>
            <a:cxnLst/>
            <a:rect l="l" t="t" r="r" b="b"/>
            <a:pathLst>
              <a:path w="8019" h="5660" extrusionOk="0">
                <a:moveTo>
                  <a:pt x="3978" y="0"/>
                </a:moveTo>
                <a:cubicBezTo>
                  <a:pt x="3755" y="0"/>
                  <a:pt x="3519" y="14"/>
                  <a:pt x="3269" y="42"/>
                </a:cubicBezTo>
                <a:cubicBezTo>
                  <a:pt x="738" y="333"/>
                  <a:pt x="1" y="5660"/>
                  <a:pt x="3737" y="5660"/>
                </a:cubicBezTo>
                <a:cubicBezTo>
                  <a:pt x="4455" y="5660"/>
                  <a:pt x="5339" y="5463"/>
                  <a:pt x="6407" y="4996"/>
                </a:cubicBezTo>
                <a:cubicBezTo>
                  <a:pt x="7596" y="4477"/>
                  <a:pt x="8018"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8"/>
          <p:cNvSpPr/>
          <p:nvPr/>
        </p:nvSpPr>
        <p:spPr>
          <a:xfrm rot="-1630354">
            <a:off x="8855590" y="54868"/>
            <a:ext cx="283396" cy="178475"/>
          </a:xfrm>
          <a:custGeom>
            <a:avLst/>
            <a:gdLst/>
            <a:ahLst/>
            <a:cxnLst/>
            <a:rect l="l" t="t" r="r" b="b"/>
            <a:pathLst>
              <a:path w="2693" h="1696" extrusionOk="0">
                <a:moveTo>
                  <a:pt x="1303" y="1"/>
                </a:moveTo>
                <a:cubicBezTo>
                  <a:pt x="1100" y="1"/>
                  <a:pt x="885" y="59"/>
                  <a:pt x="679" y="196"/>
                </a:cubicBezTo>
                <a:cubicBezTo>
                  <a:pt x="0" y="649"/>
                  <a:pt x="367" y="1695"/>
                  <a:pt x="1181" y="1695"/>
                </a:cubicBezTo>
                <a:cubicBezTo>
                  <a:pt x="1424" y="1695"/>
                  <a:pt x="1707" y="1602"/>
                  <a:pt x="2014" y="1371"/>
                </a:cubicBezTo>
                <a:cubicBezTo>
                  <a:pt x="2693" y="863"/>
                  <a:pt x="2084" y="1"/>
                  <a:pt x="1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8"/>
          <p:cNvSpPr/>
          <p:nvPr/>
        </p:nvSpPr>
        <p:spPr>
          <a:xfrm>
            <a:off x="4270075" y="4847500"/>
            <a:ext cx="2990821" cy="325797"/>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8"/>
          <p:cNvSpPr/>
          <p:nvPr/>
        </p:nvSpPr>
        <p:spPr>
          <a:xfrm>
            <a:off x="-31200" y="1849275"/>
            <a:ext cx="646574" cy="1974542"/>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8"/>
          <p:cNvSpPr/>
          <p:nvPr/>
        </p:nvSpPr>
        <p:spPr>
          <a:xfrm>
            <a:off x="-61050" y="1559222"/>
            <a:ext cx="836529" cy="2554637"/>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574"/>
        <p:cNvGrpSpPr/>
        <p:nvPr/>
      </p:nvGrpSpPr>
      <p:grpSpPr>
        <a:xfrm>
          <a:off x="0" y="0"/>
          <a:ext cx="0" cy="0"/>
          <a:chOff x="0" y="0"/>
          <a:chExt cx="0" cy="0"/>
        </a:xfrm>
      </p:grpSpPr>
      <p:sp>
        <p:nvSpPr>
          <p:cNvPr id="575" name="Google Shape;575;p19"/>
          <p:cNvSpPr/>
          <p:nvPr/>
        </p:nvSpPr>
        <p:spPr>
          <a:xfrm rot="10800000">
            <a:off x="-35450" y="-14315"/>
            <a:ext cx="2718947" cy="1176590"/>
          </a:xfrm>
          <a:custGeom>
            <a:avLst/>
            <a:gdLst/>
            <a:ahLst/>
            <a:cxnLst/>
            <a:rect l="l" t="t" r="r" b="b"/>
            <a:pathLst>
              <a:path w="53120" h="22987" extrusionOk="0">
                <a:moveTo>
                  <a:pt x="50053" y="1"/>
                </a:moveTo>
                <a:cubicBezTo>
                  <a:pt x="48399" y="1"/>
                  <a:pt x="46433" y="515"/>
                  <a:pt x="45122" y="2545"/>
                </a:cubicBezTo>
                <a:cubicBezTo>
                  <a:pt x="42889" y="6001"/>
                  <a:pt x="42287" y="13928"/>
                  <a:pt x="34574" y="13928"/>
                </a:cubicBezTo>
                <a:cubicBezTo>
                  <a:pt x="33110" y="13928"/>
                  <a:pt x="31389" y="13642"/>
                  <a:pt x="29353" y="12986"/>
                </a:cubicBezTo>
                <a:cubicBezTo>
                  <a:pt x="25641" y="11790"/>
                  <a:pt x="21571" y="11168"/>
                  <a:pt x="17700" y="11168"/>
                </a:cubicBezTo>
                <a:cubicBezTo>
                  <a:pt x="8257" y="11168"/>
                  <a:pt x="1" y="14871"/>
                  <a:pt x="1033" y="22987"/>
                </a:cubicBezTo>
                <a:lnTo>
                  <a:pt x="53120" y="22987"/>
                </a:lnTo>
                <a:lnTo>
                  <a:pt x="53120" y="542"/>
                </a:lnTo>
                <a:cubicBezTo>
                  <a:pt x="53120" y="542"/>
                  <a:pt x="51750" y="1"/>
                  <a:pt x="50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9"/>
          <p:cNvSpPr/>
          <p:nvPr/>
        </p:nvSpPr>
        <p:spPr>
          <a:xfrm rot="10800000">
            <a:off x="9132" y="-132398"/>
            <a:ext cx="2819730" cy="1553516"/>
          </a:xfrm>
          <a:custGeom>
            <a:avLst/>
            <a:gdLst/>
            <a:ahLst/>
            <a:cxnLst/>
            <a:rect l="l" t="t" r="r" b="b"/>
            <a:pathLst>
              <a:path w="55089" h="30351" extrusionOk="0">
                <a:moveTo>
                  <a:pt x="38167" y="7979"/>
                </a:moveTo>
                <a:cubicBezTo>
                  <a:pt x="38974" y="7979"/>
                  <a:pt x="39495" y="9771"/>
                  <a:pt x="39683" y="10619"/>
                </a:cubicBezTo>
                <a:cubicBezTo>
                  <a:pt x="39617" y="10630"/>
                  <a:pt x="39550" y="10635"/>
                  <a:pt x="39482" y="10635"/>
                </a:cubicBezTo>
                <a:cubicBezTo>
                  <a:pt x="39292" y="10635"/>
                  <a:pt x="39100" y="10595"/>
                  <a:pt x="38922" y="10526"/>
                </a:cubicBezTo>
                <a:cubicBezTo>
                  <a:pt x="38255" y="10245"/>
                  <a:pt x="36786" y="8710"/>
                  <a:pt x="37827" y="8082"/>
                </a:cubicBezTo>
                <a:cubicBezTo>
                  <a:pt x="37946" y="8011"/>
                  <a:pt x="38059" y="7979"/>
                  <a:pt x="38167" y="7979"/>
                </a:cubicBezTo>
                <a:close/>
                <a:moveTo>
                  <a:pt x="15983" y="11834"/>
                </a:moveTo>
                <a:cubicBezTo>
                  <a:pt x="16264" y="11834"/>
                  <a:pt x="16531" y="11861"/>
                  <a:pt x="16798" y="11901"/>
                </a:cubicBezTo>
                <a:cubicBezTo>
                  <a:pt x="17813" y="12034"/>
                  <a:pt x="19134" y="12902"/>
                  <a:pt x="18200" y="14051"/>
                </a:cubicBezTo>
                <a:cubicBezTo>
                  <a:pt x="17938" y="14372"/>
                  <a:pt x="17585" y="14514"/>
                  <a:pt x="17229" y="14514"/>
                </a:cubicBezTo>
                <a:cubicBezTo>
                  <a:pt x="16624" y="14514"/>
                  <a:pt x="16013" y="14102"/>
                  <a:pt x="15836" y="13463"/>
                </a:cubicBezTo>
                <a:cubicBezTo>
                  <a:pt x="15703" y="12942"/>
                  <a:pt x="15796" y="12368"/>
                  <a:pt x="15983" y="11834"/>
                </a:cubicBezTo>
                <a:close/>
                <a:moveTo>
                  <a:pt x="52128" y="0"/>
                </a:moveTo>
                <a:cubicBezTo>
                  <a:pt x="49429" y="0"/>
                  <a:pt x="46532" y="1938"/>
                  <a:pt x="44917" y="3796"/>
                </a:cubicBezTo>
                <a:cubicBezTo>
                  <a:pt x="43582" y="5318"/>
                  <a:pt x="42674" y="7134"/>
                  <a:pt x="41579" y="8817"/>
                </a:cubicBezTo>
                <a:cubicBezTo>
                  <a:pt x="41206" y="9377"/>
                  <a:pt x="40778" y="10085"/>
                  <a:pt x="40204" y="10432"/>
                </a:cubicBezTo>
                <a:cubicBezTo>
                  <a:pt x="40017" y="9564"/>
                  <a:pt x="39697" y="8683"/>
                  <a:pt x="39149" y="8029"/>
                </a:cubicBezTo>
                <a:cubicBezTo>
                  <a:pt x="38860" y="7691"/>
                  <a:pt x="38464" y="7493"/>
                  <a:pt x="38079" y="7493"/>
                </a:cubicBezTo>
                <a:cubicBezTo>
                  <a:pt x="37718" y="7493"/>
                  <a:pt x="37365" y="7668"/>
                  <a:pt x="37120" y="8069"/>
                </a:cubicBezTo>
                <a:cubicBezTo>
                  <a:pt x="36385" y="9297"/>
                  <a:pt x="38094" y="10953"/>
                  <a:pt x="39203" y="11153"/>
                </a:cubicBezTo>
                <a:cubicBezTo>
                  <a:pt x="39303" y="11167"/>
                  <a:pt x="39403" y="11173"/>
                  <a:pt x="39503" y="11173"/>
                </a:cubicBezTo>
                <a:cubicBezTo>
                  <a:pt x="39603" y="11173"/>
                  <a:pt x="39703" y="11167"/>
                  <a:pt x="39804" y="11153"/>
                </a:cubicBezTo>
                <a:lnTo>
                  <a:pt x="39804" y="11153"/>
                </a:lnTo>
                <a:cubicBezTo>
                  <a:pt x="39977" y="12302"/>
                  <a:pt x="39657" y="13463"/>
                  <a:pt x="38922" y="14358"/>
                </a:cubicBezTo>
                <a:cubicBezTo>
                  <a:pt x="38269" y="15183"/>
                  <a:pt x="37407" y="15483"/>
                  <a:pt x="36487" y="15483"/>
                </a:cubicBezTo>
                <a:cubicBezTo>
                  <a:pt x="35130" y="15483"/>
                  <a:pt x="33648" y="14832"/>
                  <a:pt x="32527" y="14251"/>
                </a:cubicBezTo>
                <a:cubicBezTo>
                  <a:pt x="30097" y="12996"/>
                  <a:pt x="27920" y="11313"/>
                  <a:pt x="25664" y="9751"/>
                </a:cubicBezTo>
                <a:cubicBezTo>
                  <a:pt x="24916" y="9231"/>
                  <a:pt x="24141" y="8656"/>
                  <a:pt x="23287" y="8323"/>
                </a:cubicBezTo>
                <a:cubicBezTo>
                  <a:pt x="22507" y="8018"/>
                  <a:pt x="21652" y="7850"/>
                  <a:pt x="20800" y="7850"/>
                </a:cubicBezTo>
                <a:cubicBezTo>
                  <a:pt x="19973" y="7850"/>
                  <a:pt x="19149" y="8008"/>
                  <a:pt x="18400" y="8349"/>
                </a:cubicBezTo>
                <a:cubicBezTo>
                  <a:pt x="17158" y="8950"/>
                  <a:pt x="16184" y="10005"/>
                  <a:pt x="15676" y="11287"/>
                </a:cubicBezTo>
                <a:cubicBezTo>
                  <a:pt x="11417" y="11367"/>
                  <a:pt x="7545" y="13436"/>
                  <a:pt x="4701" y="16561"/>
                </a:cubicBezTo>
                <a:cubicBezTo>
                  <a:pt x="3138" y="18283"/>
                  <a:pt x="1670" y="20366"/>
                  <a:pt x="882" y="22569"/>
                </a:cubicBezTo>
                <a:cubicBezTo>
                  <a:pt x="1" y="25053"/>
                  <a:pt x="335" y="27670"/>
                  <a:pt x="268" y="30247"/>
                </a:cubicBezTo>
                <a:cubicBezTo>
                  <a:pt x="268" y="30317"/>
                  <a:pt x="316" y="30350"/>
                  <a:pt x="369" y="30350"/>
                </a:cubicBezTo>
                <a:cubicBezTo>
                  <a:pt x="426" y="30350"/>
                  <a:pt x="488" y="30310"/>
                  <a:pt x="495" y="30233"/>
                </a:cubicBezTo>
                <a:cubicBezTo>
                  <a:pt x="682" y="27990"/>
                  <a:pt x="495" y="25667"/>
                  <a:pt x="1109" y="23477"/>
                </a:cubicBezTo>
                <a:cubicBezTo>
                  <a:pt x="1683" y="21408"/>
                  <a:pt x="2952" y="19498"/>
                  <a:pt x="4300" y="17856"/>
                </a:cubicBezTo>
                <a:cubicBezTo>
                  <a:pt x="6890" y="14665"/>
                  <a:pt x="10335" y="12422"/>
                  <a:pt x="14474" y="11928"/>
                </a:cubicBezTo>
                <a:cubicBezTo>
                  <a:pt x="14808" y="11888"/>
                  <a:pt x="15142" y="11861"/>
                  <a:pt x="15476" y="11848"/>
                </a:cubicBezTo>
                <a:lnTo>
                  <a:pt x="15476" y="11848"/>
                </a:lnTo>
                <a:cubicBezTo>
                  <a:pt x="15129" y="12996"/>
                  <a:pt x="15249" y="14344"/>
                  <a:pt x="16504" y="14878"/>
                </a:cubicBezTo>
                <a:cubicBezTo>
                  <a:pt x="16730" y="14977"/>
                  <a:pt x="16964" y="15022"/>
                  <a:pt x="17194" y="15022"/>
                </a:cubicBezTo>
                <a:cubicBezTo>
                  <a:pt x="18244" y="15022"/>
                  <a:pt x="19220" y="14079"/>
                  <a:pt x="19001" y="12929"/>
                </a:cubicBezTo>
                <a:cubicBezTo>
                  <a:pt x="18761" y="11634"/>
                  <a:pt x="17372" y="11340"/>
                  <a:pt x="16224" y="11300"/>
                </a:cubicBezTo>
                <a:cubicBezTo>
                  <a:pt x="16290" y="11167"/>
                  <a:pt x="16344" y="11046"/>
                  <a:pt x="16411" y="10926"/>
                </a:cubicBezTo>
                <a:cubicBezTo>
                  <a:pt x="17315" y="9250"/>
                  <a:pt x="18981" y="8358"/>
                  <a:pt x="20820" y="8358"/>
                </a:cubicBezTo>
                <a:cubicBezTo>
                  <a:pt x="21017" y="8358"/>
                  <a:pt x="21217" y="8369"/>
                  <a:pt x="21418" y="8389"/>
                </a:cubicBezTo>
                <a:cubicBezTo>
                  <a:pt x="22659" y="8523"/>
                  <a:pt x="23634" y="9004"/>
                  <a:pt x="24662" y="9671"/>
                </a:cubicBezTo>
                <a:cubicBezTo>
                  <a:pt x="26785" y="11073"/>
                  <a:pt x="28788" y="12662"/>
                  <a:pt x="30991" y="13971"/>
                </a:cubicBezTo>
                <a:cubicBezTo>
                  <a:pt x="32530" y="14898"/>
                  <a:pt x="34501" y="16009"/>
                  <a:pt x="36415" y="16009"/>
                </a:cubicBezTo>
                <a:cubicBezTo>
                  <a:pt x="36760" y="16009"/>
                  <a:pt x="37102" y="15973"/>
                  <a:pt x="37440" y="15893"/>
                </a:cubicBezTo>
                <a:cubicBezTo>
                  <a:pt x="39376" y="15453"/>
                  <a:pt x="40618" y="13209"/>
                  <a:pt x="40364" y="11313"/>
                </a:cubicBezTo>
                <a:cubicBezTo>
                  <a:pt x="40351" y="11207"/>
                  <a:pt x="40324" y="11100"/>
                  <a:pt x="40311" y="10980"/>
                </a:cubicBezTo>
                <a:cubicBezTo>
                  <a:pt x="41486" y="10419"/>
                  <a:pt x="42287" y="8670"/>
                  <a:pt x="42875" y="7708"/>
                </a:cubicBezTo>
                <a:cubicBezTo>
                  <a:pt x="44130" y="5652"/>
                  <a:pt x="45371" y="3649"/>
                  <a:pt x="47414" y="2261"/>
                </a:cubicBezTo>
                <a:cubicBezTo>
                  <a:pt x="48796" y="1316"/>
                  <a:pt x="50558" y="526"/>
                  <a:pt x="52268" y="526"/>
                </a:cubicBezTo>
                <a:cubicBezTo>
                  <a:pt x="53120" y="526"/>
                  <a:pt x="53959" y="722"/>
                  <a:pt x="54731" y="1193"/>
                </a:cubicBezTo>
                <a:cubicBezTo>
                  <a:pt x="54762" y="1214"/>
                  <a:pt x="54792" y="1224"/>
                  <a:pt x="54821" y="1224"/>
                </a:cubicBezTo>
                <a:cubicBezTo>
                  <a:pt x="54973" y="1224"/>
                  <a:pt x="55088" y="973"/>
                  <a:pt x="54932" y="872"/>
                </a:cubicBezTo>
                <a:cubicBezTo>
                  <a:pt x="54071" y="258"/>
                  <a:pt x="53113" y="0"/>
                  <a:pt x="52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9"/>
          <p:cNvSpPr txBox="1">
            <a:spLocks noGrp="1"/>
          </p:cNvSpPr>
          <p:nvPr>
            <p:ph type="title"/>
          </p:nvPr>
        </p:nvSpPr>
        <p:spPr>
          <a:xfrm>
            <a:off x="615519" y="2004763"/>
            <a:ext cx="55395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78" name="Google Shape;578;p19"/>
          <p:cNvSpPr txBox="1">
            <a:spLocks noGrp="1"/>
          </p:cNvSpPr>
          <p:nvPr>
            <p:ph type="title" idx="2" hasCustomPrompt="1"/>
          </p:nvPr>
        </p:nvSpPr>
        <p:spPr>
          <a:xfrm>
            <a:off x="6141569" y="2176875"/>
            <a:ext cx="2132100" cy="78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79" name="Google Shape;579;p19"/>
          <p:cNvSpPr txBox="1">
            <a:spLocks noGrp="1"/>
          </p:cNvSpPr>
          <p:nvPr>
            <p:ph type="subTitle" idx="1"/>
          </p:nvPr>
        </p:nvSpPr>
        <p:spPr>
          <a:xfrm>
            <a:off x="615519" y="2875313"/>
            <a:ext cx="5539500" cy="263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80" name="Google Shape;580;p19"/>
          <p:cNvSpPr/>
          <p:nvPr/>
        </p:nvSpPr>
        <p:spPr>
          <a:xfrm rot="10800000">
            <a:off x="4131829" y="-14330"/>
            <a:ext cx="2603692" cy="283626"/>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 name="Google Shape;581;p19"/>
          <p:cNvGrpSpPr/>
          <p:nvPr/>
        </p:nvGrpSpPr>
        <p:grpSpPr>
          <a:xfrm rot="10800000">
            <a:off x="1224415" y="194874"/>
            <a:ext cx="560169" cy="534680"/>
            <a:chOff x="7436261" y="4478491"/>
            <a:chExt cx="560169" cy="534680"/>
          </a:xfrm>
        </p:grpSpPr>
        <p:sp>
          <p:nvSpPr>
            <p:cNvPr id="582" name="Google Shape;582;p19"/>
            <p:cNvSpPr/>
            <p:nvPr/>
          </p:nvSpPr>
          <p:spPr>
            <a:xfrm>
              <a:off x="7473882" y="4928000"/>
              <a:ext cx="64186" cy="85172"/>
            </a:xfrm>
            <a:custGeom>
              <a:avLst/>
              <a:gdLst/>
              <a:ahLst/>
              <a:cxnLst/>
              <a:rect l="l" t="t" r="r" b="b"/>
              <a:pathLst>
                <a:path w="1254" h="1664" extrusionOk="0">
                  <a:moveTo>
                    <a:pt x="967" y="0"/>
                  </a:moveTo>
                  <a:cubicBezTo>
                    <a:pt x="925" y="0"/>
                    <a:pt x="882" y="15"/>
                    <a:pt x="841" y="49"/>
                  </a:cubicBezTo>
                  <a:cubicBezTo>
                    <a:pt x="414" y="410"/>
                    <a:pt x="40" y="944"/>
                    <a:pt x="0" y="1518"/>
                  </a:cubicBezTo>
                  <a:cubicBezTo>
                    <a:pt x="0" y="1596"/>
                    <a:pt x="74" y="1664"/>
                    <a:pt x="140" y="1664"/>
                  </a:cubicBezTo>
                  <a:cubicBezTo>
                    <a:pt x="176" y="1664"/>
                    <a:pt x="209" y="1645"/>
                    <a:pt x="227" y="1598"/>
                  </a:cubicBezTo>
                  <a:cubicBezTo>
                    <a:pt x="427" y="1077"/>
                    <a:pt x="841" y="784"/>
                    <a:pt x="1148" y="343"/>
                  </a:cubicBezTo>
                  <a:cubicBezTo>
                    <a:pt x="1253" y="196"/>
                    <a:pt x="1119" y="0"/>
                    <a:pt x="9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9"/>
            <p:cNvSpPr/>
            <p:nvPr/>
          </p:nvSpPr>
          <p:spPr>
            <a:xfrm>
              <a:off x="7643254" y="4925184"/>
              <a:ext cx="62036" cy="84609"/>
            </a:xfrm>
            <a:custGeom>
              <a:avLst/>
              <a:gdLst/>
              <a:ahLst/>
              <a:cxnLst/>
              <a:rect l="l" t="t" r="r" b="b"/>
              <a:pathLst>
                <a:path w="1212" h="1653" extrusionOk="0">
                  <a:moveTo>
                    <a:pt x="1004" y="1"/>
                  </a:moveTo>
                  <a:cubicBezTo>
                    <a:pt x="969" y="1"/>
                    <a:pt x="932" y="12"/>
                    <a:pt x="897" y="38"/>
                  </a:cubicBezTo>
                  <a:cubicBezTo>
                    <a:pt x="684" y="211"/>
                    <a:pt x="563" y="465"/>
                    <a:pt x="430" y="692"/>
                  </a:cubicBezTo>
                  <a:cubicBezTo>
                    <a:pt x="270" y="932"/>
                    <a:pt x="136" y="1186"/>
                    <a:pt x="29" y="1466"/>
                  </a:cubicBezTo>
                  <a:cubicBezTo>
                    <a:pt x="0" y="1553"/>
                    <a:pt x="82" y="1653"/>
                    <a:pt x="165" y="1653"/>
                  </a:cubicBezTo>
                  <a:cubicBezTo>
                    <a:pt x="197" y="1653"/>
                    <a:pt x="230" y="1637"/>
                    <a:pt x="256" y="1600"/>
                  </a:cubicBezTo>
                  <a:cubicBezTo>
                    <a:pt x="403" y="1373"/>
                    <a:pt x="577" y="1146"/>
                    <a:pt x="750" y="932"/>
                  </a:cubicBezTo>
                  <a:cubicBezTo>
                    <a:pt x="924" y="719"/>
                    <a:pt x="1151" y="505"/>
                    <a:pt x="1191" y="224"/>
                  </a:cubicBezTo>
                  <a:cubicBezTo>
                    <a:pt x="1211" y="113"/>
                    <a:pt x="1116" y="1"/>
                    <a:pt x="10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9"/>
            <p:cNvSpPr/>
            <p:nvPr/>
          </p:nvSpPr>
          <p:spPr>
            <a:xfrm>
              <a:off x="7782119" y="4839193"/>
              <a:ext cx="90393" cy="102524"/>
            </a:xfrm>
            <a:custGeom>
              <a:avLst/>
              <a:gdLst/>
              <a:ahLst/>
              <a:cxnLst/>
              <a:rect l="l" t="t" r="r" b="b"/>
              <a:pathLst>
                <a:path w="1766" h="2003" extrusionOk="0">
                  <a:moveTo>
                    <a:pt x="1350" y="0"/>
                  </a:moveTo>
                  <a:cubicBezTo>
                    <a:pt x="1271" y="0"/>
                    <a:pt x="1189" y="31"/>
                    <a:pt x="1122" y="102"/>
                  </a:cubicBezTo>
                  <a:cubicBezTo>
                    <a:pt x="841" y="382"/>
                    <a:pt x="588" y="703"/>
                    <a:pt x="361" y="1023"/>
                  </a:cubicBezTo>
                  <a:cubicBezTo>
                    <a:pt x="200" y="1277"/>
                    <a:pt x="0" y="1611"/>
                    <a:pt x="120" y="1918"/>
                  </a:cubicBezTo>
                  <a:cubicBezTo>
                    <a:pt x="139" y="1973"/>
                    <a:pt x="189" y="2003"/>
                    <a:pt x="240" y="2003"/>
                  </a:cubicBezTo>
                  <a:cubicBezTo>
                    <a:pt x="263" y="2003"/>
                    <a:pt x="286" y="1997"/>
                    <a:pt x="307" y="1985"/>
                  </a:cubicBezTo>
                  <a:cubicBezTo>
                    <a:pt x="561" y="1784"/>
                    <a:pt x="748" y="1477"/>
                    <a:pt x="961" y="1250"/>
                  </a:cubicBezTo>
                  <a:cubicBezTo>
                    <a:pt x="1215" y="1010"/>
                    <a:pt x="1442" y="756"/>
                    <a:pt x="1629" y="462"/>
                  </a:cubicBezTo>
                  <a:cubicBezTo>
                    <a:pt x="1766" y="228"/>
                    <a:pt x="1566" y="0"/>
                    <a:pt x="13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9"/>
            <p:cNvSpPr/>
            <p:nvPr/>
          </p:nvSpPr>
          <p:spPr>
            <a:xfrm>
              <a:off x="7611775" y="4822456"/>
              <a:ext cx="59067" cy="79644"/>
            </a:xfrm>
            <a:custGeom>
              <a:avLst/>
              <a:gdLst/>
              <a:ahLst/>
              <a:cxnLst/>
              <a:rect l="l" t="t" r="r" b="b"/>
              <a:pathLst>
                <a:path w="1154" h="1556" extrusionOk="0">
                  <a:moveTo>
                    <a:pt x="918" y="0"/>
                  </a:moveTo>
                  <a:cubicBezTo>
                    <a:pt x="875" y="0"/>
                    <a:pt x="830" y="17"/>
                    <a:pt x="791" y="55"/>
                  </a:cubicBezTo>
                  <a:cubicBezTo>
                    <a:pt x="404" y="416"/>
                    <a:pt x="137" y="896"/>
                    <a:pt x="17" y="1404"/>
                  </a:cubicBezTo>
                  <a:cubicBezTo>
                    <a:pt x="0" y="1495"/>
                    <a:pt x="82" y="1556"/>
                    <a:pt x="159" y="1556"/>
                  </a:cubicBezTo>
                  <a:cubicBezTo>
                    <a:pt x="206" y="1556"/>
                    <a:pt x="250" y="1534"/>
                    <a:pt x="270" y="1484"/>
                  </a:cubicBezTo>
                  <a:cubicBezTo>
                    <a:pt x="417" y="990"/>
                    <a:pt x="845" y="696"/>
                    <a:pt x="1085" y="269"/>
                  </a:cubicBezTo>
                  <a:cubicBezTo>
                    <a:pt x="1154" y="131"/>
                    <a:pt x="1041" y="0"/>
                    <a:pt x="9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9"/>
            <p:cNvSpPr/>
            <p:nvPr/>
          </p:nvSpPr>
          <p:spPr>
            <a:xfrm>
              <a:off x="7441073" y="4781251"/>
              <a:ext cx="74269" cy="113068"/>
            </a:xfrm>
            <a:custGeom>
              <a:avLst/>
              <a:gdLst/>
              <a:ahLst/>
              <a:cxnLst/>
              <a:rect l="l" t="t" r="r" b="b"/>
              <a:pathLst>
                <a:path w="1451" h="2209" extrusionOk="0">
                  <a:moveTo>
                    <a:pt x="1222" y="0"/>
                  </a:moveTo>
                  <a:cubicBezTo>
                    <a:pt x="1193" y="0"/>
                    <a:pt x="1164" y="6"/>
                    <a:pt x="1135" y="19"/>
                  </a:cubicBezTo>
                  <a:cubicBezTo>
                    <a:pt x="801" y="112"/>
                    <a:pt x="548" y="646"/>
                    <a:pt x="388" y="927"/>
                  </a:cubicBezTo>
                  <a:cubicBezTo>
                    <a:pt x="147" y="1274"/>
                    <a:pt x="14" y="1675"/>
                    <a:pt x="0" y="2088"/>
                  </a:cubicBezTo>
                  <a:cubicBezTo>
                    <a:pt x="0" y="2172"/>
                    <a:pt x="55" y="2209"/>
                    <a:pt x="116" y="2209"/>
                  </a:cubicBezTo>
                  <a:cubicBezTo>
                    <a:pt x="182" y="2209"/>
                    <a:pt x="253" y="2165"/>
                    <a:pt x="267" y="2088"/>
                  </a:cubicBezTo>
                  <a:cubicBezTo>
                    <a:pt x="361" y="1715"/>
                    <a:pt x="628" y="1367"/>
                    <a:pt x="868" y="1074"/>
                  </a:cubicBezTo>
                  <a:cubicBezTo>
                    <a:pt x="1068" y="820"/>
                    <a:pt x="1416" y="553"/>
                    <a:pt x="1429" y="233"/>
                  </a:cubicBezTo>
                  <a:cubicBezTo>
                    <a:pt x="1451" y="103"/>
                    <a:pt x="1342" y="0"/>
                    <a:pt x="12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9"/>
            <p:cNvSpPr/>
            <p:nvPr/>
          </p:nvSpPr>
          <p:spPr>
            <a:xfrm>
              <a:off x="7710460" y="4768506"/>
              <a:ext cx="67564" cy="94283"/>
            </a:xfrm>
            <a:custGeom>
              <a:avLst/>
              <a:gdLst/>
              <a:ahLst/>
              <a:cxnLst/>
              <a:rect l="l" t="t" r="r" b="b"/>
              <a:pathLst>
                <a:path w="1320" h="1842" extrusionOk="0">
                  <a:moveTo>
                    <a:pt x="1106" y="1"/>
                  </a:moveTo>
                  <a:cubicBezTo>
                    <a:pt x="973" y="41"/>
                    <a:pt x="866" y="108"/>
                    <a:pt x="772" y="214"/>
                  </a:cubicBezTo>
                  <a:cubicBezTo>
                    <a:pt x="732" y="281"/>
                    <a:pt x="706" y="335"/>
                    <a:pt x="679" y="401"/>
                  </a:cubicBezTo>
                  <a:cubicBezTo>
                    <a:pt x="612" y="535"/>
                    <a:pt x="532" y="668"/>
                    <a:pt x="452" y="802"/>
                  </a:cubicBezTo>
                  <a:cubicBezTo>
                    <a:pt x="292" y="1082"/>
                    <a:pt x="158" y="1363"/>
                    <a:pt x="38" y="1643"/>
                  </a:cubicBezTo>
                  <a:cubicBezTo>
                    <a:pt x="1" y="1756"/>
                    <a:pt x="81" y="1842"/>
                    <a:pt x="170" y="1842"/>
                  </a:cubicBezTo>
                  <a:cubicBezTo>
                    <a:pt x="207" y="1842"/>
                    <a:pt x="247" y="1826"/>
                    <a:pt x="278" y="1790"/>
                  </a:cubicBezTo>
                  <a:cubicBezTo>
                    <a:pt x="612" y="1309"/>
                    <a:pt x="1106" y="855"/>
                    <a:pt x="1293" y="295"/>
                  </a:cubicBezTo>
                  <a:cubicBezTo>
                    <a:pt x="1320" y="214"/>
                    <a:pt x="1280" y="121"/>
                    <a:pt x="1226" y="68"/>
                  </a:cubicBezTo>
                  <a:lnTo>
                    <a:pt x="1173" y="28"/>
                  </a:lnTo>
                  <a:cubicBezTo>
                    <a:pt x="1160" y="14"/>
                    <a:pt x="1133" y="1"/>
                    <a:pt x="11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9"/>
            <p:cNvSpPr/>
            <p:nvPr/>
          </p:nvSpPr>
          <p:spPr>
            <a:xfrm>
              <a:off x="7567397" y="4717782"/>
              <a:ext cx="83995" cy="104776"/>
            </a:xfrm>
            <a:custGeom>
              <a:avLst/>
              <a:gdLst/>
              <a:ahLst/>
              <a:cxnLst/>
              <a:rect l="l" t="t" r="r" b="b"/>
              <a:pathLst>
                <a:path w="1641" h="2047" extrusionOk="0">
                  <a:moveTo>
                    <a:pt x="1399" y="1"/>
                  </a:moveTo>
                  <a:cubicBezTo>
                    <a:pt x="1388" y="1"/>
                    <a:pt x="1376" y="2"/>
                    <a:pt x="1364" y="4"/>
                  </a:cubicBezTo>
                  <a:cubicBezTo>
                    <a:pt x="977" y="97"/>
                    <a:pt x="697" y="551"/>
                    <a:pt x="470" y="872"/>
                  </a:cubicBezTo>
                  <a:cubicBezTo>
                    <a:pt x="256" y="1179"/>
                    <a:pt x="96" y="1526"/>
                    <a:pt x="16" y="1900"/>
                  </a:cubicBezTo>
                  <a:cubicBezTo>
                    <a:pt x="0" y="1994"/>
                    <a:pt x="77" y="2047"/>
                    <a:pt x="154" y="2047"/>
                  </a:cubicBezTo>
                  <a:cubicBezTo>
                    <a:pt x="207" y="2047"/>
                    <a:pt x="261" y="2021"/>
                    <a:pt x="283" y="1967"/>
                  </a:cubicBezTo>
                  <a:cubicBezTo>
                    <a:pt x="456" y="1619"/>
                    <a:pt x="670" y="1312"/>
                    <a:pt x="937" y="1045"/>
                  </a:cubicBezTo>
                  <a:cubicBezTo>
                    <a:pt x="1151" y="805"/>
                    <a:pt x="1471" y="578"/>
                    <a:pt x="1591" y="284"/>
                  </a:cubicBezTo>
                  <a:cubicBezTo>
                    <a:pt x="1641" y="148"/>
                    <a:pt x="1542" y="1"/>
                    <a:pt x="13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9"/>
            <p:cNvSpPr/>
            <p:nvPr/>
          </p:nvSpPr>
          <p:spPr>
            <a:xfrm>
              <a:off x="7927689" y="4706982"/>
              <a:ext cx="68741" cy="85940"/>
            </a:xfrm>
            <a:custGeom>
              <a:avLst/>
              <a:gdLst/>
              <a:ahLst/>
              <a:cxnLst/>
              <a:rect l="l" t="t" r="r" b="b"/>
              <a:pathLst>
                <a:path w="1343" h="1679" extrusionOk="0">
                  <a:moveTo>
                    <a:pt x="986" y="1"/>
                  </a:moveTo>
                  <a:cubicBezTo>
                    <a:pt x="920" y="1"/>
                    <a:pt x="854" y="25"/>
                    <a:pt x="801" y="81"/>
                  </a:cubicBezTo>
                  <a:cubicBezTo>
                    <a:pt x="467" y="455"/>
                    <a:pt x="0" y="1083"/>
                    <a:pt x="94" y="1603"/>
                  </a:cubicBezTo>
                  <a:cubicBezTo>
                    <a:pt x="111" y="1655"/>
                    <a:pt x="150" y="1679"/>
                    <a:pt x="193" y="1679"/>
                  </a:cubicBezTo>
                  <a:cubicBezTo>
                    <a:pt x="217" y="1679"/>
                    <a:pt x="243" y="1671"/>
                    <a:pt x="267" y="1657"/>
                  </a:cubicBezTo>
                  <a:cubicBezTo>
                    <a:pt x="427" y="1443"/>
                    <a:pt x="547" y="1190"/>
                    <a:pt x="721" y="989"/>
                  </a:cubicBezTo>
                  <a:cubicBezTo>
                    <a:pt x="895" y="789"/>
                    <a:pt x="1055" y="575"/>
                    <a:pt x="1215" y="362"/>
                  </a:cubicBezTo>
                  <a:cubicBezTo>
                    <a:pt x="1343" y="185"/>
                    <a:pt x="1167" y="1"/>
                    <a:pt x="9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9"/>
            <p:cNvSpPr/>
            <p:nvPr/>
          </p:nvSpPr>
          <p:spPr>
            <a:xfrm>
              <a:off x="7835402" y="4673711"/>
              <a:ext cx="73962" cy="97098"/>
            </a:xfrm>
            <a:custGeom>
              <a:avLst/>
              <a:gdLst/>
              <a:ahLst/>
              <a:cxnLst/>
              <a:rect l="l" t="t" r="r" b="b"/>
              <a:pathLst>
                <a:path w="1445" h="1897" extrusionOk="0">
                  <a:moveTo>
                    <a:pt x="1088" y="0"/>
                  </a:moveTo>
                  <a:cubicBezTo>
                    <a:pt x="1007" y="0"/>
                    <a:pt x="927" y="39"/>
                    <a:pt x="868" y="130"/>
                  </a:cubicBezTo>
                  <a:cubicBezTo>
                    <a:pt x="708" y="397"/>
                    <a:pt x="535" y="665"/>
                    <a:pt x="374" y="932"/>
                  </a:cubicBezTo>
                  <a:cubicBezTo>
                    <a:pt x="187" y="1172"/>
                    <a:pt x="54" y="1452"/>
                    <a:pt x="1" y="1746"/>
                  </a:cubicBezTo>
                  <a:cubicBezTo>
                    <a:pt x="1" y="1825"/>
                    <a:pt x="66" y="1896"/>
                    <a:pt x="138" y="1896"/>
                  </a:cubicBezTo>
                  <a:cubicBezTo>
                    <a:pt x="163" y="1896"/>
                    <a:pt x="190" y="1887"/>
                    <a:pt x="214" y="1866"/>
                  </a:cubicBezTo>
                  <a:cubicBezTo>
                    <a:pt x="454" y="1653"/>
                    <a:pt x="681" y="1412"/>
                    <a:pt x="882" y="1159"/>
                  </a:cubicBezTo>
                  <a:cubicBezTo>
                    <a:pt x="1109" y="945"/>
                    <a:pt x="1282" y="678"/>
                    <a:pt x="1389" y="397"/>
                  </a:cubicBezTo>
                  <a:cubicBezTo>
                    <a:pt x="1444" y="186"/>
                    <a:pt x="1266" y="0"/>
                    <a:pt x="1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9"/>
            <p:cNvSpPr/>
            <p:nvPr/>
          </p:nvSpPr>
          <p:spPr>
            <a:xfrm>
              <a:off x="7436261" y="4645304"/>
              <a:ext cx="79337" cy="117060"/>
            </a:xfrm>
            <a:custGeom>
              <a:avLst/>
              <a:gdLst/>
              <a:ahLst/>
              <a:cxnLst/>
              <a:rect l="l" t="t" r="r" b="b"/>
              <a:pathLst>
                <a:path w="1550" h="2287" extrusionOk="0">
                  <a:moveTo>
                    <a:pt x="1324" y="0"/>
                  </a:moveTo>
                  <a:cubicBezTo>
                    <a:pt x="1310" y="0"/>
                    <a:pt x="1296" y="2"/>
                    <a:pt x="1283" y="4"/>
                  </a:cubicBezTo>
                  <a:cubicBezTo>
                    <a:pt x="922" y="45"/>
                    <a:pt x="602" y="659"/>
                    <a:pt x="441" y="926"/>
                  </a:cubicBezTo>
                  <a:cubicBezTo>
                    <a:pt x="214" y="1300"/>
                    <a:pt x="1" y="1727"/>
                    <a:pt x="28" y="2181"/>
                  </a:cubicBezTo>
                  <a:cubicBezTo>
                    <a:pt x="34" y="2253"/>
                    <a:pt x="88" y="2286"/>
                    <a:pt x="145" y="2286"/>
                  </a:cubicBezTo>
                  <a:cubicBezTo>
                    <a:pt x="205" y="2286"/>
                    <a:pt x="268" y="2249"/>
                    <a:pt x="281" y="2181"/>
                  </a:cubicBezTo>
                  <a:cubicBezTo>
                    <a:pt x="375" y="1780"/>
                    <a:pt x="708" y="1393"/>
                    <a:pt x="949" y="1073"/>
                  </a:cubicBezTo>
                  <a:cubicBezTo>
                    <a:pt x="1136" y="832"/>
                    <a:pt x="1523" y="552"/>
                    <a:pt x="1550" y="231"/>
                  </a:cubicBezTo>
                  <a:cubicBezTo>
                    <a:pt x="1550" y="100"/>
                    <a:pt x="1442" y="0"/>
                    <a:pt x="13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9"/>
            <p:cNvSpPr/>
            <p:nvPr/>
          </p:nvSpPr>
          <p:spPr>
            <a:xfrm>
              <a:off x="7709641" y="4629538"/>
              <a:ext cx="70840" cy="86759"/>
            </a:xfrm>
            <a:custGeom>
              <a:avLst/>
              <a:gdLst/>
              <a:ahLst/>
              <a:cxnLst/>
              <a:rect l="l" t="t" r="r" b="b"/>
              <a:pathLst>
                <a:path w="1384" h="1695" extrusionOk="0">
                  <a:moveTo>
                    <a:pt x="935" y="0"/>
                  </a:moveTo>
                  <a:cubicBezTo>
                    <a:pt x="855" y="0"/>
                    <a:pt x="774" y="36"/>
                    <a:pt x="708" y="126"/>
                  </a:cubicBezTo>
                  <a:cubicBezTo>
                    <a:pt x="388" y="566"/>
                    <a:pt x="148" y="1060"/>
                    <a:pt x="1" y="1594"/>
                  </a:cubicBezTo>
                  <a:cubicBezTo>
                    <a:pt x="1" y="1656"/>
                    <a:pt x="47" y="1694"/>
                    <a:pt x="98" y="1694"/>
                  </a:cubicBezTo>
                  <a:cubicBezTo>
                    <a:pt x="124" y="1694"/>
                    <a:pt x="151" y="1684"/>
                    <a:pt x="174" y="1661"/>
                  </a:cubicBezTo>
                  <a:cubicBezTo>
                    <a:pt x="455" y="1247"/>
                    <a:pt x="775" y="860"/>
                    <a:pt x="1136" y="513"/>
                  </a:cubicBezTo>
                  <a:cubicBezTo>
                    <a:pt x="1384" y="304"/>
                    <a:pt x="1167" y="0"/>
                    <a:pt x="9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9"/>
            <p:cNvSpPr/>
            <p:nvPr/>
          </p:nvSpPr>
          <p:spPr>
            <a:xfrm>
              <a:off x="7579119" y="4540476"/>
              <a:ext cx="105953" cy="102165"/>
            </a:xfrm>
            <a:custGeom>
              <a:avLst/>
              <a:gdLst/>
              <a:ahLst/>
              <a:cxnLst/>
              <a:rect l="l" t="t" r="r" b="b"/>
              <a:pathLst>
                <a:path w="2070" h="1996" extrusionOk="0">
                  <a:moveTo>
                    <a:pt x="1703" y="0"/>
                  </a:moveTo>
                  <a:cubicBezTo>
                    <a:pt x="1655" y="0"/>
                    <a:pt x="1607" y="12"/>
                    <a:pt x="1563" y="36"/>
                  </a:cubicBezTo>
                  <a:cubicBezTo>
                    <a:pt x="1175" y="237"/>
                    <a:pt x="828" y="651"/>
                    <a:pt x="548" y="984"/>
                  </a:cubicBezTo>
                  <a:cubicBezTo>
                    <a:pt x="388" y="1198"/>
                    <a:pt x="0" y="1665"/>
                    <a:pt x="214" y="1946"/>
                  </a:cubicBezTo>
                  <a:cubicBezTo>
                    <a:pt x="238" y="1978"/>
                    <a:pt x="272" y="1996"/>
                    <a:pt x="310" y="1996"/>
                  </a:cubicBezTo>
                  <a:cubicBezTo>
                    <a:pt x="335" y="1996"/>
                    <a:pt x="361" y="1988"/>
                    <a:pt x="388" y="1972"/>
                  </a:cubicBezTo>
                  <a:cubicBezTo>
                    <a:pt x="508" y="1906"/>
                    <a:pt x="575" y="1759"/>
                    <a:pt x="668" y="1639"/>
                  </a:cubicBezTo>
                  <a:cubicBezTo>
                    <a:pt x="788" y="1505"/>
                    <a:pt x="908" y="1372"/>
                    <a:pt x="1055" y="1238"/>
                  </a:cubicBezTo>
                  <a:cubicBezTo>
                    <a:pt x="1376" y="958"/>
                    <a:pt x="1736" y="731"/>
                    <a:pt x="1963" y="357"/>
                  </a:cubicBezTo>
                  <a:cubicBezTo>
                    <a:pt x="2069" y="166"/>
                    <a:pt x="1889" y="0"/>
                    <a:pt x="17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9"/>
            <p:cNvSpPr/>
            <p:nvPr/>
          </p:nvSpPr>
          <p:spPr>
            <a:xfrm>
              <a:off x="7814212" y="4534539"/>
              <a:ext cx="86861" cy="100886"/>
            </a:xfrm>
            <a:custGeom>
              <a:avLst/>
              <a:gdLst/>
              <a:ahLst/>
              <a:cxnLst/>
              <a:rect l="l" t="t" r="r" b="b"/>
              <a:pathLst>
                <a:path w="1697" h="1971" extrusionOk="0">
                  <a:moveTo>
                    <a:pt x="1431" y="0"/>
                  </a:moveTo>
                  <a:cubicBezTo>
                    <a:pt x="1417" y="0"/>
                    <a:pt x="1403" y="2"/>
                    <a:pt x="1389" y="5"/>
                  </a:cubicBezTo>
                  <a:cubicBezTo>
                    <a:pt x="1296" y="5"/>
                    <a:pt x="1202" y="46"/>
                    <a:pt x="1122" y="99"/>
                  </a:cubicBezTo>
                  <a:cubicBezTo>
                    <a:pt x="935" y="219"/>
                    <a:pt x="788" y="393"/>
                    <a:pt x="682" y="580"/>
                  </a:cubicBezTo>
                  <a:cubicBezTo>
                    <a:pt x="441" y="967"/>
                    <a:pt x="254" y="1394"/>
                    <a:pt x="54" y="1795"/>
                  </a:cubicBezTo>
                  <a:cubicBezTo>
                    <a:pt x="0" y="1891"/>
                    <a:pt x="84" y="1970"/>
                    <a:pt x="168" y="1970"/>
                  </a:cubicBezTo>
                  <a:cubicBezTo>
                    <a:pt x="189" y="1970"/>
                    <a:pt x="209" y="1965"/>
                    <a:pt x="228" y="1955"/>
                  </a:cubicBezTo>
                  <a:cubicBezTo>
                    <a:pt x="521" y="1781"/>
                    <a:pt x="748" y="1447"/>
                    <a:pt x="949" y="1180"/>
                  </a:cubicBezTo>
                  <a:cubicBezTo>
                    <a:pt x="1149" y="913"/>
                    <a:pt x="1456" y="673"/>
                    <a:pt x="1643" y="379"/>
                  </a:cubicBezTo>
                  <a:cubicBezTo>
                    <a:pt x="1696" y="272"/>
                    <a:pt x="1670" y="139"/>
                    <a:pt x="1576" y="59"/>
                  </a:cubicBezTo>
                  <a:lnTo>
                    <a:pt x="1563" y="46"/>
                  </a:lnTo>
                  <a:cubicBezTo>
                    <a:pt x="1523" y="15"/>
                    <a:pt x="1475" y="0"/>
                    <a:pt x="14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9"/>
            <p:cNvSpPr/>
            <p:nvPr/>
          </p:nvSpPr>
          <p:spPr>
            <a:xfrm>
              <a:off x="7502034" y="4478644"/>
              <a:ext cx="78518" cy="99401"/>
            </a:xfrm>
            <a:custGeom>
              <a:avLst/>
              <a:gdLst/>
              <a:ahLst/>
              <a:cxnLst/>
              <a:rect l="l" t="t" r="r" b="b"/>
              <a:pathLst>
                <a:path w="1534" h="1942" extrusionOk="0">
                  <a:moveTo>
                    <a:pt x="1270" y="1"/>
                  </a:moveTo>
                  <a:cubicBezTo>
                    <a:pt x="1260" y="1"/>
                    <a:pt x="1250" y="1"/>
                    <a:pt x="1239" y="3"/>
                  </a:cubicBezTo>
                  <a:cubicBezTo>
                    <a:pt x="906" y="56"/>
                    <a:pt x="719" y="457"/>
                    <a:pt x="545" y="724"/>
                  </a:cubicBezTo>
                  <a:cubicBezTo>
                    <a:pt x="358" y="1017"/>
                    <a:pt x="64" y="1364"/>
                    <a:pt x="11" y="1725"/>
                  </a:cubicBezTo>
                  <a:cubicBezTo>
                    <a:pt x="1" y="1829"/>
                    <a:pt x="88" y="1941"/>
                    <a:pt x="190" y="1941"/>
                  </a:cubicBezTo>
                  <a:cubicBezTo>
                    <a:pt x="219" y="1941"/>
                    <a:pt x="249" y="1932"/>
                    <a:pt x="278" y="1912"/>
                  </a:cubicBezTo>
                  <a:cubicBezTo>
                    <a:pt x="598" y="1698"/>
                    <a:pt x="812" y="1311"/>
                    <a:pt x="1052" y="1004"/>
                  </a:cubicBezTo>
                  <a:cubicBezTo>
                    <a:pt x="1239" y="764"/>
                    <a:pt x="1533" y="510"/>
                    <a:pt x="1480" y="176"/>
                  </a:cubicBezTo>
                  <a:cubicBezTo>
                    <a:pt x="1468" y="66"/>
                    <a:pt x="1377" y="1"/>
                    <a:pt x="1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9"/>
            <p:cNvSpPr/>
            <p:nvPr/>
          </p:nvSpPr>
          <p:spPr>
            <a:xfrm>
              <a:off x="7718905" y="4478491"/>
              <a:ext cx="93566" cy="107949"/>
            </a:xfrm>
            <a:custGeom>
              <a:avLst/>
              <a:gdLst/>
              <a:ahLst/>
              <a:cxnLst/>
              <a:rect l="l" t="t" r="r" b="b"/>
              <a:pathLst>
                <a:path w="1828" h="2109" extrusionOk="0">
                  <a:moveTo>
                    <a:pt x="1541" y="1"/>
                  </a:moveTo>
                  <a:cubicBezTo>
                    <a:pt x="1498" y="1"/>
                    <a:pt x="1456" y="14"/>
                    <a:pt x="1422" y="46"/>
                  </a:cubicBezTo>
                  <a:cubicBezTo>
                    <a:pt x="1142" y="286"/>
                    <a:pt x="968" y="633"/>
                    <a:pt x="768" y="927"/>
                  </a:cubicBezTo>
                  <a:cubicBezTo>
                    <a:pt x="527" y="1261"/>
                    <a:pt x="287" y="1608"/>
                    <a:pt x="60" y="1955"/>
                  </a:cubicBezTo>
                  <a:cubicBezTo>
                    <a:pt x="0" y="2025"/>
                    <a:pt x="81" y="2109"/>
                    <a:pt x="160" y="2109"/>
                  </a:cubicBezTo>
                  <a:cubicBezTo>
                    <a:pt x="187" y="2109"/>
                    <a:pt x="213" y="2099"/>
                    <a:pt x="234" y="2075"/>
                  </a:cubicBezTo>
                  <a:cubicBezTo>
                    <a:pt x="527" y="1768"/>
                    <a:pt x="808" y="1448"/>
                    <a:pt x="1088" y="1127"/>
                  </a:cubicBezTo>
                  <a:cubicBezTo>
                    <a:pt x="1342" y="873"/>
                    <a:pt x="1569" y="593"/>
                    <a:pt x="1756" y="299"/>
                  </a:cubicBezTo>
                  <a:cubicBezTo>
                    <a:pt x="1827" y="146"/>
                    <a:pt x="1680" y="1"/>
                    <a:pt x="1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 name="Google Shape;597;p19"/>
          <p:cNvSpPr/>
          <p:nvPr/>
        </p:nvSpPr>
        <p:spPr>
          <a:xfrm rot="10800000">
            <a:off x="341301" y="227483"/>
            <a:ext cx="390849" cy="145314"/>
          </a:xfrm>
          <a:custGeom>
            <a:avLst/>
            <a:gdLst/>
            <a:ahLst/>
            <a:cxnLst/>
            <a:rect l="l" t="t" r="r" b="b"/>
            <a:pathLst>
              <a:path w="7636" h="2839" extrusionOk="0">
                <a:moveTo>
                  <a:pt x="3644" y="1"/>
                </a:moveTo>
                <a:cubicBezTo>
                  <a:pt x="3530" y="1"/>
                  <a:pt x="3413" y="5"/>
                  <a:pt x="3294" y="14"/>
                </a:cubicBezTo>
                <a:cubicBezTo>
                  <a:pt x="526" y="215"/>
                  <a:pt x="1" y="2838"/>
                  <a:pt x="2890" y="2838"/>
                </a:cubicBezTo>
                <a:cubicBezTo>
                  <a:pt x="3262" y="2838"/>
                  <a:pt x="3689" y="2795"/>
                  <a:pt x="4176" y="2697"/>
                </a:cubicBezTo>
                <a:cubicBezTo>
                  <a:pt x="7635" y="2008"/>
                  <a:pt x="6139" y="1"/>
                  <a:pt x="36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9"/>
          <p:cNvSpPr/>
          <p:nvPr/>
        </p:nvSpPr>
        <p:spPr>
          <a:xfrm rot="10800000">
            <a:off x="602140" y="421783"/>
            <a:ext cx="146696" cy="146491"/>
          </a:xfrm>
          <a:custGeom>
            <a:avLst/>
            <a:gdLst/>
            <a:ahLst/>
            <a:cxnLst/>
            <a:rect l="l" t="t" r="r" b="b"/>
            <a:pathLst>
              <a:path w="2866" h="2862" extrusionOk="0">
                <a:moveTo>
                  <a:pt x="2191" y="0"/>
                </a:moveTo>
                <a:cubicBezTo>
                  <a:pt x="1762" y="0"/>
                  <a:pt x="1109" y="421"/>
                  <a:pt x="589" y="1296"/>
                </a:cubicBezTo>
                <a:cubicBezTo>
                  <a:pt x="0" y="2288"/>
                  <a:pt x="212" y="2862"/>
                  <a:pt x="712" y="2862"/>
                </a:cubicBezTo>
                <a:cubicBezTo>
                  <a:pt x="1140" y="2862"/>
                  <a:pt x="1782" y="2439"/>
                  <a:pt x="2312" y="1496"/>
                </a:cubicBezTo>
                <a:cubicBezTo>
                  <a:pt x="2866" y="514"/>
                  <a:pt x="2665" y="0"/>
                  <a:pt x="21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9"/>
          <p:cNvSpPr/>
          <p:nvPr/>
        </p:nvSpPr>
        <p:spPr>
          <a:xfrm rot="10800000">
            <a:off x="70839" y="404789"/>
            <a:ext cx="539695" cy="224344"/>
          </a:xfrm>
          <a:custGeom>
            <a:avLst/>
            <a:gdLst/>
            <a:ahLst/>
            <a:cxnLst/>
            <a:rect l="l" t="t" r="r" b="b"/>
            <a:pathLst>
              <a:path w="10544" h="4383" extrusionOk="0">
                <a:moveTo>
                  <a:pt x="5884" y="0"/>
                </a:moveTo>
                <a:cubicBezTo>
                  <a:pt x="5485" y="0"/>
                  <a:pt x="5054" y="34"/>
                  <a:pt x="4590" y="108"/>
                </a:cubicBezTo>
                <a:cubicBezTo>
                  <a:pt x="161" y="815"/>
                  <a:pt x="1" y="4382"/>
                  <a:pt x="4617" y="4382"/>
                </a:cubicBezTo>
                <a:cubicBezTo>
                  <a:pt x="5317" y="4382"/>
                  <a:pt x="6126" y="4300"/>
                  <a:pt x="7047" y="4114"/>
                </a:cubicBezTo>
                <a:cubicBezTo>
                  <a:pt x="10544" y="3410"/>
                  <a:pt x="9878" y="0"/>
                  <a:pt x="58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9"/>
          <p:cNvSpPr/>
          <p:nvPr/>
        </p:nvSpPr>
        <p:spPr>
          <a:xfrm rot="10800000">
            <a:off x="5780281" y="372157"/>
            <a:ext cx="605089" cy="334689"/>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9"/>
          <p:cNvSpPr/>
          <p:nvPr/>
        </p:nvSpPr>
        <p:spPr>
          <a:xfrm rot="10800000" flipH="1">
            <a:off x="5739333" y="-17802"/>
            <a:ext cx="3516963" cy="892238"/>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9"/>
          <p:cNvSpPr/>
          <p:nvPr/>
        </p:nvSpPr>
        <p:spPr>
          <a:xfrm rot="10800000">
            <a:off x="6385373" y="751990"/>
            <a:ext cx="315473" cy="18645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9"/>
          <p:cNvSpPr/>
          <p:nvPr/>
        </p:nvSpPr>
        <p:spPr>
          <a:xfrm rot="1800009">
            <a:off x="6070461" y="1899650"/>
            <a:ext cx="2274316" cy="134419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4" name="Google Shape;604;p19"/>
          <p:cNvSpPr/>
          <p:nvPr/>
        </p:nvSpPr>
        <p:spPr>
          <a:xfrm>
            <a:off x="553623" y="4121799"/>
            <a:ext cx="664499" cy="367551"/>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9"/>
          <p:cNvSpPr/>
          <p:nvPr/>
        </p:nvSpPr>
        <p:spPr>
          <a:xfrm rot="-899929">
            <a:off x="7931912" y="4183752"/>
            <a:ext cx="455563" cy="321547"/>
          </a:xfrm>
          <a:custGeom>
            <a:avLst/>
            <a:gdLst/>
            <a:ahLst/>
            <a:cxnLst/>
            <a:rect l="l" t="t" r="r" b="b"/>
            <a:pathLst>
              <a:path w="8019" h="5660" extrusionOk="0">
                <a:moveTo>
                  <a:pt x="3978" y="0"/>
                </a:moveTo>
                <a:cubicBezTo>
                  <a:pt x="3755" y="0"/>
                  <a:pt x="3519" y="14"/>
                  <a:pt x="3269" y="42"/>
                </a:cubicBezTo>
                <a:cubicBezTo>
                  <a:pt x="738" y="333"/>
                  <a:pt x="1" y="5660"/>
                  <a:pt x="3737" y="5660"/>
                </a:cubicBezTo>
                <a:cubicBezTo>
                  <a:pt x="4455" y="5660"/>
                  <a:pt x="5339" y="5463"/>
                  <a:pt x="6407" y="4996"/>
                </a:cubicBezTo>
                <a:cubicBezTo>
                  <a:pt x="7596" y="4477"/>
                  <a:pt x="8018" y="0"/>
                  <a:pt x="3978" y="0"/>
                </a:cubicBezTo>
                <a:close/>
              </a:path>
            </a:pathLst>
          </a:custGeom>
          <a:solidFill>
            <a:srgbClr val="E39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9"/>
          <p:cNvSpPr/>
          <p:nvPr/>
        </p:nvSpPr>
        <p:spPr>
          <a:xfrm>
            <a:off x="391102" y="4492415"/>
            <a:ext cx="2718952" cy="689768"/>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9"/>
          <p:cNvSpPr/>
          <p:nvPr/>
        </p:nvSpPr>
        <p:spPr>
          <a:xfrm rot="749793">
            <a:off x="570071" y="4624843"/>
            <a:ext cx="315463" cy="186448"/>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9"/>
          <p:cNvSpPr/>
          <p:nvPr/>
        </p:nvSpPr>
        <p:spPr>
          <a:xfrm rot="10800000">
            <a:off x="8001961" y="4664115"/>
            <a:ext cx="315473" cy="18645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9"/>
          <p:cNvSpPr/>
          <p:nvPr/>
        </p:nvSpPr>
        <p:spPr>
          <a:xfrm>
            <a:off x="2446229" y="4898545"/>
            <a:ext cx="2603692" cy="283626"/>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9"/>
          <p:cNvSpPr/>
          <p:nvPr/>
        </p:nvSpPr>
        <p:spPr>
          <a:xfrm rot="10800000">
            <a:off x="7291380" y="3722386"/>
            <a:ext cx="2245670" cy="1518992"/>
          </a:xfrm>
          <a:custGeom>
            <a:avLst/>
            <a:gdLst/>
            <a:ahLst/>
            <a:cxnLst/>
            <a:rect l="l" t="t" r="r" b="b"/>
            <a:pathLst>
              <a:path w="36849" h="24925" extrusionOk="0">
                <a:moveTo>
                  <a:pt x="28429" y="1"/>
                </a:moveTo>
                <a:cubicBezTo>
                  <a:pt x="19431" y="1"/>
                  <a:pt x="6182" y="891"/>
                  <a:pt x="6182" y="891"/>
                </a:cubicBezTo>
                <a:cubicBezTo>
                  <a:pt x="6182" y="891"/>
                  <a:pt x="0" y="24925"/>
                  <a:pt x="6342" y="24925"/>
                </a:cubicBezTo>
                <a:cubicBezTo>
                  <a:pt x="18239" y="24925"/>
                  <a:pt x="8465" y="3722"/>
                  <a:pt x="23206" y="3722"/>
                </a:cubicBezTo>
                <a:cubicBezTo>
                  <a:pt x="25281" y="3722"/>
                  <a:pt x="29489" y="5377"/>
                  <a:pt x="32636" y="5377"/>
                </a:cubicBezTo>
                <a:cubicBezTo>
                  <a:pt x="35056" y="5377"/>
                  <a:pt x="36849" y="4397"/>
                  <a:pt x="36558" y="931"/>
                </a:cubicBezTo>
                <a:cubicBezTo>
                  <a:pt x="36500" y="232"/>
                  <a:pt x="33017" y="1"/>
                  <a:pt x="28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9"/>
          <p:cNvSpPr/>
          <p:nvPr/>
        </p:nvSpPr>
        <p:spPr>
          <a:xfrm rot="10800000">
            <a:off x="8504706" y="4558775"/>
            <a:ext cx="936144" cy="845425"/>
          </a:xfrm>
          <a:custGeom>
            <a:avLst/>
            <a:gdLst/>
            <a:ahLst/>
            <a:cxnLst/>
            <a:rect l="l" t="t" r="r" b="b"/>
            <a:pathLst>
              <a:path w="13384" h="12087" extrusionOk="0">
                <a:moveTo>
                  <a:pt x="9748" y="3916"/>
                </a:moveTo>
                <a:cubicBezTo>
                  <a:pt x="9945" y="3916"/>
                  <a:pt x="10142" y="3934"/>
                  <a:pt x="10335" y="3971"/>
                </a:cubicBezTo>
                <a:cubicBezTo>
                  <a:pt x="12258" y="4331"/>
                  <a:pt x="12151" y="6414"/>
                  <a:pt x="11510" y="7829"/>
                </a:cubicBezTo>
                <a:cubicBezTo>
                  <a:pt x="11484" y="7888"/>
                  <a:pt x="11457" y="7947"/>
                  <a:pt x="11429" y="8005"/>
                </a:cubicBezTo>
                <a:lnTo>
                  <a:pt x="11429" y="8005"/>
                </a:lnTo>
                <a:cubicBezTo>
                  <a:pt x="11360" y="8105"/>
                  <a:pt x="11289" y="8202"/>
                  <a:pt x="11217" y="8297"/>
                </a:cubicBezTo>
                <a:cubicBezTo>
                  <a:pt x="10531" y="9198"/>
                  <a:pt x="9673" y="9991"/>
                  <a:pt x="8652" y="9991"/>
                </a:cubicBezTo>
                <a:cubicBezTo>
                  <a:pt x="8282" y="9991"/>
                  <a:pt x="7890" y="9887"/>
                  <a:pt x="7478" y="9645"/>
                </a:cubicBezTo>
                <a:cubicBezTo>
                  <a:pt x="6089" y="8884"/>
                  <a:pt x="5635" y="7108"/>
                  <a:pt x="6463" y="5773"/>
                </a:cubicBezTo>
                <a:cubicBezTo>
                  <a:pt x="7124" y="4683"/>
                  <a:pt x="8449" y="3916"/>
                  <a:pt x="9748" y="3916"/>
                </a:cubicBezTo>
                <a:close/>
                <a:moveTo>
                  <a:pt x="10991" y="1"/>
                </a:moveTo>
                <a:cubicBezTo>
                  <a:pt x="10875" y="1"/>
                  <a:pt x="10798" y="166"/>
                  <a:pt x="10923" y="245"/>
                </a:cubicBezTo>
                <a:cubicBezTo>
                  <a:pt x="13384" y="1715"/>
                  <a:pt x="13207" y="4597"/>
                  <a:pt x="12095" y="6871"/>
                </a:cubicBezTo>
                <a:lnTo>
                  <a:pt x="12095" y="6871"/>
                </a:lnTo>
                <a:cubicBezTo>
                  <a:pt x="12347" y="5681"/>
                  <a:pt x="12155" y="4369"/>
                  <a:pt x="10896" y="3864"/>
                </a:cubicBezTo>
                <a:cubicBezTo>
                  <a:pt x="10533" y="3719"/>
                  <a:pt x="10149" y="3653"/>
                  <a:pt x="9760" y="3653"/>
                </a:cubicBezTo>
                <a:cubicBezTo>
                  <a:pt x="8605" y="3653"/>
                  <a:pt x="7416" y="4236"/>
                  <a:pt x="6677" y="5065"/>
                </a:cubicBezTo>
                <a:cubicBezTo>
                  <a:pt x="5662" y="6187"/>
                  <a:pt x="5449" y="7816"/>
                  <a:pt x="6423" y="9044"/>
                </a:cubicBezTo>
                <a:cubicBezTo>
                  <a:pt x="6985" y="9762"/>
                  <a:pt x="7864" y="10261"/>
                  <a:pt x="8759" y="10261"/>
                </a:cubicBezTo>
                <a:cubicBezTo>
                  <a:pt x="9096" y="10261"/>
                  <a:pt x="9436" y="10190"/>
                  <a:pt x="9761" y="10032"/>
                </a:cubicBezTo>
                <a:cubicBezTo>
                  <a:pt x="9971" y="9929"/>
                  <a:pt x="10168" y="9799"/>
                  <a:pt x="10353" y="9648"/>
                </a:cubicBezTo>
                <a:lnTo>
                  <a:pt x="10353" y="9648"/>
                </a:lnTo>
                <a:cubicBezTo>
                  <a:pt x="9225" y="10951"/>
                  <a:pt x="7648" y="11833"/>
                  <a:pt x="5920" y="11833"/>
                </a:cubicBezTo>
                <a:cubicBezTo>
                  <a:pt x="5542" y="11833"/>
                  <a:pt x="5157" y="11791"/>
                  <a:pt x="4768" y="11701"/>
                </a:cubicBezTo>
                <a:cubicBezTo>
                  <a:pt x="3259" y="11354"/>
                  <a:pt x="1910" y="10299"/>
                  <a:pt x="1496" y="8751"/>
                </a:cubicBezTo>
                <a:cubicBezTo>
                  <a:pt x="1109" y="7282"/>
                  <a:pt x="1563" y="5613"/>
                  <a:pt x="2818" y="4692"/>
                </a:cubicBezTo>
                <a:cubicBezTo>
                  <a:pt x="2929" y="4614"/>
                  <a:pt x="2856" y="4455"/>
                  <a:pt x="2760" y="4455"/>
                </a:cubicBezTo>
                <a:cubicBezTo>
                  <a:pt x="2740" y="4455"/>
                  <a:pt x="2719" y="4462"/>
                  <a:pt x="2698" y="4478"/>
                </a:cubicBezTo>
                <a:cubicBezTo>
                  <a:pt x="1" y="6454"/>
                  <a:pt x="1016" y="10513"/>
                  <a:pt x="3886" y="11688"/>
                </a:cubicBezTo>
                <a:cubicBezTo>
                  <a:pt x="4555" y="11962"/>
                  <a:pt x="5230" y="12087"/>
                  <a:pt x="5889" y="12087"/>
                </a:cubicBezTo>
                <a:cubicBezTo>
                  <a:pt x="8305" y="12087"/>
                  <a:pt x="10530" y="10408"/>
                  <a:pt x="11623" y="8190"/>
                </a:cubicBezTo>
                <a:lnTo>
                  <a:pt x="11623" y="8190"/>
                </a:lnTo>
                <a:cubicBezTo>
                  <a:pt x="11723" y="8045"/>
                  <a:pt x="11819" y="7902"/>
                  <a:pt x="11911" y="7763"/>
                </a:cubicBezTo>
                <a:cubicBezTo>
                  <a:pt x="12525" y="6828"/>
                  <a:pt x="12939" y="5786"/>
                  <a:pt x="13113" y="4678"/>
                </a:cubicBezTo>
                <a:cubicBezTo>
                  <a:pt x="13353" y="2876"/>
                  <a:pt x="12645" y="980"/>
                  <a:pt x="11056" y="18"/>
                </a:cubicBezTo>
                <a:cubicBezTo>
                  <a:pt x="11034" y="6"/>
                  <a:pt x="11012" y="1"/>
                  <a:pt x="109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2_2">
    <p:spTree>
      <p:nvGrpSpPr>
        <p:cNvPr id="1" name="Shape 612"/>
        <p:cNvGrpSpPr/>
        <p:nvPr/>
      </p:nvGrpSpPr>
      <p:grpSpPr>
        <a:xfrm>
          <a:off x="0" y="0"/>
          <a:ext cx="0" cy="0"/>
          <a:chOff x="0" y="0"/>
          <a:chExt cx="0" cy="0"/>
        </a:xfrm>
      </p:grpSpPr>
      <p:sp>
        <p:nvSpPr>
          <p:cNvPr id="613" name="Google Shape;613;p20"/>
          <p:cNvSpPr txBox="1">
            <a:spLocks noGrp="1"/>
          </p:cNvSpPr>
          <p:nvPr>
            <p:ph type="title"/>
          </p:nvPr>
        </p:nvSpPr>
        <p:spPr>
          <a:xfrm>
            <a:off x="621100" y="445025"/>
            <a:ext cx="3549900" cy="612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14" name="Google Shape;614;p20"/>
          <p:cNvSpPr txBox="1">
            <a:spLocks noGrp="1"/>
          </p:cNvSpPr>
          <p:nvPr>
            <p:ph type="subTitle" idx="1"/>
          </p:nvPr>
        </p:nvSpPr>
        <p:spPr>
          <a:xfrm>
            <a:off x="2519169" y="1439600"/>
            <a:ext cx="22383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615" name="Google Shape;615;p20"/>
          <p:cNvSpPr txBox="1">
            <a:spLocks noGrp="1"/>
          </p:cNvSpPr>
          <p:nvPr>
            <p:ph type="subTitle" idx="2"/>
          </p:nvPr>
        </p:nvSpPr>
        <p:spPr>
          <a:xfrm>
            <a:off x="4757478" y="1331750"/>
            <a:ext cx="22383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16" name="Google Shape;616;p20"/>
          <p:cNvSpPr txBox="1">
            <a:spLocks noGrp="1"/>
          </p:cNvSpPr>
          <p:nvPr>
            <p:ph type="subTitle" idx="3"/>
          </p:nvPr>
        </p:nvSpPr>
        <p:spPr>
          <a:xfrm>
            <a:off x="2519169" y="2223167"/>
            <a:ext cx="22383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617" name="Google Shape;617;p20"/>
          <p:cNvSpPr txBox="1">
            <a:spLocks noGrp="1"/>
          </p:cNvSpPr>
          <p:nvPr>
            <p:ph type="subTitle" idx="4"/>
          </p:nvPr>
        </p:nvSpPr>
        <p:spPr>
          <a:xfrm>
            <a:off x="4757478" y="2115317"/>
            <a:ext cx="22383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18" name="Google Shape;618;p20"/>
          <p:cNvSpPr txBox="1">
            <a:spLocks noGrp="1"/>
          </p:cNvSpPr>
          <p:nvPr>
            <p:ph type="subTitle" idx="5"/>
          </p:nvPr>
        </p:nvSpPr>
        <p:spPr>
          <a:xfrm>
            <a:off x="2519169" y="3796623"/>
            <a:ext cx="22383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619" name="Google Shape;619;p20"/>
          <p:cNvSpPr txBox="1">
            <a:spLocks noGrp="1"/>
          </p:cNvSpPr>
          <p:nvPr>
            <p:ph type="subTitle" idx="6"/>
          </p:nvPr>
        </p:nvSpPr>
        <p:spPr>
          <a:xfrm>
            <a:off x="4757478" y="3688773"/>
            <a:ext cx="22383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20" name="Google Shape;620;p20"/>
          <p:cNvSpPr txBox="1">
            <a:spLocks noGrp="1"/>
          </p:cNvSpPr>
          <p:nvPr>
            <p:ph type="subTitle" idx="7"/>
          </p:nvPr>
        </p:nvSpPr>
        <p:spPr>
          <a:xfrm>
            <a:off x="2519175" y="3006734"/>
            <a:ext cx="2238300" cy="35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621" name="Google Shape;621;p20"/>
          <p:cNvSpPr txBox="1">
            <a:spLocks noGrp="1"/>
          </p:cNvSpPr>
          <p:nvPr>
            <p:ph type="subTitle" idx="8"/>
          </p:nvPr>
        </p:nvSpPr>
        <p:spPr>
          <a:xfrm>
            <a:off x="4757478" y="2898884"/>
            <a:ext cx="22383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22" name="Google Shape;622;p20"/>
          <p:cNvSpPr/>
          <p:nvPr/>
        </p:nvSpPr>
        <p:spPr>
          <a:xfrm>
            <a:off x="-26125" y="3826675"/>
            <a:ext cx="415733" cy="1269589"/>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0"/>
          <p:cNvSpPr/>
          <p:nvPr/>
        </p:nvSpPr>
        <p:spPr>
          <a:xfrm rot="1714217">
            <a:off x="348264" y="3963760"/>
            <a:ext cx="434922" cy="199539"/>
          </a:xfrm>
          <a:custGeom>
            <a:avLst/>
            <a:gdLst/>
            <a:ahLst/>
            <a:cxnLst/>
            <a:rect l="l" t="t" r="r" b="b"/>
            <a:pathLst>
              <a:path w="13063" h="5993" extrusionOk="0">
                <a:moveTo>
                  <a:pt x="3597" y="0"/>
                </a:moveTo>
                <a:cubicBezTo>
                  <a:pt x="3279" y="0"/>
                  <a:pt x="2972" y="30"/>
                  <a:pt x="2683" y="92"/>
                </a:cubicBezTo>
                <a:cubicBezTo>
                  <a:pt x="0" y="679"/>
                  <a:pt x="4279" y="5992"/>
                  <a:pt x="8079" y="5992"/>
                </a:cubicBezTo>
                <a:cubicBezTo>
                  <a:pt x="8516" y="5992"/>
                  <a:pt x="8946" y="5922"/>
                  <a:pt x="9359" y="5767"/>
                </a:cubicBezTo>
                <a:cubicBezTo>
                  <a:pt x="13062" y="4384"/>
                  <a:pt x="7488" y="0"/>
                  <a:pt x="3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0"/>
          <p:cNvSpPr/>
          <p:nvPr/>
        </p:nvSpPr>
        <p:spPr>
          <a:xfrm>
            <a:off x="403825" y="4472075"/>
            <a:ext cx="727300" cy="273000"/>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0"/>
          <p:cNvSpPr/>
          <p:nvPr/>
        </p:nvSpPr>
        <p:spPr>
          <a:xfrm rot="10800000">
            <a:off x="-26127" y="2940317"/>
            <a:ext cx="2219152" cy="2246408"/>
          </a:xfrm>
          <a:custGeom>
            <a:avLst/>
            <a:gdLst/>
            <a:ahLst/>
            <a:cxnLst/>
            <a:rect l="l" t="t" r="r" b="b"/>
            <a:pathLst>
              <a:path w="53249" h="53903" extrusionOk="0">
                <a:moveTo>
                  <a:pt x="0" y="0"/>
                </a:moveTo>
                <a:cubicBezTo>
                  <a:pt x="2308" y="5208"/>
                  <a:pt x="9821" y="8471"/>
                  <a:pt x="19055" y="8471"/>
                </a:cubicBezTo>
                <a:cubicBezTo>
                  <a:pt x="22535" y="8471"/>
                  <a:pt x="26260" y="8008"/>
                  <a:pt x="30043" y="7010"/>
                </a:cubicBezTo>
                <a:cubicBezTo>
                  <a:pt x="32740" y="6298"/>
                  <a:pt x="35091" y="5973"/>
                  <a:pt x="37145" y="5973"/>
                </a:cubicBezTo>
                <a:cubicBezTo>
                  <a:pt x="48562" y="5973"/>
                  <a:pt x="50755" y="16006"/>
                  <a:pt x="51740" y="25196"/>
                </a:cubicBezTo>
                <a:cubicBezTo>
                  <a:pt x="52875" y="35744"/>
                  <a:pt x="43568" y="47560"/>
                  <a:pt x="53249" y="53903"/>
                </a:cubicBezTo>
                <a:lnTo>
                  <a:pt x="532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0"/>
          <p:cNvSpPr/>
          <p:nvPr/>
        </p:nvSpPr>
        <p:spPr>
          <a:xfrm>
            <a:off x="7254725" y="-25412"/>
            <a:ext cx="1901435" cy="1688480"/>
          </a:xfrm>
          <a:custGeom>
            <a:avLst/>
            <a:gdLst/>
            <a:ahLst/>
            <a:cxnLst/>
            <a:rect l="l" t="t" r="r" b="b"/>
            <a:pathLst>
              <a:path w="43769" h="38867" extrusionOk="0">
                <a:moveTo>
                  <a:pt x="3859" y="1"/>
                </a:moveTo>
                <a:cubicBezTo>
                  <a:pt x="3859" y="1"/>
                  <a:pt x="0" y="6930"/>
                  <a:pt x="7317" y="11817"/>
                </a:cubicBezTo>
                <a:cubicBezTo>
                  <a:pt x="14648" y="16704"/>
                  <a:pt x="19027" y="14661"/>
                  <a:pt x="25142" y="17318"/>
                </a:cubicBezTo>
                <a:cubicBezTo>
                  <a:pt x="31244" y="19962"/>
                  <a:pt x="32166" y="22819"/>
                  <a:pt x="33394" y="28307"/>
                </a:cubicBezTo>
                <a:cubicBezTo>
                  <a:pt x="34388" y="32796"/>
                  <a:pt x="37294" y="38866"/>
                  <a:pt x="41103" y="38866"/>
                </a:cubicBezTo>
                <a:cubicBezTo>
                  <a:pt x="41951" y="38866"/>
                  <a:pt x="42843" y="38566"/>
                  <a:pt x="43769" y="37881"/>
                </a:cubicBezTo>
                <a:lnTo>
                  <a:pt x="437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0"/>
          <p:cNvSpPr/>
          <p:nvPr/>
        </p:nvSpPr>
        <p:spPr>
          <a:xfrm>
            <a:off x="8475555" y="256934"/>
            <a:ext cx="464530" cy="376265"/>
          </a:xfrm>
          <a:custGeom>
            <a:avLst/>
            <a:gdLst/>
            <a:ahLst/>
            <a:cxnLst/>
            <a:rect l="l" t="t" r="r" b="b"/>
            <a:pathLst>
              <a:path w="12029" h="9744" extrusionOk="0">
                <a:moveTo>
                  <a:pt x="7021" y="0"/>
                </a:moveTo>
                <a:cubicBezTo>
                  <a:pt x="5604" y="0"/>
                  <a:pt x="3994" y="817"/>
                  <a:pt x="2682" y="2833"/>
                </a:cubicBezTo>
                <a:cubicBezTo>
                  <a:pt x="1" y="6928"/>
                  <a:pt x="1617" y="9744"/>
                  <a:pt x="4294" y="9744"/>
                </a:cubicBezTo>
                <a:cubicBezTo>
                  <a:pt x="5736" y="9744"/>
                  <a:pt x="7486" y="8926"/>
                  <a:pt x="9038" y="7052"/>
                </a:cubicBezTo>
                <a:cubicBezTo>
                  <a:pt x="12029" y="3450"/>
                  <a:pt x="9933" y="0"/>
                  <a:pt x="70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0"/>
          <p:cNvSpPr/>
          <p:nvPr/>
        </p:nvSpPr>
        <p:spPr>
          <a:xfrm>
            <a:off x="8386852" y="194300"/>
            <a:ext cx="253369" cy="192419"/>
          </a:xfrm>
          <a:custGeom>
            <a:avLst/>
            <a:gdLst/>
            <a:ahLst/>
            <a:cxnLst/>
            <a:rect l="l" t="t" r="r" b="b"/>
            <a:pathLst>
              <a:path w="6561" h="4983" extrusionOk="0">
                <a:moveTo>
                  <a:pt x="4222" y="1"/>
                </a:moveTo>
                <a:cubicBezTo>
                  <a:pt x="3720" y="1"/>
                  <a:pt x="3133" y="177"/>
                  <a:pt x="2549" y="569"/>
                </a:cubicBezTo>
                <a:cubicBezTo>
                  <a:pt x="661" y="1838"/>
                  <a:pt x="0" y="4982"/>
                  <a:pt x="1592" y="4982"/>
                </a:cubicBezTo>
                <a:cubicBezTo>
                  <a:pt x="2060" y="4982"/>
                  <a:pt x="2722" y="4711"/>
                  <a:pt x="3604" y="4041"/>
                </a:cubicBezTo>
                <a:cubicBezTo>
                  <a:pt x="6561" y="1785"/>
                  <a:pt x="5821" y="1"/>
                  <a:pt x="42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0"/>
          <p:cNvSpPr/>
          <p:nvPr/>
        </p:nvSpPr>
        <p:spPr>
          <a:xfrm>
            <a:off x="8315025" y="420044"/>
            <a:ext cx="221317" cy="78968"/>
          </a:xfrm>
          <a:custGeom>
            <a:avLst/>
            <a:gdLst/>
            <a:ahLst/>
            <a:cxnLst/>
            <a:rect l="l" t="t" r="r" b="b"/>
            <a:pathLst>
              <a:path w="5731" h="2045" extrusionOk="0">
                <a:moveTo>
                  <a:pt x="2617" y="1"/>
                </a:moveTo>
                <a:cubicBezTo>
                  <a:pt x="509" y="1"/>
                  <a:pt x="1" y="1807"/>
                  <a:pt x="2553" y="2027"/>
                </a:cubicBezTo>
                <a:cubicBezTo>
                  <a:pt x="2694" y="2039"/>
                  <a:pt x="2830" y="2044"/>
                  <a:pt x="2961" y="2044"/>
                </a:cubicBezTo>
                <a:cubicBezTo>
                  <a:pt x="5156" y="2044"/>
                  <a:pt x="5731" y="429"/>
                  <a:pt x="3248" y="51"/>
                </a:cubicBezTo>
                <a:cubicBezTo>
                  <a:pt x="3024" y="16"/>
                  <a:pt x="2814" y="1"/>
                  <a:pt x="26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0"/>
          <p:cNvSpPr/>
          <p:nvPr/>
        </p:nvSpPr>
        <p:spPr>
          <a:xfrm rot="-6960762">
            <a:off x="6763905" y="156281"/>
            <a:ext cx="2977281" cy="1640317"/>
          </a:xfrm>
          <a:custGeom>
            <a:avLst/>
            <a:gdLst/>
            <a:ahLst/>
            <a:cxnLst/>
            <a:rect l="l" t="t" r="r" b="b"/>
            <a:pathLst>
              <a:path w="55089" h="30351" extrusionOk="0">
                <a:moveTo>
                  <a:pt x="38167" y="7979"/>
                </a:moveTo>
                <a:cubicBezTo>
                  <a:pt x="38974" y="7979"/>
                  <a:pt x="39495" y="9771"/>
                  <a:pt x="39683" y="10619"/>
                </a:cubicBezTo>
                <a:cubicBezTo>
                  <a:pt x="39617" y="10630"/>
                  <a:pt x="39550" y="10635"/>
                  <a:pt x="39482" y="10635"/>
                </a:cubicBezTo>
                <a:cubicBezTo>
                  <a:pt x="39292" y="10635"/>
                  <a:pt x="39100" y="10595"/>
                  <a:pt x="38922" y="10526"/>
                </a:cubicBezTo>
                <a:cubicBezTo>
                  <a:pt x="38255" y="10245"/>
                  <a:pt x="36786" y="8710"/>
                  <a:pt x="37827" y="8082"/>
                </a:cubicBezTo>
                <a:cubicBezTo>
                  <a:pt x="37946" y="8011"/>
                  <a:pt x="38059" y="7979"/>
                  <a:pt x="38167" y="7979"/>
                </a:cubicBezTo>
                <a:close/>
                <a:moveTo>
                  <a:pt x="15983" y="11834"/>
                </a:moveTo>
                <a:cubicBezTo>
                  <a:pt x="16264" y="11834"/>
                  <a:pt x="16531" y="11861"/>
                  <a:pt x="16798" y="11901"/>
                </a:cubicBezTo>
                <a:cubicBezTo>
                  <a:pt x="17813" y="12034"/>
                  <a:pt x="19134" y="12902"/>
                  <a:pt x="18200" y="14051"/>
                </a:cubicBezTo>
                <a:cubicBezTo>
                  <a:pt x="17938" y="14372"/>
                  <a:pt x="17585" y="14514"/>
                  <a:pt x="17229" y="14514"/>
                </a:cubicBezTo>
                <a:cubicBezTo>
                  <a:pt x="16624" y="14514"/>
                  <a:pt x="16013" y="14102"/>
                  <a:pt x="15836" y="13463"/>
                </a:cubicBezTo>
                <a:cubicBezTo>
                  <a:pt x="15703" y="12942"/>
                  <a:pt x="15796" y="12368"/>
                  <a:pt x="15983" y="11834"/>
                </a:cubicBezTo>
                <a:close/>
                <a:moveTo>
                  <a:pt x="52128" y="0"/>
                </a:moveTo>
                <a:cubicBezTo>
                  <a:pt x="49429" y="0"/>
                  <a:pt x="46532" y="1938"/>
                  <a:pt x="44917" y="3796"/>
                </a:cubicBezTo>
                <a:cubicBezTo>
                  <a:pt x="43582" y="5318"/>
                  <a:pt x="42674" y="7134"/>
                  <a:pt x="41579" y="8817"/>
                </a:cubicBezTo>
                <a:cubicBezTo>
                  <a:pt x="41206" y="9377"/>
                  <a:pt x="40778" y="10085"/>
                  <a:pt x="40204" y="10432"/>
                </a:cubicBezTo>
                <a:cubicBezTo>
                  <a:pt x="40017" y="9564"/>
                  <a:pt x="39697" y="8683"/>
                  <a:pt x="39149" y="8029"/>
                </a:cubicBezTo>
                <a:cubicBezTo>
                  <a:pt x="38860" y="7691"/>
                  <a:pt x="38464" y="7493"/>
                  <a:pt x="38079" y="7493"/>
                </a:cubicBezTo>
                <a:cubicBezTo>
                  <a:pt x="37718" y="7493"/>
                  <a:pt x="37365" y="7668"/>
                  <a:pt x="37120" y="8069"/>
                </a:cubicBezTo>
                <a:cubicBezTo>
                  <a:pt x="36385" y="9297"/>
                  <a:pt x="38094" y="10953"/>
                  <a:pt x="39203" y="11153"/>
                </a:cubicBezTo>
                <a:cubicBezTo>
                  <a:pt x="39303" y="11167"/>
                  <a:pt x="39403" y="11173"/>
                  <a:pt x="39503" y="11173"/>
                </a:cubicBezTo>
                <a:cubicBezTo>
                  <a:pt x="39603" y="11173"/>
                  <a:pt x="39703" y="11167"/>
                  <a:pt x="39804" y="11153"/>
                </a:cubicBezTo>
                <a:lnTo>
                  <a:pt x="39804" y="11153"/>
                </a:lnTo>
                <a:cubicBezTo>
                  <a:pt x="39977" y="12302"/>
                  <a:pt x="39657" y="13463"/>
                  <a:pt x="38922" y="14358"/>
                </a:cubicBezTo>
                <a:cubicBezTo>
                  <a:pt x="38269" y="15183"/>
                  <a:pt x="37407" y="15483"/>
                  <a:pt x="36487" y="15483"/>
                </a:cubicBezTo>
                <a:cubicBezTo>
                  <a:pt x="35130" y="15483"/>
                  <a:pt x="33648" y="14832"/>
                  <a:pt x="32527" y="14251"/>
                </a:cubicBezTo>
                <a:cubicBezTo>
                  <a:pt x="30097" y="12996"/>
                  <a:pt x="27920" y="11313"/>
                  <a:pt x="25664" y="9751"/>
                </a:cubicBezTo>
                <a:cubicBezTo>
                  <a:pt x="24916" y="9231"/>
                  <a:pt x="24141" y="8656"/>
                  <a:pt x="23287" y="8323"/>
                </a:cubicBezTo>
                <a:cubicBezTo>
                  <a:pt x="22507" y="8018"/>
                  <a:pt x="21652" y="7850"/>
                  <a:pt x="20800" y="7850"/>
                </a:cubicBezTo>
                <a:cubicBezTo>
                  <a:pt x="19973" y="7850"/>
                  <a:pt x="19149" y="8008"/>
                  <a:pt x="18400" y="8349"/>
                </a:cubicBezTo>
                <a:cubicBezTo>
                  <a:pt x="17158" y="8950"/>
                  <a:pt x="16184" y="10005"/>
                  <a:pt x="15676" y="11287"/>
                </a:cubicBezTo>
                <a:cubicBezTo>
                  <a:pt x="11417" y="11367"/>
                  <a:pt x="7545" y="13436"/>
                  <a:pt x="4701" y="16561"/>
                </a:cubicBezTo>
                <a:cubicBezTo>
                  <a:pt x="3138" y="18283"/>
                  <a:pt x="1670" y="20366"/>
                  <a:pt x="882" y="22569"/>
                </a:cubicBezTo>
                <a:cubicBezTo>
                  <a:pt x="1" y="25053"/>
                  <a:pt x="335" y="27670"/>
                  <a:pt x="268" y="30247"/>
                </a:cubicBezTo>
                <a:cubicBezTo>
                  <a:pt x="268" y="30317"/>
                  <a:pt x="316" y="30350"/>
                  <a:pt x="369" y="30350"/>
                </a:cubicBezTo>
                <a:cubicBezTo>
                  <a:pt x="426" y="30350"/>
                  <a:pt x="488" y="30310"/>
                  <a:pt x="495" y="30233"/>
                </a:cubicBezTo>
                <a:cubicBezTo>
                  <a:pt x="682" y="27990"/>
                  <a:pt x="495" y="25667"/>
                  <a:pt x="1109" y="23477"/>
                </a:cubicBezTo>
                <a:cubicBezTo>
                  <a:pt x="1683" y="21408"/>
                  <a:pt x="2952" y="19498"/>
                  <a:pt x="4300" y="17856"/>
                </a:cubicBezTo>
                <a:cubicBezTo>
                  <a:pt x="6890" y="14665"/>
                  <a:pt x="10335" y="12422"/>
                  <a:pt x="14474" y="11928"/>
                </a:cubicBezTo>
                <a:cubicBezTo>
                  <a:pt x="14808" y="11888"/>
                  <a:pt x="15142" y="11861"/>
                  <a:pt x="15476" y="11848"/>
                </a:cubicBezTo>
                <a:lnTo>
                  <a:pt x="15476" y="11848"/>
                </a:lnTo>
                <a:cubicBezTo>
                  <a:pt x="15129" y="12996"/>
                  <a:pt x="15249" y="14344"/>
                  <a:pt x="16504" y="14878"/>
                </a:cubicBezTo>
                <a:cubicBezTo>
                  <a:pt x="16730" y="14977"/>
                  <a:pt x="16964" y="15022"/>
                  <a:pt x="17194" y="15022"/>
                </a:cubicBezTo>
                <a:cubicBezTo>
                  <a:pt x="18244" y="15022"/>
                  <a:pt x="19220" y="14079"/>
                  <a:pt x="19001" y="12929"/>
                </a:cubicBezTo>
                <a:cubicBezTo>
                  <a:pt x="18761" y="11634"/>
                  <a:pt x="17372" y="11340"/>
                  <a:pt x="16224" y="11300"/>
                </a:cubicBezTo>
                <a:cubicBezTo>
                  <a:pt x="16290" y="11167"/>
                  <a:pt x="16344" y="11046"/>
                  <a:pt x="16411" y="10926"/>
                </a:cubicBezTo>
                <a:cubicBezTo>
                  <a:pt x="17315" y="9250"/>
                  <a:pt x="18981" y="8358"/>
                  <a:pt x="20820" y="8358"/>
                </a:cubicBezTo>
                <a:cubicBezTo>
                  <a:pt x="21017" y="8358"/>
                  <a:pt x="21217" y="8369"/>
                  <a:pt x="21418" y="8389"/>
                </a:cubicBezTo>
                <a:cubicBezTo>
                  <a:pt x="22659" y="8523"/>
                  <a:pt x="23634" y="9004"/>
                  <a:pt x="24662" y="9671"/>
                </a:cubicBezTo>
                <a:cubicBezTo>
                  <a:pt x="26785" y="11073"/>
                  <a:pt x="28788" y="12662"/>
                  <a:pt x="30991" y="13971"/>
                </a:cubicBezTo>
                <a:cubicBezTo>
                  <a:pt x="32530" y="14898"/>
                  <a:pt x="34501" y="16009"/>
                  <a:pt x="36415" y="16009"/>
                </a:cubicBezTo>
                <a:cubicBezTo>
                  <a:pt x="36760" y="16009"/>
                  <a:pt x="37102" y="15973"/>
                  <a:pt x="37440" y="15893"/>
                </a:cubicBezTo>
                <a:cubicBezTo>
                  <a:pt x="39376" y="15453"/>
                  <a:pt x="40618" y="13209"/>
                  <a:pt x="40364" y="11313"/>
                </a:cubicBezTo>
                <a:cubicBezTo>
                  <a:pt x="40351" y="11207"/>
                  <a:pt x="40324" y="11100"/>
                  <a:pt x="40311" y="10980"/>
                </a:cubicBezTo>
                <a:cubicBezTo>
                  <a:pt x="41486" y="10419"/>
                  <a:pt x="42287" y="8670"/>
                  <a:pt x="42875" y="7708"/>
                </a:cubicBezTo>
                <a:cubicBezTo>
                  <a:pt x="44130" y="5652"/>
                  <a:pt x="45371" y="3649"/>
                  <a:pt x="47414" y="2261"/>
                </a:cubicBezTo>
                <a:cubicBezTo>
                  <a:pt x="48796" y="1316"/>
                  <a:pt x="50558" y="526"/>
                  <a:pt x="52268" y="526"/>
                </a:cubicBezTo>
                <a:cubicBezTo>
                  <a:pt x="53120" y="526"/>
                  <a:pt x="53959" y="722"/>
                  <a:pt x="54731" y="1193"/>
                </a:cubicBezTo>
                <a:cubicBezTo>
                  <a:pt x="54762" y="1214"/>
                  <a:pt x="54792" y="1224"/>
                  <a:pt x="54821" y="1224"/>
                </a:cubicBezTo>
                <a:cubicBezTo>
                  <a:pt x="54973" y="1224"/>
                  <a:pt x="55088" y="973"/>
                  <a:pt x="54932" y="872"/>
                </a:cubicBezTo>
                <a:cubicBezTo>
                  <a:pt x="54071" y="258"/>
                  <a:pt x="53113" y="0"/>
                  <a:pt x="521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4"/>
        <p:cNvGrpSpPr/>
        <p:nvPr/>
      </p:nvGrpSpPr>
      <p:grpSpPr>
        <a:xfrm>
          <a:off x="0" y="0"/>
          <a:ext cx="0" cy="0"/>
          <a:chOff x="0" y="0"/>
          <a:chExt cx="0" cy="0"/>
        </a:xfrm>
      </p:grpSpPr>
      <p:sp>
        <p:nvSpPr>
          <p:cNvPr id="65" name="Google Shape;65;p3"/>
          <p:cNvSpPr txBox="1">
            <a:spLocks noGrp="1"/>
          </p:cNvSpPr>
          <p:nvPr>
            <p:ph type="title"/>
          </p:nvPr>
        </p:nvSpPr>
        <p:spPr>
          <a:xfrm>
            <a:off x="2818188" y="2018938"/>
            <a:ext cx="55395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6" name="Google Shape;66;p3"/>
          <p:cNvSpPr txBox="1">
            <a:spLocks noGrp="1"/>
          </p:cNvSpPr>
          <p:nvPr>
            <p:ph type="title" idx="2" hasCustomPrompt="1"/>
          </p:nvPr>
        </p:nvSpPr>
        <p:spPr>
          <a:xfrm>
            <a:off x="786313" y="2176850"/>
            <a:ext cx="2132100" cy="78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7" name="Google Shape;67;p3"/>
          <p:cNvSpPr txBox="1">
            <a:spLocks noGrp="1"/>
          </p:cNvSpPr>
          <p:nvPr>
            <p:ph type="subTitle" idx="1"/>
          </p:nvPr>
        </p:nvSpPr>
        <p:spPr>
          <a:xfrm>
            <a:off x="2818188" y="2861263"/>
            <a:ext cx="5539500" cy="26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68" name="Google Shape;68;p3"/>
          <p:cNvGrpSpPr/>
          <p:nvPr/>
        </p:nvGrpSpPr>
        <p:grpSpPr>
          <a:xfrm flipH="1">
            <a:off x="1462750" y="-565828"/>
            <a:ext cx="1780035" cy="1850605"/>
            <a:chOff x="6020575" y="2836750"/>
            <a:chExt cx="309900" cy="322175"/>
          </a:xfrm>
        </p:grpSpPr>
        <p:sp>
          <p:nvSpPr>
            <p:cNvPr id="69" name="Google Shape;69;p3"/>
            <p:cNvSpPr/>
            <p:nvPr/>
          </p:nvSpPr>
          <p:spPr>
            <a:xfrm>
              <a:off x="6120250" y="2922925"/>
              <a:ext cx="71200" cy="77425"/>
            </a:xfrm>
            <a:custGeom>
              <a:avLst/>
              <a:gdLst/>
              <a:ahLst/>
              <a:cxnLst/>
              <a:rect l="l" t="t" r="r" b="b"/>
              <a:pathLst>
                <a:path w="2848" h="3097" extrusionOk="0">
                  <a:moveTo>
                    <a:pt x="1250" y="0"/>
                  </a:moveTo>
                  <a:cubicBezTo>
                    <a:pt x="1173" y="0"/>
                    <a:pt x="1101" y="30"/>
                    <a:pt x="1035" y="93"/>
                  </a:cubicBezTo>
                  <a:cubicBezTo>
                    <a:pt x="0" y="1072"/>
                    <a:pt x="1301" y="3097"/>
                    <a:pt x="2047" y="3097"/>
                  </a:cubicBezTo>
                  <a:cubicBezTo>
                    <a:pt x="2177" y="3097"/>
                    <a:pt x="2289" y="3036"/>
                    <a:pt x="2370" y="2897"/>
                  </a:cubicBezTo>
                  <a:cubicBezTo>
                    <a:pt x="2848" y="2062"/>
                    <a:pt x="1896" y="0"/>
                    <a:pt x="12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6201150" y="2956200"/>
              <a:ext cx="66825" cy="71750"/>
            </a:xfrm>
            <a:custGeom>
              <a:avLst/>
              <a:gdLst/>
              <a:ahLst/>
              <a:cxnLst/>
              <a:rect l="l" t="t" r="r" b="b"/>
              <a:pathLst>
                <a:path w="2673" h="2870" extrusionOk="0">
                  <a:moveTo>
                    <a:pt x="1115" y="0"/>
                  </a:moveTo>
                  <a:cubicBezTo>
                    <a:pt x="970" y="0"/>
                    <a:pt x="828" y="70"/>
                    <a:pt x="697" y="231"/>
                  </a:cubicBezTo>
                  <a:cubicBezTo>
                    <a:pt x="1" y="1087"/>
                    <a:pt x="1118" y="2869"/>
                    <a:pt x="1808" y="2869"/>
                  </a:cubicBezTo>
                  <a:cubicBezTo>
                    <a:pt x="1926" y="2869"/>
                    <a:pt x="2030" y="2818"/>
                    <a:pt x="2112" y="2701"/>
                  </a:cubicBezTo>
                  <a:cubicBezTo>
                    <a:pt x="2672" y="1906"/>
                    <a:pt x="1869" y="0"/>
                    <a:pt x="11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6169475" y="3033450"/>
              <a:ext cx="77125" cy="79025"/>
            </a:xfrm>
            <a:custGeom>
              <a:avLst/>
              <a:gdLst/>
              <a:ahLst/>
              <a:cxnLst/>
              <a:rect l="l" t="t" r="r" b="b"/>
              <a:pathLst>
                <a:path w="3085" h="3161" extrusionOk="0">
                  <a:moveTo>
                    <a:pt x="1248" y="0"/>
                  </a:moveTo>
                  <a:cubicBezTo>
                    <a:pt x="1109" y="0"/>
                    <a:pt x="971" y="61"/>
                    <a:pt x="842" y="199"/>
                  </a:cubicBezTo>
                  <a:cubicBezTo>
                    <a:pt x="0" y="1100"/>
                    <a:pt x="1318" y="3160"/>
                    <a:pt x="2128" y="3160"/>
                  </a:cubicBezTo>
                  <a:cubicBezTo>
                    <a:pt x="2230" y="3160"/>
                    <a:pt x="2324" y="3128"/>
                    <a:pt x="2404" y="3056"/>
                  </a:cubicBezTo>
                  <a:cubicBezTo>
                    <a:pt x="3085" y="2445"/>
                    <a:pt x="2131" y="0"/>
                    <a:pt x="1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6094625" y="2998725"/>
              <a:ext cx="60275" cy="43050"/>
            </a:xfrm>
            <a:custGeom>
              <a:avLst/>
              <a:gdLst/>
              <a:ahLst/>
              <a:cxnLst/>
              <a:rect l="l" t="t" r="r" b="b"/>
              <a:pathLst>
                <a:path w="2411" h="1722" extrusionOk="0">
                  <a:moveTo>
                    <a:pt x="807" y="1"/>
                  </a:moveTo>
                  <a:cubicBezTo>
                    <a:pt x="692" y="1"/>
                    <a:pt x="586" y="41"/>
                    <a:pt x="498" y="132"/>
                  </a:cubicBezTo>
                  <a:cubicBezTo>
                    <a:pt x="1" y="676"/>
                    <a:pt x="1217" y="1721"/>
                    <a:pt x="1820" y="1721"/>
                  </a:cubicBezTo>
                  <a:cubicBezTo>
                    <a:pt x="1913" y="1721"/>
                    <a:pt x="1992" y="1696"/>
                    <a:pt x="2047" y="1641"/>
                  </a:cubicBezTo>
                  <a:cubicBezTo>
                    <a:pt x="2410" y="1289"/>
                    <a:pt x="1460" y="1"/>
                    <a:pt x="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6260575" y="3056025"/>
              <a:ext cx="48000" cy="48700"/>
            </a:xfrm>
            <a:custGeom>
              <a:avLst/>
              <a:gdLst/>
              <a:ahLst/>
              <a:cxnLst/>
              <a:rect l="l" t="t" r="r" b="b"/>
              <a:pathLst>
                <a:path w="1920" h="1948" extrusionOk="0">
                  <a:moveTo>
                    <a:pt x="511" y="1"/>
                  </a:moveTo>
                  <a:cubicBezTo>
                    <a:pt x="444" y="1"/>
                    <a:pt x="384" y="19"/>
                    <a:pt x="336" y="57"/>
                  </a:cubicBezTo>
                  <a:cubicBezTo>
                    <a:pt x="1" y="325"/>
                    <a:pt x="684" y="1948"/>
                    <a:pt x="1206" y="1948"/>
                  </a:cubicBezTo>
                  <a:cubicBezTo>
                    <a:pt x="1308" y="1948"/>
                    <a:pt x="1403" y="1886"/>
                    <a:pt x="1484" y="1739"/>
                  </a:cubicBezTo>
                  <a:cubicBezTo>
                    <a:pt x="1919" y="963"/>
                    <a:pt x="1008" y="1"/>
                    <a:pt x="5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6101550" y="3077775"/>
              <a:ext cx="79175" cy="81150"/>
            </a:xfrm>
            <a:custGeom>
              <a:avLst/>
              <a:gdLst/>
              <a:ahLst/>
              <a:cxnLst/>
              <a:rect l="l" t="t" r="r" b="b"/>
              <a:pathLst>
                <a:path w="3167" h="3246" extrusionOk="0">
                  <a:moveTo>
                    <a:pt x="1444" y="1"/>
                  </a:moveTo>
                  <a:cubicBezTo>
                    <a:pt x="1334" y="1"/>
                    <a:pt x="1220" y="30"/>
                    <a:pt x="1102" y="95"/>
                  </a:cubicBezTo>
                  <a:cubicBezTo>
                    <a:pt x="1" y="699"/>
                    <a:pt x="1473" y="3246"/>
                    <a:pt x="2407" y="3246"/>
                  </a:cubicBezTo>
                  <a:cubicBezTo>
                    <a:pt x="2526" y="3246"/>
                    <a:pt x="2636" y="3205"/>
                    <a:pt x="2731" y="3112"/>
                  </a:cubicBezTo>
                  <a:cubicBezTo>
                    <a:pt x="3166" y="2689"/>
                    <a:pt x="2496" y="1"/>
                    <a:pt x="14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6060700" y="2898150"/>
              <a:ext cx="54900" cy="63000"/>
            </a:xfrm>
            <a:custGeom>
              <a:avLst/>
              <a:gdLst/>
              <a:ahLst/>
              <a:cxnLst/>
              <a:rect l="l" t="t" r="r" b="b"/>
              <a:pathLst>
                <a:path w="2196" h="2520" extrusionOk="0">
                  <a:moveTo>
                    <a:pt x="985" y="0"/>
                  </a:moveTo>
                  <a:cubicBezTo>
                    <a:pt x="908" y="0"/>
                    <a:pt x="828" y="26"/>
                    <a:pt x="747" y="83"/>
                  </a:cubicBezTo>
                  <a:cubicBezTo>
                    <a:pt x="1" y="613"/>
                    <a:pt x="903" y="2519"/>
                    <a:pt x="1646" y="2519"/>
                  </a:cubicBezTo>
                  <a:cubicBezTo>
                    <a:pt x="1727" y="2519"/>
                    <a:pt x="1807" y="2496"/>
                    <a:pt x="1882" y="2446"/>
                  </a:cubicBezTo>
                  <a:cubicBezTo>
                    <a:pt x="2195" y="2241"/>
                    <a:pt x="1703" y="0"/>
                    <a:pt x="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6170925" y="2876275"/>
              <a:ext cx="48625" cy="47200"/>
            </a:xfrm>
            <a:custGeom>
              <a:avLst/>
              <a:gdLst/>
              <a:ahLst/>
              <a:cxnLst/>
              <a:rect l="l" t="t" r="r" b="b"/>
              <a:pathLst>
                <a:path w="1945" h="1888" extrusionOk="0">
                  <a:moveTo>
                    <a:pt x="908" y="1"/>
                  </a:moveTo>
                  <a:cubicBezTo>
                    <a:pt x="842" y="1"/>
                    <a:pt x="774" y="20"/>
                    <a:pt x="704" y="63"/>
                  </a:cubicBezTo>
                  <a:cubicBezTo>
                    <a:pt x="1" y="498"/>
                    <a:pt x="767" y="1888"/>
                    <a:pt x="1349" y="1888"/>
                  </a:cubicBezTo>
                  <a:cubicBezTo>
                    <a:pt x="1375" y="1888"/>
                    <a:pt x="1400" y="1885"/>
                    <a:pt x="1425" y="1879"/>
                  </a:cubicBezTo>
                  <a:cubicBezTo>
                    <a:pt x="1944" y="1771"/>
                    <a:pt x="1535" y="1"/>
                    <a:pt x="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6242850" y="2909825"/>
              <a:ext cx="46350" cy="40975"/>
            </a:xfrm>
            <a:custGeom>
              <a:avLst/>
              <a:gdLst/>
              <a:ahLst/>
              <a:cxnLst/>
              <a:rect l="l" t="t" r="r" b="b"/>
              <a:pathLst>
                <a:path w="1854" h="1639" extrusionOk="0">
                  <a:moveTo>
                    <a:pt x="735" y="1"/>
                  </a:moveTo>
                  <a:cubicBezTo>
                    <a:pt x="677" y="1"/>
                    <a:pt x="620" y="18"/>
                    <a:pt x="564" y="57"/>
                  </a:cubicBezTo>
                  <a:cubicBezTo>
                    <a:pt x="0" y="441"/>
                    <a:pt x="618" y="1639"/>
                    <a:pt x="1223" y="1639"/>
                  </a:cubicBezTo>
                  <a:cubicBezTo>
                    <a:pt x="1249" y="1639"/>
                    <a:pt x="1274" y="1636"/>
                    <a:pt x="1299" y="1632"/>
                  </a:cubicBezTo>
                  <a:cubicBezTo>
                    <a:pt x="1853" y="1536"/>
                    <a:pt x="1275" y="1"/>
                    <a:pt x="7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6271125" y="2995700"/>
              <a:ext cx="59350" cy="56675"/>
            </a:xfrm>
            <a:custGeom>
              <a:avLst/>
              <a:gdLst/>
              <a:ahLst/>
              <a:cxnLst/>
              <a:rect l="l" t="t" r="r" b="b"/>
              <a:pathLst>
                <a:path w="2374" h="2267" extrusionOk="0">
                  <a:moveTo>
                    <a:pt x="957" y="0"/>
                  </a:moveTo>
                  <a:cubicBezTo>
                    <a:pt x="876" y="0"/>
                    <a:pt x="794" y="29"/>
                    <a:pt x="715" y="93"/>
                  </a:cubicBezTo>
                  <a:cubicBezTo>
                    <a:pt x="1" y="693"/>
                    <a:pt x="1041" y="2267"/>
                    <a:pt x="1729" y="2267"/>
                  </a:cubicBezTo>
                  <a:cubicBezTo>
                    <a:pt x="1761" y="2267"/>
                    <a:pt x="1793" y="2263"/>
                    <a:pt x="1823" y="2256"/>
                  </a:cubicBezTo>
                  <a:cubicBezTo>
                    <a:pt x="2373" y="2125"/>
                    <a:pt x="1659"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062800" y="3042800"/>
              <a:ext cx="40400" cy="42200"/>
            </a:xfrm>
            <a:custGeom>
              <a:avLst/>
              <a:gdLst/>
              <a:ahLst/>
              <a:cxnLst/>
              <a:rect l="l" t="t" r="r" b="b"/>
              <a:pathLst>
                <a:path w="1616" h="1688" extrusionOk="0">
                  <a:moveTo>
                    <a:pt x="659" y="0"/>
                  </a:moveTo>
                  <a:cubicBezTo>
                    <a:pt x="611" y="0"/>
                    <a:pt x="564" y="12"/>
                    <a:pt x="516" y="38"/>
                  </a:cubicBezTo>
                  <a:cubicBezTo>
                    <a:pt x="0" y="321"/>
                    <a:pt x="173" y="1687"/>
                    <a:pt x="775" y="1687"/>
                  </a:cubicBezTo>
                  <a:cubicBezTo>
                    <a:pt x="828" y="1687"/>
                    <a:pt x="884" y="1677"/>
                    <a:pt x="943" y="1654"/>
                  </a:cubicBezTo>
                  <a:cubicBezTo>
                    <a:pt x="1615" y="1397"/>
                    <a:pt x="1169" y="0"/>
                    <a:pt x="6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6020575" y="2952800"/>
              <a:ext cx="58675" cy="57250"/>
            </a:xfrm>
            <a:custGeom>
              <a:avLst/>
              <a:gdLst/>
              <a:ahLst/>
              <a:cxnLst/>
              <a:rect l="l" t="t" r="r" b="b"/>
              <a:pathLst>
                <a:path w="2347" h="2290" extrusionOk="0">
                  <a:moveTo>
                    <a:pt x="868" y="0"/>
                  </a:moveTo>
                  <a:cubicBezTo>
                    <a:pt x="815" y="0"/>
                    <a:pt x="762" y="11"/>
                    <a:pt x="709" y="33"/>
                  </a:cubicBezTo>
                  <a:cubicBezTo>
                    <a:pt x="0" y="327"/>
                    <a:pt x="881" y="2289"/>
                    <a:pt x="1681" y="2289"/>
                  </a:cubicBezTo>
                  <a:cubicBezTo>
                    <a:pt x="1754" y="2289"/>
                    <a:pt x="1827" y="2272"/>
                    <a:pt x="1898" y="2237"/>
                  </a:cubicBezTo>
                  <a:cubicBezTo>
                    <a:pt x="2346" y="2012"/>
                    <a:pt x="1598" y="0"/>
                    <a:pt x="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6098000" y="2836750"/>
              <a:ext cx="55175" cy="55350"/>
            </a:xfrm>
            <a:custGeom>
              <a:avLst/>
              <a:gdLst/>
              <a:ahLst/>
              <a:cxnLst/>
              <a:rect l="l" t="t" r="r" b="b"/>
              <a:pathLst>
                <a:path w="2207" h="2214" extrusionOk="0">
                  <a:moveTo>
                    <a:pt x="1018" y="0"/>
                  </a:moveTo>
                  <a:cubicBezTo>
                    <a:pt x="945" y="0"/>
                    <a:pt x="868" y="22"/>
                    <a:pt x="790" y="69"/>
                  </a:cubicBezTo>
                  <a:cubicBezTo>
                    <a:pt x="0" y="558"/>
                    <a:pt x="800" y="2213"/>
                    <a:pt x="1553" y="2213"/>
                  </a:cubicBezTo>
                  <a:cubicBezTo>
                    <a:pt x="1602" y="2213"/>
                    <a:pt x="1650" y="2207"/>
                    <a:pt x="1698" y="2192"/>
                  </a:cubicBezTo>
                  <a:cubicBezTo>
                    <a:pt x="2207" y="2047"/>
                    <a:pt x="1738" y="0"/>
                    <a:pt x="10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3"/>
          <p:cNvSpPr/>
          <p:nvPr/>
        </p:nvSpPr>
        <p:spPr>
          <a:xfrm rot="10800000">
            <a:off x="5953416" y="-53627"/>
            <a:ext cx="3285379" cy="1904152"/>
          </a:xfrm>
          <a:custGeom>
            <a:avLst/>
            <a:gdLst/>
            <a:ahLst/>
            <a:cxnLst/>
            <a:rect l="l" t="t" r="r" b="b"/>
            <a:pathLst>
              <a:path w="40325" h="23371" extrusionOk="0">
                <a:moveTo>
                  <a:pt x="7637" y="1"/>
                </a:moveTo>
                <a:cubicBezTo>
                  <a:pt x="5234" y="1"/>
                  <a:pt x="2550" y="1311"/>
                  <a:pt x="1" y="4811"/>
                </a:cubicBezTo>
                <a:lnTo>
                  <a:pt x="1" y="23371"/>
                </a:lnTo>
                <a:lnTo>
                  <a:pt x="40324" y="23371"/>
                </a:lnTo>
                <a:cubicBezTo>
                  <a:pt x="40324" y="23371"/>
                  <a:pt x="40324" y="18083"/>
                  <a:pt x="30617" y="15880"/>
                </a:cubicBezTo>
                <a:cubicBezTo>
                  <a:pt x="24075" y="14398"/>
                  <a:pt x="16558" y="11260"/>
                  <a:pt x="15262" y="6267"/>
                </a:cubicBezTo>
                <a:cubicBezTo>
                  <a:pt x="14480" y="3218"/>
                  <a:pt x="11404" y="1"/>
                  <a:pt x="76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rot="10800000">
            <a:off x="8252845" y="479595"/>
            <a:ext cx="445003" cy="565599"/>
          </a:xfrm>
          <a:custGeom>
            <a:avLst/>
            <a:gdLst/>
            <a:ahLst/>
            <a:cxnLst/>
            <a:rect l="l" t="t" r="r" b="b"/>
            <a:pathLst>
              <a:path w="5462" h="6942" extrusionOk="0">
                <a:moveTo>
                  <a:pt x="3565" y="0"/>
                </a:moveTo>
                <a:cubicBezTo>
                  <a:pt x="2779" y="0"/>
                  <a:pt x="1800" y="834"/>
                  <a:pt x="1012" y="2977"/>
                </a:cubicBezTo>
                <a:cubicBezTo>
                  <a:pt x="0" y="5710"/>
                  <a:pt x="517" y="6941"/>
                  <a:pt x="1492" y="6941"/>
                </a:cubicBezTo>
                <a:cubicBezTo>
                  <a:pt x="2408" y="6941"/>
                  <a:pt x="3729" y="5853"/>
                  <a:pt x="4563" y="3899"/>
                </a:cubicBezTo>
                <a:cubicBezTo>
                  <a:pt x="5462" y="1807"/>
                  <a:pt x="4722" y="0"/>
                  <a:pt x="3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rot="10800000">
            <a:off x="8618818" y="782761"/>
            <a:ext cx="286376" cy="315716"/>
          </a:xfrm>
          <a:custGeom>
            <a:avLst/>
            <a:gdLst/>
            <a:ahLst/>
            <a:cxnLst/>
            <a:rect l="l" t="t" r="r" b="b"/>
            <a:pathLst>
              <a:path w="3515" h="3875" extrusionOk="0">
                <a:moveTo>
                  <a:pt x="2339" y="0"/>
                </a:moveTo>
                <a:cubicBezTo>
                  <a:pt x="1843" y="0"/>
                  <a:pt x="1209" y="458"/>
                  <a:pt x="713" y="1535"/>
                </a:cubicBezTo>
                <a:cubicBezTo>
                  <a:pt x="0" y="3083"/>
                  <a:pt x="382" y="3874"/>
                  <a:pt x="1052" y="3874"/>
                </a:cubicBezTo>
                <a:cubicBezTo>
                  <a:pt x="1549" y="3874"/>
                  <a:pt x="2205" y="3438"/>
                  <a:pt x="2689" y="2550"/>
                </a:cubicBezTo>
                <a:cubicBezTo>
                  <a:pt x="3515" y="1034"/>
                  <a:pt x="3084" y="0"/>
                  <a:pt x="2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rot="10800000">
            <a:off x="8764247" y="458342"/>
            <a:ext cx="137526" cy="226012"/>
          </a:xfrm>
          <a:custGeom>
            <a:avLst/>
            <a:gdLst/>
            <a:ahLst/>
            <a:cxnLst/>
            <a:rect l="l" t="t" r="r" b="b"/>
            <a:pathLst>
              <a:path w="1688" h="2774" extrusionOk="0">
                <a:moveTo>
                  <a:pt x="1024" y="1"/>
                </a:moveTo>
                <a:cubicBezTo>
                  <a:pt x="552" y="1"/>
                  <a:pt x="1" y="595"/>
                  <a:pt x="177" y="1566"/>
                </a:cubicBezTo>
                <a:cubicBezTo>
                  <a:pt x="314" y="2358"/>
                  <a:pt x="596" y="2774"/>
                  <a:pt x="878" y="2774"/>
                </a:cubicBezTo>
                <a:cubicBezTo>
                  <a:pt x="1199" y="2774"/>
                  <a:pt x="1519" y="2231"/>
                  <a:pt x="1619" y="1085"/>
                </a:cubicBezTo>
                <a:cubicBezTo>
                  <a:pt x="1687" y="332"/>
                  <a:pt x="1378" y="1"/>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3"/>
          <p:cNvGrpSpPr/>
          <p:nvPr/>
        </p:nvGrpSpPr>
        <p:grpSpPr>
          <a:xfrm flipH="1">
            <a:off x="6784980" y="310799"/>
            <a:ext cx="1082197" cy="734392"/>
            <a:chOff x="1203668" y="337749"/>
            <a:chExt cx="1082197" cy="734392"/>
          </a:xfrm>
        </p:grpSpPr>
        <p:sp>
          <p:nvSpPr>
            <p:cNvPr id="87" name="Google Shape;87;p3"/>
            <p:cNvSpPr/>
            <p:nvPr/>
          </p:nvSpPr>
          <p:spPr>
            <a:xfrm rot="10800000" flipH="1">
              <a:off x="1414437" y="882308"/>
              <a:ext cx="186083" cy="84653"/>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rot="10800000" flipH="1">
              <a:off x="1631235" y="1025456"/>
              <a:ext cx="165145" cy="46685"/>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rot="10800000" flipH="1">
              <a:off x="1669038" y="892819"/>
              <a:ext cx="177366" cy="50433"/>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rot="10800000" flipH="1">
              <a:off x="1886569" y="988548"/>
              <a:ext cx="170848" cy="6216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rot="10800000" flipH="1">
              <a:off x="1963805" y="859415"/>
              <a:ext cx="194882" cy="53936"/>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rot="10800000" flipH="1">
              <a:off x="1805015" y="766618"/>
              <a:ext cx="150154" cy="54344"/>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rot="10800000" flipH="1">
              <a:off x="1505849" y="734030"/>
              <a:ext cx="165389" cy="55322"/>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rot="10800000" flipH="1">
              <a:off x="1634086" y="605140"/>
              <a:ext cx="168811" cy="62410"/>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rot="10800000" flipH="1">
              <a:off x="1942052" y="668770"/>
              <a:ext cx="155612" cy="52470"/>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rot="10800000" flipH="1">
              <a:off x="1900990" y="540208"/>
              <a:ext cx="169544" cy="48722"/>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rot="10800000" flipH="1">
              <a:off x="1637671" y="492383"/>
              <a:ext cx="155531" cy="71046"/>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rot="10800000" flipH="1">
              <a:off x="1342660" y="589661"/>
              <a:ext cx="157812" cy="67298"/>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rot="10800000" flipH="1">
              <a:off x="1203668" y="749183"/>
              <a:ext cx="172803" cy="59477"/>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rot="10800000" flipH="1">
              <a:off x="1357895" y="429894"/>
              <a:ext cx="156753" cy="61269"/>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rot="10800000" flipH="1">
              <a:off x="1615674" y="337749"/>
              <a:ext cx="176306" cy="61188"/>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rot="10800000" flipH="1">
              <a:off x="1867504" y="393313"/>
              <a:ext cx="169300" cy="59558"/>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rot="10800000" flipH="1">
              <a:off x="2147688" y="520329"/>
              <a:ext cx="138177" cy="46767"/>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p:nvPr/>
        </p:nvSpPr>
        <p:spPr>
          <a:xfrm>
            <a:off x="138276" y="4728562"/>
            <a:ext cx="4167477" cy="454026"/>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 name="Google Shape;105;p3"/>
          <p:cNvGrpSpPr/>
          <p:nvPr/>
        </p:nvGrpSpPr>
        <p:grpSpPr>
          <a:xfrm>
            <a:off x="1513574" y="3931569"/>
            <a:ext cx="1166556" cy="1123543"/>
            <a:chOff x="2560800" y="4304955"/>
            <a:chExt cx="961394" cy="925946"/>
          </a:xfrm>
        </p:grpSpPr>
        <p:sp>
          <p:nvSpPr>
            <p:cNvPr id="106" name="Google Shape;106;p3"/>
            <p:cNvSpPr/>
            <p:nvPr/>
          </p:nvSpPr>
          <p:spPr>
            <a:xfrm rot="-3122830">
              <a:off x="2672015" y="4699763"/>
              <a:ext cx="101891" cy="188206"/>
            </a:xfrm>
            <a:custGeom>
              <a:avLst/>
              <a:gdLst/>
              <a:ahLst/>
              <a:cxnLst/>
              <a:rect l="l" t="t" r="r" b="b"/>
              <a:pathLst>
                <a:path w="1400" h="2586" extrusionOk="0">
                  <a:moveTo>
                    <a:pt x="124" y="0"/>
                  </a:moveTo>
                  <a:cubicBezTo>
                    <a:pt x="60" y="0"/>
                    <a:pt x="1" y="54"/>
                    <a:pt x="11" y="121"/>
                  </a:cubicBezTo>
                  <a:cubicBezTo>
                    <a:pt x="104" y="575"/>
                    <a:pt x="237" y="1002"/>
                    <a:pt x="411" y="1429"/>
                  </a:cubicBezTo>
                  <a:cubicBezTo>
                    <a:pt x="545" y="1803"/>
                    <a:pt x="598" y="2404"/>
                    <a:pt x="1012" y="2578"/>
                  </a:cubicBezTo>
                  <a:cubicBezTo>
                    <a:pt x="1029" y="2583"/>
                    <a:pt x="1045" y="2586"/>
                    <a:pt x="1062" y="2586"/>
                  </a:cubicBezTo>
                  <a:cubicBezTo>
                    <a:pt x="1124" y="2586"/>
                    <a:pt x="1183" y="2548"/>
                    <a:pt x="1226" y="2484"/>
                  </a:cubicBezTo>
                  <a:cubicBezTo>
                    <a:pt x="1399" y="2097"/>
                    <a:pt x="1039" y="1616"/>
                    <a:pt x="878" y="1256"/>
                  </a:cubicBezTo>
                  <a:cubicBezTo>
                    <a:pt x="718" y="815"/>
                    <a:pt x="491" y="401"/>
                    <a:pt x="197" y="27"/>
                  </a:cubicBezTo>
                  <a:cubicBezTo>
                    <a:pt x="175" y="9"/>
                    <a:pt x="149" y="0"/>
                    <a:pt x="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rot="-3122830">
              <a:off x="2613090" y="4564633"/>
              <a:ext cx="104292" cy="183549"/>
            </a:xfrm>
            <a:custGeom>
              <a:avLst/>
              <a:gdLst/>
              <a:ahLst/>
              <a:cxnLst/>
              <a:rect l="l" t="t" r="r" b="b"/>
              <a:pathLst>
                <a:path w="1433" h="2522" extrusionOk="0">
                  <a:moveTo>
                    <a:pt x="150" y="0"/>
                  </a:moveTo>
                  <a:cubicBezTo>
                    <a:pt x="98" y="0"/>
                    <a:pt x="49" y="38"/>
                    <a:pt x="40" y="100"/>
                  </a:cubicBezTo>
                  <a:cubicBezTo>
                    <a:pt x="0" y="527"/>
                    <a:pt x="334" y="928"/>
                    <a:pt x="454" y="1342"/>
                  </a:cubicBezTo>
                  <a:cubicBezTo>
                    <a:pt x="574" y="1702"/>
                    <a:pt x="641" y="2130"/>
                    <a:pt x="895" y="2437"/>
                  </a:cubicBezTo>
                  <a:cubicBezTo>
                    <a:pt x="948" y="2496"/>
                    <a:pt x="1010" y="2521"/>
                    <a:pt x="1071" y="2521"/>
                  </a:cubicBezTo>
                  <a:cubicBezTo>
                    <a:pt x="1256" y="2521"/>
                    <a:pt x="1433" y="2290"/>
                    <a:pt x="1322" y="2089"/>
                  </a:cubicBezTo>
                  <a:cubicBezTo>
                    <a:pt x="962" y="1422"/>
                    <a:pt x="735" y="621"/>
                    <a:pt x="227" y="33"/>
                  </a:cubicBezTo>
                  <a:cubicBezTo>
                    <a:pt x="204" y="10"/>
                    <a:pt x="177" y="0"/>
                    <a:pt x="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rot="-3122830">
              <a:off x="2806822" y="4535730"/>
              <a:ext cx="60334" cy="131221"/>
            </a:xfrm>
            <a:custGeom>
              <a:avLst/>
              <a:gdLst/>
              <a:ahLst/>
              <a:cxnLst/>
              <a:rect l="l" t="t" r="r" b="b"/>
              <a:pathLst>
                <a:path w="829" h="1803" extrusionOk="0">
                  <a:moveTo>
                    <a:pt x="94" y="1"/>
                  </a:moveTo>
                  <a:cubicBezTo>
                    <a:pt x="54" y="1"/>
                    <a:pt x="14" y="27"/>
                    <a:pt x="14" y="67"/>
                  </a:cubicBezTo>
                  <a:cubicBezTo>
                    <a:pt x="0" y="188"/>
                    <a:pt x="27" y="308"/>
                    <a:pt x="67" y="415"/>
                  </a:cubicBezTo>
                  <a:cubicBezTo>
                    <a:pt x="107" y="602"/>
                    <a:pt x="134" y="775"/>
                    <a:pt x="160" y="949"/>
                  </a:cubicBezTo>
                  <a:cubicBezTo>
                    <a:pt x="214" y="1242"/>
                    <a:pt x="227" y="1670"/>
                    <a:pt x="548" y="1790"/>
                  </a:cubicBezTo>
                  <a:cubicBezTo>
                    <a:pt x="571" y="1798"/>
                    <a:pt x="592" y="1802"/>
                    <a:pt x="611" y="1802"/>
                  </a:cubicBezTo>
                  <a:cubicBezTo>
                    <a:pt x="714" y="1802"/>
                    <a:pt x="765" y="1693"/>
                    <a:pt x="788" y="1603"/>
                  </a:cubicBezTo>
                  <a:cubicBezTo>
                    <a:pt x="828" y="1456"/>
                    <a:pt x="668" y="1176"/>
                    <a:pt x="628" y="1029"/>
                  </a:cubicBezTo>
                  <a:cubicBezTo>
                    <a:pt x="574" y="882"/>
                    <a:pt x="548" y="748"/>
                    <a:pt x="508" y="602"/>
                  </a:cubicBezTo>
                  <a:cubicBezTo>
                    <a:pt x="454" y="388"/>
                    <a:pt x="347" y="41"/>
                    <a:pt x="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rot="-3122830">
              <a:off x="2775098" y="4405378"/>
              <a:ext cx="67248" cy="127145"/>
            </a:xfrm>
            <a:custGeom>
              <a:avLst/>
              <a:gdLst/>
              <a:ahLst/>
              <a:cxnLst/>
              <a:rect l="l" t="t" r="r" b="b"/>
              <a:pathLst>
                <a:path w="924" h="1747" extrusionOk="0">
                  <a:moveTo>
                    <a:pt x="111" y="1"/>
                  </a:moveTo>
                  <a:cubicBezTo>
                    <a:pt x="68" y="1"/>
                    <a:pt x="27" y="34"/>
                    <a:pt x="27" y="76"/>
                  </a:cubicBezTo>
                  <a:cubicBezTo>
                    <a:pt x="0" y="330"/>
                    <a:pt x="121" y="597"/>
                    <a:pt x="174" y="850"/>
                  </a:cubicBezTo>
                  <a:cubicBezTo>
                    <a:pt x="214" y="1091"/>
                    <a:pt x="268" y="1331"/>
                    <a:pt x="334" y="1558"/>
                  </a:cubicBezTo>
                  <a:cubicBezTo>
                    <a:pt x="383" y="1689"/>
                    <a:pt x="498" y="1746"/>
                    <a:pt x="609" y="1746"/>
                  </a:cubicBezTo>
                  <a:cubicBezTo>
                    <a:pt x="769" y="1746"/>
                    <a:pt x="924" y="1627"/>
                    <a:pt x="868" y="1438"/>
                  </a:cubicBezTo>
                  <a:cubicBezTo>
                    <a:pt x="855" y="1424"/>
                    <a:pt x="855" y="1411"/>
                    <a:pt x="842" y="1398"/>
                  </a:cubicBezTo>
                  <a:cubicBezTo>
                    <a:pt x="815" y="1264"/>
                    <a:pt x="762" y="1144"/>
                    <a:pt x="708" y="1024"/>
                  </a:cubicBezTo>
                  <a:cubicBezTo>
                    <a:pt x="668" y="904"/>
                    <a:pt x="628" y="783"/>
                    <a:pt x="588" y="677"/>
                  </a:cubicBezTo>
                  <a:cubicBezTo>
                    <a:pt x="495" y="436"/>
                    <a:pt x="374" y="143"/>
                    <a:pt x="147" y="9"/>
                  </a:cubicBezTo>
                  <a:cubicBezTo>
                    <a:pt x="136" y="3"/>
                    <a:pt x="123" y="1"/>
                    <a:pt x="1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rot="-3122830">
              <a:off x="2859492" y="4469339"/>
              <a:ext cx="1892" cy="4949"/>
            </a:xfrm>
            <a:custGeom>
              <a:avLst/>
              <a:gdLst/>
              <a:ahLst/>
              <a:cxnLst/>
              <a:rect l="l" t="t" r="r" b="b"/>
              <a:pathLst>
                <a:path w="26" h="68" extrusionOk="0">
                  <a:moveTo>
                    <a:pt x="0" y="0"/>
                  </a:moveTo>
                  <a:cubicBezTo>
                    <a:pt x="0" y="14"/>
                    <a:pt x="0" y="14"/>
                    <a:pt x="0" y="14"/>
                  </a:cubicBezTo>
                  <a:cubicBezTo>
                    <a:pt x="14" y="43"/>
                    <a:pt x="25" y="68"/>
                    <a:pt x="25" y="68"/>
                  </a:cubicBezTo>
                  <a:cubicBezTo>
                    <a:pt x="26" y="68"/>
                    <a:pt x="18" y="49"/>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3122830">
              <a:off x="2895780" y="4683985"/>
              <a:ext cx="72488" cy="149925"/>
            </a:xfrm>
            <a:custGeom>
              <a:avLst/>
              <a:gdLst/>
              <a:ahLst/>
              <a:cxnLst/>
              <a:rect l="l" t="t" r="r" b="b"/>
              <a:pathLst>
                <a:path w="996" h="2060" extrusionOk="0">
                  <a:moveTo>
                    <a:pt x="58" y="0"/>
                  </a:moveTo>
                  <a:cubicBezTo>
                    <a:pt x="28" y="0"/>
                    <a:pt x="0" y="22"/>
                    <a:pt x="0" y="51"/>
                  </a:cubicBezTo>
                  <a:cubicBezTo>
                    <a:pt x="0" y="345"/>
                    <a:pt x="174" y="638"/>
                    <a:pt x="281" y="905"/>
                  </a:cubicBezTo>
                  <a:cubicBezTo>
                    <a:pt x="414" y="1239"/>
                    <a:pt x="481" y="1573"/>
                    <a:pt x="588" y="1920"/>
                  </a:cubicBezTo>
                  <a:cubicBezTo>
                    <a:pt x="617" y="2015"/>
                    <a:pt x="701" y="2059"/>
                    <a:pt x="785" y="2059"/>
                  </a:cubicBezTo>
                  <a:cubicBezTo>
                    <a:pt x="891" y="2059"/>
                    <a:pt x="996" y="1988"/>
                    <a:pt x="988" y="1853"/>
                  </a:cubicBezTo>
                  <a:cubicBezTo>
                    <a:pt x="921" y="1506"/>
                    <a:pt x="801" y="1172"/>
                    <a:pt x="601" y="879"/>
                  </a:cubicBezTo>
                  <a:cubicBezTo>
                    <a:pt x="467" y="572"/>
                    <a:pt x="294" y="278"/>
                    <a:pt x="94" y="11"/>
                  </a:cubicBezTo>
                  <a:cubicBezTo>
                    <a:pt x="82" y="3"/>
                    <a:pt x="70" y="0"/>
                    <a:pt x="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rot="-3122830">
              <a:off x="2715509" y="4912133"/>
              <a:ext cx="72925" cy="144321"/>
            </a:xfrm>
            <a:custGeom>
              <a:avLst/>
              <a:gdLst/>
              <a:ahLst/>
              <a:cxnLst/>
              <a:rect l="l" t="t" r="r" b="b"/>
              <a:pathLst>
                <a:path w="1002" h="1983" extrusionOk="0">
                  <a:moveTo>
                    <a:pt x="89" y="0"/>
                  </a:moveTo>
                  <a:cubicBezTo>
                    <a:pt x="57" y="0"/>
                    <a:pt x="27" y="15"/>
                    <a:pt x="27" y="46"/>
                  </a:cubicBezTo>
                  <a:cubicBezTo>
                    <a:pt x="1" y="366"/>
                    <a:pt x="174" y="686"/>
                    <a:pt x="268" y="980"/>
                  </a:cubicBezTo>
                  <a:cubicBezTo>
                    <a:pt x="361" y="1274"/>
                    <a:pt x="428" y="1674"/>
                    <a:pt x="668" y="1928"/>
                  </a:cubicBezTo>
                  <a:cubicBezTo>
                    <a:pt x="706" y="1966"/>
                    <a:pt x="752" y="1982"/>
                    <a:pt x="798" y="1982"/>
                  </a:cubicBezTo>
                  <a:cubicBezTo>
                    <a:pt x="901" y="1982"/>
                    <a:pt x="1002" y="1901"/>
                    <a:pt x="1002" y="1781"/>
                  </a:cubicBezTo>
                  <a:cubicBezTo>
                    <a:pt x="989" y="1448"/>
                    <a:pt x="788" y="1114"/>
                    <a:pt x="655" y="820"/>
                  </a:cubicBezTo>
                  <a:cubicBezTo>
                    <a:pt x="521" y="540"/>
                    <a:pt x="388" y="166"/>
                    <a:pt x="121" y="5"/>
                  </a:cubicBezTo>
                  <a:cubicBezTo>
                    <a:pt x="111" y="2"/>
                    <a:pt x="100" y="0"/>
                    <a:pt x="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3122830">
              <a:off x="2859737" y="5003290"/>
              <a:ext cx="112807" cy="204436"/>
            </a:xfrm>
            <a:custGeom>
              <a:avLst/>
              <a:gdLst/>
              <a:ahLst/>
              <a:cxnLst/>
              <a:rect l="l" t="t" r="r" b="b"/>
              <a:pathLst>
                <a:path w="1550" h="2809" extrusionOk="0">
                  <a:moveTo>
                    <a:pt x="135" y="0"/>
                  </a:moveTo>
                  <a:cubicBezTo>
                    <a:pt x="99" y="0"/>
                    <a:pt x="62" y="24"/>
                    <a:pt x="54" y="72"/>
                  </a:cubicBezTo>
                  <a:cubicBezTo>
                    <a:pt x="0" y="446"/>
                    <a:pt x="254" y="807"/>
                    <a:pt x="414" y="1127"/>
                  </a:cubicBezTo>
                  <a:cubicBezTo>
                    <a:pt x="668" y="1634"/>
                    <a:pt x="775" y="2262"/>
                    <a:pt x="1095" y="2716"/>
                  </a:cubicBezTo>
                  <a:cubicBezTo>
                    <a:pt x="1143" y="2781"/>
                    <a:pt x="1203" y="2808"/>
                    <a:pt x="1264" y="2808"/>
                  </a:cubicBezTo>
                  <a:cubicBezTo>
                    <a:pt x="1390" y="2808"/>
                    <a:pt x="1518" y="2691"/>
                    <a:pt x="1536" y="2556"/>
                  </a:cubicBezTo>
                  <a:lnTo>
                    <a:pt x="1549" y="2569"/>
                  </a:lnTo>
                  <a:cubicBezTo>
                    <a:pt x="1509" y="2142"/>
                    <a:pt x="1255" y="1715"/>
                    <a:pt x="1042" y="1354"/>
                  </a:cubicBezTo>
                  <a:cubicBezTo>
                    <a:pt x="788" y="900"/>
                    <a:pt x="481" y="473"/>
                    <a:pt x="201" y="32"/>
                  </a:cubicBezTo>
                  <a:cubicBezTo>
                    <a:pt x="185" y="11"/>
                    <a:pt x="160" y="0"/>
                    <a:pt x="1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3122830">
              <a:off x="2895023" y="4842464"/>
              <a:ext cx="98252" cy="152035"/>
            </a:xfrm>
            <a:custGeom>
              <a:avLst/>
              <a:gdLst/>
              <a:ahLst/>
              <a:cxnLst/>
              <a:rect l="l" t="t" r="r" b="b"/>
              <a:pathLst>
                <a:path w="1350" h="2089" extrusionOk="0">
                  <a:moveTo>
                    <a:pt x="154" y="0"/>
                  </a:moveTo>
                  <a:cubicBezTo>
                    <a:pt x="75" y="0"/>
                    <a:pt x="0" y="84"/>
                    <a:pt x="41" y="175"/>
                  </a:cubicBezTo>
                  <a:cubicBezTo>
                    <a:pt x="175" y="432"/>
                    <a:pt x="444" y="2088"/>
                    <a:pt x="919" y="2088"/>
                  </a:cubicBezTo>
                  <a:cubicBezTo>
                    <a:pt x="963" y="2088"/>
                    <a:pt x="1008" y="2074"/>
                    <a:pt x="1055" y="2044"/>
                  </a:cubicBezTo>
                  <a:cubicBezTo>
                    <a:pt x="1349" y="1857"/>
                    <a:pt x="909" y="1296"/>
                    <a:pt x="815" y="1083"/>
                  </a:cubicBezTo>
                  <a:cubicBezTo>
                    <a:pt x="642" y="722"/>
                    <a:pt x="508" y="322"/>
                    <a:pt x="228" y="28"/>
                  </a:cubicBezTo>
                  <a:cubicBezTo>
                    <a:pt x="205" y="9"/>
                    <a:pt x="179" y="0"/>
                    <a:pt x="1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rot="-3122830">
              <a:off x="3085058" y="4766210"/>
              <a:ext cx="88208" cy="139226"/>
            </a:xfrm>
            <a:custGeom>
              <a:avLst/>
              <a:gdLst/>
              <a:ahLst/>
              <a:cxnLst/>
              <a:rect l="l" t="t" r="r" b="b"/>
              <a:pathLst>
                <a:path w="1212" h="1913" extrusionOk="0">
                  <a:moveTo>
                    <a:pt x="116" y="1"/>
                  </a:moveTo>
                  <a:cubicBezTo>
                    <a:pt x="55" y="1"/>
                    <a:pt x="0" y="55"/>
                    <a:pt x="10" y="129"/>
                  </a:cubicBezTo>
                  <a:cubicBezTo>
                    <a:pt x="50" y="370"/>
                    <a:pt x="130" y="597"/>
                    <a:pt x="236" y="824"/>
                  </a:cubicBezTo>
                  <a:cubicBezTo>
                    <a:pt x="303" y="997"/>
                    <a:pt x="383" y="1171"/>
                    <a:pt x="437" y="1344"/>
                  </a:cubicBezTo>
                  <a:cubicBezTo>
                    <a:pt x="477" y="1518"/>
                    <a:pt x="544" y="1692"/>
                    <a:pt x="650" y="1825"/>
                  </a:cubicBezTo>
                  <a:cubicBezTo>
                    <a:pt x="705" y="1885"/>
                    <a:pt x="778" y="1913"/>
                    <a:pt x="850" y="1913"/>
                  </a:cubicBezTo>
                  <a:cubicBezTo>
                    <a:pt x="939" y="1913"/>
                    <a:pt x="1026" y="1872"/>
                    <a:pt x="1078" y="1798"/>
                  </a:cubicBezTo>
                  <a:cubicBezTo>
                    <a:pt x="1211" y="1598"/>
                    <a:pt x="958" y="1291"/>
                    <a:pt x="864" y="1117"/>
                  </a:cubicBezTo>
                  <a:cubicBezTo>
                    <a:pt x="757" y="944"/>
                    <a:pt x="664" y="770"/>
                    <a:pt x="557" y="597"/>
                  </a:cubicBezTo>
                  <a:cubicBezTo>
                    <a:pt x="463" y="383"/>
                    <a:pt x="343" y="196"/>
                    <a:pt x="196" y="36"/>
                  </a:cubicBezTo>
                  <a:cubicBezTo>
                    <a:pt x="172" y="11"/>
                    <a:pt x="14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rot="-3122830">
              <a:off x="3073315" y="4641680"/>
              <a:ext cx="75108" cy="128819"/>
            </a:xfrm>
            <a:custGeom>
              <a:avLst/>
              <a:gdLst/>
              <a:ahLst/>
              <a:cxnLst/>
              <a:rect l="l" t="t" r="r" b="b"/>
              <a:pathLst>
                <a:path w="1032" h="1770" extrusionOk="0">
                  <a:moveTo>
                    <a:pt x="134" y="0"/>
                  </a:moveTo>
                  <a:cubicBezTo>
                    <a:pt x="66" y="0"/>
                    <a:pt x="1" y="72"/>
                    <a:pt x="30" y="151"/>
                  </a:cubicBezTo>
                  <a:cubicBezTo>
                    <a:pt x="137" y="391"/>
                    <a:pt x="257" y="631"/>
                    <a:pt x="351" y="872"/>
                  </a:cubicBezTo>
                  <a:cubicBezTo>
                    <a:pt x="471" y="1152"/>
                    <a:pt x="538" y="1499"/>
                    <a:pt x="738" y="1726"/>
                  </a:cubicBezTo>
                  <a:cubicBezTo>
                    <a:pt x="772" y="1756"/>
                    <a:pt x="812" y="1769"/>
                    <a:pt x="852" y="1769"/>
                  </a:cubicBezTo>
                  <a:cubicBezTo>
                    <a:pt x="939" y="1769"/>
                    <a:pt x="1023" y="1706"/>
                    <a:pt x="1032" y="1606"/>
                  </a:cubicBezTo>
                  <a:cubicBezTo>
                    <a:pt x="1018" y="1326"/>
                    <a:pt x="832" y="1045"/>
                    <a:pt x="698" y="792"/>
                  </a:cubicBezTo>
                  <a:cubicBezTo>
                    <a:pt x="565" y="525"/>
                    <a:pt x="404" y="257"/>
                    <a:pt x="204" y="30"/>
                  </a:cubicBezTo>
                  <a:cubicBezTo>
                    <a:pt x="183" y="9"/>
                    <a:pt x="158"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3122830">
              <a:off x="3016813" y="4489329"/>
              <a:ext cx="68048" cy="148542"/>
            </a:xfrm>
            <a:custGeom>
              <a:avLst/>
              <a:gdLst/>
              <a:ahLst/>
              <a:cxnLst/>
              <a:rect l="l" t="t" r="r" b="b"/>
              <a:pathLst>
                <a:path w="935" h="2041" extrusionOk="0">
                  <a:moveTo>
                    <a:pt x="93" y="1"/>
                  </a:moveTo>
                  <a:cubicBezTo>
                    <a:pt x="50" y="1"/>
                    <a:pt x="11" y="27"/>
                    <a:pt x="0" y="71"/>
                  </a:cubicBezTo>
                  <a:cubicBezTo>
                    <a:pt x="0" y="165"/>
                    <a:pt x="14" y="271"/>
                    <a:pt x="67" y="365"/>
                  </a:cubicBezTo>
                  <a:cubicBezTo>
                    <a:pt x="134" y="565"/>
                    <a:pt x="187" y="752"/>
                    <a:pt x="241" y="952"/>
                  </a:cubicBezTo>
                  <a:cubicBezTo>
                    <a:pt x="321" y="1273"/>
                    <a:pt x="347" y="1727"/>
                    <a:pt x="561" y="1980"/>
                  </a:cubicBezTo>
                  <a:cubicBezTo>
                    <a:pt x="597" y="2021"/>
                    <a:pt x="645" y="2041"/>
                    <a:pt x="692" y="2041"/>
                  </a:cubicBezTo>
                  <a:cubicBezTo>
                    <a:pt x="768" y="2041"/>
                    <a:pt x="843" y="1991"/>
                    <a:pt x="868" y="1900"/>
                  </a:cubicBezTo>
                  <a:cubicBezTo>
                    <a:pt x="935" y="1567"/>
                    <a:pt x="708" y="1139"/>
                    <a:pt x="588" y="846"/>
                  </a:cubicBezTo>
                  <a:cubicBezTo>
                    <a:pt x="508" y="605"/>
                    <a:pt x="374" y="84"/>
                    <a:pt x="120" y="4"/>
                  </a:cubicBezTo>
                  <a:cubicBezTo>
                    <a:pt x="111" y="2"/>
                    <a:pt x="102" y="1"/>
                    <a:pt x="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3122830">
              <a:off x="2981579" y="4311513"/>
              <a:ext cx="98397" cy="167464"/>
            </a:xfrm>
            <a:custGeom>
              <a:avLst/>
              <a:gdLst/>
              <a:ahLst/>
              <a:cxnLst/>
              <a:rect l="l" t="t" r="r" b="b"/>
              <a:pathLst>
                <a:path w="1352" h="2301" extrusionOk="0">
                  <a:moveTo>
                    <a:pt x="27" y="1"/>
                  </a:moveTo>
                  <a:cubicBezTo>
                    <a:pt x="11" y="1"/>
                    <a:pt x="0" y="20"/>
                    <a:pt x="10" y="39"/>
                  </a:cubicBezTo>
                  <a:cubicBezTo>
                    <a:pt x="143" y="372"/>
                    <a:pt x="317" y="693"/>
                    <a:pt x="437" y="1040"/>
                  </a:cubicBezTo>
                  <a:cubicBezTo>
                    <a:pt x="570" y="1441"/>
                    <a:pt x="664" y="1921"/>
                    <a:pt x="944" y="2242"/>
                  </a:cubicBezTo>
                  <a:cubicBezTo>
                    <a:pt x="982" y="2283"/>
                    <a:pt x="1028" y="2300"/>
                    <a:pt x="1075" y="2300"/>
                  </a:cubicBezTo>
                  <a:cubicBezTo>
                    <a:pt x="1211" y="2300"/>
                    <a:pt x="1351" y="2154"/>
                    <a:pt x="1291" y="2015"/>
                  </a:cubicBezTo>
                  <a:cubicBezTo>
                    <a:pt x="1131" y="1641"/>
                    <a:pt x="904" y="1294"/>
                    <a:pt x="731" y="920"/>
                  </a:cubicBezTo>
                  <a:cubicBezTo>
                    <a:pt x="570" y="586"/>
                    <a:pt x="384" y="185"/>
                    <a:pt x="50" y="12"/>
                  </a:cubicBezTo>
                  <a:cubicBezTo>
                    <a:pt x="42" y="4"/>
                    <a:pt x="34" y="1"/>
                    <a:pt x="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3122830">
              <a:off x="3221661" y="4435529"/>
              <a:ext cx="87335" cy="159604"/>
            </a:xfrm>
            <a:custGeom>
              <a:avLst/>
              <a:gdLst/>
              <a:ahLst/>
              <a:cxnLst/>
              <a:rect l="l" t="t" r="r" b="b"/>
              <a:pathLst>
                <a:path w="1200" h="2193" extrusionOk="0">
                  <a:moveTo>
                    <a:pt x="52" y="1"/>
                  </a:moveTo>
                  <a:cubicBezTo>
                    <a:pt x="24" y="1"/>
                    <a:pt x="0" y="25"/>
                    <a:pt x="0" y="60"/>
                  </a:cubicBezTo>
                  <a:cubicBezTo>
                    <a:pt x="14" y="448"/>
                    <a:pt x="174" y="861"/>
                    <a:pt x="267" y="1235"/>
                  </a:cubicBezTo>
                  <a:cubicBezTo>
                    <a:pt x="348" y="1529"/>
                    <a:pt x="441" y="2090"/>
                    <a:pt x="788" y="2183"/>
                  </a:cubicBezTo>
                  <a:cubicBezTo>
                    <a:pt x="812" y="2190"/>
                    <a:pt x="835" y="2193"/>
                    <a:pt x="858" y="2193"/>
                  </a:cubicBezTo>
                  <a:cubicBezTo>
                    <a:pt x="1062" y="2193"/>
                    <a:pt x="1200" y="1938"/>
                    <a:pt x="1055" y="1769"/>
                  </a:cubicBezTo>
                  <a:cubicBezTo>
                    <a:pt x="842" y="1529"/>
                    <a:pt x="668" y="1249"/>
                    <a:pt x="534" y="955"/>
                  </a:cubicBezTo>
                  <a:cubicBezTo>
                    <a:pt x="414" y="675"/>
                    <a:pt x="334" y="234"/>
                    <a:pt x="94" y="20"/>
                  </a:cubicBezTo>
                  <a:cubicBezTo>
                    <a:pt x="80" y="7"/>
                    <a:pt x="66" y="1"/>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rot="-3122830">
              <a:off x="3295104" y="4597997"/>
              <a:ext cx="94322" cy="135587"/>
            </a:xfrm>
            <a:custGeom>
              <a:avLst/>
              <a:gdLst/>
              <a:ahLst/>
              <a:cxnLst/>
              <a:rect l="l" t="t" r="r" b="b"/>
              <a:pathLst>
                <a:path w="1296" h="1863" extrusionOk="0">
                  <a:moveTo>
                    <a:pt x="171" y="1"/>
                  </a:moveTo>
                  <a:cubicBezTo>
                    <a:pt x="143" y="1"/>
                    <a:pt x="116" y="25"/>
                    <a:pt x="107" y="60"/>
                  </a:cubicBezTo>
                  <a:cubicBezTo>
                    <a:pt x="0" y="381"/>
                    <a:pt x="201" y="768"/>
                    <a:pt x="347" y="1062"/>
                  </a:cubicBezTo>
                  <a:cubicBezTo>
                    <a:pt x="468" y="1315"/>
                    <a:pt x="628" y="1849"/>
                    <a:pt x="962" y="1863"/>
                  </a:cubicBezTo>
                  <a:cubicBezTo>
                    <a:pt x="1028" y="1863"/>
                    <a:pt x="1095" y="1823"/>
                    <a:pt x="1135" y="1769"/>
                  </a:cubicBezTo>
                  <a:cubicBezTo>
                    <a:pt x="1295" y="1502"/>
                    <a:pt x="962" y="1155"/>
                    <a:pt x="828" y="941"/>
                  </a:cubicBezTo>
                  <a:cubicBezTo>
                    <a:pt x="641" y="648"/>
                    <a:pt x="468" y="274"/>
                    <a:pt x="214" y="20"/>
                  </a:cubicBezTo>
                  <a:cubicBezTo>
                    <a:pt x="201" y="7"/>
                    <a:pt x="186" y="1"/>
                    <a:pt x="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3122830">
              <a:off x="3312626" y="4741792"/>
              <a:ext cx="68703" cy="131876"/>
            </a:xfrm>
            <a:custGeom>
              <a:avLst/>
              <a:gdLst/>
              <a:ahLst/>
              <a:cxnLst/>
              <a:rect l="l" t="t" r="r" b="b"/>
              <a:pathLst>
                <a:path w="944" h="1812" extrusionOk="0">
                  <a:moveTo>
                    <a:pt x="190" y="0"/>
                  </a:moveTo>
                  <a:cubicBezTo>
                    <a:pt x="143" y="0"/>
                    <a:pt x="95" y="27"/>
                    <a:pt x="80" y="79"/>
                  </a:cubicBezTo>
                  <a:cubicBezTo>
                    <a:pt x="0" y="320"/>
                    <a:pt x="107" y="600"/>
                    <a:pt x="187" y="840"/>
                  </a:cubicBezTo>
                  <a:cubicBezTo>
                    <a:pt x="307" y="1134"/>
                    <a:pt x="428" y="1428"/>
                    <a:pt x="561" y="1708"/>
                  </a:cubicBezTo>
                  <a:cubicBezTo>
                    <a:pt x="595" y="1781"/>
                    <a:pt x="656" y="1812"/>
                    <a:pt x="719" y="1812"/>
                  </a:cubicBezTo>
                  <a:cubicBezTo>
                    <a:pt x="828" y="1812"/>
                    <a:pt x="944" y="1720"/>
                    <a:pt x="935" y="1601"/>
                  </a:cubicBezTo>
                  <a:cubicBezTo>
                    <a:pt x="922" y="1281"/>
                    <a:pt x="748" y="987"/>
                    <a:pt x="601" y="720"/>
                  </a:cubicBezTo>
                  <a:cubicBezTo>
                    <a:pt x="494" y="507"/>
                    <a:pt x="401" y="280"/>
                    <a:pt x="281" y="53"/>
                  </a:cubicBezTo>
                  <a:cubicBezTo>
                    <a:pt x="263" y="17"/>
                    <a:pt x="227"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3122830">
              <a:off x="3164478" y="4923143"/>
              <a:ext cx="93375" cy="154583"/>
            </a:xfrm>
            <a:custGeom>
              <a:avLst/>
              <a:gdLst/>
              <a:ahLst/>
              <a:cxnLst/>
              <a:rect l="l" t="t" r="r" b="b"/>
              <a:pathLst>
                <a:path w="1283" h="2124" extrusionOk="0">
                  <a:moveTo>
                    <a:pt x="94" y="0"/>
                  </a:moveTo>
                  <a:cubicBezTo>
                    <a:pt x="44" y="0"/>
                    <a:pt x="1" y="59"/>
                    <a:pt x="1" y="118"/>
                  </a:cubicBezTo>
                  <a:cubicBezTo>
                    <a:pt x="14" y="519"/>
                    <a:pt x="281" y="960"/>
                    <a:pt x="441" y="1320"/>
                  </a:cubicBezTo>
                  <a:cubicBezTo>
                    <a:pt x="575" y="1600"/>
                    <a:pt x="668" y="2041"/>
                    <a:pt x="1002" y="2121"/>
                  </a:cubicBezTo>
                  <a:cubicBezTo>
                    <a:pt x="1011" y="2123"/>
                    <a:pt x="1019" y="2124"/>
                    <a:pt x="1028" y="2124"/>
                  </a:cubicBezTo>
                  <a:cubicBezTo>
                    <a:pt x="1083" y="2124"/>
                    <a:pt x="1127" y="2087"/>
                    <a:pt x="1162" y="2041"/>
                  </a:cubicBezTo>
                  <a:cubicBezTo>
                    <a:pt x="1282" y="1721"/>
                    <a:pt x="922" y="1280"/>
                    <a:pt x="775" y="986"/>
                  </a:cubicBezTo>
                  <a:cubicBezTo>
                    <a:pt x="601" y="666"/>
                    <a:pt x="441" y="252"/>
                    <a:pt x="147" y="25"/>
                  </a:cubicBezTo>
                  <a:cubicBezTo>
                    <a:pt x="130" y="7"/>
                    <a:pt x="112" y="0"/>
                    <a:pt x="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3122830">
              <a:off x="3173712" y="5057123"/>
              <a:ext cx="96287" cy="168192"/>
            </a:xfrm>
            <a:custGeom>
              <a:avLst/>
              <a:gdLst/>
              <a:ahLst/>
              <a:cxnLst/>
              <a:rect l="l" t="t" r="r" b="b"/>
              <a:pathLst>
                <a:path w="1323" h="2311" extrusionOk="0">
                  <a:moveTo>
                    <a:pt x="217" y="1"/>
                  </a:moveTo>
                  <a:cubicBezTo>
                    <a:pt x="184" y="1"/>
                    <a:pt x="152" y="18"/>
                    <a:pt x="134" y="55"/>
                  </a:cubicBezTo>
                  <a:cubicBezTo>
                    <a:pt x="0" y="442"/>
                    <a:pt x="214" y="869"/>
                    <a:pt x="387" y="1216"/>
                  </a:cubicBezTo>
                  <a:cubicBezTo>
                    <a:pt x="494" y="1430"/>
                    <a:pt x="614" y="1644"/>
                    <a:pt x="735" y="1844"/>
                  </a:cubicBezTo>
                  <a:cubicBezTo>
                    <a:pt x="801" y="2017"/>
                    <a:pt x="908" y="2164"/>
                    <a:pt x="1042" y="2284"/>
                  </a:cubicBezTo>
                  <a:cubicBezTo>
                    <a:pt x="1071" y="2303"/>
                    <a:pt x="1102" y="2311"/>
                    <a:pt x="1132" y="2311"/>
                  </a:cubicBezTo>
                  <a:cubicBezTo>
                    <a:pt x="1212" y="2311"/>
                    <a:pt x="1286" y="2252"/>
                    <a:pt x="1295" y="2164"/>
                  </a:cubicBezTo>
                  <a:cubicBezTo>
                    <a:pt x="1322" y="1804"/>
                    <a:pt x="921" y="1417"/>
                    <a:pt x="748" y="1123"/>
                  </a:cubicBezTo>
                  <a:cubicBezTo>
                    <a:pt x="534" y="802"/>
                    <a:pt x="387" y="442"/>
                    <a:pt x="307" y="68"/>
                  </a:cubicBezTo>
                  <a:cubicBezTo>
                    <a:pt x="293" y="25"/>
                    <a:pt x="255" y="1"/>
                    <a:pt x="2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3122830">
              <a:off x="3398033" y="4865313"/>
              <a:ext cx="78747" cy="153636"/>
            </a:xfrm>
            <a:custGeom>
              <a:avLst/>
              <a:gdLst/>
              <a:ahLst/>
              <a:cxnLst/>
              <a:rect l="l" t="t" r="r" b="b"/>
              <a:pathLst>
                <a:path w="1082" h="2111" extrusionOk="0">
                  <a:moveTo>
                    <a:pt x="110" y="1"/>
                  </a:moveTo>
                  <a:cubicBezTo>
                    <a:pt x="53" y="1"/>
                    <a:pt x="0" y="44"/>
                    <a:pt x="0" y="116"/>
                  </a:cubicBezTo>
                  <a:cubicBezTo>
                    <a:pt x="40" y="490"/>
                    <a:pt x="161" y="851"/>
                    <a:pt x="321" y="1184"/>
                  </a:cubicBezTo>
                  <a:cubicBezTo>
                    <a:pt x="388" y="1331"/>
                    <a:pt x="441" y="1491"/>
                    <a:pt x="494" y="1638"/>
                  </a:cubicBezTo>
                  <a:cubicBezTo>
                    <a:pt x="561" y="1785"/>
                    <a:pt x="574" y="1972"/>
                    <a:pt x="735" y="2079"/>
                  </a:cubicBezTo>
                  <a:cubicBezTo>
                    <a:pt x="761" y="2100"/>
                    <a:pt x="794" y="2111"/>
                    <a:pt x="827" y="2111"/>
                  </a:cubicBezTo>
                  <a:cubicBezTo>
                    <a:pt x="876" y="2111"/>
                    <a:pt x="924" y="2087"/>
                    <a:pt x="948" y="2039"/>
                  </a:cubicBezTo>
                  <a:cubicBezTo>
                    <a:pt x="1082" y="1758"/>
                    <a:pt x="855" y="1438"/>
                    <a:pt x="748" y="1184"/>
                  </a:cubicBezTo>
                  <a:cubicBezTo>
                    <a:pt x="574" y="810"/>
                    <a:pt x="388" y="437"/>
                    <a:pt x="214" y="63"/>
                  </a:cubicBezTo>
                  <a:cubicBezTo>
                    <a:pt x="187" y="20"/>
                    <a:pt x="148" y="1"/>
                    <a:pt x="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3"/>
          <p:cNvSpPr/>
          <p:nvPr/>
        </p:nvSpPr>
        <p:spPr>
          <a:xfrm>
            <a:off x="5741600" y="4241650"/>
            <a:ext cx="3709030" cy="940940"/>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5266215" y="4103252"/>
            <a:ext cx="4428718" cy="1123518"/>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5">
    <p:spTree>
      <p:nvGrpSpPr>
        <p:cNvPr id="1" name="Shape 631"/>
        <p:cNvGrpSpPr/>
        <p:nvPr/>
      </p:nvGrpSpPr>
      <p:grpSpPr>
        <a:xfrm>
          <a:off x="0" y="0"/>
          <a:ext cx="0" cy="0"/>
          <a:chOff x="0" y="0"/>
          <a:chExt cx="0" cy="0"/>
        </a:xfrm>
      </p:grpSpPr>
      <p:sp>
        <p:nvSpPr>
          <p:cNvPr id="632" name="Google Shape;632;p21"/>
          <p:cNvSpPr txBox="1">
            <a:spLocks noGrp="1"/>
          </p:cNvSpPr>
          <p:nvPr>
            <p:ph type="title" hasCustomPrompt="1"/>
          </p:nvPr>
        </p:nvSpPr>
        <p:spPr>
          <a:xfrm>
            <a:off x="3826100" y="853650"/>
            <a:ext cx="4696800" cy="58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33" name="Google Shape;633;p21"/>
          <p:cNvSpPr txBox="1">
            <a:spLocks noGrp="1"/>
          </p:cNvSpPr>
          <p:nvPr>
            <p:ph type="subTitle" idx="1"/>
          </p:nvPr>
        </p:nvSpPr>
        <p:spPr>
          <a:xfrm>
            <a:off x="3826100" y="1444768"/>
            <a:ext cx="4696800" cy="34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34" name="Google Shape;634;p21"/>
          <p:cNvSpPr txBox="1">
            <a:spLocks noGrp="1"/>
          </p:cNvSpPr>
          <p:nvPr>
            <p:ph type="title" idx="2" hasCustomPrompt="1"/>
          </p:nvPr>
        </p:nvSpPr>
        <p:spPr>
          <a:xfrm>
            <a:off x="3826100" y="2102785"/>
            <a:ext cx="4696800" cy="58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35" name="Google Shape;635;p21"/>
          <p:cNvSpPr txBox="1">
            <a:spLocks noGrp="1"/>
          </p:cNvSpPr>
          <p:nvPr>
            <p:ph type="subTitle" idx="3"/>
          </p:nvPr>
        </p:nvSpPr>
        <p:spPr>
          <a:xfrm>
            <a:off x="3826100" y="2693903"/>
            <a:ext cx="4696800" cy="34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36" name="Google Shape;636;p21"/>
          <p:cNvSpPr txBox="1">
            <a:spLocks noGrp="1"/>
          </p:cNvSpPr>
          <p:nvPr>
            <p:ph type="title" idx="4" hasCustomPrompt="1"/>
          </p:nvPr>
        </p:nvSpPr>
        <p:spPr>
          <a:xfrm>
            <a:off x="3826100" y="3351920"/>
            <a:ext cx="4696800" cy="58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37" name="Google Shape;637;p21"/>
          <p:cNvSpPr txBox="1">
            <a:spLocks noGrp="1"/>
          </p:cNvSpPr>
          <p:nvPr>
            <p:ph type="subTitle" idx="5"/>
          </p:nvPr>
        </p:nvSpPr>
        <p:spPr>
          <a:xfrm>
            <a:off x="3826100" y="3943038"/>
            <a:ext cx="4696800" cy="34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4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38" name="Google Shape;638;p21"/>
          <p:cNvSpPr/>
          <p:nvPr/>
        </p:nvSpPr>
        <p:spPr>
          <a:xfrm>
            <a:off x="-71003" y="-108454"/>
            <a:ext cx="2074507" cy="1403277"/>
          </a:xfrm>
          <a:custGeom>
            <a:avLst/>
            <a:gdLst/>
            <a:ahLst/>
            <a:cxnLst/>
            <a:rect l="l" t="t" r="r" b="b"/>
            <a:pathLst>
              <a:path w="36849" h="24925" extrusionOk="0">
                <a:moveTo>
                  <a:pt x="28429" y="1"/>
                </a:moveTo>
                <a:cubicBezTo>
                  <a:pt x="19431" y="1"/>
                  <a:pt x="6182" y="891"/>
                  <a:pt x="6182" y="891"/>
                </a:cubicBezTo>
                <a:cubicBezTo>
                  <a:pt x="6182" y="891"/>
                  <a:pt x="0" y="24925"/>
                  <a:pt x="6342" y="24925"/>
                </a:cubicBezTo>
                <a:cubicBezTo>
                  <a:pt x="18239" y="24925"/>
                  <a:pt x="8465" y="3722"/>
                  <a:pt x="23206" y="3722"/>
                </a:cubicBezTo>
                <a:cubicBezTo>
                  <a:pt x="25281" y="3722"/>
                  <a:pt x="29489" y="5377"/>
                  <a:pt x="32636" y="5377"/>
                </a:cubicBezTo>
                <a:cubicBezTo>
                  <a:pt x="35056" y="5377"/>
                  <a:pt x="36849" y="4397"/>
                  <a:pt x="36558" y="931"/>
                </a:cubicBezTo>
                <a:cubicBezTo>
                  <a:pt x="36500" y="232"/>
                  <a:pt x="33017" y="1"/>
                  <a:pt x="28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1"/>
          <p:cNvSpPr/>
          <p:nvPr/>
        </p:nvSpPr>
        <p:spPr>
          <a:xfrm rot="5400000">
            <a:off x="-1089023" y="2004397"/>
            <a:ext cx="2728145" cy="692101"/>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1"/>
          <p:cNvSpPr/>
          <p:nvPr/>
        </p:nvSpPr>
        <p:spPr>
          <a:xfrm rot="-987412">
            <a:off x="385708" y="940780"/>
            <a:ext cx="609578" cy="410436"/>
          </a:xfrm>
          <a:custGeom>
            <a:avLst/>
            <a:gdLst/>
            <a:ahLst/>
            <a:cxnLst/>
            <a:rect l="l" t="t" r="r" b="b"/>
            <a:pathLst>
              <a:path w="14672" h="9830" extrusionOk="0">
                <a:moveTo>
                  <a:pt x="4194" y="1"/>
                </a:moveTo>
                <a:cubicBezTo>
                  <a:pt x="1" y="1"/>
                  <a:pt x="306" y="4432"/>
                  <a:pt x="4497" y="6534"/>
                </a:cubicBezTo>
                <a:cubicBezTo>
                  <a:pt x="6579" y="7575"/>
                  <a:pt x="10073" y="9830"/>
                  <a:pt x="12145" y="9830"/>
                </a:cubicBezTo>
                <a:cubicBezTo>
                  <a:pt x="12864" y="9830"/>
                  <a:pt x="13412" y="9558"/>
                  <a:pt x="13670" y="8870"/>
                </a:cubicBezTo>
                <a:cubicBezTo>
                  <a:pt x="14671" y="6200"/>
                  <a:pt x="9851" y="392"/>
                  <a:pt x="4657" y="18"/>
                </a:cubicBezTo>
                <a:cubicBezTo>
                  <a:pt x="4497" y="6"/>
                  <a:pt x="4343" y="1"/>
                  <a:pt x="4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1"/>
          <p:cNvSpPr/>
          <p:nvPr/>
        </p:nvSpPr>
        <p:spPr>
          <a:xfrm rot="-1484420">
            <a:off x="543312" y="1514840"/>
            <a:ext cx="373644" cy="206672"/>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1"/>
          <p:cNvSpPr/>
          <p:nvPr/>
        </p:nvSpPr>
        <p:spPr>
          <a:xfrm>
            <a:off x="1729658" y="-108453"/>
            <a:ext cx="1521567" cy="346800"/>
          </a:xfrm>
          <a:custGeom>
            <a:avLst/>
            <a:gdLst/>
            <a:ahLst/>
            <a:cxnLst/>
            <a:rect l="l" t="t" r="r" b="b"/>
            <a:pathLst>
              <a:path w="26226" h="5977" extrusionOk="0">
                <a:moveTo>
                  <a:pt x="19856" y="1"/>
                </a:moveTo>
                <a:cubicBezTo>
                  <a:pt x="12496" y="1"/>
                  <a:pt x="305" y="1677"/>
                  <a:pt x="305" y="1677"/>
                </a:cubicBezTo>
                <a:cubicBezTo>
                  <a:pt x="0" y="4131"/>
                  <a:pt x="5883" y="5977"/>
                  <a:pt x="12166" y="5977"/>
                </a:cubicBezTo>
                <a:cubicBezTo>
                  <a:pt x="17164" y="5977"/>
                  <a:pt x="22415" y="4809"/>
                  <a:pt x="25007" y="1851"/>
                </a:cubicBezTo>
                <a:cubicBezTo>
                  <a:pt x="26225" y="458"/>
                  <a:pt x="23700" y="1"/>
                  <a:pt x="198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1"/>
          <p:cNvSpPr/>
          <p:nvPr/>
        </p:nvSpPr>
        <p:spPr>
          <a:xfrm>
            <a:off x="154046" y="4839325"/>
            <a:ext cx="3183619" cy="346799"/>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 name="Google Shape;644;p21"/>
          <p:cNvGrpSpPr/>
          <p:nvPr/>
        </p:nvGrpSpPr>
        <p:grpSpPr>
          <a:xfrm>
            <a:off x="1040950" y="1252522"/>
            <a:ext cx="3125557" cy="3093725"/>
            <a:chOff x="1040950" y="1252522"/>
            <a:chExt cx="3125557" cy="3093725"/>
          </a:xfrm>
        </p:grpSpPr>
        <p:sp>
          <p:nvSpPr>
            <p:cNvPr id="645" name="Google Shape;645;p21"/>
            <p:cNvSpPr/>
            <p:nvPr/>
          </p:nvSpPr>
          <p:spPr>
            <a:xfrm rot="-4499985">
              <a:off x="1418518" y="1634822"/>
              <a:ext cx="2578772" cy="2329124"/>
            </a:xfrm>
            <a:custGeom>
              <a:avLst/>
              <a:gdLst/>
              <a:ahLst/>
              <a:cxnLst/>
              <a:rect l="l" t="t" r="r" b="b"/>
              <a:pathLst>
                <a:path w="22846" h="11755" extrusionOk="0">
                  <a:moveTo>
                    <a:pt x="9829" y="1"/>
                  </a:moveTo>
                  <a:cubicBezTo>
                    <a:pt x="7780" y="1"/>
                    <a:pt x="5886" y="381"/>
                    <a:pt x="4553" y="1277"/>
                  </a:cubicBezTo>
                  <a:cubicBezTo>
                    <a:pt x="1" y="4338"/>
                    <a:pt x="2407" y="11755"/>
                    <a:pt x="8167" y="11755"/>
                  </a:cubicBezTo>
                  <a:cubicBezTo>
                    <a:pt x="8287" y="11755"/>
                    <a:pt x="8409" y="11752"/>
                    <a:pt x="8532" y="11745"/>
                  </a:cubicBezTo>
                  <a:cubicBezTo>
                    <a:pt x="13085" y="11505"/>
                    <a:pt x="22845" y="8567"/>
                    <a:pt x="21750" y="4936"/>
                  </a:cubicBezTo>
                  <a:cubicBezTo>
                    <a:pt x="20970" y="2346"/>
                    <a:pt x="14921" y="1"/>
                    <a:pt x="98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1"/>
            <p:cNvSpPr/>
            <p:nvPr/>
          </p:nvSpPr>
          <p:spPr>
            <a:xfrm rot="2425276">
              <a:off x="1270785" y="1581555"/>
              <a:ext cx="1324985" cy="1196700"/>
            </a:xfrm>
            <a:custGeom>
              <a:avLst/>
              <a:gdLst/>
              <a:ahLst/>
              <a:cxnLst/>
              <a:rect l="l" t="t" r="r" b="b"/>
              <a:pathLst>
                <a:path w="22846" h="11755" extrusionOk="0">
                  <a:moveTo>
                    <a:pt x="9829" y="1"/>
                  </a:moveTo>
                  <a:cubicBezTo>
                    <a:pt x="7780" y="1"/>
                    <a:pt x="5886" y="381"/>
                    <a:pt x="4553" y="1277"/>
                  </a:cubicBezTo>
                  <a:cubicBezTo>
                    <a:pt x="1" y="4338"/>
                    <a:pt x="2407" y="11755"/>
                    <a:pt x="8167" y="11755"/>
                  </a:cubicBezTo>
                  <a:cubicBezTo>
                    <a:pt x="8287" y="11755"/>
                    <a:pt x="8409" y="11752"/>
                    <a:pt x="8532" y="11745"/>
                  </a:cubicBezTo>
                  <a:cubicBezTo>
                    <a:pt x="13085" y="11505"/>
                    <a:pt x="22845" y="8567"/>
                    <a:pt x="21750" y="4936"/>
                  </a:cubicBezTo>
                  <a:cubicBezTo>
                    <a:pt x="20970" y="2346"/>
                    <a:pt x="14921" y="1"/>
                    <a:pt x="98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21"/>
          <p:cNvSpPr/>
          <p:nvPr/>
        </p:nvSpPr>
        <p:spPr>
          <a:xfrm>
            <a:off x="246800" y="3631225"/>
            <a:ext cx="1356310" cy="835751"/>
          </a:xfrm>
          <a:custGeom>
            <a:avLst/>
            <a:gdLst/>
            <a:ahLst/>
            <a:cxnLst/>
            <a:rect l="l" t="t" r="r" b="b"/>
            <a:pathLst>
              <a:path w="22846" h="11755" extrusionOk="0">
                <a:moveTo>
                  <a:pt x="9829" y="1"/>
                </a:moveTo>
                <a:cubicBezTo>
                  <a:pt x="7780" y="1"/>
                  <a:pt x="5886" y="381"/>
                  <a:pt x="4553" y="1277"/>
                </a:cubicBezTo>
                <a:cubicBezTo>
                  <a:pt x="1" y="4338"/>
                  <a:pt x="2407" y="11755"/>
                  <a:pt x="8167" y="11755"/>
                </a:cubicBezTo>
                <a:cubicBezTo>
                  <a:pt x="8287" y="11755"/>
                  <a:pt x="8409" y="11752"/>
                  <a:pt x="8532" y="11745"/>
                </a:cubicBezTo>
                <a:cubicBezTo>
                  <a:pt x="13085" y="11505"/>
                  <a:pt x="22845" y="8567"/>
                  <a:pt x="21750" y="4936"/>
                </a:cubicBezTo>
                <a:cubicBezTo>
                  <a:pt x="20970" y="2346"/>
                  <a:pt x="14921" y="1"/>
                  <a:pt x="98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1"/>
          <p:cNvSpPr/>
          <p:nvPr/>
        </p:nvSpPr>
        <p:spPr>
          <a:xfrm>
            <a:off x="166691" y="2964800"/>
            <a:ext cx="1126877" cy="929324"/>
          </a:xfrm>
          <a:custGeom>
            <a:avLst/>
            <a:gdLst/>
            <a:ahLst/>
            <a:cxnLst/>
            <a:rect l="l" t="t" r="r" b="b"/>
            <a:pathLst>
              <a:path w="23581" h="19447" extrusionOk="0">
                <a:moveTo>
                  <a:pt x="7232" y="195"/>
                </a:moveTo>
                <a:cubicBezTo>
                  <a:pt x="8490" y="195"/>
                  <a:pt x="9775" y="488"/>
                  <a:pt x="10936" y="852"/>
                </a:cubicBezTo>
                <a:cubicBezTo>
                  <a:pt x="15115" y="2174"/>
                  <a:pt x="18266" y="5459"/>
                  <a:pt x="20536" y="9077"/>
                </a:cubicBezTo>
                <a:cubicBezTo>
                  <a:pt x="21871" y="11214"/>
                  <a:pt x="23580" y="13831"/>
                  <a:pt x="22312" y="16381"/>
                </a:cubicBezTo>
                <a:cubicBezTo>
                  <a:pt x="21439" y="18113"/>
                  <a:pt x="19532" y="19204"/>
                  <a:pt x="17619" y="19204"/>
                </a:cubicBezTo>
                <a:cubicBezTo>
                  <a:pt x="17541" y="19204"/>
                  <a:pt x="17463" y="19202"/>
                  <a:pt x="17385" y="19198"/>
                </a:cubicBezTo>
                <a:cubicBezTo>
                  <a:pt x="15435" y="19105"/>
                  <a:pt x="13473" y="18637"/>
                  <a:pt x="11603" y="18077"/>
                </a:cubicBezTo>
                <a:cubicBezTo>
                  <a:pt x="9512" y="17455"/>
                  <a:pt x="7409" y="16636"/>
                  <a:pt x="5655" y="15309"/>
                </a:cubicBezTo>
                <a:lnTo>
                  <a:pt x="5655" y="15309"/>
                </a:lnTo>
                <a:cubicBezTo>
                  <a:pt x="5650" y="15301"/>
                  <a:pt x="5643" y="15293"/>
                  <a:pt x="5635" y="15286"/>
                </a:cubicBezTo>
                <a:cubicBezTo>
                  <a:pt x="3806" y="13831"/>
                  <a:pt x="2297" y="11948"/>
                  <a:pt x="1402" y="9798"/>
                </a:cubicBezTo>
                <a:cubicBezTo>
                  <a:pt x="561" y="7809"/>
                  <a:pt x="94" y="5005"/>
                  <a:pt x="1242" y="3029"/>
                </a:cubicBezTo>
                <a:cubicBezTo>
                  <a:pt x="2110" y="1533"/>
                  <a:pt x="4046" y="772"/>
                  <a:pt x="5648" y="372"/>
                </a:cubicBezTo>
                <a:cubicBezTo>
                  <a:pt x="6163" y="248"/>
                  <a:pt x="6695" y="195"/>
                  <a:pt x="7232" y="195"/>
                </a:cubicBezTo>
                <a:close/>
                <a:moveTo>
                  <a:pt x="7244" y="1"/>
                </a:moveTo>
                <a:cubicBezTo>
                  <a:pt x="5230" y="1"/>
                  <a:pt x="3261" y="581"/>
                  <a:pt x="1723" y="2041"/>
                </a:cubicBezTo>
                <a:cubicBezTo>
                  <a:pt x="0" y="3670"/>
                  <a:pt x="134" y="6621"/>
                  <a:pt x="748" y="8717"/>
                </a:cubicBezTo>
                <a:cubicBezTo>
                  <a:pt x="1535" y="11398"/>
                  <a:pt x="3295" y="13733"/>
                  <a:pt x="5456" y="15469"/>
                </a:cubicBezTo>
                <a:lnTo>
                  <a:pt x="5456" y="15469"/>
                </a:lnTo>
                <a:cubicBezTo>
                  <a:pt x="5461" y="15475"/>
                  <a:pt x="5468" y="15481"/>
                  <a:pt x="5475" y="15486"/>
                </a:cubicBezTo>
                <a:cubicBezTo>
                  <a:pt x="7197" y="16808"/>
                  <a:pt x="9267" y="17636"/>
                  <a:pt x="11323" y="18264"/>
                </a:cubicBezTo>
                <a:cubicBezTo>
                  <a:pt x="13192" y="18838"/>
                  <a:pt x="15155" y="19292"/>
                  <a:pt x="17104" y="19425"/>
                </a:cubicBezTo>
                <a:cubicBezTo>
                  <a:pt x="17268" y="19440"/>
                  <a:pt x="17431" y="19447"/>
                  <a:pt x="17594" y="19447"/>
                </a:cubicBezTo>
                <a:cubicBezTo>
                  <a:pt x="19249" y="19447"/>
                  <a:pt x="20828" y="18714"/>
                  <a:pt x="21898" y="17449"/>
                </a:cubicBezTo>
                <a:cubicBezTo>
                  <a:pt x="23554" y="15473"/>
                  <a:pt x="23073" y="13096"/>
                  <a:pt x="21938" y="11000"/>
                </a:cubicBezTo>
                <a:cubicBezTo>
                  <a:pt x="19735" y="6914"/>
                  <a:pt x="16664" y="2962"/>
                  <a:pt x="12284" y="1093"/>
                </a:cubicBezTo>
                <a:cubicBezTo>
                  <a:pt x="10731" y="427"/>
                  <a:pt x="8971" y="1"/>
                  <a:pt x="7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1"/>
          <p:cNvSpPr/>
          <p:nvPr/>
        </p:nvSpPr>
        <p:spPr>
          <a:xfrm>
            <a:off x="4976896" y="4839325"/>
            <a:ext cx="3183619" cy="346799"/>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2">
    <p:spTree>
      <p:nvGrpSpPr>
        <p:cNvPr id="1" name="Shape 650"/>
        <p:cNvGrpSpPr/>
        <p:nvPr/>
      </p:nvGrpSpPr>
      <p:grpSpPr>
        <a:xfrm>
          <a:off x="0" y="0"/>
          <a:ext cx="0" cy="0"/>
          <a:chOff x="0" y="0"/>
          <a:chExt cx="0" cy="0"/>
        </a:xfrm>
      </p:grpSpPr>
      <p:sp>
        <p:nvSpPr>
          <p:cNvPr id="651" name="Google Shape;651;p22"/>
          <p:cNvSpPr txBox="1">
            <a:spLocks noGrp="1"/>
          </p:cNvSpPr>
          <p:nvPr>
            <p:ph type="title"/>
          </p:nvPr>
        </p:nvSpPr>
        <p:spPr>
          <a:xfrm>
            <a:off x="621100" y="445025"/>
            <a:ext cx="7901700" cy="6126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52" name="Google Shape;652;p22"/>
          <p:cNvSpPr txBox="1">
            <a:spLocks noGrp="1"/>
          </p:cNvSpPr>
          <p:nvPr>
            <p:ph type="subTitle" idx="1"/>
          </p:nvPr>
        </p:nvSpPr>
        <p:spPr>
          <a:xfrm>
            <a:off x="3452900" y="188820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653" name="Google Shape;653;p22"/>
          <p:cNvSpPr txBox="1">
            <a:spLocks noGrp="1"/>
          </p:cNvSpPr>
          <p:nvPr>
            <p:ph type="subTitle" idx="2"/>
          </p:nvPr>
        </p:nvSpPr>
        <p:spPr>
          <a:xfrm>
            <a:off x="3452900" y="220122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54" name="Google Shape;654;p22"/>
          <p:cNvSpPr txBox="1">
            <a:spLocks noGrp="1"/>
          </p:cNvSpPr>
          <p:nvPr>
            <p:ph type="subTitle" idx="3"/>
          </p:nvPr>
        </p:nvSpPr>
        <p:spPr>
          <a:xfrm>
            <a:off x="958038" y="188820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655" name="Google Shape;655;p22"/>
          <p:cNvSpPr txBox="1">
            <a:spLocks noGrp="1"/>
          </p:cNvSpPr>
          <p:nvPr>
            <p:ph type="subTitle" idx="4"/>
          </p:nvPr>
        </p:nvSpPr>
        <p:spPr>
          <a:xfrm>
            <a:off x="958038" y="220122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56" name="Google Shape;656;p22"/>
          <p:cNvSpPr txBox="1">
            <a:spLocks noGrp="1"/>
          </p:cNvSpPr>
          <p:nvPr>
            <p:ph type="subTitle" idx="5"/>
          </p:nvPr>
        </p:nvSpPr>
        <p:spPr>
          <a:xfrm>
            <a:off x="5947813" y="188820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657" name="Google Shape;657;p22"/>
          <p:cNvSpPr txBox="1">
            <a:spLocks noGrp="1"/>
          </p:cNvSpPr>
          <p:nvPr>
            <p:ph type="subTitle" idx="6"/>
          </p:nvPr>
        </p:nvSpPr>
        <p:spPr>
          <a:xfrm>
            <a:off x="5947813" y="220122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58" name="Google Shape;658;p22"/>
          <p:cNvSpPr txBox="1">
            <a:spLocks noGrp="1"/>
          </p:cNvSpPr>
          <p:nvPr>
            <p:ph type="subTitle" idx="7"/>
          </p:nvPr>
        </p:nvSpPr>
        <p:spPr>
          <a:xfrm>
            <a:off x="3452900" y="372285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659" name="Google Shape;659;p22"/>
          <p:cNvSpPr txBox="1">
            <a:spLocks noGrp="1"/>
          </p:cNvSpPr>
          <p:nvPr>
            <p:ph type="subTitle" idx="8"/>
          </p:nvPr>
        </p:nvSpPr>
        <p:spPr>
          <a:xfrm>
            <a:off x="3452900" y="403587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60" name="Google Shape;660;p22"/>
          <p:cNvSpPr txBox="1">
            <a:spLocks noGrp="1"/>
          </p:cNvSpPr>
          <p:nvPr>
            <p:ph type="subTitle" idx="9"/>
          </p:nvPr>
        </p:nvSpPr>
        <p:spPr>
          <a:xfrm>
            <a:off x="958038" y="372285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661" name="Google Shape;661;p22"/>
          <p:cNvSpPr txBox="1">
            <a:spLocks noGrp="1"/>
          </p:cNvSpPr>
          <p:nvPr>
            <p:ph type="subTitle" idx="13"/>
          </p:nvPr>
        </p:nvSpPr>
        <p:spPr>
          <a:xfrm>
            <a:off x="958038" y="403587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62" name="Google Shape;662;p22"/>
          <p:cNvSpPr txBox="1">
            <a:spLocks noGrp="1"/>
          </p:cNvSpPr>
          <p:nvPr>
            <p:ph type="subTitle" idx="14"/>
          </p:nvPr>
        </p:nvSpPr>
        <p:spPr>
          <a:xfrm>
            <a:off x="5947813" y="372285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663" name="Google Shape;663;p22"/>
          <p:cNvSpPr txBox="1">
            <a:spLocks noGrp="1"/>
          </p:cNvSpPr>
          <p:nvPr>
            <p:ph type="subTitle" idx="15"/>
          </p:nvPr>
        </p:nvSpPr>
        <p:spPr>
          <a:xfrm>
            <a:off x="5947813" y="403587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64" name="Google Shape;664;p22"/>
          <p:cNvSpPr/>
          <p:nvPr/>
        </p:nvSpPr>
        <p:spPr>
          <a:xfrm rot="10800000" flipH="1">
            <a:off x="-35825" y="2394793"/>
            <a:ext cx="509640" cy="1556432"/>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2"/>
          <p:cNvSpPr/>
          <p:nvPr/>
        </p:nvSpPr>
        <p:spPr>
          <a:xfrm flipH="1">
            <a:off x="-106200" y="3996275"/>
            <a:ext cx="727300" cy="273000"/>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 name="Google Shape;666;p22"/>
          <p:cNvGrpSpPr/>
          <p:nvPr/>
        </p:nvGrpSpPr>
        <p:grpSpPr>
          <a:xfrm>
            <a:off x="141311" y="2688891"/>
            <a:ext cx="560169" cy="534680"/>
            <a:chOff x="7436261" y="4478491"/>
            <a:chExt cx="560169" cy="534680"/>
          </a:xfrm>
        </p:grpSpPr>
        <p:sp>
          <p:nvSpPr>
            <p:cNvPr id="667" name="Google Shape;667;p22"/>
            <p:cNvSpPr/>
            <p:nvPr/>
          </p:nvSpPr>
          <p:spPr>
            <a:xfrm>
              <a:off x="7502034" y="4478644"/>
              <a:ext cx="78518" cy="99401"/>
            </a:xfrm>
            <a:custGeom>
              <a:avLst/>
              <a:gdLst/>
              <a:ahLst/>
              <a:cxnLst/>
              <a:rect l="l" t="t" r="r" b="b"/>
              <a:pathLst>
                <a:path w="1534" h="1942" extrusionOk="0">
                  <a:moveTo>
                    <a:pt x="1270" y="1"/>
                  </a:moveTo>
                  <a:cubicBezTo>
                    <a:pt x="1260" y="1"/>
                    <a:pt x="1250" y="1"/>
                    <a:pt x="1239" y="3"/>
                  </a:cubicBezTo>
                  <a:cubicBezTo>
                    <a:pt x="906" y="56"/>
                    <a:pt x="719" y="457"/>
                    <a:pt x="545" y="724"/>
                  </a:cubicBezTo>
                  <a:cubicBezTo>
                    <a:pt x="358" y="1017"/>
                    <a:pt x="64" y="1364"/>
                    <a:pt x="11" y="1725"/>
                  </a:cubicBezTo>
                  <a:cubicBezTo>
                    <a:pt x="1" y="1829"/>
                    <a:pt x="88" y="1941"/>
                    <a:pt x="190" y="1941"/>
                  </a:cubicBezTo>
                  <a:cubicBezTo>
                    <a:pt x="219" y="1941"/>
                    <a:pt x="249" y="1932"/>
                    <a:pt x="278" y="1912"/>
                  </a:cubicBezTo>
                  <a:cubicBezTo>
                    <a:pt x="598" y="1698"/>
                    <a:pt x="812" y="1311"/>
                    <a:pt x="1052" y="1004"/>
                  </a:cubicBezTo>
                  <a:cubicBezTo>
                    <a:pt x="1239" y="764"/>
                    <a:pt x="1533" y="510"/>
                    <a:pt x="1480" y="176"/>
                  </a:cubicBezTo>
                  <a:cubicBezTo>
                    <a:pt x="1468" y="66"/>
                    <a:pt x="1377" y="1"/>
                    <a:pt x="1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2"/>
            <p:cNvSpPr/>
            <p:nvPr/>
          </p:nvSpPr>
          <p:spPr>
            <a:xfrm>
              <a:off x="7579119" y="4540476"/>
              <a:ext cx="105953" cy="102165"/>
            </a:xfrm>
            <a:custGeom>
              <a:avLst/>
              <a:gdLst/>
              <a:ahLst/>
              <a:cxnLst/>
              <a:rect l="l" t="t" r="r" b="b"/>
              <a:pathLst>
                <a:path w="2070" h="1996" extrusionOk="0">
                  <a:moveTo>
                    <a:pt x="1703" y="0"/>
                  </a:moveTo>
                  <a:cubicBezTo>
                    <a:pt x="1655" y="0"/>
                    <a:pt x="1607" y="12"/>
                    <a:pt x="1563" y="36"/>
                  </a:cubicBezTo>
                  <a:cubicBezTo>
                    <a:pt x="1175" y="237"/>
                    <a:pt x="828" y="651"/>
                    <a:pt x="548" y="984"/>
                  </a:cubicBezTo>
                  <a:cubicBezTo>
                    <a:pt x="388" y="1198"/>
                    <a:pt x="0" y="1665"/>
                    <a:pt x="214" y="1946"/>
                  </a:cubicBezTo>
                  <a:cubicBezTo>
                    <a:pt x="238" y="1978"/>
                    <a:pt x="272" y="1996"/>
                    <a:pt x="310" y="1996"/>
                  </a:cubicBezTo>
                  <a:cubicBezTo>
                    <a:pt x="335" y="1996"/>
                    <a:pt x="361" y="1988"/>
                    <a:pt x="388" y="1972"/>
                  </a:cubicBezTo>
                  <a:cubicBezTo>
                    <a:pt x="508" y="1906"/>
                    <a:pt x="575" y="1759"/>
                    <a:pt x="668" y="1639"/>
                  </a:cubicBezTo>
                  <a:cubicBezTo>
                    <a:pt x="788" y="1505"/>
                    <a:pt x="908" y="1372"/>
                    <a:pt x="1055" y="1238"/>
                  </a:cubicBezTo>
                  <a:cubicBezTo>
                    <a:pt x="1376" y="958"/>
                    <a:pt x="1736" y="731"/>
                    <a:pt x="1963" y="357"/>
                  </a:cubicBezTo>
                  <a:cubicBezTo>
                    <a:pt x="2069" y="166"/>
                    <a:pt x="1889"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2"/>
            <p:cNvSpPr/>
            <p:nvPr/>
          </p:nvSpPr>
          <p:spPr>
            <a:xfrm>
              <a:off x="7718905" y="4478491"/>
              <a:ext cx="93566" cy="107949"/>
            </a:xfrm>
            <a:custGeom>
              <a:avLst/>
              <a:gdLst/>
              <a:ahLst/>
              <a:cxnLst/>
              <a:rect l="l" t="t" r="r" b="b"/>
              <a:pathLst>
                <a:path w="1828" h="2109" extrusionOk="0">
                  <a:moveTo>
                    <a:pt x="1541" y="1"/>
                  </a:moveTo>
                  <a:cubicBezTo>
                    <a:pt x="1498" y="1"/>
                    <a:pt x="1456" y="14"/>
                    <a:pt x="1422" y="46"/>
                  </a:cubicBezTo>
                  <a:cubicBezTo>
                    <a:pt x="1142" y="286"/>
                    <a:pt x="968" y="633"/>
                    <a:pt x="768" y="927"/>
                  </a:cubicBezTo>
                  <a:cubicBezTo>
                    <a:pt x="527" y="1261"/>
                    <a:pt x="287" y="1608"/>
                    <a:pt x="60" y="1955"/>
                  </a:cubicBezTo>
                  <a:cubicBezTo>
                    <a:pt x="0" y="2025"/>
                    <a:pt x="81" y="2109"/>
                    <a:pt x="160" y="2109"/>
                  </a:cubicBezTo>
                  <a:cubicBezTo>
                    <a:pt x="187" y="2109"/>
                    <a:pt x="213" y="2099"/>
                    <a:pt x="234" y="2075"/>
                  </a:cubicBezTo>
                  <a:cubicBezTo>
                    <a:pt x="527" y="1768"/>
                    <a:pt x="808" y="1448"/>
                    <a:pt x="1088" y="1127"/>
                  </a:cubicBezTo>
                  <a:cubicBezTo>
                    <a:pt x="1342" y="873"/>
                    <a:pt x="1569" y="593"/>
                    <a:pt x="1756" y="299"/>
                  </a:cubicBezTo>
                  <a:cubicBezTo>
                    <a:pt x="1827" y="146"/>
                    <a:pt x="1680" y="1"/>
                    <a:pt x="1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2"/>
            <p:cNvSpPr/>
            <p:nvPr/>
          </p:nvSpPr>
          <p:spPr>
            <a:xfrm>
              <a:off x="7709641" y="4629538"/>
              <a:ext cx="70840" cy="86759"/>
            </a:xfrm>
            <a:custGeom>
              <a:avLst/>
              <a:gdLst/>
              <a:ahLst/>
              <a:cxnLst/>
              <a:rect l="l" t="t" r="r" b="b"/>
              <a:pathLst>
                <a:path w="1384" h="1695" extrusionOk="0">
                  <a:moveTo>
                    <a:pt x="935" y="0"/>
                  </a:moveTo>
                  <a:cubicBezTo>
                    <a:pt x="855" y="0"/>
                    <a:pt x="774" y="36"/>
                    <a:pt x="708" y="126"/>
                  </a:cubicBezTo>
                  <a:cubicBezTo>
                    <a:pt x="388" y="566"/>
                    <a:pt x="148" y="1060"/>
                    <a:pt x="1" y="1594"/>
                  </a:cubicBezTo>
                  <a:cubicBezTo>
                    <a:pt x="1" y="1656"/>
                    <a:pt x="47" y="1694"/>
                    <a:pt x="98" y="1694"/>
                  </a:cubicBezTo>
                  <a:cubicBezTo>
                    <a:pt x="124" y="1694"/>
                    <a:pt x="151" y="1684"/>
                    <a:pt x="174" y="1661"/>
                  </a:cubicBezTo>
                  <a:cubicBezTo>
                    <a:pt x="455" y="1247"/>
                    <a:pt x="775" y="860"/>
                    <a:pt x="1136" y="513"/>
                  </a:cubicBezTo>
                  <a:cubicBezTo>
                    <a:pt x="1384" y="304"/>
                    <a:pt x="1167" y="0"/>
                    <a:pt x="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2"/>
            <p:cNvSpPr/>
            <p:nvPr/>
          </p:nvSpPr>
          <p:spPr>
            <a:xfrm>
              <a:off x="7814212" y="4534539"/>
              <a:ext cx="86861" cy="100886"/>
            </a:xfrm>
            <a:custGeom>
              <a:avLst/>
              <a:gdLst/>
              <a:ahLst/>
              <a:cxnLst/>
              <a:rect l="l" t="t" r="r" b="b"/>
              <a:pathLst>
                <a:path w="1697" h="1971" extrusionOk="0">
                  <a:moveTo>
                    <a:pt x="1431" y="0"/>
                  </a:moveTo>
                  <a:cubicBezTo>
                    <a:pt x="1417" y="0"/>
                    <a:pt x="1403" y="2"/>
                    <a:pt x="1389" y="5"/>
                  </a:cubicBezTo>
                  <a:cubicBezTo>
                    <a:pt x="1296" y="5"/>
                    <a:pt x="1202" y="46"/>
                    <a:pt x="1122" y="99"/>
                  </a:cubicBezTo>
                  <a:cubicBezTo>
                    <a:pt x="935" y="219"/>
                    <a:pt x="788" y="393"/>
                    <a:pt x="682" y="580"/>
                  </a:cubicBezTo>
                  <a:cubicBezTo>
                    <a:pt x="441" y="967"/>
                    <a:pt x="254" y="1394"/>
                    <a:pt x="54" y="1795"/>
                  </a:cubicBezTo>
                  <a:cubicBezTo>
                    <a:pt x="0" y="1891"/>
                    <a:pt x="84" y="1970"/>
                    <a:pt x="168" y="1970"/>
                  </a:cubicBezTo>
                  <a:cubicBezTo>
                    <a:pt x="189" y="1970"/>
                    <a:pt x="209" y="1965"/>
                    <a:pt x="228" y="1955"/>
                  </a:cubicBezTo>
                  <a:cubicBezTo>
                    <a:pt x="521" y="1781"/>
                    <a:pt x="748" y="1447"/>
                    <a:pt x="949" y="1180"/>
                  </a:cubicBezTo>
                  <a:cubicBezTo>
                    <a:pt x="1149" y="913"/>
                    <a:pt x="1456" y="673"/>
                    <a:pt x="1643" y="379"/>
                  </a:cubicBezTo>
                  <a:cubicBezTo>
                    <a:pt x="1696" y="272"/>
                    <a:pt x="1670" y="139"/>
                    <a:pt x="1576" y="59"/>
                  </a:cubicBezTo>
                  <a:lnTo>
                    <a:pt x="1563" y="46"/>
                  </a:lnTo>
                  <a:cubicBezTo>
                    <a:pt x="1523" y="15"/>
                    <a:pt x="1475"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2"/>
            <p:cNvSpPr/>
            <p:nvPr/>
          </p:nvSpPr>
          <p:spPr>
            <a:xfrm>
              <a:off x="7835402" y="4673711"/>
              <a:ext cx="73962" cy="97098"/>
            </a:xfrm>
            <a:custGeom>
              <a:avLst/>
              <a:gdLst/>
              <a:ahLst/>
              <a:cxnLst/>
              <a:rect l="l" t="t" r="r" b="b"/>
              <a:pathLst>
                <a:path w="1445" h="1897" extrusionOk="0">
                  <a:moveTo>
                    <a:pt x="1088" y="0"/>
                  </a:moveTo>
                  <a:cubicBezTo>
                    <a:pt x="1007" y="0"/>
                    <a:pt x="927" y="39"/>
                    <a:pt x="868" y="130"/>
                  </a:cubicBezTo>
                  <a:cubicBezTo>
                    <a:pt x="708" y="397"/>
                    <a:pt x="535" y="665"/>
                    <a:pt x="374" y="932"/>
                  </a:cubicBezTo>
                  <a:cubicBezTo>
                    <a:pt x="187" y="1172"/>
                    <a:pt x="54" y="1452"/>
                    <a:pt x="1" y="1746"/>
                  </a:cubicBezTo>
                  <a:cubicBezTo>
                    <a:pt x="1" y="1825"/>
                    <a:pt x="66" y="1896"/>
                    <a:pt x="138" y="1896"/>
                  </a:cubicBezTo>
                  <a:cubicBezTo>
                    <a:pt x="163" y="1896"/>
                    <a:pt x="190" y="1887"/>
                    <a:pt x="214" y="1866"/>
                  </a:cubicBezTo>
                  <a:cubicBezTo>
                    <a:pt x="454" y="1653"/>
                    <a:pt x="681" y="1412"/>
                    <a:pt x="882" y="1159"/>
                  </a:cubicBezTo>
                  <a:cubicBezTo>
                    <a:pt x="1109" y="945"/>
                    <a:pt x="1282" y="678"/>
                    <a:pt x="1389" y="397"/>
                  </a:cubicBezTo>
                  <a:cubicBezTo>
                    <a:pt x="1444" y="186"/>
                    <a:pt x="1266" y="0"/>
                    <a:pt x="1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2"/>
            <p:cNvSpPr/>
            <p:nvPr/>
          </p:nvSpPr>
          <p:spPr>
            <a:xfrm>
              <a:off x="7710460" y="4768506"/>
              <a:ext cx="67564" cy="94283"/>
            </a:xfrm>
            <a:custGeom>
              <a:avLst/>
              <a:gdLst/>
              <a:ahLst/>
              <a:cxnLst/>
              <a:rect l="l" t="t" r="r" b="b"/>
              <a:pathLst>
                <a:path w="1320" h="1842" extrusionOk="0">
                  <a:moveTo>
                    <a:pt x="1106" y="1"/>
                  </a:moveTo>
                  <a:cubicBezTo>
                    <a:pt x="973" y="41"/>
                    <a:pt x="866" y="108"/>
                    <a:pt x="772" y="214"/>
                  </a:cubicBezTo>
                  <a:cubicBezTo>
                    <a:pt x="732" y="281"/>
                    <a:pt x="706" y="335"/>
                    <a:pt x="679" y="401"/>
                  </a:cubicBezTo>
                  <a:cubicBezTo>
                    <a:pt x="612" y="535"/>
                    <a:pt x="532" y="668"/>
                    <a:pt x="452" y="802"/>
                  </a:cubicBezTo>
                  <a:cubicBezTo>
                    <a:pt x="292" y="1082"/>
                    <a:pt x="158" y="1363"/>
                    <a:pt x="38" y="1643"/>
                  </a:cubicBezTo>
                  <a:cubicBezTo>
                    <a:pt x="1" y="1756"/>
                    <a:pt x="81" y="1842"/>
                    <a:pt x="170" y="1842"/>
                  </a:cubicBezTo>
                  <a:cubicBezTo>
                    <a:pt x="207" y="1842"/>
                    <a:pt x="247" y="1826"/>
                    <a:pt x="278" y="1790"/>
                  </a:cubicBezTo>
                  <a:cubicBezTo>
                    <a:pt x="612" y="1309"/>
                    <a:pt x="1106" y="855"/>
                    <a:pt x="1293" y="295"/>
                  </a:cubicBezTo>
                  <a:cubicBezTo>
                    <a:pt x="1320" y="214"/>
                    <a:pt x="1280" y="121"/>
                    <a:pt x="1226" y="68"/>
                  </a:cubicBezTo>
                  <a:lnTo>
                    <a:pt x="1173" y="28"/>
                  </a:lnTo>
                  <a:cubicBezTo>
                    <a:pt x="1160" y="14"/>
                    <a:pt x="1133" y="1"/>
                    <a:pt x="1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2"/>
            <p:cNvSpPr/>
            <p:nvPr/>
          </p:nvSpPr>
          <p:spPr>
            <a:xfrm>
              <a:off x="7567397" y="4717782"/>
              <a:ext cx="83995" cy="104776"/>
            </a:xfrm>
            <a:custGeom>
              <a:avLst/>
              <a:gdLst/>
              <a:ahLst/>
              <a:cxnLst/>
              <a:rect l="l" t="t" r="r" b="b"/>
              <a:pathLst>
                <a:path w="1641" h="2047" extrusionOk="0">
                  <a:moveTo>
                    <a:pt x="1399" y="1"/>
                  </a:moveTo>
                  <a:cubicBezTo>
                    <a:pt x="1388" y="1"/>
                    <a:pt x="1376" y="2"/>
                    <a:pt x="1364" y="4"/>
                  </a:cubicBezTo>
                  <a:cubicBezTo>
                    <a:pt x="977" y="97"/>
                    <a:pt x="697" y="551"/>
                    <a:pt x="470" y="872"/>
                  </a:cubicBezTo>
                  <a:cubicBezTo>
                    <a:pt x="256" y="1179"/>
                    <a:pt x="96" y="1526"/>
                    <a:pt x="16" y="1900"/>
                  </a:cubicBezTo>
                  <a:cubicBezTo>
                    <a:pt x="0" y="1994"/>
                    <a:pt x="77" y="2047"/>
                    <a:pt x="154" y="2047"/>
                  </a:cubicBezTo>
                  <a:cubicBezTo>
                    <a:pt x="207" y="2047"/>
                    <a:pt x="261" y="2021"/>
                    <a:pt x="283" y="1967"/>
                  </a:cubicBezTo>
                  <a:cubicBezTo>
                    <a:pt x="456" y="1619"/>
                    <a:pt x="670" y="1312"/>
                    <a:pt x="937" y="1045"/>
                  </a:cubicBezTo>
                  <a:cubicBezTo>
                    <a:pt x="1151" y="805"/>
                    <a:pt x="1471" y="578"/>
                    <a:pt x="1591" y="284"/>
                  </a:cubicBezTo>
                  <a:cubicBezTo>
                    <a:pt x="1641" y="148"/>
                    <a:pt x="1542" y="1"/>
                    <a:pt x="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2"/>
            <p:cNvSpPr/>
            <p:nvPr/>
          </p:nvSpPr>
          <p:spPr>
            <a:xfrm>
              <a:off x="7436261" y="4645304"/>
              <a:ext cx="79337" cy="117060"/>
            </a:xfrm>
            <a:custGeom>
              <a:avLst/>
              <a:gdLst/>
              <a:ahLst/>
              <a:cxnLst/>
              <a:rect l="l" t="t" r="r" b="b"/>
              <a:pathLst>
                <a:path w="1550" h="2287" extrusionOk="0">
                  <a:moveTo>
                    <a:pt x="1324" y="0"/>
                  </a:moveTo>
                  <a:cubicBezTo>
                    <a:pt x="1310" y="0"/>
                    <a:pt x="1296" y="2"/>
                    <a:pt x="1283" y="4"/>
                  </a:cubicBezTo>
                  <a:cubicBezTo>
                    <a:pt x="922" y="45"/>
                    <a:pt x="602" y="659"/>
                    <a:pt x="441" y="926"/>
                  </a:cubicBezTo>
                  <a:cubicBezTo>
                    <a:pt x="214" y="1300"/>
                    <a:pt x="1" y="1727"/>
                    <a:pt x="28" y="2181"/>
                  </a:cubicBezTo>
                  <a:cubicBezTo>
                    <a:pt x="34" y="2253"/>
                    <a:pt x="88" y="2286"/>
                    <a:pt x="145" y="2286"/>
                  </a:cubicBezTo>
                  <a:cubicBezTo>
                    <a:pt x="205" y="2286"/>
                    <a:pt x="268" y="2249"/>
                    <a:pt x="281" y="2181"/>
                  </a:cubicBezTo>
                  <a:cubicBezTo>
                    <a:pt x="375" y="1780"/>
                    <a:pt x="708" y="1393"/>
                    <a:pt x="949" y="1073"/>
                  </a:cubicBezTo>
                  <a:cubicBezTo>
                    <a:pt x="1136" y="832"/>
                    <a:pt x="1523" y="552"/>
                    <a:pt x="1550" y="231"/>
                  </a:cubicBezTo>
                  <a:cubicBezTo>
                    <a:pt x="1550" y="100"/>
                    <a:pt x="1442" y="0"/>
                    <a:pt x="13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2"/>
            <p:cNvSpPr/>
            <p:nvPr/>
          </p:nvSpPr>
          <p:spPr>
            <a:xfrm>
              <a:off x="7441073" y="4781251"/>
              <a:ext cx="74269" cy="113068"/>
            </a:xfrm>
            <a:custGeom>
              <a:avLst/>
              <a:gdLst/>
              <a:ahLst/>
              <a:cxnLst/>
              <a:rect l="l" t="t" r="r" b="b"/>
              <a:pathLst>
                <a:path w="1451" h="2209" extrusionOk="0">
                  <a:moveTo>
                    <a:pt x="1222" y="0"/>
                  </a:moveTo>
                  <a:cubicBezTo>
                    <a:pt x="1193" y="0"/>
                    <a:pt x="1164" y="6"/>
                    <a:pt x="1135" y="19"/>
                  </a:cubicBezTo>
                  <a:cubicBezTo>
                    <a:pt x="801" y="112"/>
                    <a:pt x="548" y="646"/>
                    <a:pt x="388" y="927"/>
                  </a:cubicBezTo>
                  <a:cubicBezTo>
                    <a:pt x="147" y="1274"/>
                    <a:pt x="14" y="1675"/>
                    <a:pt x="0" y="2088"/>
                  </a:cubicBezTo>
                  <a:cubicBezTo>
                    <a:pt x="0" y="2172"/>
                    <a:pt x="55" y="2209"/>
                    <a:pt x="116" y="2209"/>
                  </a:cubicBezTo>
                  <a:cubicBezTo>
                    <a:pt x="182" y="2209"/>
                    <a:pt x="253" y="2165"/>
                    <a:pt x="267" y="2088"/>
                  </a:cubicBezTo>
                  <a:cubicBezTo>
                    <a:pt x="361" y="1715"/>
                    <a:pt x="628" y="1367"/>
                    <a:pt x="868" y="1074"/>
                  </a:cubicBezTo>
                  <a:cubicBezTo>
                    <a:pt x="1068" y="820"/>
                    <a:pt x="1416" y="553"/>
                    <a:pt x="1429" y="233"/>
                  </a:cubicBezTo>
                  <a:cubicBezTo>
                    <a:pt x="1451" y="103"/>
                    <a:pt x="1342" y="0"/>
                    <a:pt x="1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2"/>
            <p:cNvSpPr/>
            <p:nvPr/>
          </p:nvSpPr>
          <p:spPr>
            <a:xfrm>
              <a:off x="7473882" y="4928000"/>
              <a:ext cx="64186" cy="85172"/>
            </a:xfrm>
            <a:custGeom>
              <a:avLst/>
              <a:gdLst/>
              <a:ahLst/>
              <a:cxnLst/>
              <a:rect l="l" t="t" r="r" b="b"/>
              <a:pathLst>
                <a:path w="1254" h="1664" extrusionOk="0">
                  <a:moveTo>
                    <a:pt x="967" y="0"/>
                  </a:moveTo>
                  <a:cubicBezTo>
                    <a:pt x="925" y="0"/>
                    <a:pt x="882" y="15"/>
                    <a:pt x="841" y="49"/>
                  </a:cubicBezTo>
                  <a:cubicBezTo>
                    <a:pt x="414" y="410"/>
                    <a:pt x="40" y="944"/>
                    <a:pt x="0" y="1518"/>
                  </a:cubicBezTo>
                  <a:cubicBezTo>
                    <a:pt x="0" y="1596"/>
                    <a:pt x="74" y="1664"/>
                    <a:pt x="140" y="1664"/>
                  </a:cubicBezTo>
                  <a:cubicBezTo>
                    <a:pt x="176" y="1664"/>
                    <a:pt x="209" y="1645"/>
                    <a:pt x="227" y="1598"/>
                  </a:cubicBezTo>
                  <a:cubicBezTo>
                    <a:pt x="427" y="1077"/>
                    <a:pt x="841" y="784"/>
                    <a:pt x="1148" y="343"/>
                  </a:cubicBezTo>
                  <a:cubicBezTo>
                    <a:pt x="1253" y="196"/>
                    <a:pt x="1119" y="0"/>
                    <a:pt x="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2"/>
            <p:cNvSpPr/>
            <p:nvPr/>
          </p:nvSpPr>
          <p:spPr>
            <a:xfrm>
              <a:off x="7611775" y="4822456"/>
              <a:ext cx="59067" cy="79644"/>
            </a:xfrm>
            <a:custGeom>
              <a:avLst/>
              <a:gdLst/>
              <a:ahLst/>
              <a:cxnLst/>
              <a:rect l="l" t="t" r="r" b="b"/>
              <a:pathLst>
                <a:path w="1154" h="1556" extrusionOk="0">
                  <a:moveTo>
                    <a:pt x="918" y="0"/>
                  </a:moveTo>
                  <a:cubicBezTo>
                    <a:pt x="875" y="0"/>
                    <a:pt x="830" y="17"/>
                    <a:pt x="791" y="55"/>
                  </a:cubicBezTo>
                  <a:cubicBezTo>
                    <a:pt x="404" y="416"/>
                    <a:pt x="137" y="896"/>
                    <a:pt x="17" y="1404"/>
                  </a:cubicBezTo>
                  <a:cubicBezTo>
                    <a:pt x="0" y="1495"/>
                    <a:pt x="82" y="1556"/>
                    <a:pt x="159" y="1556"/>
                  </a:cubicBezTo>
                  <a:cubicBezTo>
                    <a:pt x="206" y="1556"/>
                    <a:pt x="250" y="1534"/>
                    <a:pt x="270" y="1484"/>
                  </a:cubicBezTo>
                  <a:cubicBezTo>
                    <a:pt x="417" y="990"/>
                    <a:pt x="845" y="696"/>
                    <a:pt x="1085" y="269"/>
                  </a:cubicBezTo>
                  <a:cubicBezTo>
                    <a:pt x="1154" y="131"/>
                    <a:pt x="1041" y="0"/>
                    <a:pt x="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2"/>
            <p:cNvSpPr/>
            <p:nvPr/>
          </p:nvSpPr>
          <p:spPr>
            <a:xfrm>
              <a:off x="7643254" y="4925184"/>
              <a:ext cx="62036" cy="84609"/>
            </a:xfrm>
            <a:custGeom>
              <a:avLst/>
              <a:gdLst/>
              <a:ahLst/>
              <a:cxnLst/>
              <a:rect l="l" t="t" r="r" b="b"/>
              <a:pathLst>
                <a:path w="1212" h="1653" extrusionOk="0">
                  <a:moveTo>
                    <a:pt x="1004" y="1"/>
                  </a:moveTo>
                  <a:cubicBezTo>
                    <a:pt x="969" y="1"/>
                    <a:pt x="932" y="12"/>
                    <a:pt x="897" y="38"/>
                  </a:cubicBezTo>
                  <a:cubicBezTo>
                    <a:pt x="684" y="211"/>
                    <a:pt x="563" y="465"/>
                    <a:pt x="430" y="692"/>
                  </a:cubicBezTo>
                  <a:cubicBezTo>
                    <a:pt x="270" y="932"/>
                    <a:pt x="136" y="1186"/>
                    <a:pt x="29" y="1466"/>
                  </a:cubicBezTo>
                  <a:cubicBezTo>
                    <a:pt x="0" y="1553"/>
                    <a:pt x="82" y="1653"/>
                    <a:pt x="165" y="1653"/>
                  </a:cubicBezTo>
                  <a:cubicBezTo>
                    <a:pt x="197" y="1653"/>
                    <a:pt x="230" y="1637"/>
                    <a:pt x="256" y="1600"/>
                  </a:cubicBezTo>
                  <a:cubicBezTo>
                    <a:pt x="403" y="1373"/>
                    <a:pt x="577" y="1146"/>
                    <a:pt x="750" y="932"/>
                  </a:cubicBezTo>
                  <a:cubicBezTo>
                    <a:pt x="924" y="719"/>
                    <a:pt x="1151" y="505"/>
                    <a:pt x="1191" y="224"/>
                  </a:cubicBezTo>
                  <a:cubicBezTo>
                    <a:pt x="1211" y="113"/>
                    <a:pt x="1116" y="1"/>
                    <a:pt x="1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2"/>
            <p:cNvSpPr/>
            <p:nvPr/>
          </p:nvSpPr>
          <p:spPr>
            <a:xfrm>
              <a:off x="7782119" y="4839193"/>
              <a:ext cx="90393" cy="102524"/>
            </a:xfrm>
            <a:custGeom>
              <a:avLst/>
              <a:gdLst/>
              <a:ahLst/>
              <a:cxnLst/>
              <a:rect l="l" t="t" r="r" b="b"/>
              <a:pathLst>
                <a:path w="1766" h="2003" extrusionOk="0">
                  <a:moveTo>
                    <a:pt x="1350" y="0"/>
                  </a:moveTo>
                  <a:cubicBezTo>
                    <a:pt x="1271" y="0"/>
                    <a:pt x="1189" y="31"/>
                    <a:pt x="1122" y="102"/>
                  </a:cubicBezTo>
                  <a:cubicBezTo>
                    <a:pt x="841" y="382"/>
                    <a:pt x="588" y="703"/>
                    <a:pt x="361" y="1023"/>
                  </a:cubicBezTo>
                  <a:cubicBezTo>
                    <a:pt x="200" y="1277"/>
                    <a:pt x="0" y="1611"/>
                    <a:pt x="120" y="1918"/>
                  </a:cubicBezTo>
                  <a:cubicBezTo>
                    <a:pt x="139" y="1973"/>
                    <a:pt x="189" y="2003"/>
                    <a:pt x="240" y="2003"/>
                  </a:cubicBezTo>
                  <a:cubicBezTo>
                    <a:pt x="263" y="2003"/>
                    <a:pt x="286" y="1997"/>
                    <a:pt x="307" y="1985"/>
                  </a:cubicBezTo>
                  <a:cubicBezTo>
                    <a:pt x="561" y="1784"/>
                    <a:pt x="748" y="1477"/>
                    <a:pt x="961" y="1250"/>
                  </a:cubicBezTo>
                  <a:cubicBezTo>
                    <a:pt x="1215" y="1010"/>
                    <a:pt x="1442" y="756"/>
                    <a:pt x="1629" y="462"/>
                  </a:cubicBezTo>
                  <a:cubicBezTo>
                    <a:pt x="1766" y="228"/>
                    <a:pt x="1566"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2"/>
            <p:cNvSpPr/>
            <p:nvPr/>
          </p:nvSpPr>
          <p:spPr>
            <a:xfrm>
              <a:off x="7927689" y="4706982"/>
              <a:ext cx="68741" cy="85940"/>
            </a:xfrm>
            <a:custGeom>
              <a:avLst/>
              <a:gdLst/>
              <a:ahLst/>
              <a:cxnLst/>
              <a:rect l="l" t="t" r="r" b="b"/>
              <a:pathLst>
                <a:path w="1343" h="1679" extrusionOk="0">
                  <a:moveTo>
                    <a:pt x="986" y="1"/>
                  </a:moveTo>
                  <a:cubicBezTo>
                    <a:pt x="920" y="1"/>
                    <a:pt x="854" y="25"/>
                    <a:pt x="801" y="81"/>
                  </a:cubicBezTo>
                  <a:cubicBezTo>
                    <a:pt x="467" y="455"/>
                    <a:pt x="0" y="1083"/>
                    <a:pt x="94" y="1603"/>
                  </a:cubicBezTo>
                  <a:cubicBezTo>
                    <a:pt x="111" y="1655"/>
                    <a:pt x="150" y="1679"/>
                    <a:pt x="193" y="1679"/>
                  </a:cubicBezTo>
                  <a:cubicBezTo>
                    <a:pt x="217" y="1679"/>
                    <a:pt x="243" y="1671"/>
                    <a:pt x="267" y="1657"/>
                  </a:cubicBezTo>
                  <a:cubicBezTo>
                    <a:pt x="427" y="1443"/>
                    <a:pt x="547" y="1190"/>
                    <a:pt x="721" y="989"/>
                  </a:cubicBezTo>
                  <a:cubicBezTo>
                    <a:pt x="895" y="789"/>
                    <a:pt x="1055" y="575"/>
                    <a:pt x="1215" y="362"/>
                  </a:cubicBezTo>
                  <a:cubicBezTo>
                    <a:pt x="1343" y="185"/>
                    <a:pt x="1167"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 name="Google Shape;682;p22"/>
          <p:cNvSpPr/>
          <p:nvPr/>
        </p:nvSpPr>
        <p:spPr>
          <a:xfrm>
            <a:off x="473825" y="3646652"/>
            <a:ext cx="315473" cy="18645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2"/>
          <p:cNvSpPr/>
          <p:nvPr/>
        </p:nvSpPr>
        <p:spPr>
          <a:xfrm rot="-5400000">
            <a:off x="7963700" y="3995155"/>
            <a:ext cx="1967177" cy="499051"/>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2"/>
          <p:cNvSpPr/>
          <p:nvPr/>
        </p:nvSpPr>
        <p:spPr>
          <a:xfrm rot="-5400000">
            <a:off x="7699073" y="4005582"/>
            <a:ext cx="2496421" cy="633315"/>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2"/>
          <p:cNvSpPr/>
          <p:nvPr/>
        </p:nvSpPr>
        <p:spPr>
          <a:xfrm>
            <a:off x="7611375" y="232148"/>
            <a:ext cx="989460" cy="509138"/>
          </a:xfrm>
          <a:custGeom>
            <a:avLst/>
            <a:gdLst/>
            <a:ahLst/>
            <a:cxnLst/>
            <a:rect l="l" t="t" r="r" b="b"/>
            <a:pathLst>
              <a:path w="22846" h="11755" extrusionOk="0">
                <a:moveTo>
                  <a:pt x="9829" y="1"/>
                </a:moveTo>
                <a:cubicBezTo>
                  <a:pt x="7780" y="1"/>
                  <a:pt x="5886" y="381"/>
                  <a:pt x="4553" y="1277"/>
                </a:cubicBezTo>
                <a:cubicBezTo>
                  <a:pt x="1" y="4338"/>
                  <a:pt x="2407" y="11755"/>
                  <a:pt x="8167" y="11755"/>
                </a:cubicBezTo>
                <a:cubicBezTo>
                  <a:pt x="8287" y="11755"/>
                  <a:pt x="8409" y="11752"/>
                  <a:pt x="8532" y="11745"/>
                </a:cubicBezTo>
                <a:cubicBezTo>
                  <a:pt x="13085" y="11505"/>
                  <a:pt x="22845" y="8567"/>
                  <a:pt x="21750" y="4936"/>
                </a:cubicBezTo>
                <a:cubicBezTo>
                  <a:pt x="20970" y="2346"/>
                  <a:pt x="14921" y="1"/>
                  <a:pt x="98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2"/>
          <p:cNvSpPr/>
          <p:nvPr/>
        </p:nvSpPr>
        <p:spPr>
          <a:xfrm>
            <a:off x="8175524" y="73825"/>
            <a:ext cx="921781" cy="760183"/>
          </a:xfrm>
          <a:custGeom>
            <a:avLst/>
            <a:gdLst/>
            <a:ahLst/>
            <a:cxnLst/>
            <a:rect l="l" t="t" r="r" b="b"/>
            <a:pathLst>
              <a:path w="23581" h="19447" extrusionOk="0">
                <a:moveTo>
                  <a:pt x="7232" y="195"/>
                </a:moveTo>
                <a:cubicBezTo>
                  <a:pt x="8490" y="195"/>
                  <a:pt x="9775" y="488"/>
                  <a:pt x="10936" y="852"/>
                </a:cubicBezTo>
                <a:cubicBezTo>
                  <a:pt x="15115" y="2174"/>
                  <a:pt x="18266" y="5459"/>
                  <a:pt x="20536" y="9077"/>
                </a:cubicBezTo>
                <a:cubicBezTo>
                  <a:pt x="21871" y="11214"/>
                  <a:pt x="23580" y="13831"/>
                  <a:pt x="22312" y="16381"/>
                </a:cubicBezTo>
                <a:cubicBezTo>
                  <a:pt x="21439" y="18113"/>
                  <a:pt x="19532" y="19204"/>
                  <a:pt x="17619" y="19204"/>
                </a:cubicBezTo>
                <a:cubicBezTo>
                  <a:pt x="17541" y="19204"/>
                  <a:pt x="17463" y="19202"/>
                  <a:pt x="17385" y="19198"/>
                </a:cubicBezTo>
                <a:cubicBezTo>
                  <a:pt x="15435" y="19105"/>
                  <a:pt x="13473" y="18637"/>
                  <a:pt x="11603" y="18077"/>
                </a:cubicBezTo>
                <a:cubicBezTo>
                  <a:pt x="9512" y="17455"/>
                  <a:pt x="7409" y="16636"/>
                  <a:pt x="5655" y="15309"/>
                </a:cubicBezTo>
                <a:lnTo>
                  <a:pt x="5655" y="15309"/>
                </a:lnTo>
                <a:cubicBezTo>
                  <a:pt x="5650" y="15301"/>
                  <a:pt x="5643" y="15293"/>
                  <a:pt x="5635" y="15286"/>
                </a:cubicBezTo>
                <a:cubicBezTo>
                  <a:pt x="3806" y="13831"/>
                  <a:pt x="2297" y="11948"/>
                  <a:pt x="1402" y="9798"/>
                </a:cubicBezTo>
                <a:cubicBezTo>
                  <a:pt x="561" y="7809"/>
                  <a:pt x="94" y="5005"/>
                  <a:pt x="1242" y="3029"/>
                </a:cubicBezTo>
                <a:cubicBezTo>
                  <a:pt x="2110" y="1533"/>
                  <a:pt x="4046" y="772"/>
                  <a:pt x="5648" y="372"/>
                </a:cubicBezTo>
                <a:cubicBezTo>
                  <a:pt x="6163" y="248"/>
                  <a:pt x="6695" y="195"/>
                  <a:pt x="7232" y="195"/>
                </a:cubicBezTo>
                <a:close/>
                <a:moveTo>
                  <a:pt x="7244" y="1"/>
                </a:moveTo>
                <a:cubicBezTo>
                  <a:pt x="5230" y="1"/>
                  <a:pt x="3261" y="581"/>
                  <a:pt x="1723" y="2041"/>
                </a:cubicBezTo>
                <a:cubicBezTo>
                  <a:pt x="0" y="3670"/>
                  <a:pt x="134" y="6621"/>
                  <a:pt x="748" y="8717"/>
                </a:cubicBezTo>
                <a:cubicBezTo>
                  <a:pt x="1535" y="11398"/>
                  <a:pt x="3295" y="13733"/>
                  <a:pt x="5456" y="15469"/>
                </a:cubicBezTo>
                <a:lnTo>
                  <a:pt x="5456" y="15469"/>
                </a:lnTo>
                <a:cubicBezTo>
                  <a:pt x="5461" y="15475"/>
                  <a:pt x="5468" y="15481"/>
                  <a:pt x="5475" y="15486"/>
                </a:cubicBezTo>
                <a:cubicBezTo>
                  <a:pt x="7197" y="16808"/>
                  <a:pt x="9267" y="17636"/>
                  <a:pt x="11323" y="18264"/>
                </a:cubicBezTo>
                <a:cubicBezTo>
                  <a:pt x="13192" y="18838"/>
                  <a:pt x="15155" y="19292"/>
                  <a:pt x="17104" y="19425"/>
                </a:cubicBezTo>
                <a:cubicBezTo>
                  <a:pt x="17268" y="19440"/>
                  <a:pt x="17431" y="19447"/>
                  <a:pt x="17594" y="19447"/>
                </a:cubicBezTo>
                <a:cubicBezTo>
                  <a:pt x="19249" y="19447"/>
                  <a:pt x="20828" y="18714"/>
                  <a:pt x="21898" y="17449"/>
                </a:cubicBezTo>
                <a:cubicBezTo>
                  <a:pt x="23554" y="15473"/>
                  <a:pt x="23073" y="13096"/>
                  <a:pt x="21938" y="11000"/>
                </a:cubicBezTo>
                <a:cubicBezTo>
                  <a:pt x="19735" y="6914"/>
                  <a:pt x="16664" y="2962"/>
                  <a:pt x="12284" y="1093"/>
                </a:cubicBezTo>
                <a:cubicBezTo>
                  <a:pt x="10731" y="427"/>
                  <a:pt x="8971" y="1"/>
                  <a:pt x="7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 name="Google Shape;687;p22"/>
          <p:cNvGrpSpPr/>
          <p:nvPr/>
        </p:nvGrpSpPr>
        <p:grpSpPr>
          <a:xfrm rot="2905817" flipH="1">
            <a:off x="8383028" y="3518130"/>
            <a:ext cx="653528" cy="443492"/>
            <a:chOff x="1203668" y="337749"/>
            <a:chExt cx="1082197" cy="734392"/>
          </a:xfrm>
        </p:grpSpPr>
        <p:sp>
          <p:nvSpPr>
            <p:cNvPr id="688" name="Google Shape;688;p22"/>
            <p:cNvSpPr/>
            <p:nvPr/>
          </p:nvSpPr>
          <p:spPr>
            <a:xfrm rot="10800000" flipH="1">
              <a:off x="1414437" y="882308"/>
              <a:ext cx="186083" cy="84653"/>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2"/>
            <p:cNvSpPr/>
            <p:nvPr/>
          </p:nvSpPr>
          <p:spPr>
            <a:xfrm rot="10800000" flipH="1">
              <a:off x="1631235" y="1025456"/>
              <a:ext cx="165145" cy="46685"/>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2"/>
            <p:cNvSpPr/>
            <p:nvPr/>
          </p:nvSpPr>
          <p:spPr>
            <a:xfrm rot="10800000" flipH="1">
              <a:off x="1669038" y="892819"/>
              <a:ext cx="177366" cy="50433"/>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2"/>
            <p:cNvSpPr/>
            <p:nvPr/>
          </p:nvSpPr>
          <p:spPr>
            <a:xfrm rot="10800000" flipH="1">
              <a:off x="1886569" y="988548"/>
              <a:ext cx="170848" cy="6216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2"/>
            <p:cNvSpPr/>
            <p:nvPr/>
          </p:nvSpPr>
          <p:spPr>
            <a:xfrm rot="10800000" flipH="1">
              <a:off x="1963805" y="859415"/>
              <a:ext cx="194882" cy="53936"/>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2"/>
            <p:cNvSpPr/>
            <p:nvPr/>
          </p:nvSpPr>
          <p:spPr>
            <a:xfrm rot="10800000" flipH="1">
              <a:off x="1805015" y="766618"/>
              <a:ext cx="150154" cy="54344"/>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2"/>
            <p:cNvSpPr/>
            <p:nvPr/>
          </p:nvSpPr>
          <p:spPr>
            <a:xfrm rot="10800000" flipH="1">
              <a:off x="1505849" y="734030"/>
              <a:ext cx="165389" cy="55322"/>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2"/>
            <p:cNvSpPr/>
            <p:nvPr/>
          </p:nvSpPr>
          <p:spPr>
            <a:xfrm rot="10800000" flipH="1">
              <a:off x="1634086" y="605140"/>
              <a:ext cx="168811" cy="62410"/>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2"/>
            <p:cNvSpPr/>
            <p:nvPr/>
          </p:nvSpPr>
          <p:spPr>
            <a:xfrm rot="10800000" flipH="1">
              <a:off x="1942052" y="668770"/>
              <a:ext cx="155612" cy="52470"/>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2"/>
            <p:cNvSpPr/>
            <p:nvPr/>
          </p:nvSpPr>
          <p:spPr>
            <a:xfrm rot="10800000" flipH="1">
              <a:off x="1900990" y="540208"/>
              <a:ext cx="169544" cy="48722"/>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2"/>
            <p:cNvSpPr/>
            <p:nvPr/>
          </p:nvSpPr>
          <p:spPr>
            <a:xfrm rot="10800000" flipH="1">
              <a:off x="1637671" y="492383"/>
              <a:ext cx="155531" cy="71046"/>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2"/>
            <p:cNvSpPr/>
            <p:nvPr/>
          </p:nvSpPr>
          <p:spPr>
            <a:xfrm rot="10800000" flipH="1">
              <a:off x="1342660" y="589661"/>
              <a:ext cx="157812" cy="67298"/>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2"/>
            <p:cNvSpPr/>
            <p:nvPr/>
          </p:nvSpPr>
          <p:spPr>
            <a:xfrm rot="10800000" flipH="1">
              <a:off x="1203668" y="749183"/>
              <a:ext cx="172803" cy="59477"/>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2"/>
            <p:cNvSpPr/>
            <p:nvPr/>
          </p:nvSpPr>
          <p:spPr>
            <a:xfrm rot="10800000" flipH="1">
              <a:off x="1357895" y="429894"/>
              <a:ext cx="156753" cy="61269"/>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2"/>
            <p:cNvSpPr/>
            <p:nvPr/>
          </p:nvSpPr>
          <p:spPr>
            <a:xfrm rot="10800000" flipH="1">
              <a:off x="1615674" y="337749"/>
              <a:ext cx="176306" cy="61188"/>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2"/>
            <p:cNvSpPr/>
            <p:nvPr/>
          </p:nvSpPr>
          <p:spPr>
            <a:xfrm rot="10800000" flipH="1">
              <a:off x="1867504" y="393313"/>
              <a:ext cx="169300" cy="59558"/>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2"/>
            <p:cNvSpPr/>
            <p:nvPr/>
          </p:nvSpPr>
          <p:spPr>
            <a:xfrm rot="10800000" flipH="1">
              <a:off x="2147688" y="520329"/>
              <a:ext cx="138177" cy="46767"/>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3">
  <p:cSld name="SECTION_HEADER_2">
    <p:spTree>
      <p:nvGrpSpPr>
        <p:cNvPr id="1" name="Shape 705"/>
        <p:cNvGrpSpPr/>
        <p:nvPr/>
      </p:nvGrpSpPr>
      <p:grpSpPr>
        <a:xfrm>
          <a:off x="0" y="0"/>
          <a:ext cx="0" cy="0"/>
          <a:chOff x="0" y="0"/>
          <a:chExt cx="0" cy="0"/>
        </a:xfrm>
      </p:grpSpPr>
      <p:sp>
        <p:nvSpPr>
          <p:cNvPr id="706" name="Google Shape;706;p23"/>
          <p:cNvSpPr txBox="1">
            <a:spLocks noGrp="1"/>
          </p:cNvSpPr>
          <p:nvPr>
            <p:ph type="title"/>
          </p:nvPr>
        </p:nvSpPr>
        <p:spPr>
          <a:xfrm>
            <a:off x="3515899" y="2561750"/>
            <a:ext cx="50070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07" name="Google Shape;707;p23"/>
          <p:cNvSpPr txBox="1">
            <a:spLocks noGrp="1"/>
          </p:cNvSpPr>
          <p:nvPr>
            <p:ph type="title" idx="2" hasCustomPrompt="1"/>
          </p:nvPr>
        </p:nvSpPr>
        <p:spPr>
          <a:xfrm>
            <a:off x="3408013" y="1402263"/>
            <a:ext cx="2132100" cy="78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08" name="Google Shape;708;p23"/>
          <p:cNvSpPr txBox="1">
            <a:spLocks noGrp="1"/>
          </p:cNvSpPr>
          <p:nvPr>
            <p:ph type="subTitle" idx="1"/>
          </p:nvPr>
        </p:nvSpPr>
        <p:spPr>
          <a:xfrm>
            <a:off x="3515900" y="3404088"/>
            <a:ext cx="3711600" cy="56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709" name="Google Shape;709;p23"/>
          <p:cNvSpPr/>
          <p:nvPr/>
        </p:nvSpPr>
        <p:spPr>
          <a:xfrm rot="10800000">
            <a:off x="377204" y="-32702"/>
            <a:ext cx="2496421" cy="666652"/>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3"/>
          <p:cNvSpPr/>
          <p:nvPr/>
        </p:nvSpPr>
        <p:spPr>
          <a:xfrm rot="10800000">
            <a:off x="564260" y="34433"/>
            <a:ext cx="1967177" cy="499051"/>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 name="Google Shape;711;p23"/>
          <p:cNvGrpSpPr/>
          <p:nvPr/>
        </p:nvGrpSpPr>
        <p:grpSpPr>
          <a:xfrm>
            <a:off x="-438122" y="1554373"/>
            <a:ext cx="3591332" cy="2514831"/>
            <a:chOff x="489850" y="2715253"/>
            <a:chExt cx="2071126" cy="1450307"/>
          </a:xfrm>
        </p:grpSpPr>
        <p:sp>
          <p:nvSpPr>
            <p:cNvPr id="712" name="Google Shape;712;p23"/>
            <p:cNvSpPr/>
            <p:nvPr/>
          </p:nvSpPr>
          <p:spPr>
            <a:xfrm>
              <a:off x="489850" y="3500025"/>
              <a:ext cx="1203190" cy="665535"/>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3"/>
            <p:cNvSpPr/>
            <p:nvPr/>
          </p:nvSpPr>
          <p:spPr>
            <a:xfrm>
              <a:off x="1453225" y="2715253"/>
              <a:ext cx="1107751" cy="415806"/>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3"/>
            <p:cNvSpPr/>
            <p:nvPr/>
          </p:nvSpPr>
          <p:spPr>
            <a:xfrm>
              <a:off x="652900" y="2780425"/>
              <a:ext cx="1598969" cy="1128604"/>
            </a:xfrm>
            <a:custGeom>
              <a:avLst/>
              <a:gdLst/>
              <a:ahLst/>
              <a:cxnLst/>
              <a:rect l="l" t="t" r="r" b="b"/>
              <a:pathLst>
                <a:path w="8019" h="5660" extrusionOk="0">
                  <a:moveTo>
                    <a:pt x="3978" y="0"/>
                  </a:moveTo>
                  <a:cubicBezTo>
                    <a:pt x="3755" y="0"/>
                    <a:pt x="3519" y="14"/>
                    <a:pt x="3269" y="42"/>
                  </a:cubicBezTo>
                  <a:cubicBezTo>
                    <a:pt x="738" y="333"/>
                    <a:pt x="1" y="5660"/>
                    <a:pt x="3737" y="5660"/>
                  </a:cubicBezTo>
                  <a:cubicBezTo>
                    <a:pt x="4455" y="5660"/>
                    <a:pt x="5339" y="5463"/>
                    <a:pt x="6407" y="4996"/>
                  </a:cubicBezTo>
                  <a:cubicBezTo>
                    <a:pt x="7596" y="4477"/>
                    <a:pt x="8018" y="0"/>
                    <a:pt x="39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 name="Google Shape;715;p23"/>
          <p:cNvSpPr/>
          <p:nvPr/>
        </p:nvSpPr>
        <p:spPr>
          <a:xfrm>
            <a:off x="-62650" y="3649701"/>
            <a:ext cx="2621024" cy="1519057"/>
          </a:xfrm>
          <a:custGeom>
            <a:avLst/>
            <a:gdLst/>
            <a:ahLst/>
            <a:cxnLst/>
            <a:rect l="l" t="t" r="r" b="b"/>
            <a:pathLst>
              <a:path w="40325" h="23371" extrusionOk="0">
                <a:moveTo>
                  <a:pt x="7637" y="1"/>
                </a:moveTo>
                <a:cubicBezTo>
                  <a:pt x="5234" y="1"/>
                  <a:pt x="2550" y="1311"/>
                  <a:pt x="1" y="4811"/>
                </a:cubicBezTo>
                <a:lnTo>
                  <a:pt x="1" y="23371"/>
                </a:lnTo>
                <a:lnTo>
                  <a:pt x="40324" y="23371"/>
                </a:lnTo>
                <a:cubicBezTo>
                  <a:pt x="40324" y="23371"/>
                  <a:pt x="40324" y="18083"/>
                  <a:pt x="30617" y="15880"/>
                </a:cubicBezTo>
                <a:cubicBezTo>
                  <a:pt x="24075" y="14398"/>
                  <a:pt x="16558" y="11260"/>
                  <a:pt x="15262" y="6267"/>
                </a:cubicBezTo>
                <a:cubicBezTo>
                  <a:pt x="14480" y="3218"/>
                  <a:pt x="11404" y="1"/>
                  <a:pt x="76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 name="Google Shape;716;p23"/>
          <p:cNvGrpSpPr/>
          <p:nvPr/>
        </p:nvGrpSpPr>
        <p:grpSpPr>
          <a:xfrm rot="-1509558">
            <a:off x="1108859" y="4286277"/>
            <a:ext cx="776728" cy="527094"/>
            <a:chOff x="1209485" y="4100554"/>
            <a:chExt cx="1075970" cy="730162"/>
          </a:xfrm>
        </p:grpSpPr>
        <p:sp>
          <p:nvSpPr>
            <p:cNvPr id="717" name="Google Shape;717;p23"/>
            <p:cNvSpPr/>
            <p:nvPr/>
          </p:nvSpPr>
          <p:spPr>
            <a:xfrm>
              <a:off x="1419041" y="4205129"/>
              <a:ext cx="185010" cy="84162"/>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3"/>
            <p:cNvSpPr/>
            <p:nvPr/>
          </p:nvSpPr>
          <p:spPr>
            <a:xfrm>
              <a:off x="1634592" y="4100554"/>
              <a:ext cx="164192" cy="46414"/>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3"/>
            <p:cNvSpPr/>
            <p:nvPr/>
          </p:nvSpPr>
          <p:spPr>
            <a:xfrm>
              <a:off x="1672178" y="4228701"/>
              <a:ext cx="176342" cy="50141"/>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3"/>
            <p:cNvSpPr/>
            <p:nvPr/>
          </p:nvSpPr>
          <p:spPr>
            <a:xfrm>
              <a:off x="1888458" y="4121858"/>
              <a:ext cx="169862" cy="6180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3"/>
            <p:cNvSpPr/>
            <p:nvPr/>
          </p:nvSpPr>
          <p:spPr>
            <a:xfrm>
              <a:off x="1965249" y="4258429"/>
              <a:ext cx="193758" cy="53624"/>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3"/>
            <p:cNvSpPr/>
            <p:nvPr/>
          </p:nvSpPr>
          <p:spPr>
            <a:xfrm>
              <a:off x="1807373" y="4350287"/>
              <a:ext cx="149288" cy="54029"/>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3"/>
            <p:cNvSpPr/>
            <p:nvPr/>
          </p:nvSpPr>
          <p:spPr>
            <a:xfrm>
              <a:off x="1509927" y="4381716"/>
              <a:ext cx="164435" cy="55001"/>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3"/>
            <p:cNvSpPr/>
            <p:nvPr/>
          </p:nvSpPr>
          <p:spPr>
            <a:xfrm>
              <a:off x="1637427" y="4502816"/>
              <a:ext cx="167837" cy="62048"/>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3"/>
            <p:cNvSpPr/>
            <p:nvPr/>
          </p:nvSpPr>
          <p:spPr>
            <a:xfrm>
              <a:off x="1943621" y="4449435"/>
              <a:ext cx="154715" cy="52166"/>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3"/>
            <p:cNvSpPr/>
            <p:nvPr/>
          </p:nvSpPr>
          <p:spPr>
            <a:xfrm>
              <a:off x="1902795" y="4580984"/>
              <a:ext cx="168566" cy="48439"/>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3"/>
            <p:cNvSpPr/>
            <p:nvPr/>
          </p:nvSpPr>
          <p:spPr>
            <a:xfrm>
              <a:off x="1640991" y="4606338"/>
              <a:ext cx="154634" cy="70634"/>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3"/>
            <p:cNvSpPr/>
            <p:nvPr/>
          </p:nvSpPr>
          <p:spPr>
            <a:xfrm>
              <a:off x="1347677" y="4513346"/>
              <a:ext cx="156902" cy="66908"/>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3"/>
            <p:cNvSpPr/>
            <p:nvPr/>
          </p:nvSpPr>
          <p:spPr>
            <a:xfrm>
              <a:off x="1209485" y="4362518"/>
              <a:ext cx="171806" cy="59132"/>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3"/>
            <p:cNvSpPr/>
            <p:nvPr/>
          </p:nvSpPr>
          <p:spPr>
            <a:xfrm>
              <a:off x="1362825" y="4678188"/>
              <a:ext cx="155849" cy="60914"/>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3"/>
            <p:cNvSpPr/>
            <p:nvPr/>
          </p:nvSpPr>
          <p:spPr>
            <a:xfrm>
              <a:off x="1619120" y="4769883"/>
              <a:ext cx="175289" cy="60833"/>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3"/>
            <p:cNvSpPr/>
            <p:nvPr/>
          </p:nvSpPr>
          <p:spPr>
            <a:xfrm>
              <a:off x="1869503" y="4716259"/>
              <a:ext cx="168323" cy="59213"/>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3"/>
            <p:cNvSpPr/>
            <p:nvPr/>
          </p:nvSpPr>
          <p:spPr>
            <a:xfrm>
              <a:off x="2148075" y="4602693"/>
              <a:ext cx="137380" cy="46495"/>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 name="Google Shape;734;p23"/>
          <p:cNvGrpSpPr/>
          <p:nvPr/>
        </p:nvGrpSpPr>
        <p:grpSpPr>
          <a:xfrm rot="-2494183" flipH="1">
            <a:off x="113405" y="735810"/>
            <a:ext cx="653528" cy="443492"/>
            <a:chOff x="1203668" y="337749"/>
            <a:chExt cx="1082197" cy="734392"/>
          </a:xfrm>
        </p:grpSpPr>
        <p:sp>
          <p:nvSpPr>
            <p:cNvPr id="735" name="Google Shape;735;p23"/>
            <p:cNvSpPr/>
            <p:nvPr/>
          </p:nvSpPr>
          <p:spPr>
            <a:xfrm rot="10800000" flipH="1">
              <a:off x="1414437" y="882308"/>
              <a:ext cx="186083" cy="84653"/>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3"/>
            <p:cNvSpPr/>
            <p:nvPr/>
          </p:nvSpPr>
          <p:spPr>
            <a:xfrm rot="10800000" flipH="1">
              <a:off x="1631235" y="1025456"/>
              <a:ext cx="165145" cy="46685"/>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3"/>
            <p:cNvSpPr/>
            <p:nvPr/>
          </p:nvSpPr>
          <p:spPr>
            <a:xfrm rot="10800000" flipH="1">
              <a:off x="1669038" y="892819"/>
              <a:ext cx="177366" cy="50433"/>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3"/>
            <p:cNvSpPr/>
            <p:nvPr/>
          </p:nvSpPr>
          <p:spPr>
            <a:xfrm rot="10800000" flipH="1">
              <a:off x="1886569" y="988548"/>
              <a:ext cx="170848" cy="6216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3"/>
            <p:cNvSpPr/>
            <p:nvPr/>
          </p:nvSpPr>
          <p:spPr>
            <a:xfrm rot="10800000" flipH="1">
              <a:off x="1963805" y="859415"/>
              <a:ext cx="194882" cy="53936"/>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3"/>
            <p:cNvSpPr/>
            <p:nvPr/>
          </p:nvSpPr>
          <p:spPr>
            <a:xfrm rot="10800000" flipH="1">
              <a:off x="1805015" y="766618"/>
              <a:ext cx="150154" cy="54344"/>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3"/>
            <p:cNvSpPr/>
            <p:nvPr/>
          </p:nvSpPr>
          <p:spPr>
            <a:xfrm rot="10800000" flipH="1">
              <a:off x="1505849" y="734030"/>
              <a:ext cx="165389" cy="55322"/>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3"/>
            <p:cNvSpPr/>
            <p:nvPr/>
          </p:nvSpPr>
          <p:spPr>
            <a:xfrm rot="10800000" flipH="1">
              <a:off x="1634086" y="605140"/>
              <a:ext cx="168811" cy="62410"/>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3"/>
            <p:cNvSpPr/>
            <p:nvPr/>
          </p:nvSpPr>
          <p:spPr>
            <a:xfrm rot="10800000" flipH="1">
              <a:off x="1942052" y="668770"/>
              <a:ext cx="155612" cy="52470"/>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3"/>
            <p:cNvSpPr/>
            <p:nvPr/>
          </p:nvSpPr>
          <p:spPr>
            <a:xfrm rot="10800000" flipH="1">
              <a:off x="1900990" y="540208"/>
              <a:ext cx="169544" cy="48722"/>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3"/>
            <p:cNvSpPr/>
            <p:nvPr/>
          </p:nvSpPr>
          <p:spPr>
            <a:xfrm rot="10800000" flipH="1">
              <a:off x="1637671" y="492383"/>
              <a:ext cx="155531" cy="71046"/>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3"/>
            <p:cNvSpPr/>
            <p:nvPr/>
          </p:nvSpPr>
          <p:spPr>
            <a:xfrm rot="10800000" flipH="1">
              <a:off x="1342660" y="589661"/>
              <a:ext cx="157812" cy="67298"/>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3"/>
            <p:cNvSpPr/>
            <p:nvPr/>
          </p:nvSpPr>
          <p:spPr>
            <a:xfrm rot="10800000" flipH="1">
              <a:off x="1203668" y="749183"/>
              <a:ext cx="172803" cy="59477"/>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3"/>
            <p:cNvSpPr/>
            <p:nvPr/>
          </p:nvSpPr>
          <p:spPr>
            <a:xfrm rot="10800000" flipH="1">
              <a:off x="1357895" y="429894"/>
              <a:ext cx="156753" cy="61269"/>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3"/>
            <p:cNvSpPr/>
            <p:nvPr/>
          </p:nvSpPr>
          <p:spPr>
            <a:xfrm rot="10800000" flipH="1">
              <a:off x="1615674" y="337749"/>
              <a:ext cx="176306" cy="61188"/>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3"/>
            <p:cNvSpPr/>
            <p:nvPr/>
          </p:nvSpPr>
          <p:spPr>
            <a:xfrm rot="10800000" flipH="1">
              <a:off x="1867504" y="393313"/>
              <a:ext cx="169300" cy="59558"/>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3"/>
            <p:cNvSpPr/>
            <p:nvPr/>
          </p:nvSpPr>
          <p:spPr>
            <a:xfrm rot="10800000" flipH="1">
              <a:off x="2147688" y="520329"/>
              <a:ext cx="138177" cy="46767"/>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2">
  <p:cSld name="CUSTOM_6">
    <p:spTree>
      <p:nvGrpSpPr>
        <p:cNvPr id="1" name="Shape 752"/>
        <p:cNvGrpSpPr/>
        <p:nvPr/>
      </p:nvGrpSpPr>
      <p:grpSpPr>
        <a:xfrm>
          <a:off x="0" y="0"/>
          <a:ext cx="0" cy="0"/>
          <a:chOff x="0" y="0"/>
          <a:chExt cx="0" cy="0"/>
        </a:xfrm>
      </p:grpSpPr>
      <p:sp>
        <p:nvSpPr>
          <p:cNvPr id="753" name="Google Shape;753;p24"/>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atin typeface="Inter"/>
                <a:ea typeface="Inter"/>
                <a:cs typeface="Inter"/>
                <a:sym typeface="Inter"/>
              </a:defRPr>
            </a:lvl2pPr>
            <a:lvl3pPr lvl="2">
              <a:spcBef>
                <a:spcPts val="0"/>
              </a:spcBef>
              <a:spcAft>
                <a:spcPts val="0"/>
              </a:spcAft>
              <a:buSzPts val="2800"/>
              <a:buNone/>
              <a:defRPr>
                <a:latin typeface="Inter"/>
                <a:ea typeface="Inter"/>
                <a:cs typeface="Inter"/>
                <a:sym typeface="Inter"/>
              </a:defRPr>
            </a:lvl3pPr>
            <a:lvl4pPr lvl="3">
              <a:spcBef>
                <a:spcPts val="0"/>
              </a:spcBef>
              <a:spcAft>
                <a:spcPts val="0"/>
              </a:spcAft>
              <a:buSzPts val="2800"/>
              <a:buNone/>
              <a:defRPr>
                <a:latin typeface="Inter"/>
                <a:ea typeface="Inter"/>
                <a:cs typeface="Inter"/>
                <a:sym typeface="Inter"/>
              </a:defRPr>
            </a:lvl4pPr>
            <a:lvl5pPr lvl="4">
              <a:spcBef>
                <a:spcPts val="0"/>
              </a:spcBef>
              <a:spcAft>
                <a:spcPts val="0"/>
              </a:spcAft>
              <a:buSzPts val="2800"/>
              <a:buNone/>
              <a:defRPr>
                <a:latin typeface="Inter"/>
                <a:ea typeface="Inter"/>
                <a:cs typeface="Inter"/>
                <a:sym typeface="Inter"/>
              </a:defRPr>
            </a:lvl5pPr>
            <a:lvl6pPr lvl="5">
              <a:spcBef>
                <a:spcPts val="0"/>
              </a:spcBef>
              <a:spcAft>
                <a:spcPts val="0"/>
              </a:spcAft>
              <a:buSzPts val="2800"/>
              <a:buNone/>
              <a:defRPr>
                <a:latin typeface="Inter"/>
                <a:ea typeface="Inter"/>
                <a:cs typeface="Inter"/>
                <a:sym typeface="Inter"/>
              </a:defRPr>
            </a:lvl6pPr>
            <a:lvl7pPr lvl="6">
              <a:spcBef>
                <a:spcPts val="0"/>
              </a:spcBef>
              <a:spcAft>
                <a:spcPts val="0"/>
              </a:spcAft>
              <a:buSzPts val="2800"/>
              <a:buNone/>
              <a:defRPr>
                <a:latin typeface="Inter"/>
                <a:ea typeface="Inter"/>
                <a:cs typeface="Inter"/>
                <a:sym typeface="Inter"/>
              </a:defRPr>
            </a:lvl7pPr>
            <a:lvl8pPr lvl="7">
              <a:spcBef>
                <a:spcPts val="0"/>
              </a:spcBef>
              <a:spcAft>
                <a:spcPts val="0"/>
              </a:spcAft>
              <a:buSzPts val="2800"/>
              <a:buNone/>
              <a:defRPr>
                <a:latin typeface="Inter"/>
                <a:ea typeface="Inter"/>
                <a:cs typeface="Inter"/>
                <a:sym typeface="Inter"/>
              </a:defRPr>
            </a:lvl8pPr>
            <a:lvl9pPr lvl="8">
              <a:spcBef>
                <a:spcPts val="0"/>
              </a:spcBef>
              <a:spcAft>
                <a:spcPts val="0"/>
              </a:spcAft>
              <a:buSzPts val="2800"/>
              <a:buNone/>
              <a:defRPr>
                <a:latin typeface="Inter"/>
                <a:ea typeface="Inter"/>
                <a:cs typeface="Inter"/>
                <a:sym typeface="Inter"/>
              </a:defRPr>
            </a:lvl9pPr>
          </a:lstStyle>
          <a:p>
            <a:endParaRPr/>
          </a:p>
        </p:txBody>
      </p:sp>
      <p:sp>
        <p:nvSpPr>
          <p:cNvPr id="754" name="Google Shape;754;p24"/>
          <p:cNvSpPr txBox="1">
            <a:spLocks noGrp="1"/>
          </p:cNvSpPr>
          <p:nvPr>
            <p:ph type="title" idx="2"/>
          </p:nvPr>
        </p:nvSpPr>
        <p:spPr>
          <a:xfrm>
            <a:off x="1322813" y="4041513"/>
            <a:ext cx="3281400" cy="51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300"/>
              <a:buNone/>
              <a:defRPr sz="2300"/>
            </a:lvl1pPr>
            <a:lvl2pPr lvl="1" rtl="0">
              <a:spcBef>
                <a:spcPts val="0"/>
              </a:spcBef>
              <a:spcAft>
                <a:spcPts val="0"/>
              </a:spcAft>
              <a:buSzPts val="2300"/>
              <a:buNone/>
              <a:defRPr sz="2300"/>
            </a:lvl2pPr>
            <a:lvl3pPr lvl="2" rtl="0">
              <a:spcBef>
                <a:spcPts val="0"/>
              </a:spcBef>
              <a:spcAft>
                <a:spcPts val="0"/>
              </a:spcAft>
              <a:buSzPts val="2300"/>
              <a:buNone/>
              <a:defRPr sz="2300"/>
            </a:lvl3pPr>
            <a:lvl4pPr lvl="3" rtl="0">
              <a:spcBef>
                <a:spcPts val="0"/>
              </a:spcBef>
              <a:spcAft>
                <a:spcPts val="0"/>
              </a:spcAft>
              <a:buSzPts val="2300"/>
              <a:buNone/>
              <a:defRPr sz="2300"/>
            </a:lvl4pPr>
            <a:lvl5pPr lvl="4" rtl="0">
              <a:spcBef>
                <a:spcPts val="0"/>
              </a:spcBef>
              <a:spcAft>
                <a:spcPts val="0"/>
              </a:spcAft>
              <a:buSzPts val="2300"/>
              <a:buNone/>
              <a:defRPr sz="2300"/>
            </a:lvl5pPr>
            <a:lvl6pPr lvl="5" rtl="0">
              <a:spcBef>
                <a:spcPts val="0"/>
              </a:spcBef>
              <a:spcAft>
                <a:spcPts val="0"/>
              </a:spcAft>
              <a:buSzPts val="2300"/>
              <a:buNone/>
              <a:defRPr sz="2300"/>
            </a:lvl6pPr>
            <a:lvl7pPr lvl="6" rtl="0">
              <a:spcBef>
                <a:spcPts val="0"/>
              </a:spcBef>
              <a:spcAft>
                <a:spcPts val="0"/>
              </a:spcAft>
              <a:buSzPts val="2300"/>
              <a:buNone/>
              <a:defRPr sz="2300"/>
            </a:lvl7pPr>
            <a:lvl8pPr lvl="7" rtl="0">
              <a:spcBef>
                <a:spcPts val="0"/>
              </a:spcBef>
              <a:spcAft>
                <a:spcPts val="0"/>
              </a:spcAft>
              <a:buSzPts val="2300"/>
              <a:buNone/>
              <a:defRPr sz="2300"/>
            </a:lvl8pPr>
            <a:lvl9pPr lvl="8" rtl="0">
              <a:spcBef>
                <a:spcPts val="0"/>
              </a:spcBef>
              <a:spcAft>
                <a:spcPts val="0"/>
              </a:spcAft>
              <a:buSzPts val="2300"/>
              <a:buNone/>
              <a:defRPr sz="2300"/>
            </a:lvl9pPr>
          </a:lstStyle>
          <a:p>
            <a:endParaRPr/>
          </a:p>
        </p:txBody>
      </p:sp>
      <p:sp>
        <p:nvSpPr>
          <p:cNvPr id="755" name="Google Shape;755;p24"/>
          <p:cNvSpPr txBox="1">
            <a:spLocks noGrp="1"/>
          </p:cNvSpPr>
          <p:nvPr>
            <p:ph type="subTitle" idx="1"/>
          </p:nvPr>
        </p:nvSpPr>
        <p:spPr>
          <a:xfrm>
            <a:off x="4787125" y="2159525"/>
            <a:ext cx="3357300" cy="107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56" name="Google Shape;756;p24"/>
          <p:cNvSpPr/>
          <p:nvPr/>
        </p:nvSpPr>
        <p:spPr>
          <a:xfrm>
            <a:off x="7009250" y="-38375"/>
            <a:ext cx="2175976" cy="1932273"/>
          </a:xfrm>
          <a:custGeom>
            <a:avLst/>
            <a:gdLst/>
            <a:ahLst/>
            <a:cxnLst/>
            <a:rect l="l" t="t" r="r" b="b"/>
            <a:pathLst>
              <a:path w="43769" h="38867" extrusionOk="0">
                <a:moveTo>
                  <a:pt x="3859" y="1"/>
                </a:moveTo>
                <a:cubicBezTo>
                  <a:pt x="3859" y="1"/>
                  <a:pt x="0" y="6930"/>
                  <a:pt x="7317" y="11817"/>
                </a:cubicBezTo>
                <a:cubicBezTo>
                  <a:pt x="14648" y="16704"/>
                  <a:pt x="19027" y="14661"/>
                  <a:pt x="25142" y="17318"/>
                </a:cubicBezTo>
                <a:cubicBezTo>
                  <a:pt x="31244" y="19962"/>
                  <a:pt x="32166" y="22819"/>
                  <a:pt x="33394" y="28307"/>
                </a:cubicBezTo>
                <a:cubicBezTo>
                  <a:pt x="34388" y="32796"/>
                  <a:pt x="37294" y="38866"/>
                  <a:pt x="41103" y="38866"/>
                </a:cubicBezTo>
                <a:cubicBezTo>
                  <a:pt x="41951" y="38866"/>
                  <a:pt x="42843" y="38566"/>
                  <a:pt x="43769" y="37881"/>
                </a:cubicBezTo>
                <a:lnTo>
                  <a:pt x="437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4"/>
          <p:cNvSpPr/>
          <p:nvPr/>
        </p:nvSpPr>
        <p:spPr>
          <a:xfrm>
            <a:off x="6650100" y="-84349"/>
            <a:ext cx="2584559" cy="2295096"/>
          </a:xfrm>
          <a:custGeom>
            <a:avLst/>
            <a:gdLst/>
            <a:ahLst/>
            <a:cxnLst/>
            <a:rect l="l" t="t" r="r" b="b"/>
            <a:pathLst>
              <a:path w="43769" h="38867" extrusionOk="0">
                <a:moveTo>
                  <a:pt x="3859" y="1"/>
                </a:moveTo>
                <a:cubicBezTo>
                  <a:pt x="3859" y="1"/>
                  <a:pt x="0" y="6930"/>
                  <a:pt x="7317" y="11817"/>
                </a:cubicBezTo>
                <a:cubicBezTo>
                  <a:pt x="14648" y="16704"/>
                  <a:pt x="19027" y="14661"/>
                  <a:pt x="25142" y="17318"/>
                </a:cubicBezTo>
                <a:cubicBezTo>
                  <a:pt x="31244" y="19962"/>
                  <a:pt x="32166" y="22819"/>
                  <a:pt x="33394" y="28307"/>
                </a:cubicBezTo>
                <a:cubicBezTo>
                  <a:pt x="34388" y="32796"/>
                  <a:pt x="37294" y="38866"/>
                  <a:pt x="41103" y="38866"/>
                </a:cubicBezTo>
                <a:cubicBezTo>
                  <a:pt x="41951" y="38866"/>
                  <a:pt x="42843" y="38566"/>
                  <a:pt x="43769" y="37881"/>
                </a:cubicBezTo>
                <a:lnTo>
                  <a:pt x="43769" y="1"/>
                </a:lnTo>
                <a:close/>
              </a:path>
            </a:pathLst>
          </a:cu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4"/>
          <p:cNvSpPr/>
          <p:nvPr/>
        </p:nvSpPr>
        <p:spPr>
          <a:xfrm>
            <a:off x="8190624" y="714983"/>
            <a:ext cx="492497" cy="398944"/>
          </a:xfrm>
          <a:custGeom>
            <a:avLst/>
            <a:gdLst/>
            <a:ahLst/>
            <a:cxnLst/>
            <a:rect l="l" t="t" r="r" b="b"/>
            <a:pathLst>
              <a:path w="12029" h="9744" extrusionOk="0">
                <a:moveTo>
                  <a:pt x="7021" y="0"/>
                </a:moveTo>
                <a:cubicBezTo>
                  <a:pt x="5604" y="0"/>
                  <a:pt x="3994" y="817"/>
                  <a:pt x="2682" y="2833"/>
                </a:cubicBezTo>
                <a:cubicBezTo>
                  <a:pt x="1" y="6928"/>
                  <a:pt x="1617" y="9744"/>
                  <a:pt x="4294" y="9744"/>
                </a:cubicBezTo>
                <a:cubicBezTo>
                  <a:pt x="5736" y="9744"/>
                  <a:pt x="7486" y="8926"/>
                  <a:pt x="9038" y="7052"/>
                </a:cubicBezTo>
                <a:cubicBezTo>
                  <a:pt x="12029" y="3450"/>
                  <a:pt x="9933" y="0"/>
                  <a:pt x="70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4"/>
          <p:cNvSpPr/>
          <p:nvPr/>
        </p:nvSpPr>
        <p:spPr>
          <a:xfrm>
            <a:off x="8144429" y="578025"/>
            <a:ext cx="268624" cy="204016"/>
          </a:xfrm>
          <a:custGeom>
            <a:avLst/>
            <a:gdLst/>
            <a:ahLst/>
            <a:cxnLst/>
            <a:rect l="l" t="t" r="r" b="b"/>
            <a:pathLst>
              <a:path w="6561" h="4983" extrusionOk="0">
                <a:moveTo>
                  <a:pt x="4222" y="1"/>
                </a:moveTo>
                <a:cubicBezTo>
                  <a:pt x="3720" y="1"/>
                  <a:pt x="3133" y="177"/>
                  <a:pt x="2549" y="569"/>
                </a:cubicBezTo>
                <a:cubicBezTo>
                  <a:pt x="661" y="1838"/>
                  <a:pt x="0" y="4982"/>
                  <a:pt x="1592" y="4982"/>
                </a:cubicBezTo>
                <a:cubicBezTo>
                  <a:pt x="2060" y="4982"/>
                  <a:pt x="2722" y="4711"/>
                  <a:pt x="3604" y="4041"/>
                </a:cubicBezTo>
                <a:cubicBezTo>
                  <a:pt x="6561" y="1785"/>
                  <a:pt x="5821" y="1"/>
                  <a:pt x="42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4"/>
          <p:cNvSpPr/>
          <p:nvPr/>
        </p:nvSpPr>
        <p:spPr>
          <a:xfrm>
            <a:off x="7965500" y="933999"/>
            <a:ext cx="234641" cy="83727"/>
          </a:xfrm>
          <a:custGeom>
            <a:avLst/>
            <a:gdLst/>
            <a:ahLst/>
            <a:cxnLst/>
            <a:rect l="l" t="t" r="r" b="b"/>
            <a:pathLst>
              <a:path w="5731" h="2045" extrusionOk="0">
                <a:moveTo>
                  <a:pt x="2617" y="1"/>
                </a:moveTo>
                <a:cubicBezTo>
                  <a:pt x="509" y="1"/>
                  <a:pt x="1" y="1807"/>
                  <a:pt x="2553" y="2027"/>
                </a:cubicBezTo>
                <a:cubicBezTo>
                  <a:pt x="2694" y="2039"/>
                  <a:pt x="2830" y="2044"/>
                  <a:pt x="2961" y="2044"/>
                </a:cubicBezTo>
                <a:cubicBezTo>
                  <a:pt x="5156" y="2044"/>
                  <a:pt x="5731" y="429"/>
                  <a:pt x="3248" y="51"/>
                </a:cubicBezTo>
                <a:cubicBezTo>
                  <a:pt x="3024" y="16"/>
                  <a:pt x="2814" y="1"/>
                  <a:pt x="26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4"/>
          <p:cNvSpPr/>
          <p:nvPr/>
        </p:nvSpPr>
        <p:spPr>
          <a:xfrm>
            <a:off x="5505625" y="4274678"/>
            <a:ext cx="3596457" cy="912405"/>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4"/>
          <p:cNvSpPr/>
          <p:nvPr/>
        </p:nvSpPr>
        <p:spPr>
          <a:xfrm>
            <a:off x="7965490" y="3989550"/>
            <a:ext cx="1114822" cy="616656"/>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4"/>
          <p:cNvSpPr/>
          <p:nvPr/>
        </p:nvSpPr>
        <p:spPr>
          <a:xfrm rot="-7200038">
            <a:off x="5111096" y="4500574"/>
            <a:ext cx="1157793" cy="1101752"/>
          </a:xfrm>
          <a:custGeom>
            <a:avLst/>
            <a:gdLst/>
            <a:ahLst/>
            <a:cxnLst/>
            <a:rect l="l" t="t" r="r" b="b"/>
            <a:pathLst>
              <a:path w="11606" h="11044" extrusionOk="0">
                <a:moveTo>
                  <a:pt x="6891" y="0"/>
                </a:moveTo>
                <a:cubicBezTo>
                  <a:pt x="6774" y="0"/>
                  <a:pt x="6733" y="200"/>
                  <a:pt x="6865" y="248"/>
                </a:cubicBezTo>
                <a:cubicBezTo>
                  <a:pt x="10043" y="1396"/>
                  <a:pt x="11298" y="5429"/>
                  <a:pt x="9229" y="8126"/>
                </a:cubicBezTo>
                <a:cubicBezTo>
                  <a:pt x="8052" y="9656"/>
                  <a:pt x="5738" y="10789"/>
                  <a:pt x="3595" y="10789"/>
                </a:cubicBezTo>
                <a:cubicBezTo>
                  <a:pt x="2333" y="10789"/>
                  <a:pt x="1132" y="10396"/>
                  <a:pt x="256" y="9461"/>
                </a:cubicBezTo>
                <a:cubicBezTo>
                  <a:pt x="230" y="9432"/>
                  <a:pt x="201" y="9421"/>
                  <a:pt x="173" y="9421"/>
                </a:cubicBezTo>
                <a:cubicBezTo>
                  <a:pt x="82" y="9421"/>
                  <a:pt x="1" y="9543"/>
                  <a:pt x="82" y="9635"/>
                </a:cubicBezTo>
                <a:cubicBezTo>
                  <a:pt x="1009" y="10626"/>
                  <a:pt x="2273" y="11043"/>
                  <a:pt x="3596" y="11043"/>
                </a:cubicBezTo>
                <a:cubicBezTo>
                  <a:pt x="5856" y="11043"/>
                  <a:pt x="8288" y="9825"/>
                  <a:pt x="9509" y="8166"/>
                </a:cubicBezTo>
                <a:cubicBezTo>
                  <a:pt x="11605" y="5335"/>
                  <a:pt x="10203" y="1196"/>
                  <a:pt x="6932" y="8"/>
                </a:cubicBezTo>
                <a:cubicBezTo>
                  <a:pt x="6917" y="3"/>
                  <a:pt x="6904" y="0"/>
                  <a:pt x="6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764;p24"/>
          <p:cNvGrpSpPr/>
          <p:nvPr/>
        </p:nvGrpSpPr>
        <p:grpSpPr>
          <a:xfrm rot="-2700000">
            <a:off x="6882779" y="4161264"/>
            <a:ext cx="560164" cy="534675"/>
            <a:chOff x="7436261" y="4478491"/>
            <a:chExt cx="560169" cy="534680"/>
          </a:xfrm>
        </p:grpSpPr>
        <p:sp>
          <p:nvSpPr>
            <p:cNvPr id="765" name="Google Shape;765;p24"/>
            <p:cNvSpPr/>
            <p:nvPr/>
          </p:nvSpPr>
          <p:spPr>
            <a:xfrm>
              <a:off x="7502034" y="4478644"/>
              <a:ext cx="78518" cy="99401"/>
            </a:xfrm>
            <a:custGeom>
              <a:avLst/>
              <a:gdLst/>
              <a:ahLst/>
              <a:cxnLst/>
              <a:rect l="l" t="t" r="r" b="b"/>
              <a:pathLst>
                <a:path w="1534" h="1942" extrusionOk="0">
                  <a:moveTo>
                    <a:pt x="1270" y="1"/>
                  </a:moveTo>
                  <a:cubicBezTo>
                    <a:pt x="1260" y="1"/>
                    <a:pt x="1250" y="1"/>
                    <a:pt x="1239" y="3"/>
                  </a:cubicBezTo>
                  <a:cubicBezTo>
                    <a:pt x="906" y="56"/>
                    <a:pt x="719" y="457"/>
                    <a:pt x="545" y="724"/>
                  </a:cubicBezTo>
                  <a:cubicBezTo>
                    <a:pt x="358" y="1017"/>
                    <a:pt x="64" y="1364"/>
                    <a:pt x="11" y="1725"/>
                  </a:cubicBezTo>
                  <a:cubicBezTo>
                    <a:pt x="1" y="1829"/>
                    <a:pt x="88" y="1941"/>
                    <a:pt x="190" y="1941"/>
                  </a:cubicBezTo>
                  <a:cubicBezTo>
                    <a:pt x="219" y="1941"/>
                    <a:pt x="249" y="1932"/>
                    <a:pt x="278" y="1912"/>
                  </a:cubicBezTo>
                  <a:cubicBezTo>
                    <a:pt x="598" y="1698"/>
                    <a:pt x="812" y="1311"/>
                    <a:pt x="1052" y="1004"/>
                  </a:cubicBezTo>
                  <a:cubicBezTo>
                    <a:pt x="1239" y="764"/>
                    <a:pt x="1533" y="510"/>
                    <a:pt x="1480" y="176"/>
                  </a:cubicBezTo>
                  <a:cubicBezTo>
                    <a:pt x="1468" y="66"/>
                    <a:pt x="1377" y="1"/>
                    <a:pt x="1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4"/>
            <p:cNvSpPr/>
            <p:nvPr/>
          </p:nvSpPr>
          <p:spPr>
            <a:xfrm>
              <a:off x="7579119" y="4540476"/>
              <a:ext cx="105953" cy="102165"/>
            </a:xfrm>
            <a:custGeom>
              <a:avLst/>
              <a:gdLst/>
              <a:ahLst/>
              <a:cxnLst/>
              <a:rect l="l" t="t" r="r" b="b"/>
              <a:pathLst>
                <a:path w="2070" h="1996" extrusionOk="0">
                  <a:moveTo>
                    <a:pt x="1703" y="0"/>
                  </a:moveTo>
                  <a:cubicBezTo>
                    <a:pt x="1655" y="0"/>
                    <a:pt x="1607" y="12"/>
                    <a:pt x="1563" y="36"/>
                  </a:cubicBezTo>
                  <a:cubicBezTo>
                    <a:pt x="1175" y="237"/>
                    <a:pt x="828" y="651"/>
                    <a:pt x="548" y="984"/>
                  </a:cubicBezTo>
                  <a:cubicBezTo>
                    <a:pt x="388" y="1198"/>
                    <a:pt x="0" y="1665"/>
                    <a:pt x="214" y="1946"/>
                  </a:cubicBezTo>
                  <a:cubicBezTo>
                    <a:pt x="238" y="1978"/>
                    <a:pt x="272" y="1996"/>
                    <a:pt x="310" y="1996"/>
                  </a:cubicBezTo>
                  <a:cubicBezTo>
                    <a:pt x="335" y="1996"/>
                    <a:pt x="361" y="1988"/>
                    <a:pt x="388" y="1972"/>
                  </a:cubicBezTo>
                  <a:cubicBezTo>
                    <a:pt x="508" y="1906"/>
                    <a:pt x="575" y="1759"/>
                    <a:pt x="668" y="1639"/>
                  </a:cubicBezTo>
                  <a:cubicBezTo>
                    <a:pt x="788" y="1505"/>
                    <a:pt x="908" y="1372"/>
                    <a:pt x="1055" y="1238"/>
                  </a:cubicBezTo>
                  <a:cubicBezTo>
                    <a:pt x="1376" y="958"/>
                    <a:pt x="1736" y="731"/>
                    <a:pt x="1963" y="357"/>
                  </a:cubicBezTo>
                  <a:cubicBezTo>
                    <a:pt x="2069" y="166"/>
                    <a:pt x="1889" y="0"/>
                    <a:pt x="17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4"/>
            <p:cNvSpPr/>
            <p:nvPr/>
          </p:nvSpPr>
          <p:spPr>
            <a:xfrm>
              <a:off x="7718905" y="4478491"/>
              <a:ext cx="93566" cy="107949"/>
            </a:xfrm>
            <a:custGeom>
              <a:avLst/>
              <a:gdLst/>
              <a:ahLst/>
              <a:cxnLst/>
              <a:rect l="l" t="t" r="r" b="b"/>
              <a:pathLst>
                <a:path w="1828" h="2109" extrusionOk="0">
                  <a:moveTo>
                    <a:pt x="1541" y="1"/>
                  </a:moveTo>
                  <a:cubicBezTo>
                    <a:pt x="1498" y="1"/>
                    <a:pt x="1456" y="14"/>
                    <a:pt x="1422" y="46"/>
                  </a:cubicBezTo>
                  <a:cubicBezTo>
                    <a:pt x="1142" y="286"/>
                    <a:pt x="968" y="633"/>
                    <a:pt x="768" y="927"/>
                  </a:cubicBezTo>
                  <a:cubicBezTo>
                    <a:pt x="527" y="1261"/>
                    <a:pt x="287" y="1608"/>
                    <a:pt x="60" y="1955"/>
                  </a:cubicBezTo>
                  <a:cubicBezTo>
                    <a:pt x="0" y="2025"/>
                    <a:pt x="81" y="2109"/>
                    <a:pt x="160" y="2109"/>
                  </a:cubicBezTo>
                  <a:cubicBezTo>
                    <a:pt x="187" y="2109"/>
                    <a:pt x="213" y="2099"/>
                    <a:pt x="234" y="2075"/>
                  </a:cubicBezTo>
                  <a:cubicBezTo>
                    <a:pt x="527" y="1768"/>
                    <a:pt x="808" y="1448"/>
                    <a:pt x="1088" y="1127"/>
                  </a:cubicBezTo>
                  <a:cubicBezTo>
                    <a:pt x="1342" y="873"/>
                    <a:pt x="1569" y="593"/>
                    <a:pt x="1756" y="299"/>
                  </a:cubicBezTo>
                  <a:cubicBezTo>
                    <a:pt x="1827" y="146"/>
                    <a:pt x="1680" y="1"/>
                    <a:pt x="1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4"/>
            <p:cNvSpPr/>
            <p:nvPr/>
          </p:nvSpPr>
          <p:spPr>
            <a:xfrm>
              <a:off x="7709641" y="4629538"/>
              <a:ext cx="70840" cy="86759"/>
            </a:xfrm>
            <a:custGeom>
              <a:avLst/>
              <a:gdLst/>
              <a:ahLst/>
              <a:cxnLst/>
              <a:rect l="l" t="t" r="r" b="b"/>
              <a:pathLst>
                <a:path w="1384" h="1695" extrusionOk="0">
                  <a:moveTo>
                    <a:pt x="935" y="0"/>
                  </a:moveTo>
                  <a:cubicBezTo>
                    <a:pt x="855" y="0"/>
                    <a:pt x="774" y="36"/>
                    <a:pt x="708" y="126"/>
                  </a:cubicBezTo>
                  <a:cubicBezTo>
                    <a:pt x="388" y="566"/>
                    <a:pt x="148" y="1060"/>
                    <a:pt x="1" y="1594"/>
                  </a:cubicBezTo>
                  <a:cubicBezTo>
                    <a:pt x="1" y="1656"/>
                    <a:pt x="47" y="1694"/>
                    <a:pt x="98" y="1694"/>
                  </a:cubicBezTo>
                  <a:cubicBezTo>
                    <a:pt x="124" y="1694"/>
                    <a:pt x="151" y="1684"/>
                    <a:pt x="174" y="1661"/>
                  </a:cubicBezTo>
                  <a:cubicBezTo>
                    <a:pt x="455" y="1247"/>
                    <a:pt x="775" y="860"/>
                    <a:pt x="1136" y="513"/>
                  </a:cubicBezTo>
                  <a:cubicBezTo>
                    <a:pt x="1384" y="304"/>
                    <a:pt x="1167" y="0"/>
                    <a:pt x="9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4"/>
            <p:cNvSpPr/>
            <p:nvPr/>
          </p:nvSpPr>
          <p:spPr>
            <a:xfrm>
              <a:off x="7814212" y="4534539"/>
              <a:ext cx="86861" cy="100886"/>
            </a:xfrm>
            <a:custGeom>
              <a:avLst/>
              <a:gdLst/>
              <a:ahLst/>
              <a:cxnLst/>
              <a:rect l="l" t="t" r="r" b="b"/>
              <a:pathLst>
                <a:path w="1697" h="1971" extrusionOk="0">
                  <a:moveTo>
                    <a:pt x="1431" y="0"/>
                  </a:moveTo>
                  <a:cubicBezTo>
                    <a:pt x="1417" y="0"/>
                    <a:pt x="1403" y="2"/>
                    <a:pt x="1389" y="5"/>
                  </a:cubicBezTo>
                  <a:cubicBezTo>
                    <a:pt x="1296" y="5"/>
                    <a:pt x="1202" y="46"/>
                    <a:pt x="1122" y="99"/>
                  </a:cubicBezTo>
                  <a:cubicBezTo>
                    <a:pt x="935" y="219"/>
                    <a:pt x="788" y="393"/>
                    <a:pt x="682" y="580"/>
                  </a:cubicBezTo>
                  <a:cubicBezTo>
                    <a:pt x="441" y="967"/>
                    <a:pt x="254" y="1394"/>
                    <a:pt x="54" y="1795"/>
                  </a:cubicBezTo>
                  <a:cubicBezTo>
                    <a:pt x="0" y="1891"/>
                    <a:pt x="84" y="1970"/>
                    <a:pt x="168" y="1970"/>
                  </a:cubicBezTo>
                  <a:cubicBezTo>
                    <a:pt x="189" y="1970"/>
                    <a:pt x="209" y="1965"/>
                    <a:pt x="228" y="1955"/>
                  </a:cubicBezTo>
                  <a:cubicBezTo>
                    <a:pt x="521" y="1781"/>
                    <a:pt x="748" y="1447"/>
                    <a:pt x="949" y="1180"/>
                  </a:cubicBezTo>
                  <a:cubicBezTo>
                    <a:pt x="1149" y="913"/>
                    <a:pt x="1456" y="673"/>
                    <a:pt x="1643" y="379"/>
                  </a:cubicBezTo>
                  <a:cubicBezTo>
                    <a:pt x="1696" y="272"/>
                    <a:pt x="1670" y="139"/>
                    <a:pt x="1576" y="59"/>
                  </a:cubicBezTo>
                  <a:lnTo>
                    <a:pt x="1563" y="46"/>
                  </a:lnTo>
                  <a:cubicBezTo>
                    <a:pt x="1523" y="15"/>
                    <a:pt x="1475" y="0"/>
                    <a:pt x="14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4"/>
            <p:cNvSpPr/>
            <p:nvPr/>
          </p:nvSpPr>
          <p:spPr>
            <a:xfrm>
              <a:off x="7835402" y="4673711"/>
              <a:ext cx="73962" cy="97098"/>
            </a:xfrm>
            <a:custGeom>
              <a:avLst/>
              <a:gdLst/>
              <a:ahLst/>
              <a:cxnLst/>
              <a:rect l="l" t="t" r="r" b="b"/>
              <a:pathLst>
                <a:path w="1445" h="1897" extrusionOk="0">
                  <a:moveTo>
                    <a:pt x="1088" y="0"/>
                  </a:moveTo>
                  <a:cubicBezTo>
                    <a:pt x="1007" y="0"/>
                    <a:pt x="927" y="39"/>
                    <a:pt x="868" y="130"/>
                  </a:cubicBezTo>
                  <a:cubicBezTo>
                    <a:pt x="708" y="397"/>
                    <a:pt x="535" y="665"/>
                    <a:pt x="374" y="932"/>
                  </a:cubicBezTo>
                  <a:cubicBezTo>
                    <a:pt x="187" y="1172"/>
                    <a:pt x="54" y="1452"/>
                    <a:pt x="1" y="1746"/>
                  </a:cubicBezTo>
                  <a:cubicBezTo>
                    <a:pt x="1" y="1825"/>
                    <a:pt x="66" y="1896"/>
                    <a:pt x="138" y="1896"/>
                  </a:cubicBezTo>
                  <a:cubicBezTo>
                    <a:pt x="163" y="1896"/>
                    <a:pt x="190" y="1887"/>
                    <a:pt x="214" y="1866"/>
                  </a:cubicBezTo>
                  <a:cubicBezTo>
                    <a:pt x="454" y="1653"/>
                    <a:pt x="681" y="1412"/>
                    <a:pt x="882" y="1159"/>
                  </a:cubicBezTo>
                  <a:cubicBezTo>
                    <a:pt x="1109" y="945"/>
                    <a:pt x="1282" y="678"/>
                    <a:pt x="1389" y="397"/>
                  </a:cubicBezTo>
                  <a:cubicBezTo>
                    <a:pt x="1444" y="186"/>
                    <a:pt x="1266" y="0"/>
                    <a:pt x="1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4"/>
            <p:cNvSpPr/>
            <p:nvPr/>
          </p:nvSpPr>
          <p:spPr>
            <a:xfrm>
              <a:off x="7710460" y="4768506"/>
              <a:ext cx="67564" cy="94283"/>
            </a:xfrm>
            <a:custGeom>
              <a:avLst/>
              <a:gdLst/>
              <a:ahLst/>
              <a:cxnLst/>
              <a:rect l="l" t="t" r="r" b="b"/>
              <a:pathLst>
                <a:path w="1320" h="1842" extrusionOk="0">
                  <a:moveTo>
                    <a:pt x="1106" y="1"/>
                  </a:moveTo>
                  <a:cubicBezTo>
                    <a:pt x="973" y="41"/>
                    <a:pt x="866" y="108"/>
                    <a:pt x="772" y="214"/>
                  </a:cubicBezTo>
                  <a:cubicBezTo>
                    <a:pt x="732" y="281"/>
                    <a:pt x="706" y="335"/>
                    <a:pt x="679" y="401"/>
                  </a:cubicBezTo>
                  <a:cubicBezTo>
                    <a:pt x="612" y="535"/>
                    <a:pt x="532" y="668"/>
                    <a:pt x="452" y="802"/>
                  </a:cubicBezTo>
                  <a:cubicBezTo>
                    <a:pt x="292" y="1082"/>
                    <a:pt x="158" y="1363"/>
                    <a:pt x="38" y="1643"/>
                  </a:cubicBezTo>
                  <a:cubicBezTo>
                    <a:pt x="1" y="1756"/>
                    <a:pt x="81" y="1842"/>
                    <a:pt x="170" y="1842"/>
                  </a:cubicBezTo>
                  <a:cubicBezTo>
                    <a:pt x="207" y="1842"/>
                    <a:pt x="247" y="1826"/>
                    <a:pt x="278" y="1790"/>
                  </a:cubicBezTo>
                  <a:cubicBezTo>
                    <a:pt x="612" y="1309"/>
                    <a:pt x="1106" y="855"/>
                    <a:pt x="1293" y="295"/>
                  </a:cubicBezTo>
                  <a:cubicBezTo>
                    <a:pt x="1320" y="214"/>
                    <a:pt x="1280" y="121"/>
                    <a:pt x="1226" y="68"/>
                  </a:cubicBezTo>
                  <a:lnTo>
                    <a:pt x="1173" y="28"/>
                  </a:lnTo>
                  <a:cubicBezTo>
                    <a:pt x="1160" y="14"/>
                    <a:pt x="1133" y="1"/>
                    <a:pt x="11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4"/>
            <p:cNvSpPr/>
            <p:nvPr/>
          </p:nvSpPr>
          <p:spPr>
            <a:xfrm>
              <a:off x="7567397" y="4717782"/>
              <a:ext cx="83995" cy="104776"/>
            </a:xfrm>
            <a:custGeom>
              <a:avLst/>
              <a:gdLst/>
              <a:ahLst/>
              <a:cxnLst/>
              <a:rect l="l" t="t" r="r" b="b"/>
              <a:pathLst>
                <a:path w="1641" h="2047" extrusionOk="0">
                  <a:moveTo>
                    <a:pt x="1399" y="1"/>
                  </a:moveTo>
                  <a:cubicBezTo>
                    <a:pt x="1388" y="1"/>
                    <a:pt x="1376" y="2"/>
                    <a:pt x="1364" y="4"/>
                  </a:cubicBezTo>
                  <a:cubicBezTo>
                    <a:pt x="977" y="97"/>
                    <a:pt x="697" y="551"/>
                    <a:pt x="470" y="872"/>
                  </a:cubicBezTo>
                  <a:cubicBezTo>
                    <a:pt x="256" y="1179"/>
                    <a:pt x="96" y="1526"/>
                    <a:pt x="16" y="1900"/>
                  </a:cubicBezTo>
                  <a:cubicBezTo>
                    <a:pt x="0" y="1994"/>
                    <a:pt x="77" y="2047"/>
                    <a:pt x="154" y="2047"/>
                  </a:cubicBezTo>
                  <a:cubicBezTo>
                    <a:pt x="207" y="2047"/>
                    <a:pt x="261" y="2021"/>
                    <a:pt x="283" y="1967"/>
                  </a:cubicBezTo>
                  <a:cubicBezTo>
                    <a:pt x="456" y="1619"/>
                    <a:pt x="670" y="1312"/>
                    <a:pt x="937" y="1045"/>
                  </a:cubicBezTo>
                  <a:cubicBezTo>
                    <a:pt x="1151" y="805"/>
                    <a:pt x="1471" y="578"/>
                    <a:pt x="1591" y="284"/>
                  </a:cubicBezTo>
                  <a:cubicBezTo>
                    <a:pt x="1641" y="148"/>
                    <a:pt x="1542" y="1"/>
                    <a:pt x="13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4"/>
            <p:cNvSpPr/>
            <p:nvPr/>
          </p:nvSpPr>
          <p:spPr>
            <a:xfrm>
              <a:off x="7436261" y="4645304"/>
              <a:ext cx="79337" cy="117060"/>
            </a:xfrm>
            <a:custGeom>
              <a:avLst/>
              <a:gdLst/>
              <a:ahLst/>
              <a:cxnLst/>
              <a:rect l="l" t="t" r="r" b="b"/>
              <a:pathLst>
                <a:path w="1550" h="2287" extrusionOk="0">
                  <a:moveTo>
                    <a:pt x="1324" y="0"/>
                  </a:moveTo>
                  <a:cubicBezTo>
                    <a:pt x="1310" y="0"/>
                    <a:pt x="1296" y="2"/>
                    <a:pt x="1283" y="4"/>
                  </a:cubicBezTo>
                  <a:cubicBezTo>
                    <a:pt x="922" y="45"/>
                    <a:pt x="602" y="659"/>
                    <a:pt x="441" y="926"/>
                  </a:cubicBezTo>
                  <a:cubicBezTo>
                    <a:pt x="214" y="1300"/>
                    <a:pt x="1" y="1727"/>
                    <a:pt x="28" y="2181"/>
                  </a:cubicBezTo>
                  <a:cubicBezTo>
                    <a:pt x="34" y="2253"/>
                    <a:pt x="88" y="2286"/>
                    <a:pt x="145" y="2286"/>
                  </a:cubicBezTo>
                  <a:cubicBezTo>
                    <a:pt x="205" y="2286"/>
                    <a:pt x="268" y="2249"/>
                    <a:pt x="281" y="2181"/>
                  </a:cubicBezTo>
                  <a:cubicBezTo>
                    <a:pt x="375" y="1780"/>
                    <a:pt x="708" y="1393"/>
                    <a:pt x="949" y="1073"/>
                  </a:cubicBezTo>
                  <a:cubicBezTo>
                    <a:pt x="1136" y="832"/>
                    <a:pt x="1523" y="552"/>
                    <a:pt x="1550" y="231"/>
                  </a:cubicBezTo>
                  <a:cubicBezTo>
                    <a:pt x="1550" y="100"/>
                    <a:pt x="1442" y="0"/>
                    <a:pt x="13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4"/>
            <p:cNvSpPr/>
            <p:nvPr/>
          </p:nvSpPr>
          <p:spPr>
            <a:xfrm>
              <a:off x="7441073" y="4781251"/>
              <a:ext cx="74269" cy="113068"/>
            </a:xfrm>
            <a:custGeom>
              <a:avLst/>
              <a:gdLst/>
              <a:ahLst/>
              <a:cxnLst/>
              <a:rect l="l" t="t" r="r" b="b"/>
              <a:pathLst>
                <a:path w="1451" h="2209" extrusionOk="0">
                  <a:moveTo>
                    <a:pt x="1222" y="0"/>
                  </a:moveTo>
                  <a:cubicBezTo>
                    <a:pt x="1193" y="0"/>
                    <a:pt x="1164" y="6"/>
                    <a:pt x="1135" y="19"/>
                  </a:cubicBezTo>
                  <a:cubicBezTo>
                    <a:pt x="801" y="112"/>
                    <a:pt x="548" y="646"/>
                    <a:pt x="388" y="927"/>
                  </a:cubicBezTo>
                  <a:cubicBezTo>
                    <a:pt x="147" y="1274"/>
                    <a:pt x="14" y="1675"/>
                    <a:pt x="0" y="2088"/>
                  </a:cubicBezTo>
                  <a:cubicBezTo>
                    <a:pt x="0" y="2172"/>
                    <a:pt x="55" y="2209"/>
                    <a:pt x="116" y="2209"/>
                  </a:cubicBezTo>
                  <a:cubicBezTo>
                    <a:pt x="182" y="2209"/>
                    <a:pt x="253" y="2165"/>
                    <a:pt x="267" y="2088"/>
                  </a:cubicBezTo>
                  <a:cubicBezTo>
                    <a:pt x="361" y="1715"/>
                    <a:pt x="628" y="1367"/>
                    <a:pt x="868" y="1074"/>
                  </a:cubicBezTo>
                  <a:cubicBezTo>
                    <a:pt x="1068" y="820"/>
                    <a:pt x="1416" y="553"/>
                    <a:pt x="1429" y="233"/>
                  </a:cubicBezTo>
                  <a:cubicBezTo>
                    <a:pt x="1451" y="103"/>
                    <a:pt x="1342" y="0"/>
                    <a:pt x="12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4"/>
            <p:cNvSpPr/>
            <p:nvPr/>
          </p:nvSpPr>
          <p:spPr>
            <a:xfrm>
              <a:off x="7473882" y="4928000"/>
              <a:ext cx="64186" cy="85172"/>
            </a:xfrm>
            <a:custGeom>
              <a:avLst/>
              <a:gdLst/>
              <a:ahLst/>
              <a:cxnLst/>
              <a:rect l="l" t="t" r="r" b="b"/>
              <a:pathLst>
                <a:path w="1254" h="1664" extrusionOk="0">
                  <a:moveTo>
                    <a:pt x="967" y="0"/>
                  </a:moveTo>
                  <a:cubicBezTo>
                    <a:pt x="925" y="0"/>
                    <a:pt x="882" y="15"/>
                    <a:pt x="841" y="49"/>
                  </a:cubicBezTo>
                  <a:cubicBezTo>
                    <a:pt x="414" y="410"/>
                    <a:pt x="40" y="944"/>
                    <a:pt x="0" y="1518"/>
                  </a:cubicBezTo>
                  <a:cubicBezTo>
                    <a:pt x="0" y="1596"/>
                    <a:pt x="74" y="1664"/>
                    <a:pt x="140" y="1664"/>
                  </a:cubicBezTo>
                  <a:cubicBezTo>
                    <a:pt x="176" y="1664"/>
                    <a:pt x="209" y="1645"/>
                    <a:pt x="227" y="1598"/>
                  </a:cubicBezTo>
                  <a:cubicBezTo>
                    <a:pt x="427" y="1077"/>
                    <a:pt x="841" y="784"/>
                    <a:pt x="1148" y="343"/>
                  </a:cubicBezTo>
                  <a:cubicBezTo>
                    <a:pt x="1253" y="196"/>
                    <a:pt x="1119" y="0"/>
                    <a:pt x="9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4"/>
            <p:cNvSpPr/>
            <p:nvPr/>
          </p:nvSpPr>
          <p:spPr>
            <a:xfrm>
              <a:off x="7611775" y="4822456"/>
              <a:ext cx="59067" cy="79644"/>
            </a:xfrm>
            <a:custGeom>
              <a:avLst/>
              <a:gdLst/>
              <a:ahLst/>
              <a:cxnLst/>
              <a:rect l="l" t="t" r="r" b="b"/>
              <a:pathLst>
                <a:path w="1154" h="1556" extrusionOk="0">
                  <a:moveTo>
                    <a:pt x="918" y="0"/>
                  </a:moveTo>
                  <a:cubicBezTo>
                    <a:pt x="875" y="0"/>
                    <a:pt x="830" y="17"/>
                    <a:pt x="791" y="55"/>
                  </a:cubicBezTo>
                  <a:cubicBezTo>
                    <a:pt x="404" y="416"/>
                    <a:pt x="137" y="896"/>
                    <a:pt x="17" y="1404"/>
                  </a:cubicBezTo>
                  <a:cubicBezTo>
                    <a:pt x="0" y="1495"/>
                    <a:pt x="82" y="1556"/>
                    <a:pt x="159" y="1556"/>
                  </a:cubicBezTo>
                  <a:cubicBezTo>
                    <a:pt x="206" y="1556"/>
                    <a:pt x="250" y="1534"/>
                    <a:pt x="270" y="1484"/>
                  </a:cubicBezTo>
                  <a:cubicBezTo>
                    <a:pt x="417" y="990"/>
                    <a:pt x="845" y="696"/>
                    <a:pt x="1085" y="269"/>
                  </a:cubicBezTo>
                  <a:cubicBezTo>
                    <a:pt x="1154" y="131"/>
                    <a:pt x="1041" y="0"/>
                    <a:pt x="9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4"/>
            <p:cNvSpPr/>
            <p:nvPr/>
          </p:nvSpPr>
          <p:spPr>
            <a:xfrm>
              <a:off x="7643254" y="4925184"/>
              <a:ext cx="62036" cy="84609"/>
            </a:xfrm>
            <a:custGeom>
              <a:avLst/>
              <a:gdLst/>
              <a:ahLst/>
              <a:cxnLst/>
              <a:rect l="l" t="t" r="r" b="b"/>
              <a:pathLst>
                <a:path w="1212" h="1653" extrusionOk="0">
                  <a:moveTo>
                    <a:pt x="1004" y="1"/>
                  </a:moveTo>
                  <a:cubicBezTo>
                    <a:pt x="969" y="1"/>
                    <a:pt x="932" y="12"/>
                    <a:pt x="897" y="38"/>
                  </a:cubicBezTo>
                  <a:cubicBezTo>
                    <a:pt x="684" y="211"/>
                    <a:pt x="563" y="465"/>
                    <a:pt x="430" y="692"/>
                  </a:cubicBezTo>
                  <a:cubicBezTo>
                    <a:pt x="270" y="932"/>
                    <a:pt x="136" y="1186"/>
                    <a:pt x="29" y="1466"/>
                  </a:cubicBezTo>
                  <a:cubicBezTo>
                    <a:pt x="0" y="1553"/>
                    <a:pt x="82" y="1653"/>
                    <a:pt x="165" y="1653"/>
                  </a:cubicBezTo>
                  <a:cubicBezTo>
                    <a:pt x="197" y="1653"/>
                    <a:pt x="230" y="1637"/>
                    <a:pt x="256" y="1600"/>
                  </a:cubicBezTo>
                  <a:cubicBezTo>
                    <a:pt x="403" y="1373"/>
                    <a:pt x="577" y="1146"/>
                    <a:pt x="750" y="932"/>
                  </a:cubicBezTo>
                  <a:cubicBezTo>
                    <a:pt x="924" y="719"/>
                    <a:pt x="1151" y="505"/>
                    <a:pt x="1191" y="224"/>
                  </a:cubicBezTo>
                  <a:cubicBezTo>
                    <a:pt x="1211" y="113"/>
                    <a:pt x="1116" y="1"/>
                    <a:pt x="10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4"/>
            <p:cNvSpPr/>
            <p:nvPr/>
          </p:nvSpPr>
          <p:spPr>
            <a:xfrm>
              <a:off x="7782119" y="4839193"/>
              <a:ext cx="90393" cy="102524"/>
            </a:xfrm>
            <a:custGeom>
              <a:avLst/>
              <a:gdLst/>
              <a:ahLst/>
              <a:cxnLst/>
              <a:rect l="l" t="t" r="r" b="b"/>
              <a:pathLst>
                <a:path w="1766" h="2003" extrusionOk="0">
                  <a:moveTo>
                    <a:pt x="1350" y="0"/>
                  </a:moveTo>
                  <a:cubicBezTo>
                    <a:pt x="1271" y="0"/>
                    <a:pt x="1189" y="31"/>
                    <a:pt x="1122" y="102"/>
                  </a:cubicBezTo>
                  <a:cubicBezTo>
                    <a:pt x="841" y="382"/>
                    <a:pt x="588" y="703"/>
                    <a:pt x="361" y="1023"/>
                  </a:cubicBezTo>
                  <a:cubicBezTo>
                    <a:pt x="200" y="1277"/>
                    <a:pt x="0" y="1611"/>
                    <a:pt x="120" y="1918"/>
                  </a:cubicBezTo>
                  <a:cubicBezTo>
                    <a:pt x="139" y="1973"/>
                    <a:pt x="189" y="2003"/>
                    <a:pt x="240" y="2003"/>
                  </a:cubicBezTo>
                  <a:cubicBezTo>
                    <a:pt x="263" y="2003"/>
                    <a:pt x="286" y="1997"/>
                    <a:pt x="307" y="1985"/>
                  </a:cubicBezTo>
                  <a:cubicBezTo>
                    <a:pt x="561" y="1784"/>
                    <a:pt x="748" y="1477"/>
                    <a:pt x="961" y="1250"/>
                  </a:cubicBezTo>
                  <a:cubicBezTo>
                    <a:pt x="1215" y="1010"/>
                    <a:pt x="1442" y="756"/>
                    <a:pt x="1629" y="462"/>
                  </a:cubicBezTo>
                  <a:cubicBezTo>
                    <a:pt x="1766" y="228"/>
                    <a:pt x="1566" y="0"/>
                    <a:pt x="13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4"/>
            <p:cNvSpPr/>
            <p:nvPr/>
          </p:nvSpPr>
          <p:spPr>
            <a:xfrm>
              <a:off x="7927689" y="4706982"/>
              <a:ext cx="68741" cy="85940"/>
            </a:xfrm>
            <a:custGeom>
              <a:avLst/>
              <a:gdLst/>
              <a:ahLst/>
              <a:cxnLst/>
              <a:rect l="l" t="t" r="r" b="b"/>
              <a:pathLst>
                <a:path w="1343" h="1679" extrusionOk="0">
                  <a:moveTo>
                    <a:pt x="986" y="1"/>
                  </a:moveTo>
                  <a:cubicBezTo>
                    <a:pt x="920" y="1"/>
                    <a:pt x="854" y="25"/>
                    <a:pt x="801" y="81"/>
                  </a:cubicBezTo>
                  <a:cubicBezTo>
                    <a:pt x="467" y="455"/>
                    <a:pt x="0" y="1083"/>
                    <a:pt x="94" y="1603"/>
                  </a:cubicBezTo>
                  <a:cubicBezTo>
                    <a:pt x="111" y="1655"/>
                    <a:pt x="150" y="1679"/>
                    <a:pt x="193" y="1679"/>
                  </a:cubicBezTo>
                  <a:cubicBezTo>
                    <a:pt x="217" y="1679"/>
                    <a:pt x="243" y="1671"/>
                    <a:pt x="267" y="1657"/>
                  </a:cubicBezTo>
                  <a:cubicBezTo>
                    <a:pt x="427" y="1443"/>
                    <a:pt x="547" y="1190"/>
                    <a:pt x="721" y="989"/>
                  </a:cubicBezTo>
                  <a:cubicBezTo>
                    <a:pt x="895" y="789"/>
                    <a:pt x="1055" y="575"/>
                    <a:pt x="1215" y="362"/>
                  </a:cubicBezTo>
                  <a:cubicBezTo>
                    <a:pt x="1343" y="185"/>
                    <a:pt x="1167" y="1"/>
                    <a:pt x="9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3">
  <p:cSld name="CUSTOM_6_1">
    <p:spTree>
      <p:nvGrpSpPr>
        <p:cNvPr id="1" name="Shape 780"/>
        <p:cNvGrpSpPr/>
        <p:nvPr/>
      </p:nvGrpSpPr>
      <p:grpSpPr>
        <a:xfrm>
          <a:off x="0" y="0"/>
          <a:ext cx="0" cy="0"/>
          <a:chOff x="0" y="0"/>
          <a:chExt cx="0" cy="0"/>
        </a:xfrm>
      </p:grpSpPr>
      <p:sp>
        <p:nvSpPr>
          <p:cNvPr id="781" name="Google Shape;781;p25"/>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Inter"/>
                <a:ea typeface="Inter"/>
                <a:cs typeface="Inter"/>
                <a:sym typeface="Inter"/>
              </a:defRPr>
            </a:lvl2pPr>
            <a:lvl3pPr lvl="2" rtl="0">
              <a:spcBef>
                <a:spcPts val="0"/>
              </a:spcBef>
              <a:spcAft>
                <a:spcPts val="0"/>
              </a:spcAft>
              <a:buSzPts val="2800"/>
              <a:buNone/>
              <a:defRPr>
                <a:latin typeface="Inter"/>
                <a:ea typeface="Inter"/>
                <a:cs typeface="Inter"/>
                <a:sym typeface="Inter"/>
              </a:defRPr>
            </a:lvl3pPr>
            <a:lvl4pPr lvl="3" rtl="0">
              <a:spcBef>
                <a:spcPts val="0"/>
              </a:spcBef>
              <a:spcAft>
                <a:spcPts val="0"/>
              </a:spcAft>
              <a:buSzPts val="2800"/>
              <a:buNone/>
              <a:defRPr>
                <a:latin typeface="Inter"/>
                <a:ea typeface="Inter"/>
                <a:cs typeface="Inter"/>
                <a:sym typeface="Inter"/>
              </a:defRPr>
            </a:lvl4pPr>
            <a:lvl5pPr lvl="4" rtl="0">
              <a:spcBef>
                <a:spcPts val="0"/>
              </a:spcBef>
              <a:spcAft>
                <a:spcPts val="0"/>
              </a:spcAft>
              <a:buSzPts val="2800"/>
              <a:buNone/>
              <a:defRPr>
                <a:latin typeface="Inter"/>
                <a:ea typeface="Inter"/>
                <a:cs typeface="Inter"/>
                <a:sym typeface="Inter"/>
              </a:defRPr>
            </a:lvl5pPr>
            <a:lvl6pPr lvl="5" rtl="0">
              <a:spcBef>
                <a:spcPts val="0"/>
              </a:spcBef>
              <a:spcAft>
                <a:spcPts val="0"/>
              </a:spcAft>
              <a:buSzPts val="2800"/>
              <a:buNone/>
              <a:defRPr>
                <a:latin typeface="Inter"/>
                <a:ea typeface="Inter"/>
                <a:cs typeface="Inter"/>
                <a:sym typeface="Inter"/>
              </a:defRPr>
            </a:lvl6pPr>
            <a:lvl7pPr lvl="6" rtl="0">
              <a:spcBef>
                <a:spcPts val="0"/>
              </a:spcBef>
              <a:spcAft>
                <a:spcPts val="0"/>
              </a:spcAft>
              <a:buSzPts val="2800"/>
              <a:buNone/>
              <a:defRPr>
                <a:latin typeface="Inter"/>
                <a:ea typeface="Inter"/>
                <a:cs typeface="Inter"/>
                <a:sym typeface="Inter"/>
              </a:defRPr>
            </a:lvl7pPr>
            <a:lvl8pPr lvl="7" rtl="0">
              <a:spcBef>
                <a:spcPts val="0"/>
              </a:spcBef>
              <a:spcAft>
                <a:spcPts val="0"/>
              </a:spcAft>
              <a:buSzPts val="2800"/>
              <a:buNone/>
              <a:defRPr>
                <a:latin typeface="Inter"/>
                <a:ea typeface="Inter"/>
                <a:cs typeface="Inter"/>
                <a:sym typeface="Inter"/>
              </a:defRPr>
            </a:lvl8pPr>
            <a:lvl9pPr lvl="8" rtl="0">
              <a:spcBef>
                <a:spcPts val="0"/>
              </a:spcBef>
              <a:spcAft>
                <a:spcPts val="0"/>
              </a:spcAft>
              <a:buSzPts val="2800"/>
              <a:buNone/>
              <a:defRPr>
                <a:latin typeface="Inter"/>
                <a:ea typeface="Inter"/>
                <a:cs typeface="Inter"/>
                <a:sym typeface="Inter"/>
              </a:defRPr>
            </a:lvl9pPr>
          </a:lstStyle>
          <a:p>
            <a:endParaRPr/>
          </a:p>
        </p:txBody>
      </p:sp>
      <p:sp>
        <p:nvSpPr>
          <p:cNvPr id="782" name="Google Shape;782;p25"/>
          <p:cNvSpPr txBox="1">
            <a:spLocks noGrp="1"/>
          </p:cNvSpPr>
          <p:nvPr>
            <p:ph type="title" idx="2"/>
          </p:nvPr>
        </p:nvSpPr>
        <p:spPr>
          <a:xfrm flipH="1">
            <a:off x="5316625" y="4041525"/>
            <a:ext cx="2395200" cy="51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300"/>
              <a:buNone/>
              <a:defRPr sz="2300"/>
            </a:lvl1pPr>
            <a:lvl2pPr lvl="1" rtl="0">
              <a:spcBef>
                <a:spcPts val="0"/>
              </a:spcBef>
              <a:spcAft>
                <a:spcPts val="0"/>
              </a:spcAft>
              <a:buSzPts val="2300"/>
              <a:buNone/>
              <a:defRPr sz="2300"/>
            </a:lvl2pPr>
            <a:lvl3pPr lvl="2" rtl="0">
              <a:spcBef>
                <a:spcPts val="0"/>
              </a:spcBef>
              <a:spcAft>
                <a:spcPts val="0"/>
              </a:spcAft>
              <a:buSzPts val="2300"/>
              <a:buNone/>
              <a:defRPr sz="2300"/>
            </a:lvl3pPr>
            <a:lvl4pPr lvl="3" rtl="0">
              <a:spcBef>
                <a:spcPts val="0"/>
              </a:spcBef>
              <a:spcAft>
                <a:spcPts val="0"/>
              </a:spcAft>
              <a:buSzPts val="2300"/>
              <a:buNone/>
              <a:defRPr sz="2300"/>
            </a:lvl4pPr>
            <a:lvl5pPr lvl="4" rtl="0">
              <a:spcBef>
                <a:spcPts val="0"/>
              </a:spcBef>
              <a:spcAft>
                <a:spcPts val="0"/>
              </a:spcAft>
              <a:buSzPts val="2300"/>
              <a:buNone/>
              <a:defRPr sz="2300"/>
            </a:lvl5pPr>
            <a:lvl6pPr lvl="5" rtl="0">
              <a:spcBef>
                <a:spcPts val="0"/>
              </a:spcBef>
              <a:spcAft>
                <a:spcPts val="0"/>
              </a:spcAft>
              <a:buSzPts val="2300"/>
              <a:buNone/>
              <a:defRPr sz="2300"/>
            </a:lvl6pPr>
            <a:lvl7pPr lvl="6" rtl="0">
              <a:spcBef>
                <a:spcPts val="0"/>
              </a:spcBef>
              <a:spcAft>
                <a:spcPts val="0"/>
              </a:spcAft>
              <a:buSzPts val="2300"/>
              <a:buNone/>
              <a:defRPr sz="2300"/>
            </a:lvl7pPr>
            <a:lvl8pPr lvl="7" rtl="0">
              <a:spcBef>
                <a:spcPts val="0"/>
              </a:spcBef>
              <a:spcAft>
                <a:spcPts val="0"/>
              </a:spcAft>
              <a:buSzPts val="2300"/>
              <a:buNone/>
              <a:defRPr sz="2300"/>
            </a:lvl8pPr>
            <a:lvl9pPr lvl="8" rtl="0">
              <a:spcBef>
                <a:spcPts val="0"/>
              </a:spcBef>
              <a:spcAft>
                <a:spcPts val="0"/>
              </a:spcAft>
              <a:buSzPts val="2300"/>
              <a:buNone/>
              <a:defRPr sz="2300"/>
            </a:lvl9pPr>
          </a:lstStyle>
          <a:p>
            <a:endParaRPr/>
          </a:p>
        </p:txBody>
      </p:sp>
      <p:sp>
        <p:nvSpPr>
          <p:cNvPr id="783" name="Google Shape;783;p25"/>
          <p:cNvSpPr txBox="1">
            <a:spLocks noGrp="1"/>
          </p:cNvSpPr>
          <p:nvPr>
            <p:ph type="subTitle" idx="1"/>
          </p:nvPr>
        </p:nvSpPr>
        <p:spPr>
          <a:xfrm flipH="1">
            <a:off x="1160375" y="2159525"/>
            <a:ext cx="3196500" cy="1071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784" name="Google Shape;784;p25"/>
          <p:cNvSpPr/>
          <p:nvPr/>
        </p:nvSpPr>
        <p:spPr>
          <a:xfrm rot="10800000">
            <a:off x="5374341" y="-83610"/>
            <a:ext cx="3596457" cy="912405"/>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5"/>
          <p:cNvSpPr/>
          <p:nvPr/>
        </p:nvSpPr>
        <p:spPr>
          <a:xfrm rot="10800000">
            <a:off x="7887786" y="-8"/>
            <a:ext cx="1114822" cy="616656"/>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5"/>
          <p:cNvSpPr/>
          <p:nvPr/>
        </p:nvSpPr>
        <p:spPr>
          <a:xfrm rot="3599962">
            <a:off x="4949559" y="-498853"/>
            <a:ext cx="1157793" cy="1101752"/>
          </a:xfrm>
          <a:custGeom>
            <a:avLst/>
            <a:gdLst/>
            <a:ahLst/>
            <a:cxnLst/>
            <a:rect l="l" t="t" r="r" b="b"/>
            <a:pathLst>
              <a:path w="11606" h="11044" extrusionOk="0">
                <a:moveTo>
                  <a:pt x="6891" y="0"/>
                </a:moveTo>
                <a:cubicBezTo>
                  <a:pt x="6774" y="0"/>
                  <a:pt x="6733" y="200"/>
                  <a:pt x="6865" y="248"/>
                </a:cubicBezTo>
                <a:cubicBezTo>
                  <a:pt x="10043" y="1396"/>
                  <a:pt x="11298" y="5429"/>
                  <a:pt x="9229" y="8126"/>
                </a:cubicBezTo>
                <a:cubicBezTo>
                  <a:pt x="8052" y="9656"/>
                  <a:pt x="5738" y="10789"/>
                  <a:pt x="3595" y="10789"/>
                </a:cubicBezTo>
                <a:cubicBezTo>
                  <a:pt x="2333" y="10789"/>
                  <a:pt x="1132" y="10396"/>
                  <a:pt x="256" y="9461"/>
                </a:cubicBezTo>
                <a:cubicBezTo>
                  <a:pt x="230" y="9432"/>
                  <a:pt x="201" y="9421"/>
                  <a:pt x="173" y="9421"/>
                </a:cubicBezTo>
                <a:cubicBezTo>
                  <a:pt x="82" y="9421"/>
                  <a:pt x="1" y="9543"/>
                  <a:pt x="82" y="9635"/>
                </a:cubicBezTo>
                <a:cubicBezTo>
                  <a:pt x="1009" y="10626"/>
                  <a:pt x="2273" y="11043"/>
                  <a:pt x="3596" y="11043"/>
                </a:cubicBezTo>
                <a:cubicBezTo>
                  <a:pt x="5856" y="11043"/>
                  <a:pt x="8288" y="9825"/>
                  <a:pt x="9509" y="8166"/>
                </a:cubicBezTo>
                <a:cubicBezTo>
                  <a:pt x="11605" y="5335"/>
                  <a:pt x="10203" y="1196"/>
                  <a:pt x="6932" y="8"/>
                </a:cubicBezTo>
                <a:cubicBezTo>
                  <a:pt x="6917" y="3"/>
                  <a:pt x="6904" y="0"/>
                  <a:pt x="6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25"/>
          <p:cNvGrpSpPr/>
          <p:nvPr/>
        </p:nvGrpSpPr>
        <p:grpSpPr>
          <a:xfrm rot="8100000">
            <a:off x="6943705" y="426784"/>
            <a:ext cx="560164" cy="534675"/>
            <a:chOff x="7436261" y="4478491"/>
            <a:chExt cx="560169" cy="534680"/>
          </a:xfrm>
        </p:grpSpPr>
        <p:sp>
          <p:nvSpPr>
            <p:cNvPr id="788" name="Google Shape;788;p25"/>
            <p:cNvSpPr/>
            <p:nvPr/>
          </p:nvSpPr>
          <p:spPr>
            <a:xfrm>
              <a:off x="7502034" y="4478644"/>
              <a:ext cx="78518" cy="99401"/>
            </a:xfrm>
            <a:custGeom>
              <a:avLst/>
              <a:gdLst/>
              <a:ahLst/>
              <a:cxnLst/>
              <a:rect l="l" t="t" r="r" b="b"/>
              <a:pathLst>
                <a:path w="1534" h="1942" extrusionOk="0">
                  <a:moveTo>
                    <a:pt x="1270" y="1"/>
                  </a:moveTo>
                  <a:cubicBezTo>
                    <a:pt x="1260" y="1"/>
                    <a:pt x="1250" y="1"/>
                    <a:pt x="1239" y="3"/>
                  </a:cubicBezTo>
                  <a:cubicBezTo>
                    <a:pt x="906" y="56"/>
                    <a:pt x="719" y="457"/>
                    <a:pt x="545" y="724"/>
                  </a:cubicBezTo>
                  <a:cubicBezTo>
                    <a:pt x="358" y="1017"/>
                    <a:pt x="64" y="1364"/>
                    <a:pt x="11" y="1725"/>
                  </a:cubicBezTo>
                  <a:cubicBezTo>
                    <a:pt x="1" y="1829"/>
                    <a:pt x="88" y="1941"/>
                    <a:pt x="190" y="1941"/>
                  </a:cubicBezTo>
                  <a:cubicBezTo>
                    <a:pt x="219" y="1941"/>
                    <a:pt x="249" y="1932"/>
                    <a:pt x="278" y="1912"/>
                  </a:cubicBezTo>
                  <a:cubicBezTo>
                    <a:pt x="598" y="1698"/>
                    <a:pt x="812" y="1311"/>
                    <a:pt x="1052" y="1004"/>
                  </a:cubicBezTo>
                  <a:cubicBezTo>
                    <a:pt x="1239" y="764"/>
                    <a:pt x="1533" y="510"/>
                    <a:pt x="1480" y="176"/>
                  </a:cubicBezTo>
                  <a:cubicBezTo>
                    <a:pt x="1468" y="66"/>
                    <a:pt x="1377" y="1"/>
                    <a:pt x="12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5"/>
            <p:cNvSpPr/>
            <p:nvPr/>
          </p:nvSpPr>
          <p:spPr>
            <a:xfrm>
              <a:off x="7579119" y="4540476"/>
              <a:ext cx="105953" cy="102165"/>
            </a:xfrm>
            <a:custGeom>
              <a:avLst/>
              <a:gdLst/>
              <a:ahLst/>
              <a:cxnLst/>
              <a:rect l="l" t="t" r="r" b="b"/>
              <a:pathLst>
                <a:path w="2070" h="1996" extrusionOk="0">
                  <a:moveTo>
                    <a:pt x="1703" y="0"/>
                  </a:moveTo>
                  <a:cubicBezTo>
                    <a:pt x="1655" y="0"/>
                    <a:pt x="1607" y="12"/>
                    <a:pt x="1563" y="36"/>
                  </a:cubicBezTo>
                  <a:cubicBezTo>
                    <a:pt x="1175" y="237"/>
                    <a:pt x="828" y="651"/>
                    <a:pt x="548" y="984"/>
                  </a:cubicBezTo>
                  <a:cubicBezTo>
                    <a:pt x="388" y="1198"/>
                    <a:pt x="0" y="1665"/>
                    <a:pt x="214" y="1946"/>
                  </a:cubicBezTo>
                  <a:cubicBezTo>
                    <a:pt x="238" y="1978"/>
                    <a:pt x="272" y="1996"/>
                    <a:pt x="310" y="1996"/>
                  </a:cubicBezTo>
                  <a:cubicBezTo>
                    <a:pt x="335" y="1996"/>
                    <a:pt x="361" y="1988"/>
                    <a:pt x="388" y="1972"/>
                  </a:cubicBezTo>
                  <a:cubicBezTo>
                    <a:pt x="508" y="1906"/>
                    <a:pt x="575" y="1759"/>
                    <a:pt x="668" y="1639"/>
                  </a:cubicBezTo>
                  <a:cubicBezTo>
                    <a:pt x="788" y="1505"/>
                    <a:pt x="908" y="1372"/>
                    <a:pt x="1055" y="1238"/>
                  </a:cubicBezTo>
                  <a:cubicBezTo>
                    <a:pt x="1376" y="958"/>
                    <a:pt x="1736" y="731"/>
                    <a:pt x="1963" y="357"/>
                  </a:cubicBezTo>
                  <a:cubicBezTo>
                    <a:pt x="2069" y="166"/>
                    <a:pt x="1889" y="0"/>
                    <a:pt x="1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5"/>
            <p:cNvSpPr/>
            <p:nvPr/>
          </p:nvSpPr>
          <p:spPr>
            <a:xfrm>
              <a:off x="7718905" y="4478491"/>
              <a:ext cx="93566" cy="107949"/>
            </a:xfrm>
            <a:custGeom>
              <a:avLst/>
              <a:gdLst/>
              <a:ahLst/>
              <a:cxnLst/>
              <a:rect l="l" t="t" r="r" b="b"/>
              <a:pathLst>
                <a:path w="1828" h="2109" extrusionOk="0">
                  <a:moveTo>
                    <a:pt x="1541" y="1"/>
                  </a:moveTo>
                  <a:cubicBezTo>
                    <a:pt x="1498" y="1"/>
                    <a:pt x="1456" y="14"/>
                    <a:pt x="1422" y="46"/>
                  </a:cubicBezTo>
                  <a:cubicBezTo>
                    <a:pt x="1142" y="286"/>
                    <a:pt x="968" y="633"/>
                    <a:pt x="768" y="927"/>
                  </a:cubicBezTo>
                  <a:cubicBezTo>
                    <a:pt x="527" y="1261"/>
                    <a:pt x="287" y="1608"/>
                    <a:pt x="60" y="1955"/>
                  </a:cubicBezTo>
                  <a:cubicBezTo>
                    <a:pt x="0" y="2025"/>
                    <a:pt x="81" y="2109"/>
                    <a:pt x="160" y="2109"/>
                  </a:cubicBezTo>
                  <a:cubicBezTo>
                    <a:pt x="187" y="2109"/>
                    <a:pt x="213" y="2099"/>
                    <a:pt x="234" y="2075"/>
                  </a:cubicBezTo>
                  <a:cubicBezTo>
                    <a:pt x="527" y="1768"/>
                    <a:pt x="808" y="1448"/>
                    <a:pt x="1088" y="1127"/>
                  </a:cubicBezTo>
                  <a:cubicBezTo>
                    <a:pt x="1342" y="873"/>
                    <a:pt x="1569" y="593"/>
                    <a:pt x="1756" y="299"/>
                  </a:cubicBezTo>
                  <a:cubicBezTo>
                    <a:pt x="1827" y="146"/>
                    <a:pt x="1680" y="1"/>
                    <a:pt x="15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5"/>
            <p:cNvSpPr/>
            <p:nvPr/>
          </p:nvSpPr>
          <p:spPr>
            <a:xfrm>
              <a:off x="7709641" y="4629538"/>
              <a:ext cx="70840" cy="86759"/>
            </a:xfrm>
            <a:custGeom>
              <a:avLst/>
              <a:gdLst/>
              <a:ahLst/>
              <a:cxnLst/>
              <a:rect l="l" t="t" r="r" b="b"/>
              <a:pathLst>
                <a:path w="1384" h="1695" extrusionOk="0">
                  <a:moveTo>
                    <a:pt x="935" y="0"/>
                  </a:moveTo>
                  <a:cubicBezTo>
                    <a:pt x="855" y="0"/>
                    <a:pt x="774" y="36"/>
                    <a:pt x="708" y="126"/>
                  </a:cubicBezTo>
                  <a:cubicBezTo>
                    <a:pt x="388" y="566"/>
                    <a:pt x="148" y="1060"/>
                    <a:pt x="1" y="1594"/>
                  </a:cubicBezTo>
                  <a:cubicBezTo>
                    <a:pt x="1" y="1656"/>
                    <a:pt x="47" y="1694"/>
                    <a:pt x="98" y="1694"/>
                  </a:cubicBezTo>
                  <a:cubicBezTo>
                    <a:pt x="124" y="1694"/>
                    <a:pt x="151" y="1684"/>
                    <a:pt x="174" y="1661"/>
                  </a:cubicBezTo>
                  <a:cubicBezTo>
                    <a:pt x="455" y="1247"/>
                    <a:pt x="775" y="860"/>
                    <a:pt x="1136" y="513"/>
                  </a:cubicBezTo>
                  <a:cubicBezTo>
                    <a:pt x="1384" y="304"/>
                    <a:pt x="1167" y="0"/>
                    <a:pt x="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5"/>
            <p:cNvSpPr/>
            <p:nvPr/>
          </p:nvSpPr>
          <p:spPr>
            <a:xfrm>
              <a:off x="7814212" y="4534539"/>
              <a:ext cx="86861" cy="100886"/>
            </a:xfrm>
            <a:custGeom>
              <a:avLst/>
              <a:gdLst/>
              <a:ahLst/>
              <a:cxnLst/>
              <a:rect l="l" t="t" r="r" b="b"/>
              <a:pathLst>
                <a:path w="1697" h="1971" extrusionOk="0">
                  <a:moveTo>
                    <a:pt x="1431" y="0"/>
                  </a:moveTo>
                  <a:cubicBezTo>
                    <a:pt x="1417" y="0"/>
                    <a:pt x="1403" y="2"/>
                    <a:pt x="1389" y="5"/>
                  </a:cubicBezTo>
                  <a:cubicBezTo>
                    <a:pt x="1296" y="5"/>
                    <a:pt x="1202" y="46"/>
                    <a:pt x="1122" y="99"/>
                  </a:cubicBezTo>
                  <a:cubicBezTo>
                    <a:pt x="935" y="219"/>
                    <a:pt x="788" y="393"/>
                    <a:pt x="682" y="580"/>
                  </a:cubicBezTo>
                  <a:cubicBezTo>
                    <a:pt x="441" y="967"/>
                    <a:pt x="254" y="1394"/>
                    <a:pt x="54" y="1795"/>
                  </a:cubicBezTo>
                  <a:cubicBezTo>
                    <a:pt x="0" y="1891"/>
                    <a:pt x="84" y="1970"/>
                    <a:pt x="168" y="1970"/>
                  </a:cubicBezTo>
                  <a:cubicBezTo>
                    <a:pt x="189" y="1970"/>
                    <a:pt x="209" y="1965"/>
                    <a:pt x="228" y="1955"/>
                  </a:cubicBezTo>
                  <a:cubicBezTo>
                    <a:pt x="521" y="1781"/>
                    <a:pt x="748" y="1447"/>
                    <a:pt x="949" y="1180"/>
                  </a:cubicBezTo>
                  <a:cubicBezTo>
                    <a:pt x="1149" y="913"/>
                    <a:pt x="1456" y="673"/>
                    <a:pt x="1643" y="379"/>
                  </a:cubicBezTo>
                  <a:cubicBezTo>
                    <a:pt x="1696" y="272"/>
                    <a:pt x="1670" y="139"/>
                    <a:pt x="1576" y="59"/>
                  </a:cubicBezTo>
                  <a:lnTo>
                    <a:pt x="1563" y="46"/>
                  </a:lnTo>
                  <a:cubicBezTo>
                    <a:pt x="1523" y="15"/>
                    <a:pt x="1475" y="0"/>
                    <a:pt x="1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5"/>
            <p:cNvSpPr/>
            <p:nvPr/>
          </p:nvSpPr>
          <p:spPr>
            <a:xfrm>
              <a:off x="7835402" y="4673711"/>
              <a:ext cx="73962" cy="97098"/>
            </a:xfrm>
            <a:custGeom>
              <a:avLst/>
              <a:gdLst/>
              <a:ahLst/>
              <a:cxnLst/>
              <a:rect l="l" t="t" r="r" b="b"/>
              <a:pathLst>
                <a:path w="1445" h="1897" extrusionOk="0">
                  <a:moveTo>
                    <a:pt x="1088" y="0"/>
                  </a:moveTo>
                  <a:cubicBezTo>
                    <a:pt x="1007" y="0"/>
                    <a:pt x="927" y="39"/>
                    <a:pt x="868" y="130"/>
                  </a:cubicBezTo>
                  <a:cubicBezTo>
                    <a:pt x="708" y="397"/>
                    <a:pt x="535" y="665"/>
                    <a:pt x="374" y="932"/>
                  </a:cubicBezTo>
                  <a:cubicBezTo>
                    <a:pt x="187" y="1172"/>
                    <a:pt x="54" y="1452"/>
                    <a:pt x="1" y="1746"/>
                  </a:cubicBezTo>
                  <a:cubicBezTo>
                    <a:pt x="1" y="1825"/>
                    <a:pt x="66" y="1896"/>
                    <a:pt x="138" y="1896"/>
                  </a:cubicBezTo>
                  <a:cubicBezTo>
                    <a:pt x="163" y="1896"/>
                    <a:pt x="190" y="1887"/>
                    <a:pt x="214" y="1866"/>
                  </a:cubicBezTo>
                  <a:cubicBezTo>
                    <a:pt x="454" y="1653"/>
                    <a:pt x="681" y="1412"/>
                    <a:pt x="882" y="1159"/>
                  </a:cubicBezTo>
                  <a:cubicBezTo>
                    <a:pt x="1109" y="945"/>
                    <a:pt x="1282" y="678"/>
                    <a:pt x="1389" y="397"/>
                  </a:cubicBezTo>
                  <a:cubicBezTo>
                    <a:pt x="1444" y="186"/>
                    <a:pt x="1266" y="0"/>
                    <a:pt x="10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5"/>
            <p:cNvSpPr/>
            <p:nvPr/>
          </p:nvSpPr>
          <p:spPr>
            <a:xfrm>
              <a:off x="7710460" y="4768506"/>
              <a:ext cx="67564" cy="94283"/>
            </a:xfrm>
            <a:custGeom>
              <a:avLst/>
              <a:gdLst/>
              <a:ahLst/>
              <a:cxnLst/>
              <a:rect l="l" t="t" r="r" b="b"/>
              <a:pathLst>
                <a:path w="1320" h="1842" extrusionOk="0">
                  <a:moveTo>
                    <a:pt x="1106" y="1"/>
                  </a:moveTo>
                  <a:cubicBezTo>
                    <a:pt x="973" y="41"/>
                    <a:pt x="866" y="108"/>
                    <a:pt x="772" y="214"/>
                  </a:cubicBezTo>
                  <a:cubicBezTo>
                    <a:pt x="732" y="281"/>
                    <a:pt x="706" y="335"/>
                    <a:pt x="679" y="401"/>
                  </a:cubicBezTo>
                  <a:cubicBezTo>
                    <a:pt x="612" y="535"/>
                    <a:pt x="532" y="668"/>
                    <a:pt x="452" y="802"/>
                  </a:cubicBezTo>
                  <a:cubicBezTo>
                    <a:pt x="292" y="1082"/>
                    <a:pt x="158" y="1363"/>
                    <a:pt x="38" y="1643"/>
                  </a:cubicBezTo>
                  <a:cubicBezTo>
                    <a:pt x="1" y="1756"/>
                    <a:pt x="81" y="1842"/>
                    <a:pt x="170" y="1842"/>
                  </a:cubicBezTo>
                  <a:cubicBezTo>
                    <a:pt x="207" y="1842"/>
                    <a:pt x="247" y="1826"/>
                    <a:pt x="278" y="1790"/>
                  </a:cubicBezTo>
                  <a:cubicBezTo>
                    <a:pt x="612" y="1309"/>
                    <a:pt x="1106" y="855"/>
                    <a:pt x="1293" y="295"/>
                  </a:cubicBezTo>
                  <a:cubicBezTo>
                    <a:pt x="1320" y="214"/>
                    <a:pt x="1280" y="121"/>
                    <a:pt x="1226" y="68"/>
                  </a:cubicBezTo>
                  <a:lnTo>
                    <a:pt x="1173" y="28"/>
                  </a:lnTo>
                  <a:cubicBezTo>
                    <a:pt x="1160" y="14"/>
                    <a:pt x="1133" y="1"/>
                    <a:pt x="11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5"/>
            <p:cNvSpPr/>
            <p:nvPr/>
          </p:nvSpPr>
          <p:spPr>
            <a:xfrm>
              <a:off x="7567397" y="4717782"/>
              <a:ext cx="83995" cy="104776"/>
            </a:xfrm>
            <a:custGeom>
              <a:avLst/>
              <a:gdLst/>
              <a:ahLst/>
              <a:cxnLst/>
              <a:rect l="l" t="t" r="r" b="b"/>
              <a:pathLst>
                <a:path w="1641" h="2047" extrusionOk="0">
                  <a:moveTo>
                    <a:pt x="1399" y="1"/>
                  </a:moveTo>
                  <a:cubicBezTo>
                    <a:pt x="1388" y="1"/>
                    <a:pt x="1376" y="2"/>
                    <a:pt x="1364" y="4"/>
                  </a:cubicBezTo>
                  <a:cubicBezTo>
                    <a:pt x="977" y="97"/>
                    <a:pt x="697" y="551"/>
                    <a:pt x="470" y="872"/>
                  </a:cubicBezTo>
                  <a:cubicBezTo>
                    <a:pt x="256" y="1179"/>
                    <a:pt x="96" y="1526"/>
                    <a:pt x="16" y="1900"/>
                  </a:cubicBezTo>
                  <a:cubicBezTo>
                    <a:pt x="0" y="1994"/>
                    <a:pt x="77" y="2047"/>
                    <a:pt x="154" y="2047"/>
                  </a:cubicBezTo>
                  <a:cubicBezTo>
                    <a:pt x="207" y="2047"/>
                    <a:pt x="261" y="2021"/>
                    <a:pt x="283" y="1967"/>
                  </a:cubicBezTo>
                  <a:cubicBezTo>
                    <a:pt x="456" y="1619"/>
                    <a:pt x="670" y="1312"/>
                    <a:pt x="937" y="1045"/>
                  </a:cubicBezTo>
                  <a:cubicBezTo>
                    <a:pt x="1151" y="805"/>
                    <a:pt x="1471" y="578"/>
                    <a:pt x="1591" y="284"/>
                  </a:cubicBezTo>
                  <a:cubicBezTo>
                    <a:pt x="1641" y="148"/>
                    <a:pt x="1542" y="1"/>
                    <a:pt x="13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5"/>
            <p:cNvSpPr/>
            <p:nvPr/>
          </p:nvSpPr>
          <p:spPr>
            <a:xfrm>
              <a:off x="7436261" y="4645304"/>
              <a:ext cx="79337" cy="117060"/>
            </a:xfrm>
            <a:custGeom>
              <a:avLst/>
              <a:gdLst/>
              <a:ahLst/>
              <a:cxnLst/>
              <a:rect l="l" t="t" r="r" b="b"/>
              <a:pathLst>
                <a:path w="1550" h="2287" extrusionOk="0">
                  <a:moveTo>
                    <a:pt x="1324" y="0"/>
                  </a:moveTo>
                  <a:cubicBezTo>
                    <a:pt x="1310" y="0"/>
                    <a:pt x="1296" y="2"/>
                    <a:pt x="1283" y="4"/>
                  </a:cubicBezTo>
                  <a:cubicBezTo>
                    <a:pt x="922" y="45"/>
                    <a:pt x="602" y="659"/>
                    <a:pt x="441" y="926"/>
                  </a:cubicBezTo>
                  <a:cubicBezTo>
                    <a:pt x="214" y="1300"/>
                    <a:pt x="1" y="1727"/>
                    <a:pt x="28" y="2181"/>
                  </a:cubicBezTo>
                  <a:cubicBezTo>
                    <a:pt x="34" y="2253"/>
                    <a:pt x="88" y="2286"/>
                    <a:pt x="145" y="2286"/>
                  </a:cubicBezTo>
                  <a:cubicBezTo>
                    <a:pt x="205" y="2286"/>
                    <a:pt x="268" y="2249"/>
                    <a:pt x="281" y="2181"/>
                  </a:cubicBezTo>
                  <a:cubicBezTo>
                    <a:pt x="375" y="1780"/>
                    <a:pt x="708" y="1393"/>
                    <a:pt x="949" y="1073"/>
                  </a:cubicBezTo>
                  <a:cubicBezTo>
                    <a:pt x="1136" y="832"/>
                    <a:pt x="1523" y="552"/>
                    <a:pt x="1550" y="231"/>
                  </a:cubicBezTo>
                  <a:cubicBezTo>
                    <a:pt x="1550" y="100"/>
                    <a:pt x="1442" y="0"/>
                    <a:pt x="13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5"/>
            <p:cNvSpPr/>
            <p:nvPr/>
          </p:nvSpPr>
          <p:spPr>
            <a:xfrm>
              <a:off x="7441073" y="4781251"/>
              <a:ext cx="74269" cy="113068"/>
            </a:xfrm>
            <a:custGeom>
              <a:avLst/>
              <a:gdLst/>
              <a:ahLst/>
              <a:cxnLst/>
              <a:rect l="l" t="t" r="r" b="b"/>
              <a:pathLst>
                <a:path w="1451" h="2209" extrusionOk="0">
                  <a:moveTo>
                    <a:pt x="1222" y="0"/>
                  </a:moveTo>
                  <a:cubicBezTo>
                    <a:pt x="1193" y="0"/>
                    <a:pt x="1164" y="6"/>
                    <a:pt x="1135" y="19"/>
                  </a:cubicBezTo>
                  <a:cubicBezTo>
                    <a:pt x="801" y="112"/>
                    <a:pt x="548" y="646"/>
                    <a:pt x="388" y="927"/>
                  </a:cubicBezTo>
                  <a:cubicBezTo>
                    <a:pt x="147" y="1274"/>
                    <a:pt x="14" y="1675"/>
                    <a:pt x="0" y="2088"/>
                  </a:cubicBezTo>
                  <a:cubicBezTo>
                    <a:pt x="0" y="2172"/>
                    <a:pt x="55" y="2209"/>
                    <a:pt x="116" y="2209"/>
                  </a:cubicBezTo>
                  <a:cubicBezTo>
                    <a:pt x="182" y="2209"/>
                    <a:pt x="253" y="2165"/>
                    <a:pt x="267" y="2088"/>
                  </a:cubicBezTo>
                  <a:cubicBezTo>
                    <a:pt x="361" y="1715"/>
                    <a:pt x="628" y="1367"/>
                    <a:pt x="868" y="1074"/>
                  </a:cubicBezTo>
                  <a:cubicBezTo>
                    <a:pt x="1068" y="820"/>
                    <a:pt x="1416" y="553"/>
                    <a:pt x="1429" y="233"/>
                  </a:cubicBezTo>
                  <a:cubicBezTo>
                    <a:pt x="1451" y="103"/>
                    <a:pt x="1342" y="0"/>
                    <a:pt x="12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5"/>
            <p:cNvSpPr/>
            <p:nvPr/>
          </p:nvSpPr>
          <p:spPr>
            <a:xfrm>
              <a:off x="7473882" y="4928000"/>
              <a:ext cx="64186" cy="85172"/>
            </a:xfrm>
            <a:custGeom>
              <a:avLst/>
              <a:gdLst/>
              <a:ahLst/>
              <a:cxnLst/>
              <a:rect l="l" t="t" r="r" b="b"/>
              <a:pathLst>
                <a:path w="1254" h="1664" extrusionOk="0">
                  <a:moveTo>
                    <a:pt x="967" y="0"/>
                  </a:moveTo>
                  <a:cubicBezTo>
                    <a:pt x="925" y="0"/>
                    <a:pt x="882" y="15"/>
                    <a:pt x="841" y="49"/>
                  </a:cubicBezTo>
                  <a:cubicBezTo>
                    <a:pt x="414" y="410"/>
                    <a:pt x="40" y="944"/>
                    <a:pt x="0" y="1518"/>
                  </a:cubicBezTo>
                  <a:cubicBezTo>
                    <a:pt x="0" y="1596"/>
                    <a:pt x="74" y="1664"/>
                    <a:pt x="140" y="1664"/>
                  </a:cubicBezTo>
                  <a:cubicBezTo>
                    <a:pt x="176" y="1664"/>
                    <a:pt x="209" y="1645"/>
                    <a:pt x="227" y="1598"/>
                  </a:cubicBezTo>
                  <a:cubicBezTo>
                    <a:pt x="427" y="1077"/>
                    <a:pt x="841" y="784"/>
                    <a:pt x="1148" y="343"/>
                  </a:cubicBezTo>
                  <a:cubicBezTo>
                    <a:pt x="1253" y="196"/>
                    <a:pt x="1119" y="0"/>
                    <a:pt x="9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5"/>
            <p:cNvSpPr/>
            <p:nvPr/>
          </p:nvSpPr>
          <p:spPr>
            <a:xfrm>
              <a:off x="7611775" y="4822456"/>
              <a:ext cx="59067" cy="79644"/>
            </a:xfrm>
            <a:custGeom>
              <a:avLst/>
              <a:gdLst/>
              <a:ahLst/>
              <a:cxnLst/>
              <a:rect l="l" t="t" r="r" b="b"/>
              <a:pathLst>
                <a:path w="1154" h="1556" extrusionOk="0">
                  <a:moveTo>
                    <a:pt x="918" y="0"/>
                  </a:moveTo>
                  <a:cubicBezTo>
                    <a:pt x="875" y="0"/>
                    <a:pt x="830" y="17"/>
                    <a:pt x="791" y="55"/>
                  </a:cubicBezTo>
                  <a:cubicBezTo>
                    <a:pt x="404" y="416"/>
                    <a:pt x="137" y="896"/>
                    <a:pt x="17" y="1404"/>
                  </a:cubicBezTo>
                  <a:cubicBezTo>
                    <a:pt x="0" y="1495"/>
                    <a:pt x="82" y="1556"/>
                    <a:pt x="159" y="1556"/>
                  </a:cubicBezTo>
                  <a:cubicBezTo>
                    <a:pt x="206" y="1556"/>
                    <a:pt x="250" y="1534"/>
                    <a:pt x="270" y="1484"/>
                  </a:cubicBezTo>
                  <a:cubicBezTo>
                    <a:pt x="417" y="990"/>
                    <a:pt x="845" y="696"/>
                    <a:pt x="1085" y="269"/>
                  </a:cubicBezTo>
                  <a:cubicBezTo>
                    <a:pt x="1154" y="131"/>
                    <a:pt x="1041" y="0"/>
                    <a:pt x="9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5"/>
            <p:cNvSpPr/>
            <p:nvPr/>
          </p:nvSpPr>
          <p:spPr>
            <a:xfrm>
              <a:off x="7643254" y="4925184"/>
              <a:ext cx="62036" cy="84609"/>
            </a:xfrm>
            <a:custGeom>
              <a:avLst/>
              <a:gdLst/>
              <a:ahLst/>
              <a:cxnLst/>
              <a:rect l="l" t="t" r="r" b="b"/>
              <a:pathLst>
                <a:path w="1212" h="1653" extrusionOk="0">
                  <a:moveTo>
                    <a:pt x="1004" y="1"/>
                  </a:moveTo>
                  <a:cubicBezTo>
                    <a:pt x="969" y="1"/>
                    <a:pt x="932" y="12"/>
                    <a:pt x="897" y="38"/>
                  </a:cubicBezTo>
                  <a:cubicBezTo>
                    <a:pt x="684" y="211"/>
                    <a:pt x="563" y="465"/>
                    <a:pt x="430" y="692"/>
                  </a:cubicBezTo>
                  <a:cubicBezTo>
                    <a:pt x="270" y="932"/>
                    <a:pt x="136" y="1186"/>
                    <a:pt x="29" y="1466"/>
                  </a:cubicBezTo>
                  <a:cubicBezTo>
                    <a:pt x="0" y="1553"/>
                    <a:pt x="82" y="1653"/>
                    <a:pt x="165" y="1653"/>
                  </a:cubicBezTo>
                  <a:cubicBezTo>
                    <a:pt x="197" y="1653"/>
                    <a:pt x="230" y="1637"/>
                    <a:pt x="256" y="1600"/>
                  </a:cubicBezTo>
                  <a:cubicBezTo>
                    <a:pt x="403" y="1373"/>
                    <a:pt x="577" y="1146"/>
                    <a:pt x="750" y="932"/>
                  </a:cubicBezTo>
                  <a:cubicBezTo>
                    <a:pt x="924" y="719"/>
                    <a:pt x="1151" y="505"/>
                    <a:pt x="1191" y="224"/>
                  </a:cubicBezTo>
                  <a:cubicBezTo>
                    <a:pt x="1211" y="113"/>
                    <a:pt x="1116" y="1"/>
                    <a:pt x="10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5"/>
            <p:cNvSpPr/>
            <p:nvPr/>
          </p:nvSpPr>
          <p:spPr>
            <a:xfrm>
              <a:off x="7782119" y="4839193"/>
              <a:ext cx="90393" cy="102524"/>
            </a:xfrm>
            <a:custGeom>
              <a:avLst/>
              <a:gdLst/>
              <a:ahLst/>
              <a:cxnLst/>
              <a:rect l="l" t="t" r="r" b="b"/>
              <a:pathLst>
                <a:path w="1766" h="2003" extrusionOk="0">
                  <a:moveTo>
                    <a:pt x="1350" y="0"/>
                  </a:moveTo>
                  <a:cubicBezTo>
                    <a:pt x="1271" y="0"/>
                    <a:pt x="1189" y="31"/>
                    <a:pt x="1122" y="102"/>
                  </a:cubicBezTo>
                  <a:cubicBezTo>
                    <a:pt x="841" y="382"/>
                    <a:pt x="588" y="703"/>
                    <a:pt x="361" y="1023"/>
                  </a:cubicBezTo>
                  <a:cubicBezTo>
                    <a:pt x="200" y="1277"/>
                    <a:pt x="0" y="1611"/>
                    <a:pt x="120" y="1918"/>
                  </a:cubicBezTo>
                  <a:cubicBezTo>
                    <a:pt x="139" y="1973"/>
                    <a:pt x="189" y="2003"/>
                    <a:pt x="240" y="2003"/>
                  </a:cubicBezTo>
                  <a:cubicBezTo>
                    <a:pt x="263" y="2003"/>
                    <a:pt x="286" y="1997"/>
                    <a:pt x="307" y="1985"/>
                  </a:cubicBezTo>
                  <a:cubicBezTo>
                    <a:pt x="561" y="1784"/>
                    <a:pt x="748" y="1477"/>
                    <a:pt x="961" y="1250"/>
                  </a:cubicBezTo>
                  <a:cubicBezTo>
                    <a:pt x="1215" y="1010"/>
                    <a:pt x="1442" y="756"/>
                    <a:pt x="1629" y="462"/>
                  </a:cubicBezTo>
                  <a:cubicBezTo>
                    <a:pt x="1766" y="228"/>
                    <a:pt x="1566" y="0"/>
                    <a:pt x="13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5"/>
            <p:cNvSpPr/>
            <p:nvPr/>
          </p:nvSpPr>
          <p:spPr>
            <a:xfrm>
              <a:off x="7927689" y="4706982"/>
              <a:ext cx="68741" cy="85940"/>
            </a:xfrm>
            <a:custGeom>
              <a:avLst/>
              <a:gdLst/>
              <a:ahLst/>
              <a:cxnLst/>
              <a:rect l="l" t="t" r="r" b="b"/>
              <a:pathLst>
                <a:path w="1343" h="1679" extrusionOk="0">
                  <a:moveTo>
                    <a:pt x="986" y="1"/>
                  </a:moveTo>
                  <a:cubicBezTo>
                    <a:pt x="920" y="1"/>
                    <a:pt x="854" y="25"/>
                    <a:pt x="801" y="81"/>
                  </a:cubicBezTo>
                  <a:cubicBezTo>
                    <a:pt x="467" y="455"/>
                    <a:pt x="0" y="1083"/>
                    <a:pt x="94" y="1603"/>
                  </a:cubicBezTo>
                  <a:cubicBezTo>
                    <a:pt x="111" y="1655"/>
                    <a:pt x="150" y="1679"/>
                    <a:pt x="193" y="1679"/>
                  </a:cubicBezTo>
                  <a:cubicBezTo>
                    <a:pt x="217" y="1679"/>
                    <a:pt x="243" y="1671"/>
                    <a:pt x="267" y="1657"/>
                  </a:cubicBezTo>
                  <a:cubicBezTo>
                    <a:pt x="427" y="1443"/>
                    <a:pt x="547" y="1190"/>
                    <a:pt x="721" y="989"/>
                  </a:cubicBezTo>
                  <a:cubicBezTo>
                    <a:pt x="895" y="789"/>
                    <a:pt x="1055" y="575"/>
                    <a:pt x="1215" y="362"/>
                  </a:cubicBezTo>
                  <a:cubicBezTo>
                    <a:pt x="1343" y="185"/>
                    <a:pt x="1167" y="1"/>
                    <a:pt x="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 name="Google Shape;803;p25"/>
          <p:cNvSpPr/>
          <p:nvPr/>
        </p:nvSpPr>
        <p:spPr>
          <a:xfrm rot="10800000">
            <a:off x="-55766" y="3204324"/>
            <a:ext cx="2175976" cy="1932273"/>
          </a:xfrm>
          <a:custGeom>
            <a:avLst/>
            <a:gdLst/>
            <a:ahLst/>
            <a:cxnLst/>
            <a:rect l="l" t="t" r="r" b="b"/>
            <a:pathLst>
              <a:path w="43769" h="38867" extrusionOk="0">
                <a:moveTo>
                  <a:pt x="3859" y="1"/>
                </a:moveTo>
                <a:cubicBezTo>
                  <a:pt x="3859" y="1"/>
                  <a:pt x="0" y="6930"/>
                  <a:pt x="7317" y="11817"/>
                </a:cubicBezTo>
                <a:cubicBezTo>
                  <a:pt x="14648" y="16704"/>
                  <a:pt x="19027" y="14661"/>
                  <a:pt x="25142" y="17318"/>
                </a:cubicBezTo>
                <a:cubicBezTo>
                  <a:pt x="31244" y="19962"/>
                  <a:pt x="32166" y="22819"/>
                  <a:pt x="33394" y="28307"/>
                </a:cubicBezTo>
                <a:cubicBezTo>
                  <a:pt x="34388" y="32796"/>
                  <a:pt x="37294" y="38866"/>
                  <a:pt x="41103" y="38866"/>
                </a:cubicBezTo>
                <a:cubicBezTo>
                  <a:pt x="41951" y="38866"/>
                  <a:pt x="42843" y="38566"/>
                  <a:pt x="43769" y="37881"/>
                </a:cubicBezTo>
                <a:lnTo>
                  <a:pt x="437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 name="Google Shape;804;p25"/>
          <p:cNvGrpSpPr/>
          <p:nvPr/>
        </p:nvGrpSpPr>
        <p:grpSpPr>
          <a:xfrm rot="-6459939">
            <a:off x="763828" y="3739459"/>
            <a:ext cx="970767" cy="1009219"/>
            <a:chOff x="6020575" y="2836750"/>
            <a:chExt cx="309900" cy="322175"/>
          </a:xfrm>
        </p:grpSpPr>
        <p:sp>
          <p:nvSpPr>
            <p:cNvPr id="805" name="Google Shape;805;p25"/>
            <p:cNvSpPr/>
            <p:nvPr/>
          </p:nvSpPr>
          <p:spPr>
            <a:xfrm>
              <a:off x="6120250" y="2922925"/>
              <a:ext cx="71200" cy="77425"/>
            </a:xfrm>
            <a:custGeom>
              <a:avLst/>
              <a:gdLst/>
              <a:ahLst/>
              <a:cxnLst/>
              <a:rect l="l" t="t" r="r" b="b"/>
              <a:pathLst>
                <a:path w="2848" h="3097" extrusionOk="0">
                  <a:moveTo>
                    <a:pt x="1250" y="0"/>
                  </a:moveTo>
                  <a:cubicBezTo>
                    <a:pt x="1173" y="0"/>
                    <a:pt x="1101" y="30"/>
                    <a:pt x="1035" y="93"/>
                  </a:cubicBezTo>
                  <a:cubicBezTo>
                    <a:pt x="0" y="1072"/>
                    <a:pt x="1301" y="3097"/>
                    <a:pt x="2047" y="3097"/>
                  </a:cubicBezTo>
                  <a:cubicBezTo>
                    <a:pt x="2177" y="3097"/>
                    <a:pt x="2289" y="3036"/>
                    <a:pt x="2370" y="2897"/>
                  </a:cubicBezTo>
                  <a:cubicBezTo>
                    <a:pt x="2848" y="2062"/>
                    <a:pt x="1896" y="0"/>
                    <a:pt x="1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5"/>
            <p:cNvSpPr/>
            <p:nvPr/>
          </p:nvSpPr>
          <p:spPr>
            <a:xfrm>
              <a:off x="6201150" y="2956200"/>
              <a:ext cx="66825" cy="71750"/>
            </a:xfrm>
            <a:custGeom>
              <a:avLst/>
              <a:gdLst/>
              <a:ahLst/>
              <a:cxnLst/>
              <a:rect l="l" t="t" r="r" b="b"/>
              <a:pathLst>
                <a:path w="2673" h="2870" extrusionOk="0">
                  <a:moveTo>
                    <a:pt x="1115" y="0"/>
                  </a:moveTo>
                  <a:cubicBezTo>
                    <a:pt x="970" y="0"/>
                    <a:pt x="828" y="70"/>
                    <a:pt x="697" y="231"/>
                  </a:cubicBezTo>
                  <a:cubicBezTo>
                    <a:pt x="1" y="1087"/>
                    <a:pt x="1118" y="2869"/>
                    <a:pt x="1808" y="2869"/>
                  </a:cubicBezTo>
                  <a:cubicBezTo>
                    <a:pt x="1926" y="2869"/>
                    <a:pt x="2030" y="2818"/>
                    <a:pt x="2112" y="2701"/>
                  </a:cubicBezTo>
                  <a:cubicBezTo>
                    <a:pt x="2672" y="1906"/>
                    <a:pt x="1869" y="0"/>
                    <a:pt x="1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5"/>
            <p:cNvSpPr/>
            <p:nvPr/>
          </p:nvSpPr>
          <p:spPr>
            <a:xfrm>
              <a:off x="6169475" y="3033450"/>
              <a:ext cx="77125" cy="79025"/>
            </a:xfrm>
            <a:custGeom>
              <a:avLst/>
              <a:gdLst/>
              <a:ahLst/>
              <a:cxnLst/>
              <a:rect l="l" t="t" r="r" b="b"/>
              <a:pathLst>
                <a:path w="3085" h="3161" extrusionOk="0">
                  <a:moveTo>
                    <a:pt x="1248" y="0"/>
                  </a:moveTo>
                  <a:cubicBezTo>
                    <a:pt x="1109" y="0"/>
                    <a:pt x="971" y="61"/>
                    <a:pt x="842" y="199"/>
                  </a:cubicBezTo>
                  <a:cubicBezTo>
                    <a:pt x="0" y="1100"/>
                    <a:pt x="1318" y="3160"/>
                    <a:pt x="2128" y="3160"/>
                  </a:cubicBezTo>
                  <a:cubicBezTo>
                    <a:pt x="2230" y="3160"/>
                    <a:pt x="2324" y="3128"/>
                    <a:pt x="2404" y="3056"/>
                  </a:cubicBezTo>
                  <a:cubicBezTo>
                    <a:pt x="3085" y="2445"/>
                    <a:pt x="2131" y="0"/>
                    <a:pt x="12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5"/>
            <p:cNvSpPr/>
            <p:nvPr/>
          </p:nvSpPr>
          <p:spPr>
            <a:xfrm>
              <a:off x="6094625" y="2998725"/>
              <a:ext cx="60275" cy="43050"/>
            </a:xfrm>
            <a:custGeom>
              <a:avLst/>
              <a:gdLst/>
              <a:ahLst/>
              <a:cxnLst/>
              <a:rect l="l" t="t" r="r" b="b"/>
              <a:pathLst>
                <a:path w="2411" h="1722" extrusionOk="0">
                  <a:moveTo>
                    <a:pt x="807" y="1"/>
                  </a:moveTo>
                  <a:cubicBezTo>
                    <a:pt x="692" y="1"/>
                    <a:pt x="586" y="41"/>
                    <a:pt x="498" y="132"/>
                  </a:cubicBezTo>
                  <a:cubicBezTo>
                    <a:pt x="1" y="676"/>
                    <a:pt x="1217" y="1721"/>
                    <a:pt x="1820" y="1721"/>
                  </a:cubicBezTo>
                  <a:cubicBezTo>
                    <a:pt x="1913" y="1721"/>
                    <a:pt x="1992" y="1696"/>
                    <a:pt x="2047" y="1641"/>
                  </a:cubicBezTo>
                  <a:cubicBezTo>
                    <a:pt x="2410" y="1289"/>
                    <a:pt x="1460" y="1"/>
                    <a:pt x="8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5"/>
            <p:cNvSpPr/>
            <p:nvPr/>
          </p:nvSpPr>
          <p:spPr>
            <a:xfrm>
              <a:off x="6260575" y="3056025"/>
              <a:ext cx="48000" cy="48700"/>
            </a:xfrm>
            <a:custGeom>
              <a:avLst/>
              <a:gdLst/>
              <a:ahLst/>
              <a:cxnLst/>
              <a:rect l="l" t="t" r="r" b="b"/>
              <a:pathLst>
                <a:path w="1920" h="1948" extrusionOk="0">
                  <a:moveTo>
                    <a:pt x="511" y="1"/>
                  </a:moveTo>
                  <a:cubicBezTo>
                    <a:pt x="444" y="1"/>
                    <a:pt x="384" y="19"/>
                    <a:pt x="336" y="57"/>
                  </a:cubicBezTo>
                  <a:cubicBezTo>
                    <a:pt x="1" y="325"/>
                    <a:pt x="684" y="1948"/>
                    <a:pt x="1206" y="1948"/>
                  </a:cubicBezTo>
                  <a:cubicBezTo>
                    <a:pt x="1308" y="1948"/>
                    <a:pt x="1403" y="1886"/>
                    <a:pt x="1484" y="1739"/>
                  </a:cubicBezTo>
                  <a:cubicBezTo>
                    <a:pt x="1919" y="963"/>
                    <a:pt x="1008"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5"/>
            <p:cNvSpPr/>
            <p:nvPr/>
          </p:nvSpPr>
          <p:spPr>
            <a:xfrm>
              <a:off x="6101550" y="3077775"/>
              <a:ext cx="79175" cy="81150"/>
            </a:xfrm>
            <a:custGeom>
              <a:avLst/>
              <a:gdLst/>
              <a:ahLst/>
              <a:cxnLst/>
              <a:rect l="l" t="t" r="r" b="b"/>
              <a:pathLst>
                <a:path w="3167" h="3246" extrusionOk="0">
                  <a:moveTo>
                    <a:pt x="1444" y="1"/>
                  </a:moveTo>
                  <a:cubicBezTo>
                    <a:pt x="1334" y="1"/>
                    <a:pt x="1220" y="30"/>
                    <a:pt x="1102" y="95"/>
                  </a:cubicBezTo>
                  <a:cubicBezTo>
                    <a:pt x="1" y="699"/>
                    <a:pt x="1473" y="3246"/>
                    <a:pt x="2407" y="3246"/>
                  </a:cubicBezTo>
                  <a:cubicBezTo>
                    <a:pt x="2526" y="3246"/>
                    <a:pt x="2636" y="3205"/>
                    <a:pt x="2731" y="3112"/>
                  </a:cubicBezTo>
                  <a:cubicBezTo>
                    <a:pt x="3166" y="2689"/>
                    <a:pt x="2496" y="1"/>
                    <a:pt x="14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5"/>
            <p:cNvSpPr/>
            <p:nvPr/>
          </p:nvSpPr>
          <p:spPr>
            <a:xfrm>
              <a:off x="6060700" y="2898150"/>
              <a:ext cx="54900" cy="63000"/>
            </a:xfrm>
            <a:custGeom>
              <a:avLst/>
              <a:gdLst/>
              <a:ahLst/>
              <a:cxnLst/>
              <a:rect l="l" t="t" r="r" b="b"/>
              <a:pathLst>
                <a:path w="2196" h="2520" extrusionOk="0">
                  <a:moveTo>
                    <a:pt x="985" y="0"/>
                  </a:moveTo>
                  <a:cubicBezTo>
                    <a:pt x="908" y="0"/>
                    <a:pt x="828" y="26"/>
                    <a:pt x="747" y="83"/>
                  </a:cubicBezTo>
                  <a:cubicBezTo>
                    <a:pt x="1" y="613"/>
                    <a:pt x="903" y="2519"/>
                    <a:pt x="1646" y="2519"/>
                  </a:cubicBezTo>
                  <a:cubicBezTo>
                    <a:pt x="1727" y="2519"/>
                    <a:pt x="1807" y="2496"/>
                    <a:pt x="1882" y="2446"/>
                  </a:cubicBezTo>
                  <a:cubicBezTo>
                    <a:pt x="2195" y="2241"/>
                    <a:pt x="1703" y="0"/>
                    <a:pt x="9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5"/>
            <p:cNvSpPr/>
            <p:nvPr/>
          </p:nvSpPr>
          <p:spPr>
            <a:xfrm>
              <a:off x="6170925" y="2876275"/>
              <a:ext cx="48625" cy="47200"/>
            </a:xfrm>
            <a:custGeom>
              <a:avLst/>
              <a:gdLst/>
              <a:ahLst/>
              <a:cxnLst/>
              <a:rect l="l" t="t" r="r" b="b"/>
              <a:pathLst>
                <a:path w="1945" h="1888" extrusionOk="0">
                  <a:moveTo>
                    <a:pt x="908" y="1"/>
                  </a:moveTo>
                  <a:cubicBezTo>
                    <a:pt x="842" y="1"/>
                    <a:pt x="774" y="20"/>
                    <a:pt x="704" y="63"/>
                  </a:cubicBezTo>
                  <a:cubicBezTo>
                    <a:pt x="1" y="498"/>
                    <a:pt x="767" y="1888"/>
                    <a:pt x="1349" y="1888"/>
                  </a:cubicBezTo>
                  <a:cubicBezTo>
                    <a:pt x="1375" y="1888"/>
                    <a:pt x="1400" y="1885"/>
                    <a:pt x="1425" y="1879"/>
                  </a:cubicBezTo>
                  <a:cubicBezTo>
                    <a:pt x="1944" y="1771"/>
                    <a:pt x="1535"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5"/>
            <p:cNvSpPr/>
            <p:nvPr/>
          </p:nvSpPr>
          <p:spPr>
            <a:xfrm>
              <a:off x="6242850" y="2909825"/>
              <a:ext cx="46350" cy="40975"/>
            </a:xfrm>
            <a:custGeom>
              <a:avLst/>
              <a:gdLst/>
              <a:ahLst/>
              <a:cxnLst/>
              <a:rect l="l" t="t" r="r" b="b"/>
              <a:pathLst>
                <a:path w="1854" h="1639" extrusionOk="0">
                  <a:moveTo>
                    <a:pt x="735" y="1"/>
                  </a:moveTo>
                  <a:cubicBezTo>
                    <a:pt x="677" y="1"/>
                    <a:pt x="620" y="18"/>
                    <a:pt x="564" y="57"/>
                  </a:cubicBezTo>
                  <a:cubicBezTo>
                    <a:pt x="0" y="441"/>
                    <a:pt x="618" y="1639"/>
                    <a:pt x="1223" y="1639"/>
                  </a:cubicBezTo>
                  <a:cubicBezTo>
                    <a:pt x="1249" y="1639"/>
                    <a:pt x="1274" y="1636"/>
                    <a:pt x="1299" y="1632"/>
                  </a:cubicBezTo>
                  <a:cubicBezTo>
                    <a:pt x="1853" y="1536"/>
                    <a:pt x="1275" y="1"/>
                    <a:pt x="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5"/>
            <p:cNvSpPr/>
            <p:nvPr/>
          </p:nvSpPr>
          <p:spPr>
            <a:xfrm>
              <a:off x="6271125" y="2995700"/>
              <a:ext cx="59350" cy="56675"/>
            </a:xfrm>
            <a:custGeom>
              <a:avLst/>
              <a:gdLst/>
              <a:ahLst/>
              <a:cxnLst/>
              <a:rect l="l" t="t" r="r" b="b"/>
              <a:pathLst>
                <a:path w="2374" h="2267" extrusionOk="0">
                  <a:moveTo>
                    <a:pt x="957" y="0"/>
                  </a:moveTo>
                  <a:cubicBezTo>
                    <a:pt x="876" y="0"/>
                    <a:pt x="794" y="29"/>
                    <a:pt x="715" y="93"/>
                  </a:cubicBezTo>
                  <a:cubicBezTo>
                    <a:pt x="1" y="693"/>
                    <a:pt x="1041" y="2267"/>
                    <a:pt x="1729" y="2267"/>
                  </a:cubicBezTo>
                  <a:cubicBezTo>
                    <a:pt x="1761" y="2267"/>
                    <a:pt x="1793" y="2263"/>
                    <a:pt x="1823" y="2256"/>
                  </a:cubicBezTo>
                  <a:cubicBezTo>
                    <a:pt x="2373" y="2125"/>
                    <a:pt x="1659" y="0"/>
                    <a:pt x="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5"/>
            <p:cNvSpPr/>
            <p:nvPr/>
          </p:nvSpPr>
          <p:spPr>
            <a:xfrm>
              <a:off x="6062800" y="3042800"/>
              <a:ext cx="40400" cy="42200"/>
            </a:xfrm>
            <a:custGeom>
              <a:avLst/>
              <a:gdLst/>
              <a:ahLst/>
              <a:cxnLst/>
              <a:rect l="l" t="t" r="r" b="b"/>
              <a:pathLst>
                <a:path w="1616" h="1688" extrusionOk="0">
                  <a:moveTo>
                    <a:pt x="659" y="0"/>
                  </a:moveTo>
                  <a:cubicBezTo>
                    <a:pt x="611" y="0"/>
                    <a:pt x="564" y="12"/>
                    <a:pt x="516" y="38"/>
                  </a:cubicBezTo>
                  <a:cubicBezTo>
                    <a:pt x="0" y="321"/>
                    <a:pt x="173" y="1687"/>
                    <a:pt x="775" y="1687"/>
                  </a:cubicBezTo>
                  <a:cubicBezTo>
                    <a:pt x="828" y="1687"/>
                    <a:pt x="884" y="1677"/>
                    <a:pt x="943" y="1654"/>
                  </a:cubicBezTo>
                  <a:cubicBezTo>
                    <a:pt x="1615" y="1397"/>
                    <a:pt x="1169" y="0"/>
                    <a:pt x="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5"/>
            <p:cNvSpPr/>
            <p:nvPr/>
          </p:nvSpPr>
          <p:spPr>
            <a:xfrm>
              <a:off x="6020575" y="2952800"/>
              <a:ext cx="58675" cy="57250"/>
            </a:xfrm>
            <a:custGeom>
              <a:avLst/>
              <a:gdLst/>
              <a:ahLst/>
              <a:cxnLst/>
              <a:rect l="l" t="t" r="r" b="b"/>
              <a:pathLst>
                <a:path w="2347" h="2290" extrusionOk="0">
                  <a:moveTo>
                    <a:pt x="868" y="0"/>
                  </a:moveTo>
                  <a:cubicBezTo>
                    <a:pt x="815" y="0"/>
                    <a:pt x="762" y="11"/>
                    <a:pt x="709" y="33"/>
                  </a:cubicBezTo>
                  <a:cubicBezTo>
                    <a:pt x="0" y="327"/>
                    <a:pt x="881" y="2289"/>
                    <a:pt x="1681" y="2289"/>
                  </a:cubicBezTo>
                  <a:cubicBezTo>
                    <a:pt x="1754" y="2289"/>
                    <a:pt x="1827" y="2272"/>
                    <a:pt x="1898" y="2237"/>
                  </a:cubicBezTo>
                  <a:cubicBezTo>
                    <a:pt x="2346" y="2012"/>
                    <a:pt x="1598" y="0"/>
                    <a:pt x="8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5"/>
            <p:cNvSpPr/>
            <p:nvPr/>
          </p:nvSpPr>
          <p:spPr>
            <a:xfrm>
              <a:off x="6098000" y="2836750"/>
              <a:ext cx="55175" cy="55350"/>
            </a:xfrm>
            <a:custGeom>
              <a:avLst/>
              <a:gdLst/>
              <a:ahLst/>
              <a:cxnLst/>
              <a:rect l="l" t="t" r="r" b="b"/>
              <a:pathLst>
                <a:path w="2207" h="2214" extrusionOk="0">
                  <a:moveTo>
                    <a:pt x="1018" y="0"/>
                  </a:moveTo>
                  <a:cubicBezTo>
                    <a:pt x="945" y="0"/>
                    <a:pt x="868" y="22"/>
                    <a:pt x="790" y="69"/>
                  </a:cubicBezTo>
                  <a:cubicBezTo>
                    <a:pt x="0" y="558"/>
                    <a:pt x="800" y="2213"/>
                    <a:pt x="1553" y="2213"/>
                  </a:cubicBezTo>
                  <a:cubicBezTo>
                    <a:pt x="1602" y="2213"/>
                    <a:pt x="1650" y="2207"/>
                    <a:pt x="1698" y="2192"/>
                  </a:cubicBezTo>
                  <a:cubicBezTo>
                    <a:pt x="2207" y="2047"/>
                    <a:pt x="1738" y="0"/>
                    <a:pt x="10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2">
  <p:cSld name="CUSTOM_9_1">
    <p:spTree>
      <p:nvGrpSpPr>
        <p:cNvPr id="1" name="Shape 818"/>
        <p:cNvGrpSpPr/>
        <p:nvPr/>
      </p:nvGrpSpPr>
      <p:grpSpPr>
        <a:xfrm>
          <a:off x="0" y="0"/>
          <a:ext cx="0" cy="0"/>
          <a:chOff x="0" y="0"/>
          <a:chExt cx="0" cy="0"/>
        </a:xfrm>
      </p:grpSpPr>
      <p:sp>
        <p:nvSpPr>
          <p:cNvPr id="819" name="Google Shape;819;p26"/>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20" name="Google Shape;820;p26"/>
          <p:cNvSpPr/>
          <p:nvPr/>
        </p:nvSpPr>
        <p:spPr>
          <a:xfrm rot="10800000" flipH="1">
            <a:off x="8702200" y="3663944"/>
            <a:ext cx="590186" cy="1562631"/>
          </a:xfrm>
          <a:custGeom>
            <a:avLst/>
            <a:gdLst/>
            <a:ahLst/>
            <a:cxnLst/>
            <a:rect l="l" t="t" r="r" b="b"/>
            <a:pathLst>
              <a:path w="10856" h="28742" extrusionOk="0">
                <a:moveTo>
                  <a:pt x="8653" y="0"/>
                </a:moveTo>
                <a:cubicBezTo>
                  <a:pt x="8055" y="0"/>
                  <a:pt x="7714" y="914"/>
                  <a:pt x="7477" y="1309"/>
                </a:cubicBezTo>
                <a:cubicBezTo>
                  <a:pt x="6863" y="2351"/>
                  <a:pt x="6289" y="3405"/>
                  <a:pt x="5741" y="4474"/>
                </a:cubicBezTo>
                <a:cubicBezTo>
                  <a:pt x="4727" y="6436"/>
                  <a:pt x="3832" y="8466"/>
                  <a:pt x="3031" y="10535"/>
                </a:cubicBezTo>
                <a:cubicBezTo>
                  <a:pt x="2176" y="12698"/>
                  <a:pt x="1469" y="14928"/>
                  <a:pt x="908" y="17185"/>
                </a:cubicBezTo>
                <a:cubicBezTo>
                  <a:pt x="414" y="19228"/>
                  <a:pt x="134" y="21391"/>
                  <a:pt x="628" y="23460"/>
                </a:cubicBezTo>
                <a:cubicBezTo>
                  <a:pt x="1055" y="25356"/>
                  <a:pt x="2150" y="27212"/>
                  <a:pt x="3912" y="28120"/>
                </a:cubicBezTo>
                <a:cubicBezTo>
                  <a:pt x="4691" y="28525"/>
                  <a:pt x="5550" y="28741"/>
                  <a:pt x="6401" y="28741"/>
                </a:cubicBezTo>
                <a:cubicBezTo>
                  <a:pt x="7345" y="28741"/>
                  <a:pt x="8279" y="28475"/>
                  <a:pt x="9080" y="27906"/>
                </a:cubicBezTo>
                <a:cubicBezTo>
                  <a:pt x="9190" y="27829"/>
                  <a:pt x="9118" y="27670"/>
                  <a:pt x="9021" y="27670"/>
                </a:cubicBezTo>
                <a:cubicBezTo>
                  <a:pt x="9001" y="27670"/>
                  <a:pt x="8980" y="27677"/>
                  <a:pt x="8959" y="27693"/>
                </a:cubicBezTo>
                <a:cubicBezTo>
                  <a:pt x="8193" y="28237"/>
                  <a:pt x="7299" y="28491"/>
                  <a:pt x="6396" y="28491"/>
                </a:cubicBezTo>
                <a:cubicBezTo>
                  <a:pt x="5506" y="28491"/>
                  <a:pt x="4608" y="28244"/>
                  <a:pt x="3819" y="27786"/>
                </a:cubicBezTo>
                <a:cubicBezTo>
                  <a:pt x="2190" y="26838"/>
                  <a:pt x="1215" y="25062"/>
                  <a:pt x="828" y="23287"/>
                </a:cubicBezTo>
                <a:cubicBezTo>
                  <a:pt x="0" y="19415"/>
                  <a:pt x="1589" y="15182"/>
                  <a:pt x="2897" y="11590"/>
                </a:cubicBezTo>
                <a:cubicBezTo>
                  <a:pt x="3578" y="9721"/>
                  <a:pt x="4353" y="7878"/>
                  <a:pt x="5221" y="6076"/>
                </a:cubicBezTo>
                <a:cubicBezTo>
                  <a:pt x="5621" y="5221"/>
                  <a:pt x="6062" y="4367"/>
                  <a:pt x="6503" y="3539"/>
                </a:cubicBezTo>
                <a:cubicBezTo>
                  <a:pt x="6943" y="2724"/>
                  <a:pt x="7370" y="1616"/>
                  <a:pt x="7998" y="922"/>
                </a:cubicBezTo>
                <a:cubicBezTo>
                  <a:pt x="8153" y="748"/>
                  <a:pt x="8258" y="269"/>
                  <a:pt x="8553" y="269"/>
                </a:cubicBezTo>
                <a:cubicBezTo>
                  <a:pt x="8689" y="269"/>
                  <a:pt x="8865" y="372"/>
                  <a:pt x="9106" y="655"/>
                </a:cubicBezTo>
                <a:cubicBezTo>
                  <a:pt x="9226" y="788"/>
                  <a:pt x="9253" y="1029"/>
                  <a:pt x="9293" y="1216"/>
                </a:cubicBezTo>
                <a:cubicBezTo>
                  <a:pt x="9427" y="1723"/>
                  <a:pt x="9480" y="2284"/>
                  <a:pt x="9560" y="2805"/>
                </a:cubicBezTo>
                <a:cubicBezTo>
                  <a:pt x="9747" y="3966"/>
                  <a:pt x="9894" y="5128"/>
                  <a:pt x="10028" y="6289"/>
                </a:cubicBezTo>
                <a:cubicBezTo>
                  <a:pt x="10255" y="8319"/>
                  <a:pt x="10388" y="10362"/>
                  <a:pt x="10455" y="12405"/>
                </a:cubicBezTo>
                <a:cubicBezTo>
                  <a:pt x="10588" y="17131"/>
                  <a:pt x="10295" y="21858"/>
                  <a:pt x="9560" y="26531"/>
                </a:cubicBezTo>
                <a:cubicBezTo>
                  <a:pt x="9544" y="26627"/>
                  <a:pt x="9624" y="26690"/>
                  <a:pt x="9697" y="26690"/>
                </a:cubicBezTo>
                <a:cubicBezTo>
                  <a:pt x="9745" y="26690"/>
                  <a:pt x="9790" y="26662"/>
                  <a:pt x="9801" y="26598"/>
                </a:cubicBezTo>
                <a:cubicBezTo>
                  <a:pt x="10562" y="21738"/>
                  <a:pt x="10855" y="16824"/>
                  <a:pt x="10695" y="11924"/>
                </a:cubicBezTo>
                <a:cubicBezTo>
                  <a:pt x="10602" y="9400"/>
                  <a:pt x="10388" y="6877"/>
                  <a:pt x="10041" y="4367"/>
                </a:cubicBezTo>
                <a:cubicBezTo>
                  <a:pt x="9907" y="3299"/>
                  <a:pt x="9787" y="2190"/>
                  <a:pt x="9547" y="1149"/>
                </a:cubicBezTo>
                <a:cubicBezTo>
                  <a:pt x="9440" y="708"/>
                  <a:pt x="9226" y="27"/>
                  <a:pt x="8679" y="1"/>
                </a:cubicBezTo>
                <a:cubicBezTo>
                  <a:pt x="8670" y="0"/>
                  <a:pt x="8662" y="0"/>
                  <a:pt x="86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6"/>
          <p:cNvSpPr/>
          <p:nvPr/>
        </p:nvSpPr>
        <p:spPr>
          <a:xfrm rot="-1630264">
            <a:off x="8474664" y="3715500"/>
            <a:ext cx="637448" cy="449932"/>
          </a:xfrm>
          <a:custGeom>
            <a:avLst/>
            <a:gdLst/>
            <a:ahLst/>
            <a:cxnLst/>
            <a:rect l="l" t="t" r="r" b="b"/>
            <a:pathLst>
              <a:path w="8019" h="5660" extrusionOk="0">
                <a:moveTo>
                  <a:pt x="3978" y="0"/>
                </a:moveTo>
                <a:cubicBezTo>
                  <a:pt x="3755" y="0"/>
                  <a:pt x="3519" y="14"/>
                  <a:pt x="3269" y="42"/>
                </a:cubicBezTo>
                <a:cubicBezTo>
                  <a:pt x="738" y="333"/>
                  <a:pt x="1" y="5660"/>
                  <a:pt x="3737" y="5660"/>
                </a:cubicBezTo>
                <a:cubicBezTo>
                  <a:pt x="4455" y="5660"/>
                  <a:pt x="5339" y="5463"/>
                  <a:pt x="6407" y="4996"/>
                </a:cubicBezTo>
                <a:cubicBezTo>
                  <a:pt x="7596" y="4477"/>
                  <a:pt x="8018"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6"/>
          <p:cNvSpPr/>
          <p:nvPr/>
        </p:nvSpPr>
        <p:spPr>
          <a:xfrm rot="-1630354">
            <a:off x="8718165" y="4519343"/>
            <a:ext cx="283396" cy="178475"/>
          </a:xfrm>
          <a:custGeom>
            <a:avLst/>
            <a:gdLst/>
            <a:ahLst/>
            <a:cxnLst/>
            <a:rect l="l" t="t" r="r" b="b"/>
            <a:pathLst>
              <a:path w="2693" h="1696" extrusionOk="0">
                <a:moveTo>
                  <a:pt x="1303" y="1"/>
                </a:moveTo>
                <a:cubicBezTo>
                  <a:pt x="1100" y="1"/>
                  <a:pt x="885" y="59"/>
                  <a:pt x="679" y="196"/>
                </a:cubicBezTo>
                <a:cubicBezTo>
                  <a:pt x="0" y="649"/>
                  <a:pt x="367" y="1695"/>
                  <a:pt x="1181" y="1695"/>
                </a:cubicBezTo>
                <a:cubicBezTo>
                  <a:pt x="1424" y="1695"/>
                  <a:pt x="1707" y="1602"/>
                  <a:pt x="2014" y="1371"/>
                </a:cubicBezTo>
                <a:cubicBezTo>
                  <a:pt x="2693" y="863"/>
                  <a:pt x="2084" y="1"/>
                  <a:pt x="1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6"/>
          <p:cNvSpPr/>
          <p:nvPr/>
        </p:nvSpPr>
        <p:spPr>
          <a:xfrm rot="10800000" flipH="1">
            <a:off x="-35825" y="276893"/>
            <a:ext cx="509640" cy="1556432"/>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6"/>
          <p:cNvSpPr/>
          <p:nvPr/>
        </p:nvSpPr>
        <p:spPr>
          <a:xfrm rot="-2060879" flipH="1">
            <a:off x="-144635" y="1909592"/>
            <a:ext cx="727277" cy="272991"/>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 name="Google Shape;825;p26"/>
          <p:cNvGrpSpPr/>
          <p:nvPr/>
        </p:nvGrpSpPr>
        <p:grpSpPr>
          <a:xfrm>
            <a:off x="141311" y="570991"/>
            <a:ext cx="560169" cy="534680"/>
            <a:chOff x="7436261" y="4478491"/>
            <a:chExt cx="560169" cy="534680"/>
          </a:xfrm>
        </p:grpSpPr>
        <p:sp>
          <p:nvSpPr>
            <p:cNvPr id="826" name="Google Shape;826;p26"/>
            <p:cNvSpPr/>
            <p:nvPr/>
          </p:nvSpPr>
          <p:spPr>
            <a:xfrm>
              <a:off x="7502034" y="4478644"/>
              <a:ext cx="78518" cy="99401"/>
            </a:xfrm>
            <a:custGeom>
              <a:avLst/>
              <a:gdLst/>
              <a:ahLst/>
              <a:cxnLst/>
              <a:rect l="l" t="t" r="r" b="b"/>
              <a:pathLst>
                <a:path w="1534" h="1942" extrusionOk="0">
                  <a:moveTo>
                    <a:pt x="1270" y="1"/>
                  </a:moveTo>
                  <a:cubicBezTo>
                    <a:pt x="1260" y="1"/>
                    <a:pt x="1250" y="1"/>
                    <a:pt x="1239" y="3"/>
                  </a:cubicBezTo>
                  <a:cubicBezTo>
                    <a:pt x="906" y="56"/>
                    <a:pt x="719" y="457"/>
                    <a:pt x="545" y="724"/>
                  </a:cubicBezTo>
                  <a:cubicBezTo>
                    <a:pt x="358" y="1017"/>
                    <a:pt x="64" y="1364"/>
                    <a:pt x="11" y="1725"/>
                  </a:cubicBezTo>
                  <a:cubicBezTo>
                    <a:pt x="1" y="1829"/>
                    <a:pt x="88" y="1941"/>
                    <a:pt x="190" y="1941"/>
                  </a:cubicBezTo>
                  <a:cubicBezTo>
                    <a:pt x="219" y="1941"/>
                    <a:pt x="249" y="1932"/>
                    <a:pt x="278" y="1912"/>
                  </a:cubicBezTo>
                  <a:cubicBezTo>
                    <a:pt x="598" y="1698"/>
                    <a:pt x="812" y="1311"/>
                    <a:pt x="1052" y="1004"/>
                  </a:cubicBezTo>
                  <a:cubicBezTo>
                    <a:pt x="1239" y="764"/>
                    <a:pt x="1533" y="510"/>
                    <a:pt x="1480" y="176"/>
                  </a:cubicBezTo>
                  <a:cubicBezTo>
                    <a:pt x="1468" y="66"/>
                    <a:pt x="1377" y="1"/>
                    <a:pt x="12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6"/>
            <p:cNvSpPr/>
            <p:nvPr/>
          </p:nvSpPr>
          <p:spPr>
            <a:xfrm>
              <a:off x="7579119" y="4540476"/>
              <a:ext cx="105953" cy="102165"/>
            </a:xfrm>
            <a:custGeom>
              <a:avLst/>
              <a:gdLst/>
              <a:ahLst/>
              <a:cxnLst/>
              <a:rect l="l" t="t" r="r" b="b"/>
              <a:pathLst>
                <a:path w="2070" h="1996" extrusionOk="0">
                  <a:moveTo>
                    <a:pt x="1703" y="0"/>
                  </a:moveTo>
                  <a:cubicBezTo>
                    <a:pt x="1655" y="0"/>
                    <a:pt x="1607" y="12"/>
                    <a:pt x="1563" y="36"/>
                  </a:cubicBezTo>
                  <a:cubicBezTo>
                    <a:pt x="1175" y="237"/>
                    <a:pt x="828" y="651"/>
                    <a:pt x="548" y="984"/>
                  </a:cubicBezTo>
                  <a:cubicBezTo>
                    <a:pt x="388" y="1198"/>
                    <a:pt x="0" y="1665"/>
                    <a:pt x="214" y="1946"/>
                  </a:cubicBezTo>
                  <a:cubicBezTo>
                    <a:pt x="238" y="1978"/>
                    <a:pt x="272" y="1996"/>
                    <a:pt x="310" y="1996"/>
                  </a:cubicBezTo>
                  <a:cubicBezTo>
                    <a:pt x="335" y="1996"/>
                    <a:pt x="361" y="1988"/>
                    <a:pt x="388" y="1972"/>
                  </a:cubicBezTo>
                  <a:cubicBezTo>
                    <a:pt x="508" y="1906"/>
                    <a:pt x="575" y="1759"/>
                    <a:pt x="668" y="1639"/>
                  </a:cubicBezTo>
                  <a:cubicBezTo>
                    <a:pt x="788" y="1505"/>
                    <a:pt x="908" y="1372"/>
                    <a:pt x="1055" y="1238"/>
                  </a:cubicBezTo>
                  <a:cubicBezTo>
                    <a:pt x="1376" y="958"/>
                    <a:pt x="1736" y="731"/>
                    <a:pt x="1963" y="357"/>
                  </a:cubicBezTo>
                  <a:cubicBezTo>
                    <a:pt x="2069" y="166"/>
                    <a:pt x="1889" y="0"/>
                    <a:pt x="1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6"/>
            <p:cNvSpPr/>
            <p:nvPr/>
          </p:nvSpPr>
          <p:spPr>
            <a:xfrm>
              <a:off x="7718905" y="4478491"/>
              <a:ext cx="93566" cy="107949"/>
            </a:xfrm>
            <a:custGeom>
              <a:avLst/>
              <a:gdLst/>
              <a:ahLst/>
              <a:cxnLst/>
              <a:rect l="l" t="t" r="r" b="b"/>
              <a:pathLst>
                <a:path w="1828" h="2109" extrusionOk="0">
                  <a:moveTo>
                    <a:pt x="1541" y="1"/>
                  </a:moveTo>
                  <a:cubicBezTo>
                    <a:pt x="1498" y="1"/>
                    <a:pt x="1456" y="14"/>
                    <a:pt x="1422" y="46"/>
                  </a:cubicBezTo>
                  <a:cubicBezTo>
                    <a:pt x="1142" y="286"/>
                    <a:pt x="968" y="633"/>
                    <a:pt x="768" y="927"/>
                  </a:cubicBezTo>
                  <a:cubicBezTo>
                    <a:pt x="527" y="1261"/>
                    <a:pt x="287" y="1608"/>
                    <a:pt x="60" y="1955"/>
                  </a:cubicBezTo>
                  <a:cubicBezTo>
                    <a:pt x="0" y="2025"/>
                    <a:pt x="81" y="2109"/>
                    <a:pt x="160" y="2109"/>
                  </a:cubicBezTo>
                  <a:cubicBezTo>
                    <a:pt x="187" y="2109"/>
                    <a:pt x="213" y="2099"/>
                    <a:pt x="234" y="2075"/>
                  </a:cubicBezTo>
                  <a:cubicBezTo>
                    <a:pt x="527" y="1768"/>
                    <a:pt x="808" y="1448"/>
                    <a:pt x="1088" y="1127"/>
                  </a:cubicBezTo>
                  <a:cubicBezTo>
                    <a:pt x="1342" y="873"/>
                    <a:pt x="1569" y="593"/>
                    <a:pt x="1756" y="299"/>
                  </a:cubicBezTo>
                  <a:cubicBezTo>
                    <a:pt x="1827" y="146"/>
                    <a:pt x="1680" y="1"/>
                    <a:pt x="15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6"/>
            <p:cNvSpPr/>
            <p:nvPr/>
          </p:nvSpPr>
          <p:spPr>
            <a:xfrm>
              <a:off x="7709641" y="4629538"/>
              <a:ext cx="70840" cy="86759"/>
            </a:xfrm>
            <a:custGeom>
              <a:avLst/>
              <a:gdLst/>
              <a:ahLst/>
              <a:cxnLst/>
              <a:rect l="l" t="t" r="r" b="b"/>
              <a:pathLst>
                <a:path w="1384" h="1695" extrusionOk="0">
                  <a:moveTo>
                    <a:pt x="935" y="0"/>
                  </a:moveTo>
                  <a:cubicBezTo>
                    <a:pt x="855" y="0"/>
                    <a:pt x="774" y="36"/>
                    <a:pt x="708" y="126"/>
                  </a:cubicBezTo>
                  <a:cubicBezTo>
                    <a:pt x="388" y="566"/>
                    <a:pt x="148" y="1060"/>
                    <a:pt x="1" y="1594"/>
                  </a:cubicBezTo>
                  <a:cubicBezTo>
                    <a:pt x="1" y="1656"/>
                    <a:pt x="47" y="1694"/>
                    <a:pt x="98" y="1694"/>
                  </a:cubicBezTo>
                  <a:cubicBezTo>
                    <a:pt x="124" y="1694"/>
                    <a:pt x="151" y="1684"/>
                    <a:pt x="174" y="1661"/>
                  </a:cubicBezTo>
                  <a:cubicBezTo>
                    <a:pt x="455" y="1247"/>
                    <a:pt x="775" y="860"/>
                    <a:pt x="1136" y="513"/>
                  </a:cubicBezTo>
                  <a:cubicBezTo>
                    <a:pt x="1384" y="304"/>
                    <a:pt x="1167" y="0"/>
                    <a:pt x="9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6"/>
            <p:cNvSpPr/>
            <p:nvPr/>
          </p:nvSpPr>
          <p:spPr>
            <a:xfrm>
              <a:off x="7814212" y="4534539"/>
              <a:ext cx="86861" cy="100886"/>
            </a:xfrm>
            <a:custGeom>
              <a:avLst/>
              <a:gdLst/>
              <a:ahLst/>
              <a:cxnLst/>
              <a:rect l="l" t="t" r="r" b="b"/>
              <a:pathLst>
                <a:path w="1697" h="1971" extrusionOk="0">
                  <a:moveTo>
                    <a:pt x="1431" y="0"/>
                  </a:moveTo>
                  <a:cubicBezTo>
                    <a:pt x="1417" y="0"/>
                    <a:pt x="1403" y="2"/>
                    <a:pt x="1389" y="5"/>
                  </a:cubicBezTo>
                  <a:cubicBezTo>
                    <a:pt x="1296" y="5"/>
                    <a:pt x="1202" y="46"/>
                    <a:pt x="1122" y="99"/>
                  </a:cubicBezTo>
                  <a:cubicBezTo>
                    <a:pt x="935" y="219"/>
                    <a:pt x="788" y="393"/>
                    <a:pt x="682" y="580"/>
                  </a:cubicBezTo>
                  <a:cubicBezTo>
                    <a:pt x="441" y="967"/>
                    <a:pt x="254" y="1394"/>
                    <a:pt x="54" y="1795"/>
                  </a:cubicBezTo>
                  <a:cubicBezTo>
                    <a:pt x="0" y="1891"/>
                    <a:pt x="84" y="1970"/>
                    <a:pt x="168" y="1970"/>
                  </a:cubicBezTo>
                  <a:cubicBezTo>
                    <a:pt x="189" y="1970"/>
                    <a:pt x="209" y="1965"/>
                    <a:pt x="228" y="1955"/>
                  </a:cubicBezTo>
                  <a:cubicBezTo>
                    <a:pt x="521" y="1781"/>
                    <a:pt x="748" y="1447"/>
                    <a:pt x="949" y="1180"/>
                  </a:cubicBezTo>
                  <a:cubicBezTo>
                    <a:pt x="1149" y="913"/>
                    <a:pt x="1456" y="673"/>
                    <a:pt x="1643" y="379"/>
                  </a:cubicBezTo>
                  <a:cubicBezTo>
                    <a:pt x="1696" y="272"/>
                    <a:pt x="1670" y="139"/>
                    <a:pt x="1576" y="59"/>
                  </a:cubicBezTo>
                  <a:lnTo>
                    <a:pt x="1563" y="46"/>
                  </a:lnTo>
                  <a:cubicBezTo>
                    <a:pt x="1523" y="15"/>
                    <a:pt x="1475" y="0"/>
                    <a:pt x="14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6"/>
            <p:cNvSpPr/>
            <p:nvPr/>
          </p:nvSpPr>
          <p:spPr>
            <a:xfrm>
              <a:off x="7835402" y="4673711"/>
              <a:ext cx="73962" cy="97098"/>
            </a:xfrm>
            <a:custGeom>
              <a:avLst/>
              <a:gdLst/>
              <a:ahLst/>
              <a:cxnLst/>
              <a:rect l="l" t="t" r="r" b="b"/>
              <a:pathLst>
                <a:path w="1445" h="1897" extrusionOk="0">
                  <a:moveTo>
                    <a:pt x="1088" y="0"/>
                  </a:moveTo>
                  <a:cubicBezTo>
                    <a:pt x="1007" y="0"/>
                    <a:pt x="927" y="39"/>
                    <a:pt x="868" y="130"/>
                  </a:cubicBezTo>
                  <a:cubicBezTo>
                    <a:pt x="708" y="397"/>
                    <a:pt x="535" y="665"/>
                    <a:pt x="374" y="932"/>
                  </a:cubicBezTo>
                  <a:cubicBezTo>
                    <a:pt x="187" y="1172"/>
                    <a:pt x="54" y="1452"/>
                    <a:pt x="1" y="1746"/>
                  </a:cubicBezTo>
                  <a:cubicBezTo>
                    <a:pt x="1" y="1825"/>
                    <a:pt x="66" y="1896"/>
                    <a:pt x="138" y="1896"/>
                  </a:cubicBezTo>
                  <a:cubicBezTo>
                    <a:pt x="163" y="1896"/>
                    <a:pt x="190" y="1887"/>
                    <a:pt x="214" y="1866"/>
                  </a:cubicBezTo>
                  <a:cubicBezTo>
                    <a:pt x="454" y="1653"/>
                    <a:pt x="681" y="1412"/>
                    <a:pt x="882" y="1159"/>
                  </a:cubicBezTo>
                  <a:cubicBezTo>
                    <a:pt x="1109" y="945"/>
                    <a:pt x="1282" y="678"/>
                    <a:pt x="1389" y="397"/>
                  </a:cubicBezTo>
                  <a:cubicBezTo>
                    <a:pt x="1444" y="186"/>
                    <a:pt x="1266" y="0"/>
                    <a:pt x="10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6"/>
            <p:cNvSpPr/>
            <p:nvPr/>
          </p:nvSpPr>
          <p:spPr>
            <a:xfrm>
              <a:off x="7710460" y="4768506"/>
              <a:ext cx="67564" cy="94283"/>
            </a:xfrm>
            <a:custGeom>
              <a:avLst/>
              <a:gdLst/>
              <a:ahLst/>
              <a:cxnLst/>
              <a:rect l="l" t="t" r="r" b="b"/>
              <a:pathLst>
                <a:path w="1320" h="1842" extrusionOk="0">
                  <a:moveTo>
                    <a:pt x="1106" y="1"/>
                  </a:moveTo>
                  <a:cubicBezTo>
                    <a:pt x="973" y="41"/>
                    <a:pt x="866" y="108"/>
                    <a:pt x="772" y="214"/>
                  </a:cubicBezTo>
                  <a:cubicBezTo>
                    <a:pt x="732" y="281"/>
                    <a:pt x="706" y="335"/>
                    <a:pt x="679" y="401"/>
                  </a:cubicBezTo>
                  <a:cubicBezTo>
                    <a:pt x="612" y="535"/>
                    <a:pt x="532" y="668"/>
                    <a:pt x="452" y="802"/>
                  </a:cubicBezTo>
                  <a:cubicBezTo>
                    <a:pt x="292" y="1082"/>
                    <a:pt x="158" y="1363"/>
                    <a:pt x="38" y="1643"/>
                  </a:cubicBezTo>
                  <a:cubicBezTo>
                    <a:pt x="1" y="1756"/>
                    <a:pt x="81" y="1842"/>
                    <a:pt x="170" y="1842"/>
                  </a:cubicBezTo>
                  <a:cubicBezTo>
                    <a:pt x="207" y="1842"/>
                    <a:pt x="247" y="1826"/>
                    <a:pt x="278" y="1790"/>
                  </a:cubicBezTo>
                  <a:cubicBezTo>
                    <a:pt x="612" y="1309"/>
                    <a:pt x="1106" y="855"/>
                    <a:pt x="1293" y="295"/>
                  </a:cubicBezTo>
                  <a:cubicBezTo>
                    <a:pt x="1320" y="214"/>
                    <a:pt x="1280" y="121"/>
                    <a:pt x="1226" y="68"/>
                  </a:cubicBezTo>
                  <a:lnTo>
                    <a:pt x="1173" y="28"/>
                  </a:lnTo>
                  <a:cubicBezTo>
                    <a:pt x="1160" y="14"/>
                    <a:pt x="1133" y="1"/>
                    <a:pt x="1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6"/>
            <p:cNvSpPr/>
            <p:nvPr/>
          </p:nvSpPr>
          <p:spPr>
            <a:xfrm>
              <a:off x="7567397" y="4717782"/>
              <a:ext cx="83995" cy="104776"/>
            </a:xfrm>
            <a:custGeom>
              <a:avLst/>
              <a:gdLst/>
              <a:ahLst/>
              <a:cxnLst/>
              <a:rect l="l" t="t" r="r" b="b"/>
              <a:pathLst>
                <a:path w="1641" h="2047" extrusionOk="0">
                  <a:moveTo>
                    <a:pt x="1399" y="1"/>
                  </a:moveTo>
                  <a:cubicBezTo>
                    <a:pt x="1388" y="1"/>
                    <a:pt x="1376" y="2"/>
                    <a:pt x="1364" y="4"/>
                  </a:cubicBezTo>
                  <a:cubicBezTo>
                    <a:pt x="977" y="97"/>
                    <a:pt x="697" y="551"/>
                    <a:pt x="470" y="872"/>
                  </a:cubicBezTo>
                  <a:cubicBezTo>
                    <a:pt x="256" y="1179"/>
                    <a:pt x="96" y="1526"/>
                    <a:pt x="16" y="1900"/>
                  </a:cubicBezTo>
                  <a:cubicBezTo>
                    <a:pt x="0" y="1994"/>
                    <a:pt x="77" y="2047"/>
                    <a:pt x="154" y="2047"/>
                  </a:cubicBezTo>
                  <a:cubicBezTo>
                    <a:pt x="207" y="2047"/>
                    <a:pt x="261" y="2021"/>
                    <a:pt x="283" y="1967"/>
                  </a:cubicBezTo>
                  <a:cubicBezTo>
                    <a:pt x="456" y="1619"/>
                    <a:pt x="670" y="1312"/>
                    <a:pt x="937" y="1045"/>
                  </a:cubicBezTo>
                  <a:cubicBezTo>
                    <a:pt x="1151" y="805"/>
                    <a:pt x="1471" y="578"/>
                    <a:pt x="1591" y="284"/>
                  </a:cubicBezTo>
                  <a:cubicBezTo>
                    <a:pt x="1641" y="148"/>
                    <a:pt x="1542" y="1"/>
                    <a:pt x="13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6"/>
            <p:cNvSpPr/>
            <p:nvPr/>
          </p:nvSpPr>
          <p:spPr>
            <a:xfrm>
              <a:off x="7436261" y="4645304"/>
              <a:ext cx="79337" cy="117060"/>
            </a:xfrm>
            <a:custGeom>
              <a:avLst/>
              <a:gdLst/>
              <a:ahLst/>
              <a:cxnLst/>
              <a:rect l="l" t="t" r="r" b="b"/>
              <a:pathLst>
                <a:path w="1550" h="2287" extrusionOk="0">
                  <a:moveTo>
                    <a:pt x="1324" y="0"/>
                  </a:moveTo>
                  <a:cubicBezTo>
                    <a:pt x="1310" y="0"/>
                    <a:pt x="1296" y="2"/>
                    <a:pt x="1283" y="4"/>
                  </a:cubicBezTo>
                  <a:cubicBezTo>
                    <a:pt x="922" y="45"/>
                    <a:pt x="602" y="659"/>
                    <a:pt x="441" y="926"/>
                  </a:cubicBezTo>
                  <a:cubicBezTo>
                    <a:pt x="214" y="1300"/>
                    <a:pt x="1" y="1727"/>
                    <a:pt x="28" y="2181"/>
                  </a:cubicBezTo>
                  <a:cubicBezTo>
                    <a:pt x="34" y="2253"/>
                    <a:pt x="88" y="2286"/>
                    <a:pt x="145" y="2286"/>
                  </a:cubicBezTo>
                  <a:cubicBezTo>
                    <a:pt x="205" y="2286"/>
                    <a:pt x="268" y="2249"/>
                    <a:pt x="281" y="2181"/>
                  </a:cubicBezTo>
                  <a:cubicBezTo>
                    <a:pt x="375" y="1780"/>
                    <a:pt x="708" y="1393"/>
                    <a:pt x="949" y="1073"/>
                  </a:cubicBezTo>
                  <a:cubicBezTo>
                    <a:pt x="1136" y="832"/>
                    <a:pt x="1523" y="552"/>
                    <a:pt x="1550" y="231"/>
                  </a:cubicBezTo>
                  <a:cubicBezTo>
                    <a:pt x="1550" y="100"/>
                    <a:pt x="1442" y="0"/>
                    <a:pt x="13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6"/>
            <p:cNvSpPr/>
            <p:nvPr/>
          </p:nvSpPr>
          <p:spPr>
            <a:xfrm>
              <a:off x="7441073" y="4781251"/>
              <a:ext cx="74269" cy="113068"/>
            </a:xfrm>
            <a:custGeom>
              <a:avLst/>
              <a:gdLst/>
              <a:ahLst/>
              <a:cxnLst/>
              <a:rect l="l" t="t" r="r" b="b"/>
              <a:pathLst>
                <a:path w="1451" h="2209" extrusionOk="0">
                  <a:moveTo>
                    <a:pt x="1222" y="0"/>
                  </a:moveTo>
                  <a:cubicBezTo>
                    <a:pt x="1193" y="0"/>
                    <a:pt x="1164" y="6"/>
                    <a:pt x="1135" y="19"/>
                  </a:cubicBezTo>
                  <a:cubicBezTo>
                    <a:pt x="801" y="112"/>
                    <a:pt x="548" y="646"/>
                    <a:pt x="388" y="927"/>
                  </a:cubicBezTo>
                  <a:cubicBezTo>
                    <a:pt x="147" y="1274"/>
                    <a:pt x="14" y="1675"/>
                    <a:pt x="0" y="2088"/>
                  </a:cubicBezTo>
                  <a:cubicBezTo>
                    <a:pt x="0" y="2172"/>
                    <a:pt x="55" y="2209"/>
                    <a:pt x="116" y="2209"/>
                  </a:cubicBezTo>
                  <a:cubicBezTo>
                    <a:pt x="182" y="2209"/>
                    <a:pt x="253" y="2165"/>
                    <a:pt x="267" y="2088"/>
                  </a:cubicBezTo>
                  <a:cubicBezTo>
                    <a:pt x="361" y="1715"/>
                    <a:pt x="628" y="1367"/>
                    <a:pt x="868" y="1074"/>
                  </a:cubicBezTo>
                  <a:cubicBezTo>
                    <a:pt x="1068" y="820"/>
                    <a:pt x="1416" y="553"/>
                    <a:pt x="1429" y="233"/>
                  </a:cubicBezTo>
                  <a:cubicBezTo>
                    <a:pt x="1451" y="103"/>
                    <a:pt x="1342" y="0"/>
                    <a:pt x="12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6"/>
            <p:cNvSpPr/>
            <p:nvPr/>
          </p:nvSpPr>
          <p:spPr>
            <a:xfrm>
              <a:off x="7473882" y="4928000"/>
              <a:ext cx="64186" cy="85172"/>
            </a:xfrm>
            <a:custGeom>
              <a:avLst/>
              <a:gdLst/>
              <a:ahLst/>
              <a:cxnLst/>
              <a:rect l="l" t="t" r="r" b="b"/>
              <a:pathLst>
                <a:path w="1254" h="1664" extrusionOk="0">
                  <a:moveTo>
                    <a:pt x="967" y="0"/>
                  </a:moveTo>
                  <a:cubicBezTo>
                    <a:pt x="925" y="0"/>
                    <a:pt x="882" y="15"/>
                    <a:pt x="841" y="49"/>
                  </a:cubicBezTo>
                  <a:cubicBezTo>
                    <a:pt x="414" y="410"/>
                    <a:pt x="40" y="944"/>
                    <a:pt x="0" y="1518"/>
                  </a:cubicBezTo>
                  <a:cubicBezTo>
                    <a:pt x="0" y="1596"/>
                    <a:pt x="74" y="1664"/>
                    <a:pt x="140" y="1664"/>
                  </a:cubicBezTo>
                  <a:cubicBezTo>
                    <a:pt x="176" y="1664"/>
                    <a:pt x="209" y="1645"/>
                    <a:pt x="227" y="1598"/>
                  </a:cubicBezTo>
                  <a:cubicBezTo>
                    <a:pt x="427" y="1077"/>
                    <a:pt x="841" y="784"/>
                    <a:pt x="1148" y="343"/>
                  </a:cubicBezTo>
                  <a:cubicBezTo>
                    <a:pt x="1253" y="196"/>
                    <a:pt x="1119" y="0"/>
                    <a:pt x="9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6"/>
            <p:cNvSpPr/>
            <p:nvPr/>
          </p:nvSpPr>
          <p:spPr>
            <a:xfrm>
              <a:off x="7611775" y="4822456"/>
              <a:ext cx="59067" cy="79644"/>
            </a:xfrm>
            <a:custGeom>
              <a:avLst/>
              <a:gdLst/>
              <a:ahLst/>
              <a:cxnLst/>
              <a:rect l="l" t="t" r="r" b="b"/>
              <a:pathLst>
                <a:path w="1154" h="1556" extrusionOk="0">
                  <a:moveTo>
                    <a:pt x="918" y="0"/>
                  </a:moveTo>
                  <a:cubicBezTo>
                    <a:pt x="875" y="0"/>
                    <a:pt x="830" y="17"/>
                    <a:pt x="791" y="55"/>
                  </a:cubicBezTo>
                  <a:cubicBezTo>
                    <a:pt x="404" y="416"/>
                    <a:pt x="137" y="896"/>
                    <a:pt x="17" y="1404"/>
                  </a:cubicBezTo>
                  <a:cubicBezTo>
                    <a:pt x="0" y="1495"/>
                    <a:pt x="82" y="1556"/>
                    <a:pt x="159" y="1556"/>
                  </a:cubicBezTo>
                  <a:cubicBezTo>
                    <a:pt x="206" y="1556"/>
                    <a:pt x="250" y="1534"/>
                    <a:pt x="270" y="1484"/>
                  </a:cubicBezTo>
                  <a:cubicBezTo>
                    <a:pt x="417" y="990"/>
                    <a:pt x="845" y="696"/>
                    <a:pt x="1085" y="269"/>
                  </a:cubicBezTo>
                  <a:cubicBezTo>
                    <a:pt x="1154" y="131"/>
                    <a:pt x="1041" y="0"/>
                    <a:pt x="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6"/>
            <p:cNvSpPr/>
            <p:nvPr/>
          </p:nvSpPr>
          <p:spPr>
            <a:xfrm>
              <a:off x="7643254" y="4925184"/>
              <a:ext cx="62036" cy="84609"/>
            </a:xfrm>
            <a:custGeom>
              <a:avLst/>
              <a:gdLst/>
              <a:ahLst/>
              <a:cxnLst/>
              <a:rect l="l" t="t" r="r" b="b"/>
              <a:pathLst>
                <a:path w="1212" h="1653" extrusionOk="0">
                  <a:moveTo>
                    <a:pt x="1004" y="1"/>
                  </a:moveTo>
                  <a:cubicBezTo>
                    <a:pt x="969" y="1"/>
                    <a:pt x="932" y="12"/>
                    <a:pt x="897" y="38"/>
                  </a:cubicBezTo>
                  <a:cubicBezTo>
                    <a:pt x="684" y="211"/>
                    <a:pt x="563" y="465"/>
                    <a:pt x="430" y="692"/>
                  </a:cubicBezTo>
                  <a:cubicBezTo>
                    <a:pt x="270" y="932"/>
                    <a:pt x="136" y="1186"/>
                    <a:pt x="29" y="1466"/>
                  </a:cubicBezTo>
                  <a:cubicBezTo>
                    <a:pt x="0" y="1553"/>
                    <a:pt x="82" y="1653"/>
                    <a:pt x="165" y="1653"/>
                  </a:cubicBezTo>
                  <a:cubicBezTo>
                    <a:pt x="197" y="1653"/>
                    <a:pt x="230" y="1637"/>
                    <a:pt x="256" y="1600"/>
                  </a:cubicBezTo>
                  <a:cubicBezTo>
                    <a:pt x="403" y="1373"/>
                    <a:pt x="577" y="1146"/>
                    <a:pt x="750" y="932"/>
                  </a:cubicBezTo>
                  <a:cubicBezTo>
                    <a:pt x="924" y="719"/>
                    <a:pt x="1151" y="505"/>
                    <a:pt x="1191" y="224"/>
                  </a:cubicBezTo>
                  <a:cubicBezTo>
                    <a:pt x="1211" y="113"/>
                    <a:pt x="1116" y="1"/>
                    <a:pt x="10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6"/>
            <p:cNvSpPr/>
            <p:nvPr/>
          </p:nvSpPr>
          <p:spPr>
            <a:xfrm>
              <a:off x="7782119" y="4839193"/>
              <a:ext cx="90393" cy="102524"/>
            </a:xfrm>
            <a:custGeom>
              <a:avLst/>
              <a:gdLst/>
              <a:ahLst/>
              <a:cxnLst/>
              <a:rect l="l" t="t" r="r" b="b"/>
              <a:pathLst>
                <a:path w="1766" h="2003" extrusionOk="0">
                  <a:moveTo>
                    <a:pt x="1350" y="0"/>
                  </a:moveTo>
                  <a:cubicBezTo>
                    <a:pt x="1271" y="0"/>
                    <a:pt x="1189" y="31"/>
                    <a:pt x="1122" y="102"/>
                  </a:cubicBezTo>
                  <a:cubicBezTo>
                    <a:pt x="841" y="382"/>
                    <a:pt x="588" y="703"/>
                    <a:pt x="361" y="1023"/>
                  </a:cubicBezTo>
                  <a:cubicBezTo>
                    <a:pt x="200" y="1277"/>
                    <a:pt x="0" y="1611"/>
                    <a:pt x="120" y="1918"/>
                  </a:cubicBezTo>
                  <a:cubicBezTo>
                    <a:pt x="139" y="1973"/>
                    <a:pt x="189" y="2003"/>
                    <a:pt x="240" y="2003"/>
                  </a:cubicBezTo>
                  <a:cubicBezTo>
                    <a:pt x="263" y="2003"/>
                    <a:pt x="286" y="1997"/>
                    <a:pt x="307" y="1985"/>
                  </a:cubicBezTo>
                  <a:cubicBezTo>
                    <a:pt x="561" y="1784"/>
                    <a:pt x="748" y="1477"/>
                    <a:pt x="961" y="1250"/>
                  </a:cubicBezTo>
                  <a:cubicBezTo>
                    <a:pt x="1215" y="1010"/>
                    <a:pt x="1442" y="756"/>
                    <a:pt x="1629" y="462"/>
                  </a:cubicBezTo>
                  <a:cubicBezTo>
                    <a:pt x="1766" y="228"/>
                    <a:pt x="1566" y="0"/>
                    <a:pt x="13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6"/>
            <p:cNvSpPr/>
            <p:nvPr/>
          </p:nvSpPr>
          <p:spPr>
            <a:xfrm>
              <a:off x="7927689" y="4706982"/>
              <a:ext cx="68741" cy="85940"/>
            </a:xfrm>
            <a:custGeom>
              <a:avLst/>
              <a:gdLst/>
              <a:ahLst/>
              <a:cxnLst/>
              <a:rect l="l" t="t" r="r" b="b"/>
              <a:pathLst>
                <a:path w="1343" h="1679" extrusionOk="0">
                  <a:moveTo>
                    <a:pt x="986" y="1"/>
                  </a:moveTo>
                  <a:cubicBezTo>
                    <a:pt x="920" y="1"/>
                    <a:pt x="854" y="25"/>
                    <a:pt x="801" y="81"/>
                  </a:cubicBezTo>
                  <a:cubicBezTo>
                    <a:pt x="467" y="455"/>
                    <a:pt x="0" y="1083"/>
                    <a:pt x="94" y="1603"/>
                  </a:cubicBezTo>
                  <a:cubicBezTo>
                    <a:pt x="111" y="1655"/>
                    <a:pt x="150" y="1679"/>
                    <a:pt x="193" y="1679"/>
                  </a:cubicBezTo>
                  <a:cubicBezTo>
                    <a:pt x="217" y="1679"/>
                    <a:pt x="243" y="1671"/>
                    <a:pt x="267" y="1657"/>
                  </a:cubicBezTo>
                  <a:cubicBezTo>
                    <a:pt x="427" y="1443"/>
                    <a:pt x="547" y="1190"/>
                    <a:pt x="721" y="989"/>
                  </a:cubicBezTo>
                  <a:cubicBezTo>
                    <a:pt x="895" y="789"/>
                    <a:pt x="1055" y="575"/>
                    <a:pt x="1215" y="362"/>
                  </a:cubicBezTo>
                  <a:cubicBezTo>
                    <a:pt x="1343" y="185"/>
                    <a:pt x="1167" y="1"/>
                    <a:pt x="9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26"/>
          <p:cNvSpPr/>
          <p:nvPr/>
        </p:nvSpPr>
        <p:spPr>
          <a:xfrm>
            <a:off x="99713" y="1541777"/>
            <a:ext cx="315473" cy="18645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4">
  <p:cSld name="SECTION_HEADER_2_1">
    <p:spTree>
      <p:nvGrpSpPr>
        <p:cNvPr id="1" name="Shape 842"/>
        <p:cNvGrpSpPr/>
        <p:nvPr/>
      </p:nvGrpSpPr>
      <p:grpSpPr>
        <a:xfrm>
          <a:off x="0" y="0"/>
          <a:ext cx="0" cy="0"/>
          <a:chOff x="0" y="0"/>
          <a:chExt cx="0" cy="0"/>
        </a:xfrm>
      </p:grpSpPr>
      <p:sp>
        <p:nvSpPr>
          <p:cNvPr id="843" name="Google Shape;843;p27"/>
          <p:cNvSpPr txBox="1">
            <a:spLocks noGrp="1"/>
          </p:cNvSpPr>
          <p:nvPr>
            <p:ph type="title"/>
          </p:nvPr>
        </p:nvSpPr>
        <p:spPr>
          <a:xfrm flipH="1">
            <a:off x="788173" y="2561750"/>
            <a:ext cx="40575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60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844" name="Google Shape;844;p27"/>
          <p:cNvSpPr txBox="1">
            <a:spLocks noGrp="1"/>
          </p:cNvSpPr>
          <p:nvPr>
            <p:ph type="title" idx="2" hasCustomPrompt="1"/>
          </p:nvPr>
        </p:nvSpPr>
        <p:spPr>
          <a:xfrm flipH="1">
            <a:off x="2930474" y="1402263"/>
            <a:ext cx="2132100" cy="78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45" name="Google Shape;845;p27"/>
          <p:cNvSpPr txBox="1">
            <a:spLocks noGrp="1"/>
          </p:cNvSpPr>
          <p:nvPr>
            <p:ph type="subTitle" idx="1"/>
          </p:nvPr>
        </p:nvSpPr>
        <p:spPr>
          <a:xfrm flipH="1">
            <a:off x="1134061" y="3404088"/>
            <a:ext cx="3711600" cy="567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1600"/>
              <a:buNone/>
              <a:defRPr/>
            </a:lvl2pPr>
            <a:lvl3pPr lvl="2" algn="r" rtl="0">
              <a:lnSpc>
                <a:spcPct val="100000"/>
              </a:lnSpc>
              <a:spcBef>
                <a:spcPts val="0"/>
              </a:spcBef>
              <a:spcAft>
                <a:spcPts val="0"/>
              </a:spcAft>
              <a:buSzPts val="1600"/>
              <a:buNone/>
              <a:defRPr/>
            </a:lvl3pPr>
            <a:lvl4pPr lvl="3" algn="r" rtl="0">
              <a:lnSpc>
                <a:spcPct val="100000"/>
              </a:lnSpc>
              <a:spcBef>
                <a:spcPts val="0"/>
              </a:spcBef>
              <a:spcAft>
                <a:spcPts val="0"/>
              </a:spcAft>
              <a:buSzPts val="1600"/>
              <a:buNone/>
              <a:defRPr/>
            </a:lvl4pPr>
            <a:lvl5pPr lvl="4" algn="r" rtl="0">
              <a:lnSpc>
                <a:spcPct val="100000"/>
              </a:lnSpc>
              <a:spcBef>
                <a:spcPts val="0"/>
              </a:spcBef>
              <a:spcAft>
                <a:spcPts val="0"/>
              </a:spcAft>
              <a:buSzPts val="1600"/>
              <a:buNone/>
              <a:defRPr/>
            </a:lvl5pPr>
            <a:lvl6pPr lvl="5" algn="r" rtl="0">
              <a:lnSpc>
                <a:spcPct val="100000"/>
              </a:lnSpc>
              <a:spcBef>
                <a:spcPts val="0"/>
              </a:spcBef>
              <a:spcAft>
                <a:spcPts val="0"/>
              </a:spcAft>
              <a:buSzPts val="1600"/>
              <a:buNone/>
              <a:defRPr/>
            </a:lvl6pPr>
            <a:lvl7pPr lvl="6" algn="r" rtl="0">
              <a:lnSpc>
                <a:spcPct val="100000"/>
              </a:lnSpc>
              <a:spcBef>
                <a:spcPts val="0"/>
              </a:spcBef>
              <a:spcAft>
                <a:spcPts val="0"/>
              </a:spcAft>
              <a:buSzPts val="1600"/>
              <a:buNone/>
              <a:defRPr/>
            </a:lvl7pPr>
            <a:lvl8pPr lvl="7" algn="r" rtl="0">
              <a:lnSpc>
                <a:spcPct val="100000"/>
              </a:lnSpc>
              <a:spcBef>
                <a:spcPts val="0"/>
              </a:spcBef>
              <a:spcAft>
                <a:spcPts val="0"/>
              </a:spcAft>
              <a:buSzPts val="1600"/>
              <a:buNone/>
              <a:defRPr/>
            </a:lvl8pPr>
            <a:lvl9pPr lvl="8" algn="r" rtl="0">
              <a:lnSpc>
                <a:spcPct val="100000"/>
              </a:lnSpc>
              <a:spcBef>
                <a:spcPts val="0"/>
              </a:spcBef>
              <a:spcAft>
                <a:spcPts val="0"/>
              </a:spcAft>
              <a:buSzPts val="1600"/>
              <a:buNone/>
              <a:defRPr/>
            </a:lvl9pPr>
          </a:lstStyle>
          <a:p>
            <a:endParaRPr/>
          </a:p>
        </p:txBody>
      </p:sp>
      <p:grpSp>
        <p:nvGrpSpPr>
          <p:cNvPr id="846" name="Google Shape;846;p27"/>
          <p:cNvGrpSpPr/>
          <p:nvPr/>
        </p:nvGrpSpPr>
        <p:grpSpPr>
          <a:xfrm rot="10800000" flipH="1">
            <a:off x="5552637" y="1281109"/>
            <a:ext cx="4854926" cy="3399664"/>
            <a:chOff x="489850" y="2715253"/>
            <a:chExt cx="2071126" cy="1450307"/>
          </a:xfrm>
        </p:grpSpPr>
        <p:sp>
          <p:nvSpPr>
            <p:cNvPr id="847" name="Google Shape;847;p27"/>
            <p:cNvSpPr/>
            <p:nvPr/>
          </p:nvSpPr>
          <p:spPr>
            <a:xfrm>
              <a:off x="489850" y="3500025"/>
              <a:ext cx="1203190" cy="665535"/>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7"/>
            <p:cNvSpPr/>
            <p:nvPr/>
          </p:nvSpPr>
          <p:spPr>
            <a:xfrm>
              <a:off x="1453225" y="2715253"/>
              <a:ext cx="1107751" cy="415806"/>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7"/>
            <p:cNvSpPr/>
            <p:nvPr/>
          </p:nvSpPr>
          <p:spPr>
            <a:xfrm>
              <a:off x="652900" y="2780425"/>
              <a:ext cx="1598969" cy="1128604"/>
            </a:xfrm>
            <a:custGeom>
              <a:avLst/>
              <a:gdLst/>
              <a:ahLst/>
              <a:cxnLst/>
              <a:rect l="l" t="t" r="r" b="b"/>
              <a:pathLst>
                <a:path w="8019" h="5660" extrusionOk="0">
                  <a:moveTo>
                    <a:pt x="3978" y="0"/>
                  </a:moveTo>
                  <a:cubicBezTo>
                    <a:pt x="3755" y="0"/>
                    <a:pt x="3519" y="14"/>
                    <a:pt x="3269" y="42"/>
                  </a:cubicBezTo>
                  <a:cubicBezTo>
                    <a:pt x="738" y="333"/>
                    <a:pt x="1" y="5660"/>
                    <a:pt x="3737" y="5660"/>
                  </a:cubicBezTo>
                  <a:cubicBezTo>
                    <a:pt x="4455" y="5660"/>
                    <a:pt x="5339" y="5463"/>
                    <a:pt x="6407" y="4996"/>
                  </a:cubicBezTo>
                  <a:cubicBezTo>
                    <a:pt x="7596" y="4477"/>
                    <a:pt x="8018" y="0"/>
                    <a:pt x="3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 name="Google Shape;850;p27"/>
          <p:cNvSpPr/>
          <p:nvPr/>
        </p:nvSpPr>
        <p:spPr>
          <a:xfrm rot="10800000">
            <a:off x="6550813" y="-32702"/>
            <a:ext cx="2621024" cy="1519057"/>
          </a:xfrm>
          <a:custGeom>
            <a:avLst/>
            <a:gdLst/>
            <a:ahLst/>
            <a:cxnLst/>
            <a:rect l="l" t="t" r="r" b="b"/>
            <a:pathLst>
              <a:path w="40325" h="23371" extrusionOk="0">
                <a:moveTo>
                  <a:pt x="7637" y="1"/>
                </a:moveTo>
                <a:cubicBezTo>
                  <a:pt x="5234" y="1"/>
                  <a:pt x="2550" y="1311"/>
                  <a:pt x="1" y="4811"/>
                </a:cubicBezTo>
                <a:lnTo>
                  <a:pt x="1" y="23371"/>
                </a:lnTo>
                <a:lnTo>
                  <a:pt x="40324" y="23371"/>
                </a:lnTo>
                <a:cubicBezTo>
                  <a:pt x="40324" y="23371"/>
                  <a:pt x="40324" y="18083"/>
                  <a:pt x="30617" y="15880"/>
                </a:cubicBezTo>
                <a:cubicBezTo>
                  <a:pt x="24075" y="14398"/>
                  <a:pt x="16558" y="11260"/>
                  <a:pt x="15262" y="6267"/>
                </a:cubicBezTo>
                <a:cubicBezTo>
                  <a:pt x="14480" y="3218"/>
                  <a:pt x="11404" y="1"/>
                  <a:pt x="76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 name="Google Shape;851;p27"/>
          <p:cNvGrpSpPr/>
          <p:nvPr/>
        </p:nvGrpSpPr>
        <p:grpSpPr>
          <a:xfrm rot="9290442">
            <a:off x="7223601" y="322685"/>
            <a:ext cx="776728" cy="527094"/>
            <a:chOff x="1209485" y="4100554"/>
            <a:chExt cx="1075970" cy="730162"/>
          </a:xfrm>
        </p:grpSpPr>
        <p:sp>
          <p:nvSpPr>
            <p:cNvPr id="852" name="Google Shape;852;p27"/>
            <p:cNvSpPr/>
            <p:nvPr/>
          </p:nvSpPr>
          <p:spPr>
            <a:xfrm>
              <a:off x="1419041" y="4205129"/>
              <a:ext cx="185010" cy="84162"/>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7"/>
            <p:cNvSpPr/>
            <p:nvPr/>
          </p:nvSpPr>
          <p:spPr>
            <a:xfrm>
              <a:off x="1634592" y="4100554"/>
              <a:ext cx="164192" cy="46414"/>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7"/>
            <p:cNvSpPr/>
            <p:nvPr/>
          </p:nvSpPr>
          <p:spPr>
            <a:xfrm>
              <a:off x="1672178" y="4228701"/>
              <a:ext cx="176342" cy="50141"/>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7"/>
            <p:cNvSpPr/>
            <p:nvPr/>
          </p:nvSpPr>
          <p:spPr>
            <a:xfrm>
              <a:off x="1888458" y="4121858"/>
              <a:ext cx="169862" cy="6180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7"/>
            <p:cNvSpPr/>
            <p:nvPr/>
          </p:nvSpPr>
          <p:spPr>
            <a:xfrm>
              <a:off x="1965249" y="4258429"/>
              <a:ext cx="193758" cy="53624"/>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7"/>
            <p:cNvSpPr/>
            <p:nvPr/>
          </p:nvSpPr>
          <p:spPr>
            <a:xfrm>
              <a:off x="1807373" y="4350287"/>
              <a:ext cx="149288" cy="54029"/>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7"/>
            <p:cNvSpPr/>
            <p:nvPr/>
          </p:nvSpPr>
          <p:spPr>
            <a:xfrm>
              <a:off x="1509927" y="4381716"/>
              <a:ext cx="164435" cy="55001"/>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7"/>
            <p:cNvSpPr/>
            <p:nvPr/>
          </p:nvSpPr>
          <p:spPr>
            <a:xfrm>
              <a:off x="1637427" y="4502816"/>
              <a:ext cx="167837" cy="62048"/>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7"/>
            <p:cNvSpPr/>
            <p:nvPr/>
          </p:nvSpPr>
          <p:spPr>
            <a:xfrm>
              <a:off x="1943621" y="4449435"/>
              <a:ext cx="154715" cy="52166"/>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7"/>
            <p:cNvSpPr/>
            <p:nvPr/>
          </p:nvSpPr>
          <p:spPr>
            <a:xfrm>
              <a:off x="1902795" y="4580984"/>
              <a:ext cx="168566" cy="48439"/>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7"/>
            <p:cNvSpPr/>
            <p:nvPr/>
          </p:nvSpPr>
          <p:spPr>
            <a:xfrm>
              <a:off x="1640991" y="4606338"/>
              <a:ext cx="154634" cy="70634"/>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7"/>
            <p:cNvSpPr/>
            <p:nvPr/>
          </p:nvSpPr>
          <p:spPr>
            <a:xfrm>
              <a:off x="1347677" y="4513346"/>
              <a:ext cx="156902" cy="66908"/>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7"/>
            <p:cNvSpPr/>
            <p:nvPr/>
          </p:nvSpPr>
          <p:spPr>
            <a:xfrm>
              <a:off x="1209485" y="4362518"/>
              <a:ext cx="171806" cy="59132"/>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7"/>
            <p:cNvSpPr/>
            <p:nvPr/>
          </p:nvSpPr>
          <p:spPr>
            <a:xfrm>
              <a:off x="1362825" y="4678188"/>
              <a:ext cx="155849" cy="60914"/>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7"/>
            <p:cNvSpPr/>
            <p:nvPr/>
          </p:nvSpPr>
          <p:spPr>
            <a:xfrm>
              <a:off x="1619120" y="4769883"/>
              <a:ext cx="175289" cy="60833"/>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7"/>
            <p:cNvSpPr/>
            <p:nvPr/>
          </p:nvSpPr>
          <p:spPr>
            <a:xfrm>
              <a:off x="1869503" y="4716259"/>
              <a:ext cx="168323" cy="59213"/>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7"/>
            <p:cNvSpPr/>
            <p:nvPr/>
          </p:nvSpPr>
          <p:spPr>
            <a:xfrm>
              <a:off x="2148075" y="4602693"/>
              <a:ext cx="137380" cy="46495"/>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27"/>
          <p:cNvGrpSpPr/>
          <p:nvPr/>
        </p:nvGrpSpPr>
        <p:grpSpPr>
          <a:xfrm rot="-6459939">
            <a:off x="6456253" y="3882184"/>
            <a:ext cx="970767" cy="1009219"/>
            <a:chOff x="6020575" y="2836750"/>
            <a:chExt cx="309900" cy="322175"/>
          </a:xfrm>
        </p:grpSpPr>
        <p:sp>
          <p:nvSpPr>
            <p:cNvPr id="870" name="Google Shape;870;p27"/>
            <p:cNvSpPr/>
            <p:nvPr/>
          </p:nvSpPr>
          <p:spPr>
            <a:xfrm>
              <a:off x="6120250" y="2922925"/>
              <a:ext cx="71200" cy="77425"/>
            </a:xfrm>
            <a:custGeom>
              <a:avLst/>
              <a:gdLst/>
              <a:ahLst/>
              <a:cxnLst/>
              <a:rect l="l" t="t" r="r" b="b"/>
              <a:pathLst>
                <a:path w="2848" h="3097" extrusionOk="0">
                  <a:moveTo>
                    <a:pt x="1250" y="0"/>
                  </a:moveTo>
                  <a:cubicBezTo>
                    <a:pt x="1173" y="0"/>
                    <a:pt x="1101" y="30"/>
                    <a:pt x="1035" y="93"/>
                  </a:cubicBezTo>
                  <a:cubicBezTo>
                    <a:pt x="0" y="1072"/>
                    <a:pt x="1301" y="3097"/>
                    <a:pt x="2047" y="3097"/>
                  </a:cubicBezTo>
                  <a:cubicBezTo>
                    <a:pt x="2177" y="3097"/>
                    <a:pt x="2289" y="3036"/>
                    <a:pt x="2370" y="2897"/>
                  </a:cubicBezTo>
                  <a:cubicBezTo>
                    <a:pt x="2848" y="2062"/>
                    <a:pt x="1896" y="0"/>
                    <a:pt x="12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7"/>
            <p:cNvSpPr/>
            <p:nvPr/>
          </p:nvSpPr>
          <p:spPr>
            <a:xfrm>
              <a:off x="6201150" y="2956200"/>
              <a:ext cx="66825" cy="71750"/>
            </a:xfrm>
            <a:custGeom>
              <a:avLst/>
              <a:gdLst/>
              <a:ahLst/>
              <a:cxnLst/>
              <a:rect l="l" t="t" r="r" b="b"/>
              <a:pathLst>
                <a:path w="2673" h="2870" extrusionOk="0">
                  <a:moveTo>
                    <a:pt x="1115" y="0"/>
                  </a:moveTo>
                  <a:cubicBezTo>
                    <a:pt x="970" y="0"/>
                    <a:pt x="828" y="70"/>
                    <a:pt x="697" y="231"/>
                  </a:cubicBezTo>
                  <a:cubicBezTo>
                    <a:pt x="1" y="1087"/>
                    <a:pt x="1118" y="2869"/>
                    <a:pt x="1808" y="2869"/>
                  </a:cubicBezTo>
                  <a:cubicBezTo>
                    <a:pt x="1926" y="2869"/>
                    <a:pt x="2030" y="2818"/>
                    <a:pt x="2112" y="2701"/>
                  </a:cubicBezTo>
                  <a:cubicBezTo>
                    <a:pt x="2672" y="1906"/>
                    <a:pt x="1869" y="0"/>
                    <a:pt x="1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7"/>
            <p:cNvSpPr/>
            <p:nvPr/>
          </p:nvSpPr>
          <p:spPr>
            <a:xfrm>
              <a:off x="6169475" y="3033450"/>
              <a:ext cx="77125" cy="79025"/>
            </a:xfrm>
            <a:custGeom>
              <a:avLst/>
              <a:gdLst/>
              <a:ahLst/>
              <a:cxnLst/>
              <a:rect l="l" t="t" r="r" b="b"/>
              <a:pathLst>
                <a:path w="3085" h="3161" extrusionOk="0">
                  <a:moveTo>
                    <a:pt x="1248" y="0"/>
                  </a:moveTo>
                  <a:cubicBezTo>
                    <a:pt x="1109" y="0"/>
                    <a:pt x="971" y="61"/>
                    <a:pt x="842" y="199"/>
                  </a:cubicBezTo>
                  <a:cubicBezTo>
                    <a:pt x="0" y="1100"/>
                    <a:pt x="1318" y="3160"/>
                    <a:pt x="2128" y="3160"/>
                  </a:cubicBezTo>
                  <a:cubicBezTo>
                    <a:pt x="2230" y="3160"/>
                    <a:pt x="2324" y="3128"/>
                    <a:pt x="2404" y="3056"/>
                  </a:cubicBezTo>
                  <a:cubicBezTo>
                    <a:pt x="3085" y="2445"/>
                    <a:pt x="2131" y="0"/>
                    <a:pt x="12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7"/>
            <p:cNvSpPr/>
            <p:nvPr/>
          </p:nvSpPr>
          <p:spPr>
            <a:xfrm>
              <a:off x="6094625" y="2998725"/>
              <a:ext cx="60275" cy="43050"/>
            </a:xfrm>
            <a:custGeom>
              <a:avLst/>
              <a:gdLst/>
              <a:ahLst/>
              <a:cxnLst/>
              <a:rect l="l" t="t" r="r" b="b"/>
              <a:pathLst>
                <a:path w="2411" h="1722" extrusionOk="0">
                  <a:moveTo>
                    <a:pt x="807" y="1"/>
                  </a:moveTo>
                  <a:cubicBezTo>
                    <a:pt x="692" y="1"/>
                    <a:pt x="586" y="41"/>
                    <a:pt x="498" y="132"/>
                  </a:cubicBezTo>
                  <a:cubicBezTo>
                    <a:pt x="1" y="676"/>
                    <a:pt x="1217" y="1721"/>
                    <a:pt x="1820" y="1721"/>
                  </a:cubicBezTo>
                  <a:cubicBezTo>
                    <a:pt x="1913" y="1721"/>
                    <a:pt x="1992" y="1696"/>
                    <a:pt x="2047" y="1641"/>
                  </a:cubicBezTo>
                  <a:cubicBezTo>
                    <a:pt x="2410" y="1289"/>
                    <a:pt x="1460" y="1"/>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7"/>
            <p:cNvSpPr/>
            <p:nvPr/>
          </p:nvSpPr>
          <p:spPr>
            <a:xfrm>
              <a:off x="6260575" y="3056025"/>
              <a:ext cx="48000" cy="48700"/>
            </a:xfrm>
            <a:custGeom>
              <a:avLst/>
              <a:gdLst/>
              <a:ahLst/>
              <a:cxnLst/>
              <a:rect l="l" t="t" r="r" b="b"/>
              <a:pathLst>
                <a:path w="1920" h="1948" extrusionOk="0">
                  <a:moveTo>
                    <a:pt x="511" y="1"/>
                  </a:moveTo>
                  <a:cubicBezTo>
                    <a:pt x="444" y="1"/>
                    <a:pt x="384" y="19"/>
                    <a:pt x="336" y="57"/>
                  </a:cubicBezTo>
                  <a:cubicBezTo>
                    <a:pt x="1" y="325"/>
                    <a:pt x="684" y="1948"/>
                    <a:pt x="1206" y="1948"/>
                  </a:cubicBezTo>
                  <a:cubicBezTo>
                    <a:pt x="1308" y="1948"/>
                    <a:pt x="1403" y="1886"/>
                    <a:pt x="1484" y="1739"/>
                  </a:cubicBezTo>
                  <a:cubicBezTo>
                    <a:pt x="1919" y="963"/>
                    <a:pt x="1008" y="1"/>
                    <a:pt x="5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7"/>
            <p:cNvSpPr/>
            <p:nvPr/>
          </p:nvSpPr>
          <p:spPr>
            <a:xfrm>
              <a:off x="6101550" y="3077775"/>
              <a:ext cx="79175" cy="81150"/>
            </a:xfrm>
            <a:custGeom>
              <a:avLst/>
              <a:gdLst/>
              <a:ahLst/>
              <a:cxnLst/>
              <a:rect l="l" t="t" r="r" b="b"/>
              <a:pathLst>
                <a:path w="3167" h="3246" extrusionOk="0">
                  <a:moveTo>
                    <a:pt x="1444" y="1"/>
                  </a:moveTo>
                  <a:cubicBezTo>
                    <a:pt x="1334" y="1"/>
                    <a:pt x="1220" y="30"/>
                    <a:pt x="1102" y="95"/>
                  </a:cubicBezTo>
                  <a:cubicBezTo>
                    <a:pt x="1" y="699"/>
                    <a:pt x="1473" y="3246"/>
                    <a:pt x="2407" y="3246"/>
                  </a:cubicBezTo>
                  <a:cubicBezTo>
                    <a:pt x="2526" y="3246"/>
                    <a:pt x="2636" y="3205"/>
                    <a:pt x="2731" y="3112"/>
                  </a:cubicBezTo>
                  <a:cubicBezTo>
                    <a:pt x="3166" y="2689"/>
                    <a:pt x="2496" y="1"/>
                    <a:pt x="14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7"/>
            <p:cNvSpPr/>
            <p:nvPr/>
          </p:nvSpPr>
          <p:spPr>
            <a:xfrm>
              <a:off x="6060700" y="2898150"/>
              <a:ext cx="54900" cy="63000"/>
            </a:xfrm>
            <a:custGeom>
              <a:avLst/>
              <a:gdLst/>
              <a:ahLst/>
              <a:cxnLst/>
              <a:rect l="l" t="t" r="r" b="b"/>
              <a:pathLst>
                <a:path w="2196" h="2520" extrusionOk="0">
                  <a:moveTo>
                    <a:pt x="985" y="0"/>
                  </a:moveTo>
                  <a:cubicBezTo>
                    <a:pt x="908" y="0"/>
                    <a:pt x="828" y="26"/>
                    <a:pt x="747" y="83"/>
                  </a:cubicBezTo>
                  <a:cubicBezTo>
                    <a:pt x="1" y="613"/>
                    <a:pt x="903" y="2519"/>
                    <a:pt x="1646" y="2519"/>
                  </a:cubicBezTo>
                  <a:cubicBezTo>
                    <a:pt x="1727" y="2519"/>
                    <a:pt x="1807" y="2496"/>
                    <a:pt x="1882" y="2446"/>
                  </a:cubicBezTo>
                  <a:cubicBezTo>
                    <a:pt x="2195" y="2241"/>
                    <a:pt x="1703" y="0"/>
                    <a:pt x="9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7"/>
            <p:cNvSpPr/>
            <p:nvPr/>
          </p:nvSpPr>
          <p:spPr>
            <a:xfrm>
              <a:off x="6170925" y="2876275"/>
              <a:ext cx="48625" cy="47200"/>
            </a:xfrm>
            <a:custGeom>
              <a:avLst/>
              <a:gdLst/>
              <a:ahLst/>
              <a:cxnLst/>
              <a:rect l="l" t="t" r="r" b="b"/>
              <a:pathLst>
                <a:path w="1945" h="1888" extrusionOk="0">
                  <a:moveTo>
                    <a:pt x="908" y="1"/>
                  </a:moveTo>
                  <a:cubicBezTo>
                    <a:pt x="842" y="1"/>
                    <a:pt x="774" y="20"/>
                    <a:pt x="704" y="63"/>
                  </a:cubicBezTo>
                  <a:cubicBezTo>
                    <a:pt x="1" y="498"/>
                    <a:pt x="767" y="1888"/>
                    <a:pt x="1349" y="1888"/>
                  </a:cubicBezTo>
                  <a:cubicBezTo>
                    <a:pt x="1375" y="1888"/>
                    <a:pt x="1400" y="1885"/>
                    <a:pt x="1425" y="1879"/>
                  </a:cubicBezTo>
                  <a:cubicBezTo>
                    <a:pt x="1944" y="1771"/>
                    <a:pt x="1535" y="1"/>
                    <a:pt x="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7"/>
            <p:cNvSpPr/>
            <p:nvPr/>
          </p:nvSpPr>
          <p:spPr>
            <a:xfrm>
              <a:off x="6242850" y="2909825"/>
              <a:ext cx="46350" cy="40975"/>
            </a:xfrm>
            <a:custGeom>
              <a:avLst/>
              <a:gdLst/>
              <a:ahLst/>
              <a:cxnLst/>
              <a:rect l="l" t="t" r="r" b="b"/>
              <a:pathLst>
                <a:path w="1854" h="1639" extrusionOk="0">
                  <a:moveTo>
                    <a:pt x="735" y="1"/>
                  </a:moveTo>
                  <a:cubicBezTo>
                    <a:pt x="677" y="1"/>
                    <a:pt x="620" y="18"/>
                    <a:pt x="564" y="57"/>
                  </a:cubicBezTo>
                  <a:cubicBezTo>
                    <a:pt x="0" y="441"/>
                    <a:pt x="618" y="1639"/>
                    <a:pt x="1223" y="1639"/>
                  </a:cubicBezTo>
                  <a:cubicBezTo>
                    <a:pt x="1249" y="1639"/>
                    <a:pt x="1274" y="1636"/>
                    <a:pt x="1299" y="1632"/>
                  </a:cubicBezTo>
                  <a:cubicBezTo>
                    <a:pt x="1853" y="1536"/>
                    <a:pt x="1275" y="1"/>
                    <a:pt x="7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7"/>
            <p:cNvSpPr/>
            <p:nvPr/>
          </p:nvSpPr>
          <p:spPr>
            <a:xfrm>
              <a:off x="6271125" y="2995700"/>
              <a:ext cx="59350" cy="56675"/>
            </a:xfrm>
            <a:custGeom>
              <a:avLst/>
              <a:gdLst/>
              <a:ahLst/>
              <a:cxnLst/>
              <a:rect l="l" t="t" r="r" b="b"/>
              <a:pathLst>
                <a:path w="2374" h="2267" extrusionOk="0">
                  <a:moveTo>
                    <a:pt x="957" y="0"/>
                  </a:moveTo>
                  <a:cubicBezTo>
                    <a:pt x="876" y="0"/>
                    <a:pt x="794" y="29"/>
                    <a:pt x="715" y="93"/>
                  </a:cubicBezTo>
                  <a:cubicBezTo>
                    <a:pt x="1" y="693"/>
                    <a:pt x="1041" y="2267"/>
                    <a:pt x="1729" y="2267"/>
                  </a:cubicBezTo>
                  <a:cubicBezTo>
                    <a:pt x="1761" y="2267"/>
                    <a:pt x="1793" y="2263"/>
                    <a:pt x="1823" y="2256"/>
                  </a:cubicBezTo>
                  <a:cubicBezTo>
                    <a:pt x="2373" y="2125"/>
                    <a:pt x="1659" y="0"/>
                    <a:pt x="9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7"/>
            <p:cNvSpPr/>
            <p:nvPr/>
          </p:nvSpPr>
          <p:spPr>
            <a:xfrm>
              <a:off x="6062800" y="3042800"/>
              <a:ext cx="40400" cy="42200"/>
            </a:xfrm>
            <a:custGeom>
              <a:avLst/>
              <a:gdLst/>
              <a:ahLst/>
              <a:cxnLst/>
              <a:rect l="l" t="t" r="r" b="b"/>
              <a:pathLst>
                <a:path w="1616" h="1688" extrusionOk="0">
                  <a:moveTo>
                    <a:pt x="659" y="0"/>
                  </a:moveTo>
                  <a:cubicBezTo>
                    <a:pt x="611" y="0"/>
                    <a:pt x="564" y="12"/>
                    <a:pt x="516" y="38"/>
                  </a:cubicBezTo>
                  <a:cubicBezTo>
                    <a:pt x="0" y="321"/>
                    <a:pt x="173" y="1687"/>
                    <a:pt x="775" y="1687"/>
                  </a:cubicBezTo>
                  <a:cubicBezTo>
                    <a:pt x="828" y="1687"/>
                    <a:pt x="884" y="1677"/>
                    <a:pt x="943" y="1654"/>
                  </a:cubicBezTo>
                  <a:cubicBezTo>
                    <a:pt x="1615" y="1397"/>
                    <a:pt x="1169" y="0"/>
                    <a:pt x="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7"/>
            <p:cNvSpPr/>
            <p:nvPr/>
          </p:nvSpPr>
          <p:spPr>
            <a:xfrm>
              <a:off x="6020575" y="2952800"/>
              <a:ext cx="58675" cy="57250"/>
            </a:xfrm>
            <a:custGeom>
              <a:avLst/>
              <a:gdLst/>
              <a:ahLst/>
              <a:cxnLst/>
              <a:rect l="l" t="t" r="r" b="b"/>
              <a:pathLst>
                <a:path w="2347" h="2290" extrusionOk="0">
                  <a:moveTo>
                    <a:pt x="868" y="0"/>
                  </a:moveTo>
                  <a:cubicBezTo>
                    <a:pt x="815" y="0"/>
                    <a:pt x="762" y="11"/>
                    <a:pt x="709" y="33"/>
                  </a:cubicBezTo>
                  <a:cubicBezTo>
                    <a:pt x="0" y="327"/>
                    <a:pt x="881" y="2289"/>
                    <a:pt x="1681" y="2289"/>
                  </a:cubicBezTo>
                  <a:cubicBezTo>
                    <a:pt x="1754" y="2289"/>
                    <a:pt x="1827" y="2272"/>
                    <a:pt x="1898" y="2237"/>
                  </a:cubicBezTo>
                  <a:cubicBezTo>
                    <a:pt x="2346" y="2012"/>
                    <a:pt x="1598" y="0"/>
                    <a:pt x="8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7"/>
            <p:cNvSpPr/>
            <p:nvPr/>
          </p:nvSpPr>
          <p:spPr>
            <a:xfrm>
              <a:off x="6098000" y="2836750"/>
              <a:ext cx="55175" cy="55350"/>
            </a:xfrm>
            <a:custGeom>
              <a:avLst/>
              <a:gdLst/>
              <a:ahLst/>
              <a:cxnLst/>
              <a:rect l="l" t="t" r="r" b="b"/>
              <a:pathLst>
                <a:path w="2207" h="2214" extrusionOk="0">
                  <a:moveTo>
                    <a:pt x="1018" y="0"/>
                  </a:moveTo>
                  <a:cubicBezTo>
                    <a:pt x="945" y="0"/>
                    <a:pt x="868" y="22"/>
                    <a:pt x="790" y="69"/>
                  </a:cubicBezTo>
                  <a:cubicBezTo>
                    <a:pt x="0" y="558"/>
                    <a:pt x="800" y="2213"/>
                    <a:pt x="1553" y="2213"/>
                  </a:cubicBezTo>
                  <a:cubicBezTo>
                    <a:pt x="1602" y="2213"/>
                    <a:pt x="1650" y="2207"/>
                    <a:pt x="1698" y="2192"/>
                  </a:cubicBezTo>
                  <a:cubicBezTo>
                    <a:pt x="2207" y="2047"/>
                    <a:pt x="1738" y="0"/>
                    <a:pt x="10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4">
  <p:cSld name="CUSTOM_7">
    <p:spTree>
      <p:nvGrpSpPr>
        <p:cNvPr id="1" name="Shape 883"/>
        <p:cNvGrpSpPr/>
        <p:nvPr/>
      </p:nvGrpSpPr>
      <p:grpSpPr>
        <a:xfrm>
          <a:off x="0" y="0"/>
          <a:ext cx="0" cy="0"/>
          <a:chOff x="0" y="0"/>
          <a:chExt cx="0" cy="0"/>
        </a:xfrm>
      </p:grpSpPr>
      <p:sp>
        <p:nvSpPr>
          <p:cNvPr id="884" name="Google Shape;884;p28"/>
          <p:cNvSpPr txBox="1">
            <a:spLocks noGrp="1"/>
          </p:cNvSpPr>
          <p:nvPr>
            <p:ph type="title"/>
          </p:nvPr>
        </p:nvSpPr>
        <p:spPr>
          <a:xfrm>
            <a:off x="621100" y="445025"/>
            <a:ext cx="4702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85" name="Google Shape;885;p28"/>
          <p:cNvSpPr txBox="1">
            <a:spLocks noGrp="1"/>
          </p:cNvSpPr>
          <p:nvPr>
            <p:ph type="subTitle" idx="1"/>
          </p:nvPr>
        </p:nvSpPr>
        <p:spPr>
          <a:xfrm flipH="1">
            <a:off x="621100" y="1944000"/>
            <a:ext cx="2814900" cy="1317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886" name="Google Shape;886;p28"/>
          <p:cNvSpPr/>
          <p:nvPr/>
        </p:nvSpPr>
        <p:spPr>
          <a:xfrm>
            <a:off x="-39025" y="3803875"/>
            <a:ext cx="2394297" cy="1387653"/>
          </a:xfrm>
          <a:custGeom>
            <a:avLst/>
            <a:gdLst/>
            <a:ahLst/>
            <a:cxnLst/>
            <a:rect l="l" t="t" r="r" b="b"/>
            <a:pathLst>
              <a:path w="40325" h="23371" extrusionOk="0">
                <a:moveTo>
                  <a:pt x="7637" y="1"/>
                </a:moveTo>
                <a:cubicBezTo>
                  <a:pt x="5234" y="1"/>
                  <a:pt x="2550" y="1311"/>
                  <a:pt x="1" y="4811"/>
                </a:cubicBezTo>
                <a:lnTo>
                  <a:pt x="1" y="23371"/>
                </a:lnTo>
                <a:lnTo>
                  <a:pt x="40324" y="23371"/>
                </a:lnTo>
                <a:cubicBezTo>
                  <a:pt x="40324" y="23371"/>
                  <a:pt x="40324" y="18083"/>
                  <a:pt x="30617" y="15880"/>
                </a:cubicBezTo>
                <a:cubicBezTo>
                  <a:pt x="24075" y="14398"/>
                  <a:pt x="16558" y="11260"/>
                  <a:pt x="15262" y="6267"/>
                </a:cubicBezTo>
                <a:cubicBezTo>
                  <a:pt x="14480" y="3218"/>
                  <a:pt x="11404" y="1"/>
                  <a:pt x="76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8"/>
          <p:cNvSpPr/>
          <p:nvPr/>
        </p:nvSpPr>
        <p:spPr>
          <a:xfrm>
            <a:off x="467795" y="4104603"/>
            <a:ext cx="324306" cy="412181"/>
          </a:xfrm>
          <a:custGeom>
            <a:avLst/>
            <a:gdLst/>
            <a:ahLst/>
            <a:cxnLst/>
            <a:rect l="l" t="t" r="r" b="b"/>
            <a:pathLst>
              <a:path w="5462" h="6942" extrusionOk="0">
                <a:moveTo>
                  <a:pt x="3565" y="0"/>
                </a:moveTo>
                <a:cubicBezTo>
                  <a:pt x="2779" y="0"/>
                  <a:pt x="1800" y="834"/>
                  <a:pt x="1012" y="2977"/>
                </a:cubicBezTo>
                <a:cubicBezTo>
                  <a:pt x="0" y="5710"/>
                  <a:pt x="517" y="6941"/>
                  <a:pt x="1492" y="6941"/>
                </a:cubicBezTo>
                <a:cubicBezTo>
                  <a:pt x="2408" y="6941"/>
                  <a:pt x="3729" y="5853"/>
                  <a:pt x="4563" y="3899"/>
                </a:cubicBezTo>
                <a:cubicBezTo>
                  <a:pt x="5462" y="1807"/>
                  <a:pt x="4722" y="0"/>
                  <a:pt x="3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8"/>
          <p:cNvSpPr/>
          <p:nvPr/>
        </p:nvSpPr>
        <p:spPr>
          <a:xfrm>
            <a:off x="316687" y="4065773"/>
            <a:ext cx="208703" cy="230078"/>
          </a:xfrm>
          <a:custGeom>
            <a:avLst/>
            <a:gdLst/>
            <a:ahLst/>
            <a:cxnLst/>
            <a:rect l="l" t="t" r="r" b="b"/>
            <a:pathLst>
              <a:path w="3515" h="3875" extrusionOk="0">
                <a:moveTo>
                  <a:pt x="2339" y="0"/>
                </a:moveTo>
                <a:cubicBezTo>
                  <a:pt x="1843" y="0"/>
                  <a:pt x="1209" y="458"/>
                  <a:pt x="713" y="1535"/>
                </a:cubicBezTo>
                <a:cubicBezTo>
                  <a:pt x="0" y="3083"/>
                  <a:pt x="382" y="3874"/>
                  <a:pt x="1052" y="3874"/>
                </a:cubicBezTo>
                <a:cubicBezTo>
                  <a:pt x="1549" y="3874"/>
                  <a:pt x="2205" y="3438"/>
                  <a:pt x="2689" y="2550"/>
                </a:cubicBezTo>
                <a:cubicBezTo>
                  <a:pt x="3515" y="1034"/>
                  <a:pt x="3084" y="0"/>
                  <a:pt x="2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a:off x="1596236" y="4358264"/>
            <a:ext cx="162084" cy="73733"/>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a:off x="1785074" y="4266649"/>
            <a:ext cx="143846" cy="40663"/>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8"/>
          <p:cNvSpPr/>
          <p:nvPr/>
        </p:nvSpPr>
        <p:spPr>
          <a:xfrm>
            <a:off x="1818002" y="4378915"/>
            <a:ext cx="154491" cy="43927"/>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8"/>
          <p:cNvSpPr/>
          <p:nvPr/>
        </p:nvSpPr>
        <p:spPr>
          <a:xfrm>
            <a:off x="2007478" y="4285313"/>
            <a:ext cx="148814" cy="54146"/>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a:off x="2074753" y="4404959"/>
            <a:ext cx="169748" cy="46979"/>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a:off x="1936442" y="4485433"/>
            <a:ext cx="130788" cy="47334"/>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1675859" y="4512967"/>
            <a:ext cx="144059" cy="48185"/>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1787558" y="4619059"/>
            <a:ext cx="147039" cy="54359"/>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2055806" y="4572293"/>
            <a:ext cx="135543" cy="45701"/>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a:off x="2020039" y="4687540"/>
            <a:ext cx="147678" cy="42437"/>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a:off x="1790680" y="4709751"/>
            <a:ext cx="135472" cy="61881"/>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1533715" y="4628284"/>
            <a:ext cx="137459" cy="58617"/>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1412649" y="4496148"/>
            <a:ext cx="150517" cy="51804"/>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1546986" y="4772697"/>
            <a:ext cx="136537" cy="53366"/>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a:off x="2234921" y="4706558"/>
            <a:ext cx="120357" cy="40734"/>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rot="10800000">
            <a:off x="5374341" y="-32310"/>
            <a:ext cx="3596457" cy="912405"/>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rot="3599962">
            <a:off x="7625384" y="-389853"/>
            <a:ext cx="1157793" cy="1101752"/>
          </a:xfrm>
          <a:custGeom>
            <a:avLst/>
            <a:gdLst/>
            <a:ahLst/>
            <a:cxnLst/>
            <a:rect l="l" t="t" r="r" b="b"/>
            <a:pathLst>
              <a:path w="11606" h="11044" extrusionOk="0">
                <a:moveTo>
                  <a:pt x="6891" y="0"/>
                </a:moveTo>
                <a:cubicBezTo>
                  <a:pt x="6774" y="0"/>
                  <a:pt x="6733" y="200"/>
                  <a:pt x="6865" y="248"/>
                </a:cubicBezTo>
                <a:cubicBezTo>
                  <a:pt x="10043" y="1396"/>
                  <a:pt x="11298" y="5429"/>
                  <a:pt x="9229" y="8126"/>
                </a:cubicBezTo>
                <a:cubicBezTo>
                  <a:pt x="8052" y="9656"/>
                  <a:pt x="5738" y="10789"/>
                  <a:pt x="3595" y="10789"/>
                </a:cubicBezTo>
                <a:cubicBezTo>
                  <a:pt x="2333" y="10789"/>
                  <a:pt x="1132" y="10396"/>
                  <a:pt x="256" y="9461"/>
                </a:cubicBezTo>
                <a:cubicBezTo>
                  <a:pt x="230" y="9432"/>
                  <a:pt x="201" y="9421"/>
                  <a:pt x="173" y="9421"/>
                </a:cubicBezTo>
                <a:cubicBezTo>
                  <a:pt x="82" y="9421"/>
                  <a:pt x="1" y="9543"/>
                  <a:pt x="82" y="9635"/>
                </a:cubicBezTo>
                <a:cubicBezTo>
                  <a:pt x="1009" y="10626"/>
                  <a:pt x="2273" y="11043"/>
                  <a:pt x="3596" y="11043"/>
                </a:cubicBezTo>
                <a:cubicBezTo>
                  <a:pt x="5856" y="11043"/>
                  <a:pt x="8288" y="9825"/>
                  <a:pt x="9509" y="8166"/>
                </a:cubicBezTo>
                <a:cubicBezTo>
                  <a:pt x="11605" y="5335"/>
                  <a:pt x="10203" y="1196"/>
                  <a:pt x="6932" y="8"/>
                </a:cubicBezTo>
                <a:cubicBezTo>
                  <a:pt x="6917" y="3"/>
                  <a:pt x="6904" y="0"/>
                  <a:pt x="68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8346950" y="832965"/>
            <a:ext cx="1215869" cy="814612"/>
          </a:xfrm>
          <a:custGeom>
            <a:avLst/>
            <a:gdLst/>
            <a:ahLst/>
            <a:cxnLst/>
            <a:rect l="l" t="t" r="r" b="b"/>
            <a:pathLst>
              <a:path w="14672" h="9830" extrusionOk="0">
                <a:moveTo>
                  <a:pt x="4194" y="1"/>
                </a:moveTo>
                <a:cubicBezTo>
                  <a:pt x="1" y="1"/>
                  <a:pt x="306" y="4432"/>
                  <a:pt x="4497" y="6534"/>
                </a:cubicBezTo>
                <a:cubicBezTo>
                  <a:pt x="6579" y="7575"/>
                  <a:pt x="10073" y="9830"/>
                  <a:pt x="12145" y="9830"/>
                </a:cubicBezTo>
                <a:cubicBezTo>
                  <a:pt x="12864" y="9830"/>
                  <a:pt x="13412" y="9558"/>
                  <a:pt x="13670" y="8870"/>
                </a:cubicBezTo>
                <a:cubicBezTo>
                  <a:pt x="14671" y="6200"/>
                  <a:pt x="9851" y="392"/>
                  <a:pt x="4657" y="18"/>
                </a:cubicBezTo>
                <a:cubicBezTo>
                  <a:pt x="4497" y="6"/>
                  <a:pt x="4343" y="1"/>
                  <a:pt x="4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7910428" y="759299"/>
            <a:ext cx="324298" cy="204237"/>
          </a:xfrm>
          <a:custGeom>
            <a:avLst/>
            <a:gdLst/>
            <a:ahLst/>
            <a:cxnLst/>
            <a:rect l="l" t="t" r="r" b="b"/>
            <a:pathLst>
              <a:path w="2693" h="1696" extrusionOk="0">
                <a:moveTo>
                  <a:pt x="1303" y="1"/>
                </a:moveTo>
                <a:cubicBezTo>
                  <a:pt x="1100" y="1"/>
                  <a:pt x="885" y="59"/>
                  <a:pt x="679" y="196"/>
                </a:cubicBezTo>
                <a:cubicBezTo>
                  <a:pt x="0" y="649"/>
                  <a:pt x="367" y="1695"/>
                  <a:pt x="1181" y="1695"/>
                </a:cubicBezTo>
                <a:cubicBezTo>
                  <a:pt x="1424" y="1695"/>
                  <a:pt x="1707" y="1602"/>
                  <a:pt x="2014" y="1371"/>
                </a:cubicBezTo>
                <a:cubicBezTo>
                  <a:pt x="2693" y="863"/>
                  <a:pt x="2084"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1771519" y="4853029"/>
            <a:ext cx="153568" cy="53295"/>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1990873" y="4806050"/>
            <a:ext cx="147465" cy="51875"/>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319181" y="4367570"/>
            <a:ext cx="100225" cy="164706"/>
          </a:xfrm>
          <a:custGeom>
            <a:avLst/>
            <a:gdLst/>
            <a:ahLst/>
            <a:cxnLst/>
            <a:rect l="l" t="t" r="r" b="b"/>
            <a:pathLst>
              <a:path w="1688" h="2774" extrusionOk="0">
                <a:moveTo>
                  <a:pt x="1024" y="1"/>
                </a:moveTo>
                <a:cubicBezTo>
                  <a:pt x="552" y="1"/>
                  <a:pt x="1" y="595"/>
                  <a:pt x="177" y="1566"/>
                </a:cubicBezTo>
                <a:cubicBezTo>
                  <a:pt x="314" y="2358"/>
                  <a:pt x="596" y="2774"/>
                  <a:pt x="878" y="2774"/>
                </a:cubicBezTo>
                <a:cubicBezTo>
                  <a:pt x="1199" y="2774"/>
                  <a:pt x="1519" y="2231"/>
                  <a:pt x="1619" y="1085"/>
                </a:cubicBezTo>
                <a:cubicBezTo>
                  <a:pt x="1687" y="332"/>
                  <a:pt x="1378" y="1"/>
                  <a:pt x="10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5">
  <p:cSld name="CUSTOM_8">
    <p:spTree>
      <p:nvGrpSpPr>
        <p:cNvPr id="1" name="Shape 911"/>
        <p:cNvGrpSpPr/>
        <p:nvPr/>
      </p:nvGrpSpPr>
      <p:grpSpPr>
        <a:xfrm>
          <a:off x="0" y="0"/>
          <a:ext cx="0" cy="0"/>
          <a:chOff x="0" y="0"/>
          <a:chExt cx="0" cy="0"/>
        </a:xfrm>
      </p:grpSpPr>
      <p:sp>
        <p:nvSpPr>
          <p:cNvPr id="912" name="Google Shape;912;p2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13" name="Google Shape;913;p29"/>
          <p:cNvSpPr txBox="1">
            <a:spLocks noGrp="1"/>
          </p:cNvSpPr>
          <p:nvPr>
            <p:ph type="subTitle" idx="1"/>
          </p:nvPr>
        </p:nvSpPr>
        <p:spPr>
          <a:xfrm>
            <a:off x="627125" y="1075750"/>
            <a:ext cx="7901700" cy="3532800"/>
          </a:xfrm>
          <a:prstGeom prst="rect">
            <a:avLst/>
          </a:prstGeom>
        </p:spPr>
        <p:txBody>
          <a:bodyPr spcFirstLastPara="1" wrap="square" lIns="91425" tIns="91425" rIns="91425" bIns="91425" anchor="t" anchorCtr="0">
            <a:noAutofit/>
          </a:bodyPr>
          <a:lstStyle>
            <a:lvl1pPr lvl="0">
              <a:spcBef>
                <a:spcPts val="0"/>
              </a:spcBef>
              <a:spcAft>
                <a:spcPts val="0"/>
              </a:spcAft>
              <a:buSzPts val="1600"/>
              <a:buChar char="●"/>
              <a:defRPr/>
            </a:lvl1pPr>
            <a:lvl2pPr lvl="1">
              <a:spcBef>
                <a:spcPts val="0"/>
              </a:spcBef>
              <a:spcAft>
                <a:spcPts val="0"/>
              </a:spcAft>
              <a:buSzPts val="1600"/>
              <a:buChar char="○"/>
              <a:defRPr/>
            </a:lvl2pPr>
            <a:lvl3pPr lvl="2">
              <a:spcBef>
                <a:spcPts val="0"/>
              </a:spcBef>
              <a:spcAft>
                <a:spcPts val="0"/>
              </a:spcAft>
              <a:buSzPts val="1600"/>
              <a:buChar char="■"/>
              <a:defRPr/>
            </a:lvl3pPr>
            <a:lvl4pPr lvl="3">
              <a:spcBef>
                <a:spcPts val="0"/>
              </a:spcBef>
              <a:spcAft>
                <a:spcPts val="0"/>
              </a:spcAft>
              <a:buSzPts val="1600"/>
              <a:buChar char="●"/>
              <a:defRPr/>
            </a:lvl4pPr>
            <a:lvl5pPr lvl="4">
              <a:spcBef>
                <a:spcPts val="0"/>
              </a:spcBef>
              <a:spcAft>
                <a:spcPts val="0"/>
              </a:spcAft>
              <a:buSzPts val="1600"/>
              <a:buChar char="○"/>
              <a:defRPr/>
            </a:lvl5pPr>
            <a:lvl6pPr lvl="5">
              <a:spcBef>
                <a:spcPts val="0"/>
              </a:spcBef>
              <a:spcAft>
                <a:spcPts val="0"/>
              </a:spcAft>
              <a:buSzPts val="1600"/>
              <a:buChar char="■"/>
              <a:defRPr/>
            </a:lvl6pPr>
            <a:lvl7pPr lvl="6">
              <a:spcBef>
                <a:spcPts val="0"/>
              </a:spcBef>
              <a:spcAft>
                <a:spcPts val="0"/>
              </a:spcAft>
              <a:buSzPts val="1600"/>
              <a:buChar char="●"/>
              <a:defRPr/>
            </a:lvl7pPr>
            <a:lvl8pPr lvl="7">
              <a:spcBef>
                <a:spcPts val="0"/>
              </a:spcBef>
              <a:spcAft>
                <a:spcPts val="0"/>
              </a:spcAft>
              <a:buSzPts val="1600"/>
              <a:buChar char="○"/>
              <a:defRPr/>
            </a:lvl8pPr>
            <a:lvl9pPr lvl="8">
              <a:spcBef>
                <a:spcPts val="0"/>
              </a:spcBef>
              <a:spcAft>
                <a:spcPts val="0"/>
              </a:spcAft>
              <a:buSzPts val="1600"/>
              <a:buChar char="■"/>
              <a:defRPr/>
            </a:lvl9pPr>
          </a:lstStyle>
          <a:p>
            <a:endParaRPr/>
          </a:p>
        </p:txBody>
      </p:sp>
      <p:sp>
        <p:nvSpPr>
          <p:cNvPr id="914" name="Google Shape;914;p29"/>
          <p:cNvSpPr/>
          <p:nvPr/>
        </p:nvSpPr>
        <p:spPr>
          <a:xfrm>
            <a:off x="6468340" y="4183721"/>
            <a:ext cx="2718947" cy="1176590"/>
          </a:xfrm>
          <a:custGeom>
            <a:avLst/>
            <a:gdLst/>
            <a:ahLst/>
            <a:cxnLst/>
            <a:rect l="l" t="t" r="r" b="b"/>
            <a:pathLst>
              <a:path w="53120" h="22987" extrusionOk="0">
                <a:moveTo>
                  <a:pt x="50053" y="1"/>
                </a:moveTo>
                <a:cubicBezTo>
                  <a:pt x="48399" y="1"/>
                  <a:pt x="46433" y="515"/>
                  <a:pt x="45122" y="2545"/>
                </a:cubicBezTo>
                <a:cubicBezTo>
                  <a:pt x="42889" y="6001"/>
                  <a:pt x="42287" y="13928"/>
                  <a:pt x="34574" y="13928"/>
                </a:cubicBezTo>
                <a:cubicBezTo>
                  <a:pt x="33110" y="13928"/>
                  <a:pt x="31389" y="13642"/>
                  <a:pt x="29353" y="12986"/>
                </a:cubicBezTo>
                <a:cubicBezTo>
                  <a:pt x="25641" y="11790"/>
                  <a:pt x="21571" y="11168"/>
                  <a:pt x="17700" y="11168"/>
                </a:cubicBezTo>
                <a:cubicBezTo>
                  <a:pt x="8257" y="11168"/>
                  <a:pt x="1" y="14871"/>
                  <a:pt x="1033" y="22987"/>
                </a:cubicBezTo>
                <a:lnTo>
                  <a:pt x="53120" y="22987"/>
                </a:lnTo>
                <a:lnTo>
                  <a:pt x="53120" y="542"/>
                </a:lnTo>
                <a:cubicBezTo>
                  <a:pt x="53120" y="542"/>
                  <a:pt x="51750" y="1"/>
                  <a:pt x="50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9"/>
          <p:cNvSpPr/>
          <p:nvPr/>
        </p:nvSpPr>
        <p:spPr>
          <a:xfrm>
            <a:off x="6322975" y="3924877"/>
            <a:ext cx="2819730" cy="1553516"/>
          </a:xfrm>
          <a:custGeom>
            <a:avLst/>
            <a:gdLst/>
            <a:ahLst/>
            <a:cxnLst/>
            <a:rect l="l" t="t" r="r" b="b"/>
            <a:pathLst>
              <a:path w="55089" h="30351" extrusionOk="0">
                <a:moveTo>
                  <a:pt x="38167" y="7979"/>
                </a:moveTo>
                <a:cubicBezTo>
                  <a:pt x="38974" y="7979"/>
                  <a:pt x="39495" y="9771"/>
                  <a:pt x="39683" y="10619"/>
                </a:cubicBezTo>
                <a:cubicBezTo>
                  <a:pt x="39617" y="10630"/>
                  <a:pt x="39550" y="10635"/>
                  <a:pt x="39482" y="10635"/>
                </a:cubicBezTo>
                <a:cubicBezTo>
                  <a:pt x="39292" y="10635"/>
                  <a:pt x="39100" y="10595"/>
                  <a:pt x="38922" y="10526"/>
                </a:cubicBezTo>
                <a:cubicBezTo>
                  <a:pt x="38255" y="10245"/>
                  <a:pt x="36786" y="8710"/>
                  <a:pt x="37827" y="8082"/>
                </a:cubicBezTo>
                <a:cubicBezTo>
                  <a:pt x="37946" y="8011"/>
                  <a:pt x="38059" y="7979"/>
                  <a:pt x="38167" y="7979"/>
                </a:cubicBezTo>
                <a:close/>
                <a:moveTo>
                  <a:pt x="15983" y="11834"/>
                </a:moveTo>
                <a:cubicBezTo>
                  <a:pt x="16264" y="11834"/>
                  <a:pt x="16531" y="11861"/>
                  <a:pt x="16798" y="11901"/>
                </a:cubicBezTo>
                <a:cubicBezTo>
                  <a:pt x="17813" y="12034"/>
                  <a:pt x="19134" y="12902"/>
                  <a:pt x="18200" y="14051"/>
                </a:cubicBezTo>
                <a:cubicBezTo>
                  <a:pt x="17938" y="14372"/>
                  <a:pt x="17585" y="14514"/>
                  <a:pt x="17229" y="14514"/>
                </a:cubicBezTo>
                <a:cubicBezTo>
                  <a:pt x="16624" y="14514"/>
                  <a:pt x="16013" y="14102"/>
                  <a:pt x="15836" y="13463"/>
                </a:cubicBezTo>
                <a:cubicBezTo>
                  <a:pt x="15703" y="12942"/>
                  <a:pt x="15796" y="12368"/>
                  <a:pt x="15983" y="11834"/>
                </a:cubicBezTo>
                <a:close/>
                <a:moveTo>
                  <a:pt x="52128" y="0"/>
                </a:moveTo>
                <a:cubicBezTo>
                  <a:pt x="49429" y="0"/>
                  <a:pt x="46532" y="1938"/>
                  <a:pt x="44917" y="3796"/>
                </a:cubicBezTo>
                <a:cubicBezTo>
                  <a:pt x="43582" y="5318"/>
                  <a:pt x="42674" y="7134"/>
                  <a:pt x="41579" y="8817"/>
                </a:cubicBezTo>
                <a:cubicBezTo>
                  <a:pt x="41206" y="9377"/>
                  <a:pt x="40778" y="10085"/>
                  <a:pt x="40204" y="10432"/>
                </a:cubicBezTo>
                <a:cubicBezTo>
                  <a:pt x="40017" y="9564"/>
                  <a:pt x="39697" y="8683"/>
                  <a:pt x="39149" y="8029"/>
                </a:cubicBezTo>
                <a:cubicBezTo>
                  <a:pt x="38860" y="7691"/>
                  <a:pt x="38464" y="7493"/>
                  <a:pt x="38079" y="7493"/>
                </a:cubicBezTo>
                <a:cubicBezTo>
                  <a:pt x="37718" y="7493"/>
                  <a:pt x="37365" y="7668"/>
                  <a:pt x="37120" y="8069"/>
                </a:cubicBezTo>
                <a:cubicBezTo>
                  <a:pt x="36385" y="9297"/>
                  <a:pt x="38094" y="10953"/>
                  <a:pt x="39203" y="11153"/>
                </a:cubicBezTo>
                <a:cubicBezTo>
                  <a:pt x="39303" y="11167"/>
                  <a:pt x="39403" y="11173"/>
                  <a:pt x="39503" y="11173"/>
                </a:cubicBezTo>
                <a:cubicBezTo>
                  <a:pt x="39603" y="11173"/>
                  <a:pt x="39703" y="11167"/>
                  <a:pt x="39804" y="11153"/>
                </a:cubicBezTo>
                <a:lnTo>
                  <a:pt x="39804" y="11153"/>
                </a:lnTo>
                <a:cubicBezTo>
                  <a:pt x="39977" y="12302"/>
                  <a:pt x="39657" y="13463"/>
                  <a:pt x="38922" y="14358"/>
                </a:cubicBezTo>
                <a:cubicBezTo>
                  <a:pt x="38269" y="15183"/>
                  <a:pt x="37407" y="15483"/>
                  <a:pt x="36487" y="15483"/>
                </a:cubicBezTo>
                <a:cubicBezTo>
                  <a:pt x="35130" y="15483"/>
                  <a:pt x="33648" y="14832"/>
                  <a:pt x="32527" y="14251"/>
                </a:cubicBezTo>
                <a:cubicBezTo>
                  <a:pt x="30097" y="12996"/>
                  <a:pt x="27920" y="11313"/>
                  <a:pt x="25664" y="9751"/>
                </a:cubicBezTo>
                <a:cubicBezTo>
                  <a:pt x="24916" y="9231"/>
                  <a:pt x="24141" y="8656"/>
                  <a:pt x="23287" y="8323"/>
                </a:cubicBezTo>
                <a:cubicBezTo>
                  <a:pt x="22507" y="8018"/>
                  <a:pt x="21652" y="7850"/>
                  <a:pt x="20800" y="7850"/>
                </a:cubicBezTo>
                <a:cubicBezTo>
                  <a:pt x="19973" y="7850"/>
                  <a:pt x="19149" y="8008"/>
                  <a:pt x="18400" y="8349"/>
                </a:cubicBezTo>
                <a:cubicBezTo>
                  <a:pt x="17158" y="8950"/>
                  <a:pt x="16184" y="10005"/>
                  <a:pt x="15676" y="11287"/>
                </a:cubicBezTo>
                <a:cubicBezTo>
                  <a:pt x="11417" y="11367"/>
                  <a:pt x="7545" y="13436"/>
                  <a:pt x="4701" y="16561"/>
                </a:cubicBezTo>
                <a:cubicBezTo>
                  <a:pt x="3138" y="18283"/>
                  <a:pt x="1670" y="20366"/>
                  <a:pt x="882" y="22569"/>
                </a:cubicBezTo>
                <a:cubicBezTo>
                  <a:pt x="1" y="25053"/>
                  <a:pt x="335" y="27670"/>
                  <a:pt x="268" y="30247"/>
                </a:cubicBezTo>
                <a:cubicBezTo>
                  <a:pt x="268" y="30317"/>
                  <a:pt x="316" y="30350"/>
                  <a:pt x="369" y="30350"/>
                </a:cubicBezTo>
                <a:cubicBezTo>
                  <a:pt x="426" y="30350"/>
                  <a:pt x="488" y="30310"/>
                  <a:pt x="495" y="30233"/>
                </a:cubicBezTo>
                <a:cubicBezTo>
                  <a:pt x="682" y="27990"/>
                  <a:pt x="495" y="25667"/>
                  <a:pt x="1109" y="23477"/>
                </a:cubicBezTo>
                <a:cubicBezTo>
                  <a:pt x="1683" y="21408"/>
                  <a:pt x="2952" y="19498"/>
                  <a:pt x="4300" y="17856"/>
                </a:cubicBezTo>
                <a:cubicBezTo>
                  <a:pt x="6890" y="14665"/>
                  <a:pt x="10335" y="12422"/>
                  <a:pt x="14474" y="11928"/>
                </a:cubicBezTo>
                <a:cubicBezTo>
                  <a:pt x="14808" y="11888"/>
                  <a:pt x="15142" y="11861"/>
                  <a:pt x="15476" y="11848"/>
                </a:cubicBezTo>
                <a:lnTo>
                  <a:pt x="15476" y="11848"/>
                </a:lnTo>
                <a:cubicBezTo>
                  <a:pt x="15129" y="12996"/>
                  <a:pt x="15249" y="14344"/>
                  <a:pt x="16504" y="14878"/>
                </a:cubicBezTo>
                <a:cubicBezTo>
                  <a:pt x="16730" y="14977"/>
                  <a:pt x="16964" y="15022"/>
                  <a:pt x="17194" y="15022"/>
                </a:cubicBezTo>
                <a:cubicBezTo>
                  <a:pt x="18244" y="15022"/>
                  <a:pt x="19220" y="14079"/>
                  <a:pt x="19001" y="12929"/>
                </a:cubicBezTo>
                <a:cubicBezTo>
                  <a:pt x="18761" y="11634"/>
                  <a:pt x="17372" y="11340"/>
                  <a:pt x="16224" y="11300"/>
                </a:cubicBezTo>
                <a:cubicBezTo>
                  <a:pt x="16290" y="11167"/>
                  <a:pt x="16344" y="11046"/>
                  <a:pt x="16411" y="10926"/>
                </a:cubicBezTo>
                <a:cubicBezTo>
                  <a:pt x="17315" y="9250"/>
                  <a:pt x="18981" y="8358"/>
                  <a:pt x="20820" y="8358"/>
                </a:cubicBezTo>
                <a:cubicBezTo>
                  <a:pt x="21017" y="8358"/>
                  <a:pt x="21217" y="8369"/>
                  <a:pt x="21418" y="8389"/>
                </a:cubicBezTo>
                <a:cubicBezTo>
                  <a:pt x="22659" y="8523"/>
                  <a:pt x="23634" y="9004"/>
                  <a:pt x="24662" y="9671"/>
                </a:cubicBezTo>
                <a:cubicBezTo>
                  <a:pt x="26785" y="11073"/>
                  <a:pt x="28788" y="12662"/>
                  <a:pt x="30991" y="13971"/>
                </a:cubicBezTo>
                <a:cubicBezTo>
                  <a:pt x="32530" y="14898"/>
                  <a:pt x="34501" y="16009"/>
                  <a:pt x="36415" y="16009"/>
                </a:cubicBezTo>
                <a:cubicBezTo>
                  <a:pt x="36760" y="16009"/>
                  <a:pt x="37102" y="15973"/>
                  <a:pt x="37440" y="15893"/>
                </a:cubicBezTo>
                <a:cubicBezTo>
                  <a:pt x="39376" y="15453"/>
                  <a:pt x="40618" y="13209"/>
                  <a:pt x="40364" y="11313"/>
                </a:cubicBezTo>
                <a:cubicBezTo>
                  <a:pt x="40351" y="11207"/>
                  <a:pt x="40324" y="11100"/>
                  <a:pt x="40311" y="10980"/>
                </a:cubicBezTo>
                <a:cubicBezTo>
                  <a:pt x="41486" y="10419"/>
                  <a:pt x="42287" y="8670"/>
                  <a:pt x="42875" y="7708"/>
                </a:cubicBezTo>
                <a:cubicBezTo>
                  <a:pt x="44130" y="5652"/>
                  <a:pt x="45371" y="3649"/>
                  <a:pt x="47414" y="2261"/>
                </a:cubicBezTo>
                <a:cubicBezTo>
                  <a:pt x="48796" y="1316"/>
                  <a:pt x="50558" y="526"/>
                  <a:pt x="52268" y="526"/>
                </a:cubicBezTo>
                <a:cubicBezTo>
                  <a:pt x="53120" y="526"/>
                  <a:pt x="53959" y="722"/>
                  <a:pt x="54731" y="1193"/>
                </a:cubicBezTo>
                <a:cubicBezTo>
                  <a:pt x="54762" y="1214"/>
                  <a:pt x="54792" y="1224"/>
                  <a:pt x="54821" y="1224"/>
                </a:cubicBezTo>
                <a:cubicBezTo>
                  <a:pt x="54973" y="1224"/>
                  <a:pt x="55088" y="973"/>
                  <a:pt x="54932" y="872"/>
                </a:cubicBezTo>
                <a:cubicBezTo>
                  <a:pt x="54071" y="258"/>
                  <a:pt x="53113" y="0"/>
                  <a:pt x="52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1">
  <p:cSld name="CUSTOM_8_1">
    <p:spTree>
      <p:nvGrpSpPr>
        <p:cNvPr id="1" name="Shape 916"/>
        <p:cNvGrpSpPr/>
        <p:nvPr/>
      </p:nvGrpSpPr>
      <p:grpSpPr>
        <a:xfrm>
          <a:off x="0" y="0"/>
          <a:ext cx="0" cy="0"/>
          <a:chOff x="0" y="0"/>
          <a:chExt cx="0" cy="0"/>
        </a:xfrm>
      </p:grpSpPr>
      <p:sp>
        <p:nvSpPr>
          <p:cNvPr id="917" name="Google Shape;917;p30"/>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18" name="Google Shape;918;p30"/>
          <p:cNvSpPr txBox="1">
            <a:spLocks noGrp="1"/>
          </p:cNvSpPr>
          <p:nvPr>
            <p:ph type="subTitle" idx="1"/>
          </p:nvPr>
        </p:nvSpPr>
        <p:spPr>
          <a:xfrm>
            <a:off x="627125" y="1075750"/>
            <a:ext cx="3934200" cy="35328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919" name="Google Shape;919;p30"/>
          <p:cNvSpPr txBox="1">
            <a:spLocks noGrp="1"/>
          </p:cNvSpPr>
          <p:nvPr>
            <p:ph type="subTitle" idx="2"/>
          </p:nvPr>
        </p:nvSpPr>
        <p:spPr>
          <a:xfrm>
            <a:off x="4588775" y="1075750"/>
            <a:ext cx="3934200" cy="35328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a:lvl1pPr>
            <a:lvl2pPr lvl="1" rtl="0">
              <a:spcBef>
                <a:spcPts val="0"/>
              </a:spcBef>
              <a:spcAft>
                <a:spcPts val="0"/>
              </a:spcAft>
              <a:buSzPts val="1600"/>
              <a:buChar char="○"/>
              <a:defRPr/>
            </a:lvl2pPr>
            <a:lvl3pPr lvl="2" rtl="0">
              <a:spcBef>
                <a:spcPts val="0"/>
              </a:spcBef>
              <a:spcAft>
                <a:spcPts val="0"/>
              </a:spcAft>
              <a:buSzPts val="1600"/>
              <a:buChar char="■"/>
              <a:defRPr/>
            </a:lvl3pPr>
            <a:lvl4pPr lvl="3" rtl="0">
              <a:spcBef>
                <a:spcPts val="0"/>
              </a:spcBef>
              <a:spcAft>
                <a:spcPts val="0"/>
              </a:spcAft>
              <a:buSzPts val="1600"/>
              <a:buChar char="●"/>
              <a:defRPr/>
            </a:lvl4pPr>
            <a:lvl5pPr lvl="4" rtl="0">
              <a:spcBef>
                <a:spcPts val="0"/>
              </a:spcBef>
              <a:spcAft>
                <a:spcPts val="0"/>
              </a:spcAft>
              <a:buSzPts val="1600"/>
              <a:buChar char="○"/>
              <a:defRPr/>
            </a:lvl5pPr>
            <a:lvl6pPr lvl="5" rtl="0">
              <a:spcBef>
                <a:spcPts val="0"/>
              </a:spcBef>
              <a:spcAft>
                <a:spcPts val="0"/>
              </a:spcAft>
              <a:buSzPts val="1600"/>
              <a:buChar char="■"/>
              <a:defRPr/>
            </a:lvl6pPr>
            <a:lvl7pPr lvl="6" rtl="0">
              <a:spcBef>
                <a:spcPts val="0"/>
              </a:spcBef>
              <a:spcAft>
                <a:spcPts val="0"/>
              </a:spcAft>
              <a:buSzPts val="1600"/>
              <a:buChar char="●"/>
              <a:defRPr/>
            </a:lvl7pPr>
            <a:lvl8pPr lvl="7" rtl="0">
              <a:spcBef>
                <a:spcPts val="0"/>
              </a:spcBef>
              <a:spcAft>
                <a:spcPts val="0"/>
              </a:spcAft>
              <a:buSzPts val="1600"/>
              <a:buChar char="○"/>
              <a:defRPr/>
            </a:lvl8pPr>
            <a:lvl9pPr lvl="8" rtl="0">
              <a:spcBef>
                <a:spcPts val="0"/>
              </a:spcBef>
              <a:spcAft>
                <a:spcPts val="0"/>
              </a:spcAft>
              <a:buSzPts val="1600"/>
              <a:buChar char="■"/>
              <a:defRPr/>
            </a:lvl9pPr>
          </a:lstStyle>
          <a:p>
            <a:endParaRPr/>
          </a:p>
        </p:txBody>
      </p:sp>
      <p:sp>
        <p:nvSpPr>
          <p:cNvPr id="920" name="Google Shape;920;p30"/>
          <p:cNvSpPr/>
          <p:nvPr/>
        </p:nvSpPr>
        <p:spPr>
          <a:xfrm>
            <a:off x="5547536" y="4336808"/>
            <a:ext cx="3596457" cy="912405"/>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rot="-7200038">
            <a:off x="5735158" y="4505003"/>
            <a:ext cx="1157793" cy="1101752"/>
          </a:xfrm>
          <a:custGeom>
            <a:avLst/>
            <a:gdLst/>
            <a:ahLst/>
            <a:cxnLst/>
            <a:rect l="l" t="t" r="r" b="b"/>
            <a:pathLst>
              <a:path w="11606" h="11044" extrusionOk="0">
                <a:moveTo>
                  <a:pt x="6891" y="0"/>
                </a:moveTo>
                <a:cubicBezTo>
                  <a:pt x="6774" y="0"/>
                  <a:pt x="6733" y="200"/>
                  <a:pt x="6865" y="248"/>
                </a:cubicBezTo>
                <a:cubicBezTo>
                  <a:pt x="10043" y="1396"/>
                  <a:pt x="11298" y="5429"/>
                  <a:pt x="9229" y="8126"/>
                </a:cubicBezTo>
                <a:cubicBezTo>
                  <a:pt x="8052" y="9656"/>
                  <a:pt x="5738" y="10789"/>
                  <a:pt x="3595" y="10789"/>
                </a:cubicBezTo>
                <a:cubicBezTo>
                  <a:pt x="2333" y="10789"/>
                  <a:pt x="1132" y="10396"/>
                  <a:pt x="256" y="9461"/>
                </a:cubicBezTo>
                <a:cubicBezTo>
                  <a:pt x="230" y="9432"/>
                  <a:pt x="201" y="9421"/>
                  <a:pt x="173" y="9421"/>
                </a:cubicBezTo>
                <a:cubicBezTo>
                  <a:pt x="82" y="9421"/>
                  <a:pt x="1" y="9543"/>
                  <a:pt x="82" y="9635"/>
                </a:cubicBezTo>
                <a:cubicBezTo>
                  <a:pt x="1009" y="10626"/>
                  <a:pt x="2273" y="11043"/>
                  <a:pt x="3596" y="11043"/>
                </a:cubicBezTo>
                <a:cubicBezTo>
                  <a:pt x="5856" y="11043"/>
                  <a:pt x="8288" y="9825"/>
                  <a:pt x="9509" y="8166"/>
                </a:cubicBezTo>
                <a:cubicBezTo>
                  <a:pt x="11605" y="5335"/>
                  <a:pt x="10203" y="1196"/>
                  <a:pt x="6932" y="8"/>
                </a:cubicBezTo>
                <a:cubicBezTo>
                  <a:pt x="6917" y="3"/>
                  <a:pt x="6904" y="0"/>
                  <a:pt x="68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rot="10800000" flipH="1">
            <a:off x="7828566" y="3861275"/>
            <a:ext cx="1215869" cy="814612"/>
          </a:xfrm>
          <a:custGeom>
            <a:avLst/>
            <a:gdLst/>
            <a:ahLst/>
            <a:cxnLst/>
            <a:rect l="l" t="t" r="r" b="b"/>
            <a:pathLst>
              <a:path w="14672" h="9830" extrusionOk="0">
                <a:moveTo>
                  <a:pt x="4194" y="1"/>
                </a:moveTo>
                <a:cubicBezTo>
                  <a:pt x="1" y="1"/>
                  <a:pt x="306" y="4432"/>
                  <a:pt x="4497" y="6534"/>
                </a:cubicBezTo>
                <a:cubicBezTo>
                  <a:pt x="6579" y="7575"/>
                  <a:pt x="10073" y="9830"/>
                  <a:pt x="12145" y="9830"/>
                </a:cubicBezTo>
                <a:cubicBezTo>
                  <a:pt x="12864" y="9830"/>
                  <a:pt x="13412" y="9558"/>
                  <a:pt x="13670" y="8870"/>
                </a:cubicBezTo>
                <a:cubicBezTo>
                  <a:pt x="14671" y="6200"/>
                  <a:pt x="9851" y="392"/>
                  <a:pt x="4657" y="18"/>
                </a:cubicBezTo>
                <a:cubicBezTo>
                  <a:pt x="4497" y="6"/>
                  <a:pt x="4343" y="1"/>
                  <a:pt x="4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7"/>
        <p:cNvGrpSpPr/>
        <p:nvPr/>
      </p:nvGrpSpPr>
      <p:grpSpPr>
        <a:xfrm>
          <a:off x="0" y="0"/>
          <a:ext cx="0" cy="0"/>
          <a:chOff x="0" y="0"/>
          <a:chExt cx="0" cy="0"/>
        </a:xfrm>
      </p:grpSpPr>
      <p:sp>
        <p:nvSpPr>
          <p:cNvPr id="128" name="Google Shape;128;p4"/>
          <p:cNvSpPr txBox="1">
            <a:spLocks noGrp="1"/>
          </p:cNvSpPr>
          <p:nvPr>
            <p:ph type="title"/>
          </p:nvPr>
        </p:nvSpPr>
        <p:spPr>
          <a:xfrm>
            <a:off x="621100" y="445025"/>
            <a:ext cx="79017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29" name="Google Shape;129;p4"/>
          <p:cNvSpPr txBox="1">
            <a:spLocks noGrp="1"/>
          </p:cNvSpPr>
          <p:nvPr>
            <p:ph type="body" idx="1"/>
          </p:nvPr>
        </p:nvSpPr>
        <p:spPr>
          <a:xfrm>
            <a:off x="621100" y="1081925"/>
            <a:ext cx="7901700" cy="34164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SzPts val="1200"/>
              <a:buAutoNum type="arabicPeriod"/>
              <a:defRPr sz="1100"/>
            </a:lvl1pPr>
            <a:lvl2pPr marL="914400" lvl="1" indent="-330200">
              <a:spcBef>
                <a:spcPts val="0"/>
              </a:spcBef>
              <a:spcAft>
                <a:spcPts val="0"/>
              </a:spcAft>
              <a:buSzPts val="1600"/>
              <a:buAutoNum type="alphaLcPeriod"/>
              <a:defRPr/>
            </a:lvl2pPr>
            <a:lvl3pPr marL="1371600" lvl="2" indent="-330200">
              <a:spcBef>
                <a:spcPts val="0"/>
              </a:spcBef>
              <a:spcAft>
                <a:spcPts val="0"/>
              </a:spcAft>
              <a:buSzPts val="1600"/>
              <a:buAutoNum type="romanLcPeriod"/>
              <a:defRPr/>
            </a:lvl3pPr>
            <a:lvl4pPr marL="1828800" lvl="3" indent="-330200">
              <a:spcBef>
                <a:spcPts val="0"/>
              </a:spcBef>
              <a:spcAft>
                <a:spcPts val="0"/>
              </a:spcAft>
              <a:buSzPts val="1600"/>
              <a:buAutoNum type="arabicPeriod"/>
              <a:defRPr/>
            </a:lvl4pPr>
            <a:lvl5pPr marL="2286000" lvl="4" indent="-330200">
              <a:spcBef>
                <a:spcPts val="0"/>
              </a:spcBef>
              <a:spcAft>
                <a:spcPts val="0"/>
              </a:spcAft>
              <a:buSzPts val="1600"/>
              <a:buAutoNum type="alphaLcPeriod"/>
              <a:defRPr/>
            </a:lvl5pPr>
            <a:lvl6pPr marL="2743200" lvl="5" indent="-330200">
              <a:spcBef>
                <a:spcPts val="0"/>
              </a:spcBef>
              <a:spcAft>
                <a:spcPts val="0"/>
              </a:spcAft>
              <a:buSzPts val="1600"/>
              <a:buAutoNum type="romanLcPeriod"/>
              <a:defRPr/>
            </a:lvl6pPr>
            <a:lvl7pPr marL="3200400" lvl="6" indent="-330200">
              <a:spcBef>
                <a:spcPts val="0"/>
              </a:spcBef>
              <a:spcAft>
                <a:spcPts val="0"/>
              </a:spcAft>
              <a:buSzPts val="1600"/>
              <a:buAutoNum type="arabicPeriod"/>
              <a:defRPr/>
            </a:lvl7pPr>
            <a:lvl8pPr marL="3657600" lvl="7" indent="-330200">
              <a:spcBef>
                <a:spcPts val="0"/>
              </a:spcBef>
              <a:spcAft>
                <a:spcPts val="0"/>
              </a:spcAft>
              <a:buSzPts val="1600"/>
              <a:buAutoNum type="alphaLcPeriod"/>
              <a:defRPr/>
            </a:lvl8pPr>
            <a:lvl9pPr marL="4114800" lvl="8" indent="-330200">
              <a:spcBef>
                <a:spcPts val="0"/>
              </a:spcBef>
              <a:spcAft>
                <a:spcPts val="0"/>
              </a:spcAft>
              <a:buSzPts val="1600"/>
              <a:buAutoNum type="romanLcPeriod"/>
              <a:defRPr/>
            </a:lvl9pPr>
          </a:lstStyle>
          <a:p>
            <a:endParaRPr/>
          </a:p>
        </p:txBody>
      </p:sp>
      <p:sp>
        <p:nvSpPr>
          <p:cNvPr id="130" name="Google Shape;130;p4"/>
          <p:cNvSpPr/>
          <p:nvPr/>
        </p:nvSpPr>
        <p:spPr>
          <a:xfrm>
            <a:off x="6771950" y="-38050"/>
            <a:ext cx="2424427" cy="2454204"/>
          </a:xfrm>
          <a:custGeom>
            <a:avLst/>
            <a:gdLst/>
            <a:ahLst/>
            <a:cxnLst/>
            <a:rect l="l" t="t" r="r" b="b"/>
            <a:pathLst>
              <a:path w="53249" h="53903" extrusionOk="0">
                <a:moveTo>
                  <a:pt x="0" y="0"/>
                </a:moveTo>
                <a:cubicBezTo>
                  <a:pt x="2308" y="5208"/>
                  <a:pt x="9821" y="8471"/>
                  <a:pt x="19055" y="8471"/>
                </a:cubicBezTo>
                <a:cubicBezTo>
                  <a:pt x="22535" y="8471"/>
                  <a:pt x="26260" y="8008"/>
                  <a:pt x="30043" y="7010"/>
                </a:cubicBezTo>
                <a:cubicBezTo>
                  <a:pt x="32740" y="6298"/>
                  <a:pt x="35091" y="5973"/>
                  <a:pt x="37145" y="5973"/>
                </a:cubicBezTo>
                <a:cubicBezTo>
                  <a:pt x="48562" y="5973"/>
                  <a:pt x="50755" y="16006"/>
                  <a:pt x="51740" y="25196"/>
                </a:cubicBezTo>
                <a:cubicBezTo>
                  <a:pt x="52875" y="35744"/>
                  <a:pt x="43568" y="47560"/>
                  <a:pt x="53249" y="53903"/>
                </a:cubicBezTo>
                <a:lnTo>
                  <a:pt x="532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96775" y="4107825"/>
            <a:ext cx="2063241" cy="1129625"/>
          </a:xfrm>
          <a:custGeom>
            <a:avLst/>
            <a:gdLst/>
            <a:ahLst/>
            <a:cxnLst/>
            <a:rect l="l" t="t" r="r" b="b"/>
            <a:pathLst>
              <a:path w="44221" h="24211" extrusionOk="0">
                <a:moveTo>
                  <a:pt x="335" y="1"/>
                </a:moveTo>
                <a:lnTo>
                  <a:pt x="1" y="22699"/>
                </a:lnTo>
                <a:cubicBezTo>
                  <a:pt x="1" y="22699"/>
                  <a:pt x="15259" y="24211"/>
                  <a:pt x="27722" y="24211"/>
                </a:cubicBezTo>
                <a:cubicBezTo>
                  <a:pt x="35951" y="24211"/>
                  <a:pt x="42961" y="23552"/>
                  <a:pt x="43556" y="21364"/>
                </a:cubicBezTo>
                <a:cubicBezTo>
                  <a:pt x="44221" y="18926"/>
                  <a:pt x="38118" y="15127"/>
                  <a:pt x="28012" y="15127"/>
                </a:cubicBezTo>
                <a:cubicBezTo>
                  <a:pt x="25335" y="15127"/>
                  <a:pt x="22376" y="15394"/>
                  <a:pt x="19188" y="16023"/>
                </a:cubicBezTo>
                <a:cubicBezTo>
                  <a:pt x="17850" y="16288"/>
                  <a:pt x="16627" y="16409"/>
                  <a:pt x="15508" y="16409"/>
                </a:cubicBezTo>
                <a:cubicBezTo>
                  <a:pt x="3229" y="16409"/>
                  <a:pt x="3431" y="1751"/>
                  <a:pt x="3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6477875" y="4742750"/>
            <a:ext cx="1747621" cy="443352"/>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6199026" y="4627300"/>
            <a:ext cx="2202687" cy="558798"/>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1309076" y="4627312"/>
            <a:ext cx="605089" cy="334689"/>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2053025" y="4813464"/>
            <a:ext cx="315473" cy="18645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923"/>
        <p:cNvGrpSpPr/>
        <p:nvPr/>
      </p:nvGrpSpPr>
      <p:grpSpPr>
        <a:xfrm>
          <a:off x="0" y="0"/>
          <a:ext cx="0" cy="0"/>
          <a:chOff x="0" y="0"/>
          <a:chExt cx="0" cy="0"/>
        </a:xfrm>
      </p:grpSpPr>
      <p:sp>
        <p:nvSpPr>
          <p:cNvPr id="924" name="Google Shape;924;p31"/>
          <p:cNvSpPr txBox="1">
            <a:spLocks noGrp="1"/>
          </p:cNvSpPr>
          <p:nvPr>
            <p:ph type="title"/>
          </p:nvPr>
        </p:nvSpPr>
        <p:spPr>
          <a:xfrm>
            <a:off x="2531250" y="795850"/>
            <a:ext cx="4049400" cy="67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5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25" name="Google Shape;925;p31"/>
          <p:cNvSpPr txBox="1">
            <a:spLocks noGrp="1"/>
          </p:cNvSpPr>
          <p:nvPr>
            <p:ph type="subTitle" idx="1"/>
          </p:nvPr>
        </p:nvSpPr>
        <p:spPr>
          <a:xfrm>
            <a:off x="2531250" y="1622950"/>
            <a:ext cx="4049400" cy="125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926" name="Google Shape;926;p31"/>
          <p:cNvSpPr txBox="1"/>
          <p:nvPr/>
        </p:nvSpPr>
        <p:spPr>
          <a:xfrm>
            <a:off x="2836050" y="3507075"/>
            <a:ext cx="3471900" cy="6156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Clr>
                <a:schemeClr val="dk2"/>
              </a:buClr>
              <a:buSzPts val="1100"/>
              <a:buFont typeface="Arial"/>
              <a:buNone/>
            </a:pPr>
            <a:r>
              <a:rPr lang="es" sz="1200" b="1">
                <a:solidFill>
                  <a:schemeClr val="dk2"/>
                </a:solidFill>
                <a:latin typeface="Inter"/>
                <a:ea typeface="Inter"/>
                <a:cs typeface="Inter"/>
                <a:sym typeface="Inter"/>
              </a:rPr>
              <a:t>CRÉDITOS</a:t>
            </a:r>
            <a:r>
              <a:rPr lang="es" sz="1200">
                <a:solidFill>
                  <a:schemeClr val="dk2"/>
                </a:solidFill>
                <a:latin typeface="Inter"/>
                <a:ea typeface="Inter"/>
                <a:cs typeface="Inter"/>
                <a:sym typeface="Inter"/>
              </a:rPr>
              <a:t>: Esta plantilla de presentación fue creada por </a:t>
            </a:r>
            <a:r>
              <a:rPr lang="es" sz="1200" b="1">
                <a:solidFill>
                  <a:schemeClr val="dk2"/>
                </a:solidFill>
                <a:uFill>
                  <a:noFill/>
                </a:uFill>
                <a:latin typeface="Inter"/>
                <a:ea typeface="Inter"/>
                <a:cs typeface="Inter"/>
                <a:sym typeface="Inter"/>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s" sz="1200">
                <a:solidFill>
                  <a:schemeClr val="dk2"/>
                </a:solidFill>
                <a:latin typeface="Inter"/>
                <a:ea typeface="Inter"/>
                <a:cs typeface="Inter"/>
                <a:sym typeface="Inter"/>
              </a:rPr>
              <a:t>, que incluye iconos de </a:t>
            </a:r>
            <a:r>
              <a:rPr lang="es" sz="1200" b="1">
                <a:solidFill>
                  <a:schemeClr val="dk2"/>
                </a:solidFill>
                <a:uFill>
                  <a:noFill/>
                </a:uFill>
                <a:latin typeface="Inter"/>
                <a:ea typeface="Inter"/>
                <a:cs typeface="Inter"/>
                <a:sym typeface="Inter"/>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s" sz="1200">
                <a:solidFill>
                  <a:schemeClr val="dk2"/>
                </a:solidFill>
                <a:latin typeface="Inter"/>
                <a:ea typeface="Inter"/>
                <a:cs typeface="Inter"/>
                <a:sym typeface="Inter"/>
              </a:rPr>
              <a:t>, infografías e imágenes de </a:t>
            </a:r>
            <a:r>
              <a:rPr lang="es" sz="1200" b="1">
                <a:solidFill>
                  <a:schemeClr val="dk2"/>
                </a:solidFill>
                <a:uFill>
                  <a:noFill/>
                </a:uFill>
                <a:latin typeface="Inter"/>
                <a:ea typeface="Inter"/>
                <a:cs typeface="Inter"/>
                <a:sym typeface="Inter"/>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300" b="1">
              <a:solidFill>
                <a:schemeClr val="dk2"/>
              </a:solidFill>
              <a:latin typeface="Inter"/>
              <a:ea typeface="Inter"/>
              <a:cs typeface="Inter"/>
              <a:sym typeface="Inter"/>
            </a:endParaRPr>
          </a:p>
        </p:txBody>
      </p:sp>
      <p:sp>
        <p:nvSpPr>
          <p:cNvPr id="927" name="Google Shape;927;p31"/>
          <p:cNvSpPr/>
          <p:nvPr/>
        </p:nvSpPr>
        <p:spPr>
          <a:xfrm rot="10800000" flipH="1">
            <a:off x="900" y="4196"/>
            <a:ext cx="2162831" cy="1253504"/>
          </a:xfrm>
          <a:custGeom>
            <a:avLst/>
            <a:gdLst/>
            <a:ahLst/>
            <a:cxnLst/>
            <a:rect l="l" t="t" r="r" b="b"/>
            <a:pathLst>
              <a:path w="40325" h="23371" extrusionOk="0">
                <a:moveTo>
                  <a:pt x="7637" y="1"/>
                </a:moveTo>
                <a:cubicBezTo>
                  <a:pt x="5234" y="1"/>
                  <a:pt x="2550" y="1311"/>
                  <a:pt x="1" y="4811"/>
                </a:cubicBezTo>
                <a:lnTo>
                  <a:pt x="1" y="23371"/>
                </a:lnTo>
                <a:lnTo>
                  <a:pt x="40324" y="23371"/>
                </a:lnTo>
                <a:cubicBezTo>
                  <a:pt x="40324" y="23371"/>
                  <a:pt x="40324" y="18083"/>
                  <a:pt x="30617" y="15880"/>
                </a:cubicBezTo>
                <a:cubicBezTo>
                  <a:pt x="24075" y="14398"/>
                  <a:pt x="16558" y="11260"/>
                  <a:pt x="15262" y="6267"/>
                </a:cubicBezTo>
                <a:cubicBezTo>
                  <a:pt x="14480" y="3218"/>
                  <a:pt x="11404" y="1"/>
                  <a:pt x="7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1"/>
          <p:cNvSpPr/>
          <p:nvPr/>
        </p:nvSpPr>
        <p:spPr>
          <a:xfrm>
            <a:off x="393600" y="4139432"/>
            <a:ext cx="879000" cy="452303"/>
          </a:xfrm>
          <a:custGeom>
            <a:avLst/>
            <a:gdLst/>
            <a:ahLst/>
            <a:cxnLst/>
            <a:rect l="l" t="t" r="r" b="b"/>
            <a:pathLst>
              <a:path w="22846" h="11755" extrusionOk="0">
                <a:moveTo>
                  <a:pt x="9829" y="1"/>
                </a:moveTo>
                <a:cubicBezTo>
                  <a:pt x="7780" y="1"/>
                  <a:pt x="5886" y="381"/>
                  <a:pt x="4553" y="1277"/>
                </a:cubicBezTo>
                <a:cubicBezTo>
                  <a:pt x="1" y="4338"/>
                  <a:pt x="2407" y="11755"/>
                  <a:pt x="8167" y="11755"/>
                </a:cubicBezTo>
                <a:cubicBezTo>
                  <a:pt x="8287" y="11755"/>
                  <a:pt x="8409" y="11752"/>
                  <a:pt x="8532" y="11745"/>
                </a:cubicBezTo>
                <a:cubicBezTo>
                  <a:pt x="13085" y="11505"/>
                  <a:pt x="22845" y="8567"/>
                  <a:pt x="21750" y="4936"/>
                </a:cubicBezTo>
                <a:cubicBezTo>
                  <a:pt x="20970" y="2346"/>
                  <a:pt x="14921" y="1"/>
                  <a:pt x="98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1"/>
          <p:cNvSpPr/>
          <p:nvPr/>
        </p:nvSpPr>
        <p:spPr>
          <a:xfrm>
            <a:off x="769469" y="3944125"/>
            <a:ext cx="907279" cy="748272"/>
          </a:xfrm>
          <a:custGeom>
            <a:avLst/>
            <a:gdLst/>
            <a:ahLst/>
            <a:cxnLst/>
            <a:rect l="l" t="t" r="r" b="b"/>
            <a:pathLst>
              <a:path w="23581" h="19447" extrusionOk="0">
                <a:moveTo>
                  <a:pt x="7232" y="195"/>
                </a:moveTo>
                <a:cubicBezTo>
                  <a:pt x="8490" y="195"/>
                  <a:pt x="9775" y="488"/>
                  <a:pt x="10936" y="852"/>
                </a:cubicBezTo>
                <a:cubicBezTo>
                  <a:pt x="15115" y="2174"/>
                  <a:pt x="18266" y="5459"/>
                  <a:pt x="20536" y="9077"/>
                </a:cubicBezTo>
                <a:cubicBezTo>
                  <a:pt x="21871" y="11214"/>
                  <a:pt x="23580" y="13831"/>
                  <a:pt x="22312" y="16381"/>
                </a:cubicBezTo>
                <a:cubicBezTo>
                  <a:pt x="21439" y="18113"/>
                  <a:pt x="19532" y="19204"/>
                  <a:pt x="17619" y="19204"/>
                </a:cubicBezTo>
                <a:cubicBezTo>
                  <a:pt x="17541" y="19204"/>
                  <a:pt x="17463" y="19202"/>
                  <a:pt x="17385" y="19198"/>
                </a:cubicBezTo>
                <a:cubicBezTo>
                  <a:pt x="15435" y="19105"/>
                  <a:pt x="13473" y="18637"/>
                  <a:pt x="11603" y="18077"/>
                </a:cubicBezTo>
                <a:cubicBezTo>
                  <a:pt x="9512" y="17455"/>
                  <a:pt x="7409" y="16636"/>
                  <a:pt x="5655" y="15309"/>
                </a:cubicBezTo>
                <a:lnTo>
                  <a:pt x="5655" y="15309"/>
                </a:lnTo>
                <a:cubicBezTo>
                  <a:pt x="5650" y="15301"/>
                  <a:pt x="5643" y="15293"/>
                  <a:pt x="5635" y="15286"/>
                </a:cubicBezTo>
                <a:cubicBezTo>
                  <a:pt x="3806" y="13831"/>
                  <a:pt x="2297" y="11948"/>
                  <a:pt x="1402" y="9798"/>
                </a:cubicBezTo>
                <a:cubicBezTo>
                  <a:pt x="561" y="7809"/>
                  <a:pt x="94" y="5005"/>
                  <a:pt x="1242" y="3029"/>
                </a:cubicBezTo>
                <a:cubicBezTo>
                  <a:pt x="2110" y="1533"/>
                  <a:pt x="4046" y="772"/>
                  <a:pt x="5648" y="372"/>
                </a:cubicBezTo>
                <a:cubicBezTo>
                  <a:pt x="6163" y="248"/>
                  <a:pt x="6695" y="195"/>
                  <a:pt x="7232" y="195"/>
                </a:cubicBezTo>
                <a:close/>
                <a:moveTo>
                  <a:pt x="7244" y="1"/>
                </a:moveTo>
                <a:cubicBezTo>
                  <a:pt x="5230" y="1"/>
                  <a:pt x="3261" y="581"/>
                  <a:pt x="1723" y="2041"/>
                </a:cubicBezTo>
                <a:cubicBezTo>
                  <a:pt x="0" y="3670"/>
                  <a:pt x="134" y="6621"/>
                  <a:pt x="748" y="8717"/>
                </a:cubicBezTo>
                <a:cubicBezTo>
                  <a:pt x="1535" y="11398"/>
                  <a:pt x="3295" y="13733"/>
                  <a:pt x="5456" y="15469"/>
                </a:cubicBezTo>
                <a:lnTo>
                  <a:pt x="5456" y="15469"/>
                </a:lnTo>
                <a:cubicBezTo>
                  <a:pt x="5461" y="15475"/>
                  <a:pt x="5468" y="15481"/>
                  <a:pt x="5475" y="15486"/>
                </a:cubicBezTo>
                <a:cubicBezTo>
                  <a:pt x="7197" y="16808"/>
                  <a:pt x="9267" y="17636"/>
                  <a:pt x="11323" y="18264"/>
                </a:cubicBezTo>
                <a:cubicBezTo>
                  <a:pt x="13192" y="18838"/>
                  <a:pt x="15155" y="19292"/>
                  <a:pt x="17104" y="19425"/>
                </a:cubicBezTo>
                <a:cubicBezTo>
                  <a:pt x="17268" y="19440"/>
                  <a:pt x="17431" y="19447"/>
                  <a:pt x="17594" y="19447"/>
                </a:cubicBezTo>
                <a:cubicBezTo>
                  <a:pt x="19249" y="19447"/>
                  <a:pt x="20828" y="18714"/>
                  <a:pt x="21898" y="17449"/>
                </a:cubicBezTo>
                <a:cubicBezTo>
                  <a:pt x="23554" y="15473"/>
                  <a:pt x="23073" y="13096"/>
                  <a:pt x="21938" y="11000"/>
                </a:cubicBezTo>
                <a:cubicBezTo>
                  <a:pt x="19735" y="6914"/>
                  <a:pt x="16664" y="2962"/>
                  <a:pt x="12284" y="1093"/>
                </a:cubicBezTo>
                <a:cubicBezTo>
                  <a:pt x="10731" y="427"/>
                  <a:pt x="8971" y="1"/>
                  <a:pt x="7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1"/>
          <p:cNvSpPr/>
          <p:nvPr/>
        </p:nvSpPr>
        <p:spPr>
          <a:xfrm>
            <a:off x="367650" y="4787050"/>
            <a:ext cx="373650" cy="206675"/>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1"/>
          <p:cNvSpPr/>
          <p:nvPr/>
        </p:nvSpPr>
        <p:spPr>
          <a:xfrm>
            <a:off x="487545" y="1918525"/>
            <a:ext cx="497198" cy="350934"/>
          </a:xfrm>
          <a:custGeom>
            <a:avLst/>
            <a:gdLst/>
            <a:ahLst/>
            <a:cxnLst/>
            <a:rect l="l" t="t" r="r" b="b"/>
            <a:pathLst>
              <a:path w="8019" h="5660" extrusionOk="0">
                <a:moveTo>
                  <a:pt x="3978" y="0"/>
                </a:moveTo>
                <a:cubicBezTo>
                  <a:pt x="3755" y="0"/>
                  <a:pt x="3519" y="14"/>
                  <a:pt x="3269" y="42"/>
                </a:cubicBezTo>
                <a:cubicBezTo>
                  <a:pt x="738" y="333"/>
                  <a:pt x="1" y="5660"/>
                  <a:pt x="3737" y="5660"/>
                </a:cubicBezTo>
                <a:cubicBezTo>
                  <a:pt x="4455" y="5660"/>
                  <a:pt x="5339" y="5463"/>
                  <a:pt x="6407" y="4996"/>
                </a:cubicBezTo>
                <a:cubicBezTo>
                  <a:pt x="7596" y="4477"/>
                  <a:pt x="8018" y="0"/>
                  <a:pt x="3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1"/>
          <p:cNvSpPr/>
          <p:nvPr/>
        </p:nvSpPr>
        <p:spPr>
          <a:xfrm>
            <a:off x="540463" y="2429295"/>
            <a:ext cx="161269" cy="145334"/>
          </a:xfrm>
          <a:custGeom>
            <a:avLst/>
            <a:gdLst/>
            <a:ahLst/>
            <a:cxnLst/>
            <a:rect l="l" t="t" r="r" b="b"/>
            <a:pathLst>
              <a:path w="2601" h="2344" extrusionOk="0">
                <a:moveTo>
                  <a:pt x="1452" y="265"/>
                </a:moveTo>
                <a:cubicBezTo>
                  <a:pt x="1652" y="265"/>
                  <a:pt x="1839" y="395"/>
                  <a:pt x="1973" y="640"/>
                </a:cubicBezTo>
                <a:cubicBezTo>
                  <a:pt x="2160" y="974"/>
                  <a:pt x="2293" y="1521"/>
                  <a:pt x="2066" y="1855"/>
                </a:cubicBezTo>
                <a:cubicBezTo>
                  <a:pt x="1942" y="2021"/>
                  <a:pt x="1660" y="2097"/>
                  <a:pt x="1380" y="2097"/>
                </a:cubicBezTo>
                <a:cubicBezTo>
                  <a:pt x="1119" y="2097"/>
                  <a:pt x="860" y="2031"/>
                  <a:pt x="731" y="1908"/>
                </a:cubicBezTo>
                <a:cubicBezTo>
                  <a:pt x="722" y="1900"/>
                  <a:pt x="712" y="1894"/>
                  <a:pt x="703" y="1889"/>
                </a:cubicBezTo>
                <a:lnTo>
                  <a:pt x="703" y="1889"/>
                </a:lnTo>
                <a:cubicBezTo>
                  <a:pt x="419" y="1499"/>
                  <a:pt x="682" y="835"/>
                  <a:pt x="971" y="520"/>
                </a:cubicBezTo>
                <a:cubicBezTo>
                  <a:pt x="1125" y="348"/>
                  <a:pt x="1293" y="265"/>
                  <a:pt x="1452" y="265"/>
                </a:cubicBezTo>
                <a:close/>
                <a:moveTo>
                  <a:pt x="1484" y="0"/>
                </a:moveTo>
                <a:cubicBezTo>
                  <a:pt x="740" y="0"/>
                  <a:pt x="1" y="1326"/>
                  <a:pt x="514" y="2042"/>
                </a:cubicBezTo>
                <a:lnTo>
                  <a:pt x="514" y="2042"/>
                </a:lnTo>
                <a:cubicBezTo>
                  <a:pt x="520" y="2056"/>
                  <a:pt x="530" y="2069"/>
                  <a:pt x="544" y="2082"/>
                </a:cubicBezTo>
                <a:cubicBezTo>
                  <a:pt x="544" y="2082"/>
                  <a:pt x="544" y="2082"/>
                  <a:pt x="544" y="2082"/>
                </a:cubicBezTo>
                <a:lnTo>
                  <a:pt x="544" y="2082"/>
                </a:lnTo>
                <a:cubicBezTo>
                  <a:pt x="563" y="2108"/>
                  <a:pt x="585" y="2124"/>
                  <a:pt x="606" y="2131"/>
                </a:cubicBezTo>
                <a:lnTo>
                  <a:pt x="606" y="2131"/>
                </a:lnTo>
                <a:cubicBezTo>
                  <a:pt x="801" y="2268"/>
                  <a:pt x="1101" y="2344"/>
                  <a:pt x="1398" y="2344"/>
                </a:cubicBezTo>
                <a:cubicBezTo>
                  <a:pt x="1722" y="2344"/>
                  <a:pt x="2041" y="2254"/>
                  <a:pt x="2213" y="2055"/>
                </a:cubicBezTo>
                <a:cubicBezTo>
                  <a:pt x="2600" y="1615"/>
                  <a:pt x="2413" y="813"/>
                  <a:pt x="2106" y="386"/>
                </a:cubicBezTo>
                <a:cubicBezTo>
                  <a:pt x="1919" y="113"/>
                  <a:pt x="1702" y="0"/>
                  <a:pt x="1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1"/>
          <p:cNvSpPr/>
          <p:nvPr/>
        </p:nvSpPr>
        <p:spPr>
          <a:xfrm>
            <a:off x="-33975" y="1867175"/>
            <a:ext cx="539450" cy="2076939"/>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1"/>
          <p:cNvSpPr/>
          <p:nvPr/>
        </p:nvSpPr>
        <p:spPr>
          <a:xfrm>
            <a:off x="422550" y="187117"/>
            <a:ext cx="367989" cy="467700"/>
          </a:xfrm>
          <a:custGeom>
            <a:avLst/>
            <a:gdLst/>
            <a:ahLst/>
            <a:cxnLst/>
            <a:rect l="l" t="t" r="r" b="b"/>
            <a:pathLst>
              <a:path w="5462" h="6942" extrusionOk="0">
                <a:moveTo>
                  <a:pt x="3565" y="0"/>
                </a:moveTo>
                <a:cubicBezTo>
                  <a:pt x="2779" y="0"/>
                  <a:pt x="1800" y="834"/>
                  <a:pt x="1012" y="2977"/>
                </a:cubicBezTo>
                <a:cubicBezTo>
                  <a:pt x="0" y="5710"/>
                  <a:pt x="517" y="6941"/>
                  <a:pt x="1492" y="6941"/>
                </a:cubicBezTo>
                <a:cubicBezTo>
                  <a:pt x="2408" y="6941"/>
                  <a:pt x="3729" y="5853"/>
                  <a:pt x="4563" y="3899"/>
                </a:cubicBezTo>
                <a:cubicBezTo>
                  <a:pt x="5462" y="1807"/>
                  <a:pt x="4722" y="0"/>
                  <a:pt x="3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1"/>
          <p:cNvSpPr/>
          <p:nvPr/>
        </p:nvSpPr>
        <p:spPr>
          <a:xfrm>
            <a:off x="251088" y="143056"/>
            <a:ext cx="236814" cy="261068"/>
          </a:xfrm>
          <a:custGeom>
            <a:avLst/>
            <a:gdLst/>
            <a:ahLst/>
            <a:cxnLst/>
            <a:rect l="l" t="t" r="r" b="b"/>
            <a:pathLst>
              <a:path w="3515" h="3875" extrusionOk="0">
                <a:moveTo>
                  <a:pt x="2339" y="0"/>
                </a:moveTo>
                <a:cubicBezTo>
                  <a:pt x="1843" y="0"/>
                  <a:pt x="1209" y="458"/>
                  <a:pt x="713" y="1535"/>
                </a:cubicBezTo>
                <a:cubicBezTo>
                  <a:pt x="0" y="3083"/>
                  <a:pt x="382" y="3874"/>
                  <a:pt x="1052" y="3874"/>
                </a:cubicBezTo>
                <a:cubicBezTo>
                  <a:pt x="1549" y="3874"/>
                  <a:pt x="2205" y="3438"/>
                  <a:pt x="2689" y="2550"/>
                </a:cubicBezTo>
                <a:cubicBezTo>
                  <a:pt x="3515" y="1034"/>
                  <a:pt x="3084" y="0"/>
                  <a:pt x="2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1"/>
          <p:cNvSpPr/>
          <p:nvPr/>
        </p:nvSpPr>
        <p:spPr>
          <a:xfrm>
            <a:off x="253917" y="485509"/>
            <a:ext cx="113725" cy="186891"/>
          </a:xfrm>
          <a:custGeom>
            <a:avLst/>
            <a:gdLst/>
            <a:ahLst/>
            <a:cxnLst/>
            <a:rect l="l" t="t" r="r" b="b"/>
            <a:pathLst>
              <a:path w="1688" h="2774" extrusionOk="0">
                <a:moveTo>
                  <a:pt x="1024" y="1"/>
                </a:moveTo>
                <a:cubicBezTo>
                  <a:pt x="552" y="1"/>
                  <a:pt x="1" y="595"/>
                  <a:pt x="177" y="1566"/>
                </a:cubicBezTo>
                <a:cubicBezTo>
                  <a:pt x="314" y="2358"/>
                  <a:pt x="596" y="2774"/>
                  <a:pt x="878" y="2774"/>
                </a:cubicBezTo>
                <a:cubicBezTo>
                  <a:pt x="1199" y="2774"/>
                  <a:pt x="1519" y="2231"/>
                  <a:pt x="1619" y="1085"/>
                </a:cubicBezTo>
                <a:cubicBezTo>
                  <a:pt x="1687" y="332"/>
                  <a:pt x="1378" y="1"/>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1"/>
          <p:cNvSpPr/>
          <p:nvPr/>
        </p:nvSpPr>
        <p:spPr>
          <a:xfrm rot="10800000" flipH="1">
            <a:off x="-68700" y="-35928"/>
            <a:ext cx="2583623" cy="1507079"/>
          </a:xfrm>
          <a:custGeom>
            <a:avLst/>
            <a:gdLst/>
            <a:ahLst/>
            <a:cxnLst/>
            <a:rect l="l" t="t" r="r" b="b"/>
            <a:pathLst>
              <a:path w="40325" h="23371" extrusionOk="0">
                <a:moveTo>
                  <a:pt x="7637" y="1"/>
                </a:moveTo>
                <a:cubicBezTo>
                  <a:pt x="5234" y="1"/>
                  <a:pt x="2550" y="1311"/>
                  <a:pt x="1" y="4811"/>
                </a:cubicBezTo>
                <a:lnTo>
                  <a:pt x="1" y="23371"/>
                </a:lnTo>
                <a:lnTo>
                  <a:pt x="40324" y="23371"/>
                </a:lnTo>
                <a:cubicBezTo>
                  <a:pt x="40324" y="23371"/>
                  <a:pt x="40324" y="18083"/>
                  <a:pt x="30617" y="15880"/>
                </a:cubicBezTo>
                <a:cubicBezTo>
                  <a:pt x="24075" y="14398"/>
                  <a:pt x="16558" y="11260"/>
                  <a:pt x="15262" y="6267"/>
                </a:cubicBezTo>
                <a:cubicBezTo>
                  <a:pt x="14480" y="3218"/>
                  <a:pt x="11404" y="1"/>
                  <a:pt x="7637" y="1"/>
                </a:cubicBezTo>
                <a:close/>
              </a:path>
            </a:pathLst>
          </a:cu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1"/>
          <p:cNvSpPr/>
          <p:nvPr/>
        </p:nvSpPr>
        <p:spPr>
          <a:xfrm>
            <a:off x="1027700" y="4938725"/>
            <a:ext cx="2603692" cy="283626"/>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1"/>
          <p:cNvSpPr/>
          <p:nvPr/>
        </p:nvSpPr>
        <p:spPr>
          <a:xfrm rot="10800000">
            <a:off x="8606421" y="728175"/>
            <a:ext cx="604628" cy="1846447"/>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1"/>
          <p:cNvSpPr/>
          <p:nvPr/>
        </p:nvSpPr>
        <p:spPr>
          <a:xfrm>
            <a:off x="6232025" y="4741855"/>
            <a:ext cx="1967177" cy="499051"/>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1"/>
          <p:cNvSpPr/>
          <p:nvPr/>
        </p:nvSpPr>
        <p:spPr>
          <a:xfrm>
            <a:off x="7872625" y="92650"/>
            <a:ext cx="326575" cy="149825"/>
          </a:xfrm>
          <a:custGeom>
            <a:avLst/>
            <a:gdLst/>
            <a:ahLst/>
            <a:cxnLst/>
            <a:rect l="l" t="t" r="r" b="b"/>
            <a:pathLst>
              <a:path w="13063" h="5993" extrusionOk="0">
                <a:moveTo>
                  <a:pt x="3597" y="0"/>
                </a:moveTo>
                <a:cubicBezTo>
                  <a:pt x="3279" y="0"/>
                  <a:pt x="2972" y="30"/>
                  <a:pt x="2683" y="92"/>
                </a:cubicBezTo>
                <a:cubicBezTo>
                  <a:pt x="0" y="679"/>
                  <a:pt x="4279" y="5992"/>
                  <a:pt x="8079" y="5992"/>
                </a:cubicBezTo>
                <a:cubicBezTo>
                  <a:pt x="8516" y="5992"/>
                  <a:pt x="8946" y="5922"/>
                  <a:pt x="9359" y="5767"/>
                </a:cubicBezTo>
                <a:cubicBezTo>
                  <a:pt x="13062" y="4384"/>
                  <a:pt x="7488" y="0"/>
                  <a:pt x="35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1"/>
          <p:cNvSpPr/>
          <p:nvPr/>
        </p:nvSpPr>
        <p:spPr>
          <a:xfrm>
            <a:off x="5930299" y="-150275"/>
            <a:ext cx="1967147" cy="448320"/>
          </a:xfrm>
          <a:custGeom>
            <a:avLst/>
            <a:gdLst/>
            <a:ahLst/>
            <a:cxnLst/>
            <a:rect l="l" t="t" r="r" b="b"/>
            <a:pathLst>
              <a:path w="26226" h="5977" extrusionOk="0">
                <a:moveTo>
                  <a:pt x="19856" y="1"/>
                </a:moveTo>
                <a:cubicBezTo>
                  <a:pt x="12496" y="1"/>
                  <a:pt x="305" y="1677"/>
                  <a:pt x="305" y="1677"/>
                </a:cubicBezTo>
                <a:cubicBezTo>
                  <a:pt x="0" y="4131"/>
                  <a:pt x="5883" y="5977"/>
                  <a:pt x="12166" y="5977"/>
                </a:cubicBezTo>
                <a:cubicBezTo>
                  <a:pt x="17164" y="5977"/>
                  <a:pt x="22415" y="4809"/>
                  <a:pt x="25007" y="1851"/>
                </a:cubicBezTo>
                <a:cubicBezTo>
                  <a:pt x="26225" y="458"/>
                  <a:pt x="23700" y="1"/>
                  <a:pt x="198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1"/>
          <p:cNvSpPr/>
          <p:nvPr/>
        </p:nvSpPr>
        <p:spPr>
          <a:xfrm>
            <a:off x="7096600" y="92650"/>
            <a:ext cx="727300" cy="273000"/>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 name="Google Shape;944;p31"/>
          <p:cNvGrpSpPr/>
          <p:nvPr/>
        </p:nvGrpSpPr>
        <p:grpSpPr>
          <a:xfrm flipH="1">
            <a:off x="7815480" y="4367624"/>
            <a:ext cx="1082197" cy="734392"/>
            <a:chOff x="1203668" y="337749"/>
            <a:chExt cx="1082197" cy="734392"/>
          </a:xfrm>
        </p:grpSpPr>
        <p:sp>
          <p:nvSpPr>
            <p:cNvPr id="945" name="Google Shape;945;p31"/>
            <p:cNvSpPr/>
            <p:nvPr/>
          </p:nvSpPr>
          <p:spPr>
            <a:xfrm rot="10800000" flipH="1">
              <a:off x="1414437" y="882308"/>
              <a:ext cx="186083" cy="84653"/>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1"/>
            <p:cNvSpPr/>
            <p:nvPr/>
          </p:nvSpPr>
          <p:spPr>
            <a:xfrm rot="10800000" flipH="1">
              <a:off x="1631235" y="1025456"/>
              <a:ext cx="165145" cy="46685"/>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1"/>
            <p:cNvSpPr/>
            <p:nvPr/>
          </p:nvSpPr>
          <p:spPr>
            <a:xfrm rot="10800000" flipH="1">
              <a:off x="1669038" y="892819"/>
              <a:ext cx="177366" cy="50433"/>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1"/>
            <p:cNvSpPr/>
            <p:nvPr/>
          </p:nvSpPr>
          <p:spPr>
            <a:xfrm rot="10800000" flipH="1">
              <a:off x="1886569" y="988548"/>
              <a:ext cx="170848" cy="6216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1"/>
            <p:cNvSpPr/>
            <p:nvPr/>
          </p:nvSpPr>
          <p:spPr>
            <a:xfrm rot="10800000" flipH="1">
              <a:off x="1963805" y="859415"/>
              <a:ext cx="194882" cy="53936"/>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1"/>
            <p:cNvSpPr/>
            <p:nvPr/>
          </p:nvSpPr>
          <p:spPr>
            <a:xfrm rot="10800000" flipH="1">
              <a:off x="1805015" y="766618"/>
              <a:ext cx="150154" cy="54344"/>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1"/>
            <p:cNvSpPr/>
            <p:nvPr/>
          </p:nvSpPr>
          <p:spPr>
            <a:xfrm rot="10800000" flipH="1">
              <a:off x="1505849" y="734030"/>
              <a:ext cx="165389" cy="55322"/>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1"/>
            <p:cNvSpPr/>
            <p:nvPr/>
          </p:nvSpPr>
          <p:spPr>
            <a:xfrm rot="10800000" flipH="1">
              <a:off x="1634086" y="605140"/>
              <a:ext cx="168811" cy="62410"/>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1"/>
            <p:cNvSpPr/>
            <p:nvPr/>
          </p:nvSpPr>
          <p:spPr>
            <a:xfrm rot="10800000" flipH="1">
              <a:off x="1942052" y="668770"/>
              <a:ext cx="155612" cy="52470"/>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1"/>
            <p:cNvSpPr/>
            <p:nvPr/>
          </p:nvSpPr>
          <p:spPr>
            <a:xfrm rot="10800000" flipH="1">
              <a:off x="1900990" y="540208"/>
              <a:ext cx="169544" cy="48722"/>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1"/>
            <p:cNvSpPr/>
            <p:nvPr/>
          </p:nvSpPr>
          <p:spPr>
            <a:xfrm rot="10800000" flipH="1">
              <a:off x="1637671" y="492383"/>
              <a:ext cx="155531" cy="71046"/>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1"/>
            <p:cNvSpPr/>
            <p:nvPr/>
          </p:nvSpPr>
          <p:spPr>
            <a:xfrm rot="10800000" flipH="1">
              <a:off x="1342660" y="589661"/>
              <a:ext cx="157812" cy="67298"/>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1"/>
            <p:cNvSpPr/>
            <p:nvPr/>
          </p:nvSpPr>
          <p:spPr>
            <a:xfrm rot="10800000" flipH="1">
              <a:off x="1203668" y="749183"/>
              <a:ext cx="172803" cy="59477"/>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1"/>
            <p:cNvSpPr/>
            <p:nvPr/>
          </p:nvSpPr>
          <p:spPr>
            <a:xfrm rot="10800000" flipH="1">
              <a:off x="1357895" y="429894"/>
              <a:ext cx="156753" cy="61269"/>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1"/>
            <p:cNvSpPr/>
            <p:nvPr/>
          </p:nvSpPr>
          <p:spPr>
            <a:xfrm rot="10800000" flipH="1">
              <a:off x="1615674" y="337749"/>
              <a:ext cx="176306" cy="61188"/>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1"/>
            <p:cNvSpPr/>
            <p:nvPr/>
          </p:nvSpPr>
          <p:spPr>
            <a:xfrm rot="10800000" flipH="1">
              <a:off x="1867504" y="393313"/>
              <a:ext cx="169300" cy="59558"/>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1"/>
            <p:cNvSpPr/>
            <p:nvPr/>
          </p:nvSpPr>
          <p:spPr>
            <a:xfrm rot="10800000" flipH="1">
              <a:off x="2147688" y="520329"/>
              <a:ext cx="138177" cy="46767"/>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31"/>
          <p:cNvSpPr/>
          <p:nvPr/>
        </p:nvSpPr>
        <p:spPr>
          <a:xfrm>
            <a:off x="8733246" y="1613799"/>
            <a:ext cx="581040" cy="1538344"/>
          </a:xfrm>
          <a:custGeom>
            <a:avLst/>
            <a:gdLst/>
            <a:ahLst/>
            <a:cxnLst/>
            <a:rect l="l" t="t" r="r" b="b"/>
            <a:pathLst>
              <a:path w="10856" h="28742" extrusionOk="0">
                <a:moveTo>
                  <a:pt x="8653" y="0"/>
                </a:moveTo>
                <a:cubicBezTo>
                  <a:pt x="8055" y="0"/>
                  <a:pt x="7714" y="914"/>
                  <a:pt x="7477" y="1309"/>
                </a:cubicBezTo>
                <a:cubicBezTo>
                  <a:pt x="6863" y="2351"/>
                  <a:pt x="6289" y="3405"/>
                  <a:pt x="5741" y="4474"/>
                </a:cubicBezTo>
                <a:cubicBezTo>
                  <a:pt x="4727" y="6436"/>
                  <a:pt x="3832" y="8466"/>
                  <a:pt x="3031" y="10535"/>
                </a:cubicBezTo>
                <a:cubicBezTo>
                  <a:pt x="2176" y="12698"/>
                  <a:pt x="1469" y="14928"/>
                  <a:pt x="908" y="17185"/>
                </a:cubicBezTo>
                <a:cubicBezTo>
                  <a:pt x="414" y="19228"/>
                  <a:pt x="134" y="21391"/>
                  <a:pt x="628" y="23460"/>
                </a:cubicBezTo>
                <a:cubicBezTo>
                  <a:pt x="1055" y="25356"/>
                  <a:pt x="2150" y="27212"/>
                  <a:pt x="3912" y="28120"/>
                </a:cubicBezTo>
                <a:cubicBezTo>
                  <a:pt x="4691" y="28525"/>
                  <a:pt x="5550" y="28741"/>
                  <a:pt x="6401" y="28741"/>
                </a:cubicBezTo>
                <a:cubicBezTo>
                  <a:pt x="7345" y="28741"/>
                  <a:pt x="8279" y="28475"/>
                  <a:pt x="9080" y="27906"/>
                </a:cubicBezTo>
                <a:cubicBezTo>
                  <a:pt x="9190" y="27829"/>
                  <a:pt x="9118" y="27670"/>
                  <a:pt x="9021" y="27670"/>
                </a:cubicBezTo>
                <a:cubicBezTo>
                  <a:pt x="9001" y="27670"/>
                  <a:pt x="8980" y="27677"/>
                  <a:pt x="8959" y="27693"/>
                </a:cubicBezTo>
                <a:cubicBezTo>
                  <a:pt x="8193" y="28237"/>
                  <a:pt x="7299" y="28491"/>
                  <a:pt x="6396" y="28491"/>
                </a:cubicBezTo>
                <a:cubicBezTo>
                  <a:pt x="5506" y="28491"/>
                  <a:pt x="4608" y="28244"/>
                  <a:pt x="3819" y="27786"/>
                </a:cubicBezTo>
                <a:cubicBezTo>
                  <a:pt x="2190" y="26838"/>
                  <a:pt x="1215" y="25062"/>
                  <a:pt x="828" y="23287"/>
                </a:cubicBezTo>
                <a:cubicBezTo>
                  <a:pt x="0" y="19415"/>
                  <a:pt x="1589" y="15182"/>
                  <a:pt x="2897" y="11590"/>
                </a:cubicBezTo>
                <a:cubicBezTo>
                  <a:pt x="3578" y="9721"/>
                  <a:pt x="4353" y="7878"/>
                  <a:pt x="5221" y="6076"/>
                </a:cubicBezTo>
                <a:cubicBezTo>
                  <a:pt x="5621" y="5221"/>
                  <a:pt x="6062" y="4367"/>
                  <a:pt x="6503" y="3539"/>
                </a:cubicBezTo>
                <a:cubicBezTo>
                  <a:pt x="6943" y="2724"/>
                  <a:pt x="7370" y="1616"/>
                  <a:pt x="7998" y="922"/>
                </a:cubicBezTo>
                <a:cubicBezTo>
                  <a:pt x="8153" y="748"/>
                  <a:pt x="8258" y="269"/>
                  <a:pt x="8553" y="269"/>
                </a:cubicBezTo>
                <a:cubicBezTo>
                  <a:pt x="8689" y="269"/>
                  <a:pt x="8865" y="372"/>
                  <a:pt x="9106" y="655"/>
                </a:cubicBezTo>
                <a:cubicBezTo>
                  <a:pt x="9226" y="788"/>
                  <a:pt x="9253" y="1029"/>
                  <a:pt x="9293" y="1216"/>
                </a:cubicBezTo>
                <a:cubicBezTo>
                  <a:pt x="9427" y="1723"/>
                  <a:pt x="9480" y="2284"/>
                  <a:pt x="9560" y="2805"/>
                </a:cubicBezTo>
                <a:cubicBezTo>
                  <a:pt x="9747" y="3966"/>
                  <a:pt x="9894" y="5128"/>
                  <a:pt x="10028" y="6289"/>
                </a:cubicBezTo>
                <a:cubicBezTo>
                  <a:pt x="10255" y="8319"/>
                  <a:pt x="10388" y="10362"/>
                  <a:pt x="10455" y="12405"/>
                </a:cubicBezTo>
                <a:cubicBezTo>
                  <a:pt x="10588" y="17131"/>
                  <a:pt x="10295" y="21858"/>
                  <a:pt x="9560" y="26531"/>
                </a:cubicBezTo>
                <a:cubicBezTo>
                  <a:pt x="9544" y="26627"/>
                  <a:pt x="9624" y="26690"/>
                  <a:pt x="9697" y="26690"/>
                </a:cubicBezTo>
                <a:cubicBezTo>
                  <a:pt x="9745" y="26690"/>
                  <a:pt x="9790" y="26662"/>
                  <a:pt x="9801" y="26598"/>
                </a:cubicBezTo>
                <a:cubicBezTo>
                  <a:pt x="10562" y="21738"/>
                  <a:pt x="10855" y="16824"/>
                  <a:pt x="10695" y="11924"/>
                </a:cubicBezTo>
                <a:cubicBezTo>
                  <a:pt x="10602" y="9400"/>
                  <a:pt x="10388" y="6877"/>
                  <a:pt x="10041" y="4367"/>
                </a:cubicBezTo>
                <a:cubicBezTo>
                  <a:pt x="9907" y="3299"/>
                  <a:pt x="9787" y="2190"/>
                  <a:pt x="9547" y="1149"/>
                </a:cubicBezTo>
                <a:cubicBezTo>
                  <a:pt x="9440" y="708"/>
                  <a:pt x="9226" y="27"/>
                  <a:pt x="8679" y="1"/>
                </a:cubicBezTo>
                <a:cubicBezTo>
                  <a:pt x="8670" y="0"/>
                  <a:pt x="8662" y="0"/>
                  <a:pt x="86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 name="Google Shape;963;p31"/>
          <p:cNvGrpSpPr/>
          <p:nvPr/>
        </p:nvGrpSpPr>
        <p:grpSpPr>
          <a:xfrm flipH="1">
            <a:off x="7698255" y="1206674"/>
            <a:ext cx="855572" cy="889461"/>
            <a:chOff x="6020575" y="2836750"/>
            <a:chExt cx="309900" cy="322175"/>
          </a:xfrm>
        </p:grpSpPr>
        <p:sp>
          <p:nvSpPr>
            <p:cNvPr id="964" name="Google Shape;964;p31"/>
            <p:cNvSpPr/>
            <p:nvPr/>
          </p:nvSpPr>
          <p:spPr>
            <a:xfrm>
              <a:off x="6120250" y="2922925"/>
              <a:ext cx="71200" cy="77425"/>
            </a:xfrm>
            <a:custGeom>
              <a:avLst/>
              <a:gdLst/>
              <a:ahLst/>
              <a:cxnLst/>
              <a:rect l="l" t="t" r="r" b="b"/>
              <a:pathLst>
                <a:path w="2848" h="3097" extrusionOk="0">
                  <a:moveTo>
                    <a:pt x="1250" y="0"/>
                  </a:moveTo>
                  <a:cubicBezTo>
                    <a:pt x="1173" y="0"/>
                    <a:pt x="1101" y="30"/>
                    <a:pt x="1035" y="93"/>
                  </a:cubicBezTo>
                  <a:cubicBezTo>
                    <a:pt x="0" y="1072"/>
                    <a:pt x="1301" y="3097"/>
                    <a:pt x="2047" y="3097"/>
                  </a:cubicBezTo>
                  <a:cubicBezTo>
                    <a:pt x="2177" y="3097"/>
                    <a:pt x="2289" y="3036"/>
                    <a:pt x="2370" y="2897"/>
                  </a:cubicBezTo>
                  <a:cubicBezTo>
                    <a:pt x="2848" y="2062"/>
                    <a:pt x="1896" y="0"/>
                    <a:pt x="12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1"/>
            <p:cNvSpPr/>
            <p:nvPr/>
          </p:nvSpPr>
          <p:spPr>
            <a:xfrm>
              <a:off x="6201150" y="2956200"/>
              <a:ext cx="66825" cy="71750"/>
            </a:xfrm>
            <a:custGeom>
              <a:avLst/>
              <a:gdLst/>
              <a:ahLst/>
              <a:cxnLst/>
              <a:rect l="l" t="t" r="r" b="b"/>
              <a:pathLst>
                <a:path w="2673" h="2870" extrusionOk="0">
                  <a:moveTo>
                    <a:pt x="1115" y="0"/>
                  </a:moveTo>
                  <a:cubicBezTo>
                    <a:pt x="970" y="0"/>
                    <a:pt x="828" y="70"/>
                    <a:pt x="697" y="231"/>
                  </a:cubicBezTo>
                  <a:cubicBezTo>
                    <a:pt x="1" y="1087"/>
                    <a:pt x="1118" y="2869"/>
                    <a:pt x="1808" y="2869"/>
                  </a:cubicBezTo>
                  <a:cubicBezTo>
                    <a:pt x="1926" y="2869"/>
                    <a:pt x="2030" y="2818"/>
                    <a:pt x="2112" y="2701"/>
                  </a:cubicBezTo>
                  <a:cubicBezTo>
                    <a:pt x="2672" y="1906"/>
                    <a:pt x="1869" y="0"/>
                    <a:pt x="1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1"/>
            <p:cNvSpPr/>
            <p:nvPr/>
          </p:nvSpPr>
          <p:spPr>
            <a:xfrm>
              <a:off x="6169475" y="3033450"/>
              <a:ext cx="77125" cy="79025"/>
            </a:xfrm>
            <a:custGeom>
              <a:avLst/>
              <a:gdLst/>
              <a:ahLst/>
              <a:cxnLst/>
              <a:rect l="l" t="t" r="r" b="b"/>
              <a:pathLst>
                <a:path w="3085" h="3161" extrusionOk="0">
                  <a:moveTo>
                    <a:pt x="1248" y="0"/>
                  </a:moveTo>
                  <a:cubicBezTo>
                    <a:pt x="1109" y="0"/>
                    <a:pt x="971" y="61"/>
                    <a:pt x="842" y="199"/>
                  </a:cubicBezTo>
                  <a:cubicBezTo>
                    <a:pt x="0" y="1100"/>
                    <a:pt x="1318" y="3160"/>
                    <a:pt x="2128" y="3160"/>
                  </a:cubicBezTo>
                  <a:cubicBezTo>
                    <a:pt x="2230" y="3160"/>
                    <a:pt x="2324" y="3128"/>
                    <a:pt x="2404" y="3056"/>
                  </a:cubicBezTo>
                  <a:cubicBezTo>
                    <a:pt x="3085" y="2445"/>
                    <a:pt x="2131" y="0"/>
                    <a:pt x="1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1"/>
            <p:cNvSpPr/>
            <p:nvPr/>
          </p:nvSpPr>
          <p:spPr>
            <a:xfrm>
              <a:off x="6094625" y="2998725"/>
              <a:ext cx="60275" cy="43050"/>
            </a:xfrm>
            <a:custGeom>
              <a:avLst/>
              <a:gdLst/>
              <a:ahLst/>
              <a:cxnLst/>
              <a:rect l="l" t="t" r="r" b="b"/>
              <a:pathLst>
                <a:path w="2411" h="1722" extrusionOk="0">
                  <a:moveTo>
                    <a:pt x="807" y="1"/>
                  </a:moveTo>
                  <a:cubicBezTo>
                    <a:pt x="692" y="1"/>
                    <a:pt x="586" y="41"/>
                    <a:pt x="498" y="132"/>
                  </a:cubicBezTo>
                  <a:cubicBezTo>
                    <a:pt x="1" y="676"/>
                    <a:pt x="1217" y="1721"/>
                    <a:pt x="1820" y="1721"/>
                  </a:cubicBezTo>
                  <a:cubicBezTo>
                    <a:pt x="1913" y="1721"/>
                    <a:pt x="1992" y="1696"/>
                    <a:pt x="2047" y="1641"/>
                  </a:cubicBezTo>
                  <a:cubicBezTo>
                    <a:pt x="2410" y="1289"/>
                    <a:pt x="1460" y="1"/>
                    <a:pt x="8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1"/>
            <p:cNvSpPr/>
            <p:nvPr/>
          </p:nvSpPr>
          <p:spPr>
            <a:xfrm>
              <a:off x="6260575" y="3056025"/>
              <a:ext cx="48000" cy="48700"/>
            </a:xfrm>
            <a:custGeom>
              <a:avLst/>
              <a:gdLst/>
              <a:ahLst/>
              <a:cxnLst/>
              <a:rect l="l" t="t" r="r" b="b"/>
              <a:pathLst>
                <a:path w="1920" h="1948" extrusionOk="0">
                  <a:moveTo>
                    <a:pt x="511" y="1"/>
                  </a:moveTo>
                  <a:cubicBezTo>
                    <a:pt x="444" y="1"/>
                    <a:pt x="384" y="19"/>
                    <a:pt x="336" y="57"/>
                  </a:cubicBezTo>
                  <a:cubicBezTo>
                    <a:pt x="1" y="325"/>
                    <a:pt x="684" y="1948"/>
                    <a:pt x="1206" y="1948"/>
                  </a:cubicBezTo>
                  <a:cubicBezTo>
                    <a:pt x="1308" y="1948"/>
                    <a:pt x="1403" y="1886"/>
                    <a:pt x="1484" y="1739"/>
                  </a:cubicBezTo>
                  <a:cubicBezTo>
                    <a:pt x="1919" y="963"/>
                    <a:pt x="1008" y="1"/>
                    <a:pt x="5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1"/>
            <p:cNvSpPr/>
            <p:nvPr/>
          </p:nvSpPr>
          <p:spPr>
            <a:xfrm>
              <a:off x="6101550" y="3077775"/>
              <a:ext cx="79175" cy="81150"/>
            </a:xfrm>
            <a:custGeom>
              <a:avLst/>
              <a:gdLst/>
              <a:ahLst/>
              <a:cxnLst/>
              <a:rect l="l" t="t" r="r" b="b"/>
              <a:pathLst>
                <a:path w="3167" h="3246" extrusionOk="0">
                  <a:moveTo>
                    <a:pt x="1444" y="1"/>
                  </a:moveTo>
                  <a:cubicBezTo>
                    <a:pt x="1334" y="1"/>
                    <a:pt x="1220" y="30"/>
                    <a:pt x="1102" y="95"/>
                  </a:cubicBezTo>
                  <a:cubicBezTo>
                    <a:pt x="1" y="699"/>
                    <a:pt x="1473" y="3246"/>
                    <a:pt x="2407" y="3246"/>
                  </a:cubicBezTo>
                  <a:cubicBezTo>
                    <a:pt x="2526" y="3246"/>
                    <a:pt x="2636" y="3205"/>
                    <a:pt x="2731" y="3112"/>
                  </a:cubicBezTo>
                  <a:cubicBezTo>
                    <a:pt x="3166" y="2689"/>
                    <a:pt x="2496" y="1"/>
                    <a:pt x="14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1"/>
            <p:cNvSpPr/>
            <p:nvPr/>
          </p:nvSpPr>
          <p:spPr>
            <a:xfrm>
              <a:off x="6060700" y="2898150"/>
              <a:ext cx="54900" cy="63000"/>
            </a:xfrm>
            <a:custGeom>
              <a:avLst/>
              <a:gdLst/>
              <a:ahLst/>
              <a:cxnLst/>
              <a:rect l="l" t="t" r="r" b="b"/>
              <a:pathLst>
                <a:path w="2196" h="2520" extrusionOk="0">
                  <a:moveTo>
                    <a:pt x="985" y="0"/>
                  </a:moveTo>
                  <a:cubicBezTo>
                    <a:pt x="908" y="0"/>
                    <a:pt x="828" y="26"/>
                    <a:pt x="747" y="83"/>
                  </a:cubicBezTo>
                  <a:cubicBezTo>
                    <a:pt x="1" y="613"/>
                    <a:pt x="903" y="2519"/>
                    <a:pt x="1646" y="2519"/>
                  </a:cubicBezTo>
                  <a:cubicBezTo>
                    <a:pt x="1727" y="2519"/>
                    <a:pt x="1807" y="2496"/>
                    <a:pt x="1882" y="2446"/>
                  </a:cubicBezTo>
                  <a:cubicBezTo>
                    <a:pt x="2195" y="2241"/>
                    <a:pt x="1703" y="0"/>
                    <a:pt x="9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1"/>
            <p:cNvSpPr/>
            <p:nvPr/>
          </p:nvSpPr>
          <p:spPr>
            <a:xfrm>
              <a:off x="6170925" y="2876275"/>
              <a:ext cx="48625" cy="47200"/>
            </a:xfrm>
            <a:custGeom>
              <a:avLst/>
              <a:gdLst/>
              <a:ahLst/>
              <a:cxnLst/>
              <a:rect l="l" t="t" r="r" b="b"/>
              <a:pathLst>
                <a:path w="1945" h="1888" extrusionOk="0">
                  <a:moveTo>
                    <a:pt x="908" y="1"/>
                  </a:moveTo>
                  <a:cubicBezTo>
                    <a:pt x="842" y="1"/>
                    <a:pt x="774" y="20"/>
                    <a:pt x="704" y="63"/>
                  </a:cubicBezTo>
                  <a:cubicBezTo>
                    <a:pt x="1" y="498"/>
                    <a:pt x="767" y="1888"/>
                    <a:pt x="1349" y="1888"/>
                  </a:cubicBezTo>
                  <a:cubicBezTo>
                    <a:pt x="1375" y="1888"/>
                    <a:pt x="1400" y="1885"/>
                    <a:pt x="1425" y="1879"/>
                  </a:cubicBezTo>
                  <a:cubicBezTo>
                    <a:pt x="1944" y="1771"/>
                    <a:pt x="1535" y="1"/>
                    <a:pt x="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1"/>
            <p:cNvSpPr/>
            <p:nvPr/>
          </p:nvSpPr>
          <p:spPr>
            <a:xfrm>
              <a:off x="6242850" y="2909825"/>
              <a:ext cx="46350" cy="40975"/>
            </a:xfrm>
            <a:custGeom>
              <a:avLst/>
              <a:gdLst/>
              <a:ahLst/>
              <a:cxnLst/>
              <a:rect l="l" t="t" r="r" b="b"/>
              <a:pathLst>
                <a:path w="1854" h="1639" extrusionOk="0">
                  <a:moveTo>
                    <a:pt x="735" y="1"/>
                  </a:moveTo>
                  <a:cubicBezTo>
                    <a:pt x="677" y="1"/>
                    <a:pt x="620" y="18"/>
                    <a:pt x="564" y="57"/>
                  </a:cubicBezTo>
                  <a:cubicBezTo>
                    <a:pt x="0" y="441"/>
                    <a:pt x="618" y="1639"/>
                    <a:pt x="1223" y="1639"/>
                  </a:cubicBezTo>
                  <a:cubicBezTo>
                    <a:pt x="1249" y="1639"/>
                    <a:pt x="1274" y="1636"/>
                    <a:pt x="1299" y="1632"/>
                  </a:cubicBezTo>
                  <a:cubicBezTo>
                    <a:pt x="1853" y="1536"/>
                    <a:pt x="1275" y="1"/>
                    <a:pt x="7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1"/>
            <p:cNvSpPr/>
            <p:nvPr/>
          </p:nvSpPr>
          <p:spPr>
            <a:xfrm>
              <a:off x="6271125" y="2995700"/>
              <a:ext cx="59350" cy="56675"/>
            </a:xfrm>
            <a:custGeom>
              <a:avLst/>
              <a:gdLst/>
              <a:ahLst/>
              <a:cxnLst/>
              <a:rect l="l" t="t" r="r" b="b"/>
              <a:pathLst>
                <a:path w="2374" h="2267" extrusionOk="0">
                  <a:moveTo>
                    <a:pt x="957" y="0"/>
                  </a:moveTo>
                  <a:cubicBezTo>
                    <a:pt x="876" y="0"/>
                    <a:pt x="794" y="29"/>
                    <a:pt x="715" y="93"/>
                  </a:cubicBezTo>
                  <a:cubicBezTo>
                    <a:pt x="1" y="693"/>
                    <a:pt x="1041" y="2267"/>
                    <a:pt x="1729" y="2267"/>
                  </a:cubicBezTo>
                  <a:cubicBezTo>
                    <a:pt x="1761" y="2267"/>
                    <a:pt x="1793" y="2263"/>
                    <a:pt x="1823" y="2256"/>
                  </a:cubicBezTo>
                  <a:cubicBezTo>
                    <a:pt x="2373" y="2125"/>
                    <a:pt x="1659" y="0"/>
                    <a:pt x="9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1"/>
            <p:cNvSpPr/>
            <p:nvPr/>
          </p:nvSpPr>
          <p:spPr>
            <a:xfrm>
              <a:off x="6062800" y="3042800"/>
              <a:ext cx="40400" cy="42200"/>
            </a:xfrm>
            <a:custGeom>
              <a:avLst/>
              <a:gdLst/>
              <a:ahLst/>
              <a:cxnLst/>
              <a:rect l="l" t="t" r="r" b="b"/>
              <a:pathLst>
                <a:path w="1616" h="1688" extrusionOk="0">
                  <a:moveTo>
                    <a:pt x="659" y="0"/>
                  </a:moveTo>
                  <a:cubicBezTo>
                    <a:pt x="611" y="0"/>
                    <a:pt x="564" y="12"/>
                    <a:pt x="516" y="38"/>
                  </a:cubicBezTo>
                  <a:cubicBezTo>
                    <a:pt x="0" y="321"/>
                    <a:pt x="173" y="1687"/>
                    <a:pt x="775" y="1687"/>
                  </a:cubicBezTo>
                  <a:cubicBezTo>
                    <a:pt x="828" y="1687"/>
                    <a:pt x="884" y="1677"/>
                    <a:pt x="943" y="1654"/>
                  </a:cubicBezTo>
                  <a:cubicBezTo>
                    <a:pt x="1615" y="1397"/>
                    <a:pt x="1169" y="0"/>
                    <a:pt x="6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1"/>
            <p:cNvSpPr/>
            <p:nvPr/>
          </p:nvSpPr>
          <p:spPr>
            <a:xfrm>
              <a:off x="6020575" y="2952800"/>
              <a:ext cx="58675" cy="57250"/>
            </a:xfrm>
            <a:custGeom>
              <a:avLst/>
              <a:gdLst/>
              <a:ahLst/>
              <a:cxnLst/>
              <a:rect l="l" t="t" r="r" b="b"/>
              <a:pathLst>
                <a:path w="2347" h="2290" extrusionOk="0">
                  <a:moveTo>
                    <a:pt x="868" y="0"/>
                  </a:moveTo>
                  <a:cubicBezTo>
                    <a:pt x="815" y="0"/>
                    <a:pt x="762" y="11"/>
                    <a:pt x="709" y="33"/>
                  </a:cubicBezTo>
                  <a:cubicBezTo>
                    <a:pt x="0" y="327"/>
                    <a:pt x="881" y="2289"/>
                    <a:pt x="1681" y="2289"/>
                  </a:cubicBezTo>
                  <a:cubicBezTo>
                    <a:pt x="1754" y="2289"/>
                    <a:pt x="1827" y="2272"/>
                    <a:pt x="1898" y="2237"/>
                  </a:cubicBezTo>
                  <a:cubicBezTo>
                    <a:pt x="2346" y="2012"/>
                    <a:pt x="1598" y="0"/>
                    <a:pt x="8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1"/>
            <p:cNvSpPr/>
            <p:nvPr/>
          </p:nvSpPr>
          <p:spPr>
            <a:xfrm>
              <a:off x="6098000" y="2836750"/>
              <a:ext cx="55175" cy="55350"/>
            </a:xfrm>
            <a:custGeom>
              <a:avLst/>
              <a:gdLst/>
              <a:ahLst/>
              <a:cxnLst/>
              <a:rect l="l" t="t" r="r" b="b"/>
              <a:pathLst>
                <a:path w="2207" h="2214" extrusionOk="0">
                  <a:moveTo>
                    <a:pt x="1018" y="0"/>
                  </a:moveTo>
                  <a:cubicBezTo>
                    <a:pt x="945" y="0"/>
                    <a:pt x="868" y="22"/>
                    <a:pt x="790" y="69"/>
                  </a:cubicBezTo>
                  <a:cubicBezTo>
                    <a:pt x="0" y="558"/>
                    <a:pt x="800" y="2213"/>
                    <a:pt x="1553" y="2213"/>
                  </a:cubicBezTo>
                  <a:cubicBezTo>
                    <a:pt x="1602" y="2213"/>
                    <a:pt x="1650" y="2207"/>
                    <a:pt x="1698" y="2192"/>
                  </a:cubicBezTo>
                  <a:cubicBezTo>
                    <a:pt x="2207" y="2047"/>
                    <a:pt x="1738" y="0"/>
                    <a:pt x="10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977"/>
        <p:cNvGrpSpPr/>
        <p:nvPr/>
      </p:nvGrpSpPr>
      <p:grpSpPr>
        <a:xfrm>
          <a:off x="0" y="0"/>
          <a:ext cx="0" cy="0"/>
          <a:chOff x="0" y="0"/>
          <a:chExt cx="0" cy="0"/>
        </a:xfrm>
      </p:grpSpPr>
      <p:sp>
        <p:nvSpPr>
          <p:cNvPr id="978" name="Google Shape;978;p32"/>
          <p:cNvSpPr/>
          <p:nvPr/>
        </p:nvSpPr>
        <p:spPr>
          <a:xfrm>
            <a:off x="-59822" y="3322617"/>
            <a:ext cx="4158717" cy="1904152"/>
          </a:xfrm>
          <a:custGeom>
            <a:avLst/>
            <a:gdLst/>
            <a:ahLst/>
            <a:cxnLst/>
            <a:rect l="l" t="t" r="r" b="b"/>
            <a:pathLst>
              <a:path w="40325" h="23371" extrusionOk="0">
                <a:moveTo>
                  <a:pt x="7637" y="1"/>
                </a:moveTo>
                <a:cubicBezTo>
                  <a:pt x="5234" y="1"/>
                  <a:pt x="2550" y="1311"/>
                  <a:pt x="1" y="4811"/>
                </a:cubicBezTo>
                <a:lnTo>
                  <a:pt x="1" y="23371"/>
                </a:lnTo>
                <a:lnTo>
                  <a:pt x="40324" y="23371"/>
                </a:lnTo>
                <a:cubicBezTo>
                  <a:pt x="40324" y="23371"/>
                  <a:pt x="40324" y="18083"/>
                  <a:pt x="30617" y="15880"/>
                </a:cubicBezTo>
                <a:cubicBezTo>
                  <a:pt x="24075" y="14398"/>
                  <a:pt x="16558" y="11260"/>
                  <a:pt x="15262" y="6267"/>
                </a:cubicBezTo>
                <a:cubicBezTo>
                  <a:pt x="14480" y="3218"/>
                  <a:pt x="11404" y="1"/>
                  <a:pt x="76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2"/>
          <p:cNvSpPr/>
          <p:nvPr/>
        </p:nvSpPr>
        <p:spPr>
          <a:xfrm>
            <a:off x="7603619" y="4263501"/>
            <a:ext cx="834020" cy="1060026"/>
          </a:xfrm>
          <a:custGeom>
            <a:avLst/>
            <a:gdLst/>
            <a:ahLst/>
            <a:cxnLst/>
            <a:rect l="l" t="t" r="r" b="b"/>
            <a:pathLst>
              <a:path w="5462" h="6942" extrusionOk="0">
                <a:moveTo>
                  <a:pt x="3565" y="0"/>
                </a:moveTo>
                <a:cubicBezTo>
                  <a:pt x="2779" y="0"/>
                  <a:pt x="1800" y="834"/>
                  <a:pt x="1012" y="2977"/>
                </a:cubicBezTo>
                <a:cubicBezTo>
                  <a:pt x="0" y="5710"/>
                  <a:pt x="517" y="6941"/>
                  <a:pt x="1492" y="6941"/>
                </a:cubicBezTo>
                <a:cubicBezTo>
                  <a:pt x="2408" y="6941"/>
                  <a:pt x="3729" y="5853"/>
                  <a:pt x="4563" y="3899"/>
                </a:cubicBezTo>
                <a:cubicBezTo>
                  <a:pt x="5462" y="1807"/>
                  <a:pt x="4722" y="0"/>
                  <a:pt x="35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2"/>
          <p:cNvSpPr/>
          <p:nvPr/>
        </p:nvSpPr>
        <p:spPr>
          <a:xfrm>
            <a:off x="7215009" y="4163640"/>
            <a:ext cx="536723" cy="591703"/>
          </a:xfrm>
          <a:custGeom>
            <a:avLst/>
            <a:gdLst/>
            <a:ahLst/>
            <a:cxnLst/>
            <a:rect l="l" t="t" r="r" b="b"/>
            <a:pathLst>
              <a:path w="3515" h="3875" extrusionOk="0">
                <a:moveTo>
                  <a:pt x="2339" y="0"/>
                </a:moveTo>
                <a:cubicBezTo>
                  <a:pt x="1843" y="0"/>
                  <a:pt x="1209" y="458"/>
                  <a:pt x="713" y="1535"/>
                </a:cubicBezTo>
                <a:cubicBezTo>
                  <a:pt x="0" y="3083"/>
                  <a:pt x="382" y="3874"/>
                  <a:pt x="1052" y="3874"/>
                </a:cubicBezTo>
                <a:cubicBezTo>
                  <a:pt x="1549" y="3874"/>
                  <a:pt x="2205" y="3438"/>
                  <a:pt x="2689" y="2550"/>
                </a:cubicBezTo>
                <a:cubicBezTo>
                  <a:pt x="3515" y="1034"/>
                  <a:pt x="3084" y="0"/>
                  <a:pt x="2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2"/>
          <p:cNvSpPr/>
          <p:nvPr/>
        </p:nvSpPr>
        <p:spPr>
          <a:xfrm>
            <a:off x="7221422" y="4939779"/>
            <a:ext cx="257749" cy="423583"/>
          </a:xfrm>
          <a:custGeom>
            <a:avLst/>
            <a:gdLst/>
            <a:ahLst/>
            <a:cxnLst/>
            <a:rect l="l" t="t" r="r" b="b"/>
            <a:pathLst>
              <a:path w="1688" h="2774" extrusionOk="0">
                <a:moveTo>
                  <a:pt x="1024" y="1"/>
                </a:moveTo>
                <a:cubicBezTo>
                  <a:pt x="552" y="1"/>
                  <a:pt x="1" y="595"/>
                  <a:pt x="177" y="1566"/>
                </a:cubicBezTo>
                <a:cubicBezTo>
                  <a:pt x="314" y="2358"/>
                  <a:pt x="596" y="2774"/>
                  <a:pt x="878" y="2774"/>
                </a:cubicBezTo>
                <a:cubicBezTo>
                  <a:pt x="1199" y="2774"/>
                  <a:pt x="1519" y="2231"/>
                  <a:pt x="1619" y="1085"/>
                </a:cubicBezTo>
                <a:cubicBezTo>
                  <a:pt x="1687" y="332"/>
                  <a:pt x="1378" y="1"/>
                  <a:pt x="10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 name="Google Shape;982;p32"/>
          <p:cNvGrpSpPr/>
          <p:nvPr/>
        </p:nvGrpSpPr>
        <p:grpSpPr>
          <a:xfrm rot="10800000" flipH="1">
            <a:off x="2355158" y="4163651"/>
            <a:ext cx="1082197" cy="734392"/>
            <a:chOff x="1203668" y="337749"/>
            <a:chExt cx="1082197" cy="734392"/>
          </a:xfrm>
        </p:grpSpPr>
        <p:sp>
          <p:nvSpPr>
            <p:cNvPr id="983" name="Google Shape;983;p32"/>
            <p:cNvSpPr/>
            <p:nvPr/>
          </p:nvSpPr>
          <p:spPr>
            <a:xfrm rot="10800000" flipH="1">
              <a:off x="1414437" y="882308"/>
              <a:ext cx="186083" cy="84653"/>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2"/>
            <p:cNvSpPr/>
            <p:nvPr/>
          </p:nvSpPr>
          <p:spPr>
            <a:xfrm rot="10800000" flipH="1">
              <a:off x="1631235" y="1025456"/>
              <a:ext cx="165145" cy="46685"/>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2"/>
            <p:cNvSpPr/>
            <p:nvPr/>
          </p:nvSpPr>
          <p:spPr>
            <a:xfrm rot="10800000" flipH="1">
              <a:off x="1669038" y="892819"/>
              <a:ext cx="177366" cy="50433"/>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2"/>
            <p:cNvSpPr/>
            <p:nvPr/>
          </p:nvSpPr>
          <p:spPr>
            <a:xfrm rot="10800000" flipH="1">
              <a:off x="1886569" y="988548"/>
              <a:ext cx="170848" cy="6216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2"/>
            <p:cNvSpPr/>
            <p:nvPr/>
          </p:nvSpPr>
          <p:spPr>
            <a:xfrm rot="10800000" flipH="1">
              <a:off x="1963805" y="859415"/>
              <a:ext cx="194882" cy="53936"/>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2"/>
            <p:cNvSpPr/>
            <p:nvPr/>
          </p:nvSpPr>
          <p:spPr>
            <a:xfrm rot="10800000" flipH="1">
              <a:off x="1805015" y="766618"/>
              <a:ext cx="150154" cy="54344"/>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2"/>
            <p:cNvSpPr/>
            <p:nvPr/>
          </p:nvSpPr>
          <p:spPr>
            <a:xfrm rot="10800000" flipH="1">
              <a:off x="1505849" y="734030"/>
              <a:ext cx="165389" cy="55322"/>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2"/>
            <p:cNvSpPr/>
            <p:nvPr/>
          </p:nvSpPr>
          <p:spPr>
            <a:xfrm rot="10800000" flipH="1">
              <a:off x="1634086" y="605140"/>
              <a:ext cx="168811" cy="62410"/>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2"/>
            <p:cNvSpPr/>
            <p:nvPr/>
          </p:nvSpPr>
          <p:spPr>
            <a:xfrm rot="10800000" flipH="1">
              <a:off x="1942052" y="668770"/>
              <a:ext cx="155612" cy="52470"/>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2"/>
            <p:cNvSpPr/>
            <p:nvPr/>
          </p:nvSpPr>
          <p:spPr>
            <a:xfrm rot="10800000" flipH="1">
              <a:off x="1900990" y="540208"/>
              <a:ext cx="169544" cy="48722"/>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2"/>
            <p:cNvSpPr/>
            <p:nvPr/>
          </p:nvSpPr>
          <p:spPr>
            <a:xfrm rot="10800000" flipH="1">
              <a:off x="1637671" y="492383"/>
              <a:ext cx="155531" cy="71046"/>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2"/>
            <p:cNvSpPr/>
            <p:nvPr/>
          </p:nvSpPr>
          <p:spPr>
            <a:xfrm rot="10800000" flipH="1">
              <a:off x="1342660" y="589661"/>
              <a:ext cx="157812" cy="67298"/>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2"/>
            <p:cNvSpPr/>
            <p:nvPr/>
          </p:nvSpPr>
          <p:spPr>
            <a:xfrm rot="10800000" flipH="1">
              <a:off x="1203668" y="749183"/>
              <a:ext cx="172803" cy="59477"/>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2"/>
            <p:cNvSpPr/>
            <p:nvPr/>
          </p:nvSpPr>
          <p:spPr>
            <a:xfrm rot="10800000" flipH="1">
              <a:off x="1357895" y="429894"/>
              <a:ext cx="156753" cy="61269"/>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2"/>
            <p:cNvSpPr/>
            <p:nvPr/>
          </p:nvSpPr>
          <p:spPr>
            <a:xfrm rot="10800000" flipH="1">
              <a:off x="1615674" y="337749"/>
              <a:ext cx="176306" cy="61188"/>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2"/>
            <p:cNvSpPr/>
            <p:nvPr/>
          </p:nvSpPr>
          <p:spPr>
            <a:xfrm rot="10800000" flipH="1">
              <a:off x="1867504" y="393313"/>
              <a:ext cx="169300" cy="59558"/>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2"/>
            <p:cNvSpPr/>
            <p:nvPr/>
          </p:nvSpPr>
          <p:spPr>
            <a:xfrm rot="10800000" flipH="1">
              <a:off x="2147688" y="520329"/>
              <a:ext cx="138177" cy="46767"/>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 name="Google Shape;1000;p32"/>
          <p:cNvSpPr/>
          <p:nvPr/>
        </p:nvSpPr>
        <p:spPr>
          <a:xfrm rot="10800000">
            <a:off x="-271671" y="-9448"/>
            <a:ext cx="3709030" cy="940940"/>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2"/>
          <p:cNvSpPr/>
          <p:nvPr/>
        </p:nvSpPr>
        <p:spPr>
          <a:xfrm rot="10800000">
            <a:off x="4873206" y="-9446"/>
            <a:ext cx="4167477" cy="454026"/>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 name="Google Shape;1002;p32"/>
          <p:cNvGrpSpPr/>
          <p:nvPr/>
        </p:nvGrpSpPr>
        <p:grpSpPr>
          <a:xfrm rot="1251898">
            <a:off x="1831907" y="238388"/>
            <a:ext cx="1166630" cy="1123614"/>
            <a:chOff x="2560800" y="4304955"/>
            <a:chExt cx="961394" cy="925946"/>
          </a:xfrm>
        </p:grpSpPr>
        <p:sp>
          <p:nvSpPr>
            <p:cNvPr id="1003" name="Google Shape;1003;p32"/>
            <p:cNvSpPr/>
            <p:nvPr/>
          </p:nvSpPr>
          <p:spPr>
            <a:xfrm rot="-3122830">
              <a:off x="2672015" y="4699763"/>
              <a:ext cx="101891" cy="188206"/>
            </a:xfrm>
            <a:custGeom>
              <a:avLst/>
              <a:gdLst/>
              <a:ahLst/>
              <a:cxnLst/>
              <a:rect l="l" t="t" r="r" b="b"/>
              <a:pathLst>
                <a:path w="1400" h="2586" extrusionOk="0">
                  <a:moveTo>
                    <a:pt x="124" y="0"/>
                  </a:moveTo>
                  <a:cubicBezTo>
                    <a:pt x="60" y="0"/>
                    <a:pt x="1" y="54"/>
                    <a:pt x="11" y="121"/>
                  </a:cubicBezTo>
                  <a:cubicBezTo>
                    <a:pt x="104" y="575"/>
                    <a:pt x="237" y="1002"/>
                    <a:pt x="411" y="1429"/>
                  </a:cubicBezTo>
                  <a:cubicBezTo>
                    <a:pt x="545" y="1803"/>
                    <a:pt x="598" y="2404"/>
                    <a:pt x="1012" y="2578"/>
                  </a:cubicBezTo>
                  <a:cubicBezTo>
                    <a:pt x="1029" y="2583"/>
                    <a:pt x="1045" y="2586"/>
                    <a:pt x="1062" y="2586"/>
                  </a:cubicBezTo>
                  <a:cubicBezTo>
                    <a:pt x="1124" y="2586"/>
                    <a:pt x="1183" y="2548"/>
                    <a:pt x="1226" y="2484"/>
                  </a:cubicBezTo>
                  <a:cubicBezTo>
                    <a:pt x="1399" y="2097"/>
                    <a:pt x="1039" y="1616"/>
                    <a:pt x="878" y="1256"/>
                  </a:cubicBezTo>
                  <a:cubicBezTo>
                    <a:pt x="718" y="815"/>
                    <a:pt x="491" y="401"/>
                    <a:pt x="197" y="27"/>
                  </a:cubicBezTo>
                  <a:cubicBezTo>
                    <a:pt x="175" y="9"/>
                    <a:pt x="149" y="0"/>
                    <a:pt x="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2"/>
            <p:cNvSpPr/>
            <p:nvPr/>
          </p:nvSpPr>
          <p:spPr>
            <a:xfrm rot="-3122830">
              <a:off x="2613090" y="4564633"/>
              <a:ext cx="104292" cy="183549"/>
            </a:xfrm>
            <a:custGeom>
              <a:avLst/>
              <a:gdLst/>
              <a:ahLst/>
              <a:cxnLst/>
              <a:rect l="l" t="t" r="r" b="b"/>
              <a:pathLst>
                <a:path w="1433" h="2522" extrusionOk="0">
                  <a:moveTo>
                    <a:pt x="150" y="0"/>
                  </a:moveTo>
                  <a:cubicBezTo>
                    <a:pt x="98" y="0"/>
                    <a:pt x="49" y="38"/>
                    <a:pt x="40" y="100"/>
                  </a:cubicBezTo>
                  <a:cubicBezTo>
                    <a:pt x="0" y="527"/>
                    <a:pt x="334" y="928"/>
                    <a:pt x="454" y="1342"/>
                  </a:cubicBezTo>
                  <a:cubicBezTo>
                    <a:pt x="574" y="1702"/>
                    <a:pt x="641" y="2130"/>
                    <a:pt x="895" y="2437"/>
                  </a:cubicBezTo>
                  <a:cubicBezTo>
                    <a:pt x="948" y="2496"/>
                    <a:pt x="1010" y="2521"/>
                    <a:pt x="1071" y="2521"/>
                  </a:cubicBezTo>
                  <a:cubicBezTo>
                    <a:pt x="1256" y="2521"/>
                    <a:pt x="1433" y="2290"/>
                    <a:pt x="1322" y="2089"/>
                  </a:cubicBezTo>
                  <a:cubicBezTo>
                    <a:pt x="962" y="1422"/>
                    <a:pt x="735" y="621"/>
                    <a:pt x="227" y="33"/>
                  </a:cubicBezTo>
                  <a:cubicBezTo>
                    <a:pt x="204" y="10"/>
                    <a:pt x="177" y="0"/>
                    <a:pt x="1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2"/>
            <p:cNvSpPr/>
            <p:nvPr/>
          </p:nvSpPr>
          <p:spPr>
            <a:xfrm rot="-3122830">
              <a:off x="2806822" y="4535730"/>
              <a:ext cx="60334" cy="131221"/>
            </a:xfrm>
            <a:custGeom>
              <a:avLst/>
              <a:gdLst/>
              <a:ahLst/>
              <a:cxnLst/>
              <a:rect l="l" t="t" r="r" b="b"/>
              <a:pathLst>
                <a:path w="829" h="1803" extrusionOk="0">
                  <a:moveTo>
                    <a:pt x="94" y="1"/>
                  </a:moveTo>
                  <a:cubicBezTo>
                    <a:pt x="54" y="1"/>
                    <a:pt x="14" y="27"/>
                    <a:pt x="14" y="67"/>
                  </a:cubicBezTo>
                  <a:cubicBezTo>
                    <a:pt x="0" y="188"/>
                    <a:pt x="27" y="308"/>
                    <a:pt x="67" y="415"/>
                  </a:cubicBezTo>
                  <a:cubicBezTo>
                    <a:pt x="107" y="602"/>
                    <a:pt x="134" y="775"/>
                    <a:pt x="160" y="949"/>
                  </a:cubicBezTo>
                  <a:cubicBezTo>
                    <a:pt x="214" y="1242"/>
                    <a:pt x="227" y="1670"/>
                    <a:pt x="548" y="1790"/>
                  </a:cubicBezTo>
                  <a:cubicBezTo>
                    <a:pt x="571" y="1798"/>
                    <a:pt x="592" y="1802"/>
                    <a:pt x="611" y="1802"/>
                  </a:cubicBezTo>
                  <a:cubicBezTo>
                    <a:pt x="714" y="1802"/>
                    <a:pt x="765" y="1693"/>
                    <a:pt x="788" y="1603"/>
                  </a:cubicBezTo>
                  <a:cubicBezTo>
                    <a:pt x="828" y="1456"/>
                    <a:pt x="668" y="1176"/>
                    <a:pt x="628" y="1029"/>
                  </a:cubicBezTo>
                  <a:cubicBezTo>
                    <a:pt x="574" y="882"/>
                    <a:pt x="548" y="748"/>
                    <a:pt x="508" y="602"/>
                  </a:cubicBezTo>
                  <a:cubicBezTo>
                    <a:pt x="454" y="388"/>
                    <a:pt x="347" y="41"/>
                    <a:pt x="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2"/>
            <p:cNvSpPr/>
            <p:nvPr/>
          </p:nvSpPr>
          <p:spPr>
            <a:xfrm rot="-3122830">
              <a:off x="2775098" y="4405378"/>
              <a:ext cx="67248" cy="127145"/>
            </a:xfrm>
            <a:custGeom>
              <a:avLst/>
              <a:gdLst/>
              <a:ahLst/>
              <a:cxnLst/>
              <a:rect l="l" t="t" r="r" b="b"/>
              <a:pathLst>
                <a:path w="924" h="1747" extrusionOk="0">
                  <a:moveTo>
                    <a:pt x="111" y="1"/>
                  </a:moveTo>
                  <a:cubicBezTo>
                    <a:pt x="68" y="1"/>
                    <a:pt x="27" y="34"/>
                    <a:pt x="27" y="76"/>
                  </a:cubicBezTo>
                  <a:cubicBezTo>
                    <a:pt x="0" y="330"/>
                    <a:pt x="121" y="597"/>
                    <a:pt x="174" y="850"/>
                  </a:cubicBezTo>
                  <a:cubicBezTo>
                    <a:pt x="214" y="1091"/>
                    <a:pt x="268" y="1331"/>
                    <a:pt x="334" y="1558"/>
                  </a:cubicBezTo>
                  <a:cubicBezTo>
                    <a:pt x="383" y="1689"/>
                    <a:pt x="498" y="1746"/>
                    <a:pt x="609" y="1746"/>
                  </a:cubicBezTo>
                  <a:cubicBezTo>
                    <a:pt x="769" y="1746"/>
                    <a:pt x="924" y="1627"/>
                    <a:pt x="868" y="1438"/>
                  </a:cubicBezTo>
                  <a:cubicBezTo>
                    <a:pt x="855" y="1424"/>
                    <a:pt x="855" y="1411"/>
                    <a:pt x="842" y="1398"/>
                  </a:cubicBezTo>
                  <a:cubicBezTo>
                    <a:pt x="815" y="1264"/>
                    <a:pt x="762" y="1144"/>
                    <a:pt x="708" y="1024"/>
                  </a:cubicBezTo>
                  <a:cubicBezTo>
                    <a:pt x="668" y="904"/>
                    <a:pt x="628" y="783"/>
                    <a:pt x="588" y="677"/>
                  </a:cubicBezTo>
                  <a:cubicBezTo>
                    <a:pt x="495" y="436"/>
                    <a:pt x="374" y="143"/>
                    <a:pt x="147" y="9"/>
                  </a:cubicBezTo>
                  <a:cubicBezTo>
                    <a:pt x="136" y="3"/>
                    <a:pt x="123" y="1"/>
                    <a:pt x="1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2"/>
            <p:cNvSpPr/>
            <p:nvPr/>
          </p:nvSpPr>
          <p:spPr>
            <a:xfrm rot="-3122830">
              <a:off x="2859492" y="4469339"/>
              <a:ext cx="1892" cy="4949"/>
            </a:xfrm>
            <a:custGeom>
              <a:avLst/>
              <a:gdLst/>
              <a:ahLst/>
              <a:cxnLst/>
              <a:rect l="l" t="t" r="r" b="b"/>
              <a:pathLst>
                <a:path w="26" h="68" extrusionOk="0">
                  <a:moveTo>
                    <a:pt x="0" y="0"/>
                  </a:moveTo>
                  <a:cubicBezTo>
                    <a:pt x="0" y="14"/>
                    <a:pt x="0" y="14"/>
                    <a:pt x="0" y="14"/>
                  </a:cubicBezTo>
                  <a:cubicBezTo>
                    <a:pt x="14" y="43"/>
                    <a:pt x="25" y="68"/>
                    <a:pt x="25" y="68"/>
                  </a:cubicBezTo>
                  <a:cubicBezTo>
                    <a:pt x="26" y="68"/>
                    <a:pt x="18" y="49"/>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2"/>
            <p:cNvSpPr/>
            <p:nvPr/>
          </p:nvSpPr>
          <p:spPr>
            <a:xfrm rot="-3122830">
              <a:off x="2895780" y="4683985"/>
              <a:ext cx="72488" cy="149925"/>
            </a:xfrm>
            <a:custGeom>
              <a:avLst/>
              <a:gdLst/>
              <a:ahLst/>
              <a:cxnLst/>
              <a:rect l="l" t="t" r="r" b="b"/>
              <a:pathLst>
                <a:path w="996" h="2060" extrusionOk="0">
                  <a:moveTo>
                    <a:pt x="58" y="0"/>
                  </a:moveTo>
                  <a:cubicBezTo>
                    <a:pt x="28" y="0"/>
                    <a:pt x="0" y="22"/>
                    <a:pt x="0" y="51"/>
                  </a:cubicBezTo>
                  <a:cubicBezTo>
                    <a:pt x="0" y="345"/>
                    <a:pt x="174" y="638"/>
                    <a:pt x="281" y="905"/>
                  </a:cubicBezTo>
                  <a:cubicBezTo>
                    <a:pt x="414" y="1239"/>
                    <a:pt x="481" y="1573"/>
                    <a:pt x="588" y="1920"/>
                  </a:cubicBezTo>
                  <a:cubicBezTo>
                    <a:pt x="617" y="2015"/>
                    <a:pt x="701" y="2059"/>
                    <a:pt x="785" y="2059"/>
                  </a:cubicBezTo>
                  <a:cubicBezTo>
                    <a:pt x="891" y="2059"/>
                    <a:pt x="996" y="1988"/>
                    <a:pt x="988" y="1853"/>
                  </a:cubicBezTo>
                  <a:cubicBezTo>
                    <a:pt x="921" y="1506"/>
                    <a:pt x="801" y="1172"/>
                    <a:pt x="601" y="879"/>
                  </a:cubicBezTo>
                  <a:cubicBezTo>
                    <a:pt x="467" y="572"/>
                    <a:pt x="294" y="278"/>
                    <a:pt x="94" y="11"/>
                  </a:cubicBezTo>
                  <a:cubicBezTo>
                    <a:pt x="82" y="3"/>
                    <a:pt x="70" y="0"/>
                    <a:pt x="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2"/>
            <p:cNvSpPr/>
            <p:nvPr/>
          </p:nvSpPr>
          <p:spPr>
            <a:xfrm rot="-3122830">
              <a:off x="2715509" y="4912133"/>
              <a:ext cx="72925" cy="144321"/>
            </a:xfrm>
            <a:custGeom>
              <a:avLst/>
              <a:gdLst/>
              <a:ahLst/>
              <a:cxnLst/>
              <a:rect l="l" t="t" r="r" b="b"/>
              <a:pathLst>
                <a:path w="1002" h="1983" extrusionOk="0">
                  <a:moveTo>
                    <a:pt x="89" y="0"/>
                  </a:moveTo>
                  <a:cubicBezTo>
                    <a:pt x="57" y="0"/>
                    <a:pt x="27" y="15"/>
                    <a:pt x="27" y="46"/>
                  </a:cubicBezTo>
                  <a:cubicBezTo>
                    <a:pt x="1" y="366"/>
                    <a:pt x="174" y="686"/>
                    <a:pt x="268" y="980"/>
                  </a:cubicBezTo>
                  <a:cubicBezTo>
                    <a:pt x="361" y="1274"/>
                    <a:pt x="428" y="1674"/>
                    <a:pt x="668" y="1928"/>
                  </a:cubicBezTo>
                  <a:cubicBezTo>
                    <a:pt x="706" y="1966"/>
                    <a:pt x="752" y="1982"/>
                    <a:pt x="798" y="1982"/>
                  </a:cubicBezTo>
                  <a:cubicBezTo>
                    <a:pt x="901" y="1982"/>
                    <a:pt x="1002" y="1901"/>
                    <a:pt x="1002" y="1781"/>
                  </a:cubicBezTo>
                  <a:cubicBezTo>
                    <a:pt x="989" y="1448"/>
                    <a:pt x="788" y="1114"/>
                    <a:pt x="655" y="820"/>
                  </a:cubicBezTo>
                  <a:cubicBezTo>
                    <a:pt x="521" y="540"/>
                    <a:pt x="388" y="166"/>
                    <a:pt x="121" y="5"/>
                  </a:cubicBezTo>
                  <a:cubicBezTo>
                    <a:pt x="111" y="2"/>
                    <a:pt x="100" y="0"/>
                    <a:pt x="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2"/>
            <p:cNvSpPr/>
            <p:nvPr/>
          </p:nvSpPr>
          <p:spPr>
            <a:xfrm rot="-3122830">
              <a:off x="2859737" y="5003290"/>
              <a:ext cx="112807" cy="204436"/>
            </a:xfrm>
            <a:custGeom>
              <a:avLst/>
              <a:gdLst/>
              <a:ahLst/>
              <a:cxnLst/>
              <a:rect l="l" t="t" r="r" b="b"/>
              <a:pathLst>
                <a:path w="1550" h="2809" extrusionOk="0">
                  <a:moveTo>
                    <a:pt x="135" y="0"/>
                  </a:moveTo>
                  <a:cubicBezTo>
                    <a:pt x="99" y="0"/>
                    <a:pt x="62" y="24"/>
                    <a:pt x="54" y="72"/>
                  </a:cubicBezTo>
                  <a:cubicBezTo>
                    <a:pt x="0" y="446"/>
                    <a:pt x="254" y="807"/>
                    <a:pt x="414" y="1127"/>
                  </a:cubicBezTo>
                  <a:cubicBezTo>
                    <a:pt x="668" y="1634"/>
                    <a:pt x="775" y="2262"/>
                    <a:pt x="1095" y="2716"/>
                  </a:cubicBezTo>
                  <a:cubicBezTo>
                    <a:pt x="1143" y="2781"/>
                    <a:pt x="1203" y="2808"/>
                    <a:pt x="1264" y="2808"/>
                  </a:cubicBezTo>
                  <a:cubicBezTo>
                    <a:pt x="1390" y="2808"/>
                    <a:pt x="1518" y="2691"/>
                    <a:pt x="1536" y="2556"/>
                  </a:cubicBezTo>
                  <a:lnTo>
                    <a:pt x="1549" y="2569"/>
                  </a:lnTo>
                  <a:cubicBezTo>
                    <a:pt x="1509" y="2142"/>
                    <a:pt x="1255" y="1715"/>
                    <a:pt x="1042" y="1354"/>
                  </a:cubicBezTo>
                  <a:cubicBezTo>
                    <a:pt x="788" y="900"/>
                    <a:pt x="481" y="473"/>
                    <a:pt x="201" y="32"/>
                  </a:cubicBezTo>
                  <a:cubicBezTo>
                    <a:pt x="185" y="11"/>
                    <a:pt x="160" y="0"/>
                    <a:pt x="1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2"/>
            <p:cNvSpPr/>
            <p:nvPr/>
          </p:nvSpPr>
          <p:spPr>
            <a:xfrm rot="-3122830">
              <a:off x="2895023" y="4842464"/>
              <a:ext cx="98252" cy="152035"/>
            </a:xfrm>
            <a:custGeom>
              <a:avLst/>
              <a:gdLst/>
              <a:ahLst/>
              <a:cxnLst/>
              <a:rect l="l" t="t" r="r" b="b"/>
              <a:pathLst>
                <a:path w="1350" h="2089" extrusionOk="0">
                  <a:moveTo>
                    <a:pt x="154" y="0"/>
                  </a:moveTo>
                  <a:cubicBezTo>
                    <a:pt x="75" y="0"/>
                    <a:pt x="0" y="84"/>
                    <a:pt x="41" y="175"/>
                  </a:cubicBezTo>
                  <a:cubicBezTo>
                    <a:pt x="175" y="432"/>
                    <a:pt x="444" y="2088"/>
                    <a:pt x="919" y="2088"/>
                  </a:cubicBezTo>
                  <a:cubicBezTo>
                    <a:pt x="963" y="2088"/>
                    <a:pt x="1008" y="2074"/>
                    <a:pt x="1055" y="2044"/>
                  </a:cubicBezTo>
                  <a:cubicBezTo>
                    <a:pt x="1349" y="1857"/>
                    <a:pt x="909" y="1296"/>
                    <a:pt x="815" y="1083"/>
                  </a:cubicBezTo>
                  <a:cubicBezTo>
                    <a:pt x="642" y="722"/>
                    <a:pt x="508" y="322"/>
                    <a:pt x="228" y="28"/>
                  </a:cubicBezTo>
                  <a:cubicBezTo>
                    <a:pt x="205" y="9"/>
                    <a:pt x="179" y="0"/>
                    <a:pt x="1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2"/>
            <p:cNvSpPr/>
            <p:nvPr/>
          </p:nvSpPr>
          <p:spPr>
            <a:xfrm rot="-3122830">
              <a:off x="3085058" y="4766210"/>
              <a:ext cx="88208" cy="139226"/>
            </a:xfrm>
            <a:custGeom>
              <a:avLst/>
              <a:gdLst/>
              <a:ahLst/>
              <a:cxnLst/>
              <a:rect l="l" t="t" r="r" b="b"/>
              <a:pathLst>
                <a:path w="1212" h="1913" extrusionOk="0">
                  <a:moveTo>
                    <a:pt x="116" y="1"/>
                  </a:moveTo>
                  <a:cubicBezTo>
                    <a:pt x="55" y="1"/>
                    <a:pt x="0" y="55"/>
                    <a:pt x="10" y="129"/>
                  </a:cubicBezTo>
                  <a:cubicBezTo>
                    <a:pt x="50" y="370"/>
                    <a:pt x="130" y="597"/>
                    <a:pt x="236" y="824"/>
                  </a:cubicBezTo>
                  <a:cubicBezTo>
                    <a:pt x="303" y="997"/>
                    <a:pt x="383" y="1171"/>
                    <a:pt x="437" y="1344"/>
                  </a:cubicBezTo>
                  <a:cubicBezTo>
                    <a:pt x="477" y="1518"/>
                    <a:pt x="544" y="1692"/>
                    <a:pt x="650" y="1825"/>
                  </a:cubicBezTo>
                  <a:cubicBezTo>
                    <a:pt x="705" y="1885"/>
                    <a:pt x="778" y="1913"/>
                    <a:pt x="850" y="1913"/>
                  </a:cubicBezTo>
                  <a:cubicBezTo>
                    <a:pt x="939" y="1913"/>
                    <a:pt x="1026" y="1872"/>
                    <a:pt x="1078" y="1798"/>
                  </a:cubicBezTo>
                  <a:cubicBezTo>
                    <a:pt x="1211" y="1598"/>
                    <a:pt x="958" y="1291"/>
                    <a:pt x="864" y="1117"/>
                  </a:cubicBezTo>
                  <a:cubicBezTo>
                    <a:pt x="757" y="944"/>
                    <a:pt x="664" y="770"/>
                    <a:pt x="557" y="597"/>
                  </a:cubicBezTo>
                  <a:cubicBezTo>
                    <a:pt x="463" y="383"/>
                    <a:pt x="343" y="196"/>
                    <a:pt x="196" y="36"/>
                  </a:cubicBezTo>
                  <a:cubicBezTo>
                    <a:pt x="172" y="11"/>
                    <a:pt x="143"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2"/>
            <p:cNvSpPr/>
            <p:nvPr/>
          </p:nvSpPr>
          <p:spPr>
            <a:xfrm rot="-3122830">
              <a:off x="3073315" y="4641680"/>
              <a:ext cx="75108" cy="128819"/>
            </a:xfrm>
            <a:custGeom>
              <a:avLst/>
              <a:gdLst/>
              <a:ahLst/>
              <a:cxnLst/>
              <a:rect l="l" t="t" r="r" b="b"/>
              <a:pathLst>
                <a:path w="1032" h="1770" extrusionOk="0">
                  <a:moveTo>
                    <a:pt x="134" y="0"/>
                  </a:moveTo>
                  <a:cubicBezTo>
                    <a:pt x="66" y="0"/>
                    <a:pt x="1" y="72"/>
                    <a:pt x="30" y="151"/>
                  </a:cubicBezTo>
                  <a:cubicBezTo>
                    <a:pt x="137" y="391"/>
                    <a:pt x="257" y="631"/>
                    <a:pt x="351" y="872"/>
                  </a:cubicBezTo>
                  <a:cubicBezTo>
                    <a:pt x="471" y="1152"/>
                    <a:pt x="538" y="1499"/>
                    <a:pt x="738" y="1726"/>
                  </a:cubicBezTo>
                  <a:cubicBezTo>
                    <a:pt x="772" y="1756"/>
                    <a:pt x="812" y="1769"/>
                    <a:pt x="852" y="1769"/>
                  </a:cubicBezTo>
                  <a:cubicBezTo>
                    <a:pt x="939" y="1769"/>
                    <a:pt x="1023" y="1706"/>
                    <a:pt x="1032" y="1606"/>
                  </a:cubicBezTo>
                  <a:cubicBezTo>
                    <a:pt x="1018" y="1326"/>
                    <a:pt x="832" y="1045"/>
                    <a:pt x="698" y="792"/>
                  </a:cubicBezTo>
                  <a:cubicBezTo>
                    <a:pt x="565" y="525"/>
                    <a:pt x="404" y="257"/>
                    <a:pt x="204" y="30"/>
                  </a:cubicBezTo>
                  <a:cubicBezTo>
                    <a:pt x="183" y="9"/>
                    <a:pt x="158"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2"/>
            <p:cNvSpPr/>
            <p:nvPr/>
          </p:nvSpPr>
          <p:spPr>
            <a:xfrm rot="-3122830">
              <a:off x="3016813" y="4489329"/>
              <a:ext cx="68048" cy="148542"/>
            </a:xfrm>
            <a:custGeom>
              <a:avLst/>
              <a:gdLst/>
              <a:ahLst/>
              <a:cxnLst/>
              <a:rect l="l" t="t" r="r" b="b"/>
              <a:pathLst>
                <a:path w="935" h="2041" extrusionOk="0">
                  <a:moveTo>
                    <a:pt x="93" y="1"/>
                  </a:moveTo>
                  <a:cubicBezTo>
                    <a:pt x="50" y="1"/>
                    <a:pt x="11" y="27"/>
                    <a:pt x="0" y="71"/>
                  </a:cubicBezTo>
                  <a:cubicBezTo>
                    <a:pt x="0" y="165"/>
                    <a:pt x="14" y="271"/>
                    <a:pt x="67" y="365"/>
                  </a:cubicBezTo>
                  <a:cubicBezTo>
                    <a:pt x="134" y="565"/>
                    <a:pt x="187" y="752"/>
                    <a:pt x="241" y="952"/>
                  </a:cubicBezTo>
                  <a:cubicBezTo>
                    <a:pt x="321" y="1273"/>
                    <a:pt x="347" y="1727"/>
                    <a:pt x="561" y="1980"/>
                  </a:cubicBezTo>
                  <a:cubicBezTo>
                    <a:pt x="597" y="2021"/>
                    <a:pt x="645" y="2041"/>
                    <a:pt x="692" y="2041"/>
                  </a:cubicBezTo>
                  <a:cubicBezTo>
                    <a:pt x="768" y="2041"/>
                    <a:pt x="843" y="1991"/>
                    <a:pt x="868" y="1900"/>
                  </a:cubicBezTo>
                  <a:cubicBezTo>
                    <a:pt x="935" y="1567"/>
                    <a:pt x="708" y="1139"/>
                    <a:pt x="588" y="846"/>
                  </a:cubicBezTo>
                  <a:cubicBezTo>
                    <a:pt x="508" y="605"/>
                    <a:pt x="374" y="84"/>
                    <a:pt x="120" y="4"/>
                  </a:cubicBezTo>
                  <a:cubicBezTo>
                    <a:pt x="111" y="2"/>
                    <a:pt x="102" y="1"/>
                    <a:pt x="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2"/>
            <p:cNvSpPr/>
            <p:nvPr/>
          </p:nvSpPr>
          <p:spPr>
            <a:xfrm rot="-3122830">
              <a:off x="2981579" y="4311513"/>
              <a:ext cx="98397" cy="167464"/>
            </a:xfrm>
            <a:custGeom>
              <a:avLst/>
              <a:gdLst/>
              <a:ahLst/>
              <a:cxnLst/>
              <a:rect l="l" t="t" r="r" b="b"/>
              <a:pathLst>
                <a:path w="1352" h="2301" extrusionOk="0">
                  <a:moveTo>
                    <a:pt x="27" y="1"/>
                  </a:moveTo>
                  <a:cubicBezTo>
                    <a:pt x="11" y="1"/>
                    <a:pt x="0" y="20"/>
                    <a:pt x="10" y="39"/>
                  </a:cubicBezTo>
                  <a:cubicBezTo>
                    <a:pt x="143" y="372"/>
                    <a:pt x="317" y="693"/>
                    <a:pt x="437" y="1040"/>
                  </a:cubicBezTo>
                  <a:cubicBezTo>
                    <a:pt x="570" y="1441"/>
                    <a:pt x="664" y="1921"/>
                    <a:pt x="944" y="2242"/>
                  </a:cubicBezTo>
                  <a:cubicBezTo>
                    <a:pt x="982" y="2283"/>
                    <a:pt x="1028" y="2300"/>
                    <a:pt x="1075" y="2300"/>
                  </a:cubicBezTo>
                  <a:cubicBezTo>
                    <a:pt x="1211" y="2300"/>
                    <a:pt x="1351" y="2154"/>
                    <a:pt x="1291" y="2015"/>
                  </a:cubicBezTo>
                  <a:cubicBezTo>
                    <a:pt x="1131" y="1641"/>
                    <a:pt x="904" y="1294"/>
                    <a:pt x="731" y="920"/>
                  </a:cubicBezTo>
                  <a:cubicBezTo>
                    <a:pt x="570" y="586"/>
                    <a:pt x="384" y="185"/>
                    <a:pt x="50" y="12"/>
                  </a:cubicBezTo>
                  <a:cubicBezTo>
                    <a:pt x="42" y="4"/>
                    <a:pt x="34" y="1"/>
                    <a:pt x="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2"/>
            <p:cNvSpPr/>
            <p:nvPr/>
          </p:nvSpPr>
          <p:spPr>
            <a:xfrm rot="-3122830">
              <a:off x="3221661" y="4435529"/>
              <a:ext cx="87335" cy="159604"/>
            </a:xfrm>
            <a:custGeom>
              <a:avLst/>
              <a:gdLst/>
              <a:ahLst/>
              <a:cxnLst/>
              <a:rect l="l" t="t" r="r" b="b"/>
              <a:pathLst>
                <a:path w="1200" h="2193" extrusionOk="0">
                  <a:moveTo>
                    <a:pt x="52" y="1"/>
                  </a:moveTo>
                  <a:cubicBezTo>
                    <a:pt x="24" y="1"/>
                    <a:pt x="0" y="25"/>
                    <a:pt x="0" y="60"/>
                  </a:cubicBezTo>
                  <a:cubicBezTo>
                    <a:pt x="14" y="448"/>
                    <a:pt x="174" y="861"/>
                    <a:pt x="267" y="1235"/>
                  </a:cubicBezTo>
                  <a:cubicBezTo>
                    <a:pt x="348" y="1529"/>
                    <a:pt x="441" y="2090"/>
                    <a:pt x="788" y="2183"/>
                  </a:cubicBezTo>
                  <a:cubicBezTo>
                    <a:pt x="812" y="2190"/>
                    <a:pt x="835" y="2193"/>
                    <a:pt x="858" y="2193"/>
                  </a:cubicBezTo>
                  <a:cubicBezTo>
                    <a:pt x="1062" y="2193"/>
                    <a:pt x="1200" y="1938"/>
                    <a:pt x="1055" y="1769"/>
                  </a:cubicBezTo>
                  <a:cubicBezTo>
                    <a:pt x="842" y="1529"/>
                    <a:pt x="668" y="1249"/>
                    <a:pt x="534" y="955"/>
                  </a:cubicBezTo>
                  <a:cubicBezTo>
                    <a:pt x="414" y="675"/>
                    <a:pt x="334" y="234"/>
                    <a:pt x="94" y="20"/>
                  </a:cubicBezTo>
                  <a:cubicBezTo>
                    <a:pt x="80" y="7"/>
                    <a:pt x="66" y="1"/>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2"/>
            <p:cNvSpPr/>
            <p:nvPr/>
          </p:nvSpPr>
          <p:spPr>
            <a:xfrm rot="-3122830">
              <a:off x="3295104" y="4597997"/>
              <a:ext cx="94322" cy="135587"/>
            </a:xfrm>
            <a:custGeom>
              <a:avLst/>
              <a:gdLst/>
              <a:ahLst/>
              <a:cxnLst/>
              <a:rect l="l" t="t" r="r" b="b"/>
              <a:pathLst>
                <a:path w="1296" h="1863" extrusionOk="0">
                  <a:moveTo>
                    <a:pt x="171" y="1"/>
                  </a:moveTo>
                  <a:cubicBezTo>
                    <a:pt x="143" y="1"/>
                    <a:pt x="116" y="25"/>
                    <a:pt x="107" y="60"/>
                  </a:cubicBezTo>
                  <a:cubicBezTo>
                    <a:pt x="0" y="381"/>
                    <a:pt x="201" y="768"/>
                    <a:pt x="347" y="1062"/>
                  </a:cubicBezTo>
                  <a:cubicBezTo>
                    <a:pt x="468" y="1315"/>
                    <a:pt x="628" y="1849"/>
                    <a:pt x="962" y="1863"/>
                  </a:cubicBezTo>
                  <a:cubicBezTo>
                    <a:pt x="1028" y="1863"/>
                    <a:pt x="1095" y="1823"/>
                    <a:pt x="1135" y="1769"/>
                  </a:cubicBezTo>
                  <a:cubicBezTo>
                    <a:pt x="1295" y="1502"/>
                    <a:pt x="962" y="1155"/>
                    <a:pt x="828" y="941"/>
                  </a:cubicBezTo>
                  <a:cubicBezTo>
                    <a:pt x="641" y="648"/>
                    <a:pt x="468" y="274"/>
                    <a:pt x="214" y="20"/>
                  </a:cubicBezTo>
                  <a:cubicBezTo>
                    <a:pt x="201" y="7"/>
                    <a:pt x="186" y="1"/>
                    <a:pt x="1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2"/>
            <p:cNvSpPr/>
            <p:nvPr/>
          </p:nvSpPr>
          <p:spPr>
            <a:xfrm rot="-3122830">
              <a:off x="3312626" y="4741792"/>
              <a:ext cx="68703" cy="131876"/>
            </a:xfrm>
            <a:custGeom>
              <a:avLst/>
              <a:gdLst/>
              <a:ahLst/>
              <a:cxnLst/>
              <a:rect l="l" t="t" r="r" b="b"/>
              <a:pathLst>
                <a:path w="944" h="1812" extrusionOk="0">
                  <a:moveTo>
                    <a:pt x="190" y="0"/>
                  </a:moveTo>
                  <a:cubicBezTo>
                    <a:pt x="143" y="0"/>
                    <a:pt x="95" y="27"/>
                    <a:pt x="80" y="79"/>
                  </a:cubicBezTo>
                  <a:cubicBezTo>
                    <a:pt x="0" y="320"/>
                    <a:pt x="107" y="600"/>
                    <a:pt x="187" y="840"/>
                  </a:cubicBezTo>
                  <a:cubicBezTo>
                    <a:pt x="307" y="1134"/>
                    <a:pt x="428" y="1428"/>
                    <a:pt x="561" y="1708"/>
                  </a:cubicBezTo>
                  <a:cubicBezTo>
                    <a:pt x="595" y="1781"/>
                    <a:pt x="656" y="1812"/>
                    <a:pt x="719" y="1812"/>
                  </a:cubicBezTo>
                  <a:cubicBezTo>
                    <a:pt x="828" y="1812"/>
                    <a:pt x="944" y="1720"/>
                    <a:pt x="935" y="1601"/>
                  </a:cubicBezTo>
                  <a:cubicBezTo>
                    <a:pt x="922" y="1281"/>
                    <a:pt x="748" y="987"/>
                    <a:pt x="601" y="720"/>
                  </a:cubicBezTo>
                  <a:cubicBezTo>
                    <a:pt x="494" y="507"/>
                    <a:pt x="401" y="280"/>
                    <a:pt x="281" y="53"/>
                  </a:cubicBezTo>
                  <a:cubicBezTo>
                    <a:pt x="263" y="17"/>
                    <a:pt x="227"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2"/>
            <p:cNvSpPr/>
            <p:nvPr/>
          </p:nvSpPr>
          <p:spPr>
            <a:xfrm rot="-3122830">
              <a:off x="3164478" y="4923143"/>
              <a:ext cx="93375" cy="154583"/>
            </a:xfrm>
            <a:custGeom>
              <a:avLst/>
              <a:gdLst/>
              <a:ahLst/>
              <a:cxnLst/>
              <a:rect l="l" t="t" r="r" b="b"/>
              <a:pathLst>
                <a:path w="1283" h="2124" extrusionOk="0">
                  <a:moveTo>
                    <a:pt x="94" y="0"/>
                  </a:moveTo>
                  <a:cubicBezTo>
                    <a:pt x="44" y="0"/>
                    <a:pt x="1" y="59"/>
                    <a:pt x="1" y="118"/>
                  </a:cubicBezTo>
                  <a:cubicBezTo>
                    <a:pt x="14" y="519"/>
                    <a:pt x="281" y="960"/>
                    <a:pt x="441" y="1320"/>
                  </a:cubicBezTo>
                  <a:cubicBezTo>
                    <a:pt x="575" y="1600"/>
                    <a:pt x="668" y="2041"/>
                    <a:pt x="1002" y="2121"/>
                  </a:cubicBezTo>
                  <a:cubicBezTo>
                    <a:pt x="1011" y="2123"/>
                    <a:pt x="1019" y="2124"/>
                    <a:pt x="1028" y="2124"/>
                  </a:cubicBezTo>
                  <a:cubicBezTo>
                    <a:pt x="1083" y="2124"/>
                    <a:pt x="1127" y="2087"/>
                    <a:pt x="1162" y="2041"/>
                  </a:cubicBezTo>
                  <a:cubicBezTo>
                    <a:pt x="1282" y="1721"/>
                    <a:pt x="922" y="1280"/>
                    <a:pt x="775" y="986"/>
                  </a:cubicBezTo>
                  <a:cubicBezTo>
                    <a:pt x="601" y="666"/>
                    <a:pt x="441" y="252"/>
                    <a:pt x="147" y="25"/>
                  </a:cubicBezTo>
                  <a:cubicBezTo>
                    <a:pt x="130" y="7"/>
                    <a:pt x="112" y="0"/>
                    <a:pt x="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2"/>
            <p:cNvSpPr/>
            <p:nvPr/>
          </p:nvSpPr>
          <p:spPr>
            <a:xfrm rot="-3122830">
              <a:off x="3173712" y="5057123"/>
              <a:ext cx="96287" cy="168192"/>
            </a:xfrm>
            <a:custGeom>
              <a:avLst/>
              <a:gdLst/>
              <a:ahLst/>
              <a:cxnLst/>
              <a:rect l="l" t="t" r="r" b="b"/>
              <a:pathLst>
                <a:path w="1323" h="2311" extrusionOk="0">
                  <a:moveTo>
                    <a:pt x="217" y="1"/>
                  </a:moveTo>
                  <a:cubicBezTo>
                    <a:pt x="184" y="1"/>
                    <a:pt x="152" y="18"/>
                    <a:pt x="134" y="55"/>
                  </a:cubicBezTo>
                  <a:cubicBezTo>
                    <a:pt x="0" y="442"/>
                    <a:pt x="214" y="869"/>
                    <a:pt x="387" y="1216"/>
                  </a:cubicBezTo>
                  <a:cubicBezTo>
                    <a:pt x="494" y="1430"/>
                    <a:pt x="614" y="1644"/>
                    <a:pt x="735" y="1844"/>
                  </a:cubicBezTo>
                  <a:cubicBezTo>
                    <a:pt x="801" y="2017"/>
                    <a:pt x="908" y="2164"/>
                    <a:pt x="1042" y="2284"/>
                  </a:cubicBezTo>
                  <a:cubicBezTo>
                    <a:pt x="1071" y="2303"/>
                    <a:pt x="1102" y="2311"/>
                    <a:pt x="1132" y="2311"/>
                  </a:cubicBezTo>
                  <a:cubicBezTo>
                    <a:pt x="1212" y="2311"/>
                    <a:pt x="1286" y="2252"/>
                    <a:pt x="1295" y="2164"/>
                  </a:cubicBezTo>
                  <a:cubicBezTo>
                    <a:pt x="1322" y="1804"/>
                    <a:pt x="921" y="1417"/>
                    <a:pt x="748" y="1123"/>
                  </a:cubicBezTo>
                  <a:cubicBezTo>
                    <a:pt x="534" y="802"/>
                    <a:pt x="387" y="442"/>
                    <a:pt x="307" y="68"/>
                  </a:cubicBezTo>
                  <a:cubicBezTo>
                    <a:pt x="293" y="25"/>
                    <a:pt x="255" y="1"/>
                    <a:pt x="2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2"/>
            <p:cNvSpPr/>
            <p:nvPr/>
          </p:nvSpPr>
          <p:spPr>
            <a:xfrm rot="-3122830">
              <a:off x="3398033" y="4865313"/>
              <a:ext cx="78747" cy="153636"/>
            </a:xfrm>
            <a:custGeom>
              <a:avLst/>
              <a:gdLst/>
              <a:ahLst/>
              <a:cxnLst/>
              <a:rect l="l" t="t" r="r" b="b"/>
              <a:pathLst>
                <a:path w="1082" h="2111" extrusionOk="0">
                  <a:moveTo>
                    <a:pt x="110" y="1"/>
                  </a:moveTo>
                  <a:cubicBezTo>
                    <a:pt x="53" y="1"/>
                    <a:pt x="0" y="44"/>
                    <a:pt x="0" y="116"/>
                  </a:cubicBezTo>
                  <a:cubicBezTo>
                    <a:pt x="40" y="490"/>
                    <a:pt x="161" y="851"/>
                    <a:pt x="321" y="1184"/>
                  </a:cubicBezTo>
                  <a:cubicBezTo>
                    <a:pt x="388" y="1331"/>
                    <a:pt x="441" y="1491"/>
                    <a:pt x="494" y="1638"/>
                  </a:cubicBezTo>
                  <a:cubicBezTo>
                    <a:pt x="561" y="1785"/>
                    <a:pt x="574" y="1972"/>
                    <a:pt x="735" y="2079"/>
                  </a:cubicBezTo>
                  <a:cubicBezTo>
                    <a:pt x="761" y="2100"/>
                    <a:pt x="794" y="2111"/>
                    <a:pt x="827" y="2111"/>
                  </a:cubicBezTo>
                  <a:cubicBezTo>
                    <a:pt x="876" y="2111"/>
                    <a:pt x="924" y="2087"/>
                    <a:pt x="948" y="2039"/>
                  </a:cubicBezTo>
                  <a:cubicBezTo>
                    <a:pt x="1082" y="1758"/>
                    <a:pt x="855" y="1438"/>
                    <a:pt x="748" y="1184"/>
                  </a:cubicBezTo>
                  <a:cubicBezTo>
                    <a:pt x="574" y="810"/>
                    <a:pt x="388" y="437"/>
                    <a:pt x="214" y="63"/>
                  </a:cubicBezTo>
                  <a:cubicBezTo>
                    <a:pt x="187" y="20"/>
                    <a:pt x="148" y="1"/>
                    <a:pt x="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32"/>
          <p:cNvGrpSpPr/>
          <p:nvPr/>
        </p:nvGrpSpPr>
        <p:grpSpPr>
          <a:xfrm rot="10800000" flipH="1">
            <a:off x="2314783" y="4095251"/>
            <a:ext cx="1082197" cy="734392"/>
            <a:chOff x="1203668" y="337749"/>
            <a:chExt cx="1082197" cy="734392"/>
          </a:xfrm>
        </p:grpSpPr>
        <p:sp>
          <p:nvSpPr>
            <p:cNvPr id="1023" name="Google Shape;1023;p32"/>
            <p:cNvSpPr/>
            <p:nvPr/>
          </p:nvSpPr>
          <p:spPr>
            <a:xfrm rot="10800000" flipH="1">
              <a:off x="1414437" y="882308"/>
              <a:ext cx="186083" cy="84653"/>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2"/>
            <p:cNvSpPr/>
            <p:nvPr/>
          </p:nvSpPr>
          <p:spPr>
            <a:xfrm rot="10800000" flipH="1">
              <a:off x="1631235" y="1025456"/>
              <a:ext cx="165145" cy="46685"/>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2"/>
            <p:cNvSpPr/>
            <p:nvPr/>
          </p:nvSpPr>
          <p:spPr>
            <a:xfrm rot="10800000" flipH="1">
              <a:off x="1669038" y="892819"/>
              <a:ext cx="177366" cy="50433"/>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2"/>
            <p:cNvSpPr/>
            <p:nvPr/>
          </p:nvSpPr>
          <p:spPr>
            <a:xfrm rot="10800000" flipH="1">
              <a:off x="1886569" y="988548"/>
              <a:ext cx="170848" cy="6216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2"/>
            <p:cNvSpPr/>
            <p:nvPr/>
          </p:nvSpPr>
          <p:spPr>
            <a:xfrm rot="10800000" flipH="1">
              <a:off x="1963805" y="859415"/>
              <a:ext cx="194882" cy="53936"/>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2"/>
            <p:cNvSpPr/>
            <p:nvPr/>
          </p:nvSpPr>
          <p:spPr>
            <a:xfrm rot="10800000" flipH="1">
              <a:off x="1805015" y="766618"/>
              <a:ext cx="150154" cy="54344"/>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2"/>
            <p:cNvSpPr/>
            <p:nvPr/>
          </p:nvSpPr>
          <p:spPr>
            <a:xfrm rot="10800000" flipH="1">
              <a:off x="1505849" y="734030"/>
              <a:ext cx="165389" cy="55322"/>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2"/>
            <p:cNvSpPr/>
            <p:nvPr/>
          </p:nvSpPr>
          <p:spPr>
            <a:xfrm rot="10800000" flipH="1">
              <a:off x="1634086" y="605140"/>
              <a:ext cx="168811" cy="62410"/>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2"/>
            <p:cNvSpPr/>
            <p:nvPr/>
          </p:nvSpPr>
          <p:spPr>
            <a:xfrm rot="10800000" flipH="1">
              <a:off x="1942052" y="668770"/>
              <a:ext cx="155612" cy="52470"/>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2"/>
            <p:cNvSpPr/>
            <p:nvPr/>
          </p:nvSpPr>
          <p:spPr>
            <a:xfrm rot="10800000" flipH="1">
              <a:off x="1900990" y="540208"/>
              <a:ext cx="169544" cy="48722"/>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2"/>
            <p:cNvSpPr/>
            <p:nvPr/>
          </p:nvSpPr>
          <p:spPr>
            <a:xfrm rot="10800000" flipH="1">
              <a:off x="1637671" y="492383"/>
              <a:ext cx="155531" cy="71046"/>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2"/>
            <p:cNvSpPr/>
            <p:nvPr/>
          </p:nvSpPr>
          <p:spPr>
            <a:xfrm rot="10800000" flipH="1">
              <a:off x="1342660" y="589661"/>
              <a:ext cx="157812" cy="67298"/>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2"/>
            <p:cNvSpPr/>
            <p:nvPr/>
          </p:nvSpPr>
          <p:spPr>
            <a:xfrm rot="10800000" flipH="1">
              <a:off x="1203668" y="749183"/>
              <a:ext cx="172803" cy="59477"/>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2"/>
            <p:cNvSpPr/>
            <p:nvPr/>
          </p:nvSpPr>
          <p:spPr>
            <a:xfrm rot="10800000" flipH="1">
              <a:off x="1357895" y="429894"/>
              <a:ext cx="156753" cy="61269"/>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2"/>
            <p:cNvSpPr/>
            <p:nvPr/>
          </p:nvSpPr>
          <p:spPr>
            <a:xfrm rot="10800000" flipH="1">
              <a:off x="1615674" y="337749"/>
              <a:ext cx="176306" cy="61188"/>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2"/>
            <p:cNvSpPr/>
            <p:nvPr/>
          </p:nvSpPr>
          <p:spPr>
            <a:xfrm rot="10800000" flipH="1">
              <a:off x="1867504" y="393313"/>
              <a:ext cx="169300" cy="59558"/>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2"/>
            <p:cNvSpPr/>
            <p:nvPr/>
          </p:nvSpPr>
          <p:spPr>
            <a:xfrm rot="10800000" flipH="1">
              <a:off x="2147688" y="520329"/>
              <a:ext cx="138177" cy="46767"/>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040"/>
        <p:cNvGrpSpPr/>
        <p:nvPr/>
      </p:nvGrpSpPr>
      <p:grpSpPr>
        <a:xfrm>
          <a:off x="0" y="0"/>
          <a:ext cx="0" cy="0"/>
          <a:chOff x="0" y="0"/>
          <a:chExt cx="0" cy="0"/>
        </a:xfrm>
      </p:grpSpPr>
      <p:sp>
        <p:nvSpPr>
          <p:cNvPr id="1041" name="Google Shape;1041;p33"/>
          <p:cNvSpPr/>
          <p:nvPr/>
        </p:nvSpPr>
        <p:spPr>
          <a:xfrm flipH="1">
            <a:off x="-51231" y="3924084"/>
            <a:ext cx="2869542" cy="1241758"/>
          </a:xfrm>
          <a:custGeom>
            <a:avLst/>
            <a:gdLst/>
            <a:ahLst/>
            <a:cxnLst/>
            <a:rect l="l" t="t" r="r" b="b"/>
            <a:pathLst>
              <a:path w="53120" h="22987" extrusionOk="0">
                <a:moveTo>
                  <a:pt x="50053" y="1"/>
                </a:moveTo>
                <a:cubicBezTo>
                  <a:pt x="48399" y="1"/>
                  <a:pt x="46433" y="515"/>
                  <a:pt x="45122" y="2545"/>
                </a:cubicBezTo>
                <a:cubicBezTo>
                  <a:pt x="42889" y="6001"/>
                  <a:pt x="42287" y="13928"/>
                  <a:pt x="34574" y="13928"/>
                </a:cubicBezTo>
                <a:cubicBezTo>
                  <a:pt x="33110" y="13928"/>
                  <a:pt x="31389" y="13642"/>
                  <a:pt x="29353" y="12986"/>
                </a:cubicBezTo>
                <a:cubicBezTo>
                  <a:pt x="25641" y="11790"/>
                  <a:pt x="21571" y="11168"/>
                  <a:pt x="17700" y="11168"/>
                </a:cubicBezTo>
                <a:cubicBezTo>
                  <a:pt x="8257" y="11168"/>
                  <a:pt x="1" y="14871"/>
                  <a:pt x="1033" y="22987"/>
                </a:cubicBezTo>
                <a:lnTo>
                  <a:pt x="53120" y="22987"/>
                </a:lnTo>
                <a:lnTo>
                  <a:pt x="53120" y="542"/>
                </a:lnTo>
                <a:cubicBezTo>
                  <a:pt x="53120" y="542"/>
                  <a:pt x="51750" y="1"/>
                  <a:pt x="50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3"/>
          <p:cNvSpPr/>
          <p:nvPr/>
        </p:nvSpPr>
        <p:spPr>
          <a:xfrm flipH="1">
            <a:off x="-4187" y="3650920"/>
            <a:ext cx="2975908" cy="1639561"/>
          </a:xfrm>
          <a:custGeom>
            <a:avLst/>
            <a:gdLst/>
            <a:ahLst/>
            <a:cxnLst/>
            <a:rect l="l" t="t" r="r" b="b"/>
            <a:pathLst>
              <a:path w="55089" h="30351" extrusionOk="0">
                <a:moveTo>
                  <a:pt x="38167" y="7979"/>
                </a:moveTo>
                <a:cubicBezTo>
                  <a:pt x="38974" y="7979"/>
                  <a:pt x="39495" y="9771"/>
                  <a:pt x="39683" y="10619"/>
                </a:cubicBezTo>
                <a:cubicBezTo>
                  <a:pt x="39617" y="10630"/>
                  <a:pt x="39550" y="10635"/>
                  <a:pt x="39482" y="10635"/>
                </a:cubicBezTo>
                <a:cubicBezTo>
                  <a:pt x="39292" y="10635"/>
                  <a:pt x="39100" y="10595"/>
                  <a:pt x="38922" y="10526"/>
                </a:cubicBezTo>
                <a:cubicBezTo>
                  <a:pt x="38255" y="10245"/>
                  <a:pt x="36786" y="8710"/>
                  <a:pt x="37827" y="8082"/>
                </a:cubicBezTo>
                <a:cubicBezTo>
                  <a:pt x="37946" y="8011"/>
                  <a:pt x="38059" y="7979"/>
                  <a:pt x="38167" y="7979"/>
                </a:cubicBezTo>
                <a:close/>
                <a:moveTo>
                  <a:pt x="15983" y="11834"/>
                </a:moveTo>
                <a:cubicBezTo>
                  <a:pt x="16264" y="11834"/>
                  <a:pt x="16531" y="11861"/>
                  <a:pt x="16798" y="11901"/>
                </a:cubicBezTo>
                <a:cubicBezTo>
                  <a:pt x="17813" y="12034"/>
                  <a:pt x="19134" y="12902"/>
                  <a:pt x="18200" y="14051"/>
                </a:cubicBezTo>
                <a:cubicBezTo>
                  <a:pt x="17938" y="14372"/>
                  <a:pt x="17585" y="14514"/>
                  <a:pt x="17229" y="14514"/>
                </a:cubicBezTo>
                <a:cubicBezTo>
                  <a:pt x="16624" y="14514"/>
                  <a:pt x="16013" y="14102"/>
                  <a:pt x="15836" y="13463"/>
                </a:cubicBezTo>
                <a:cubicBezTo>
                  <a:pt x="15703" y="12942"/>
                  <a:pt x="15796" y="12368"/>
                  <a:pt x="15983" y="11834"/>
                </a:cubicBezTo>
                <a:close/>
                <a:moveTo>
                  <a:pt x="52128" y="0"/>
                </a:moveTo>
                <a:cubicBezTo>
                  <a:pt x="49429" y="0"/>
                  <a:pt x="46532" y="1938"/>
                  <a:pt x="44917" y="3796"/>
                </a:cubicBezTo>
                <a:cubicBezTo>
                  <a:pt x="43582" y="5318"/>
                  <a:pt x="42674" y="7134"/>
                  <a:pt x="41579" y="8817"/>
                </a:cubicBezTo>
                <a:cubicBezTo>
                  <a:pt x="41206" y="9377"/>
                  <a:pt x="40778" y="10085"/>
                  <a:pt x="40204" y="10432"/>
                </a:cubicBezTo>
                <a:cubicBezTo>
                  <a:pt x="40017" y="9564"/>
                  <a:pt x="39697" y="8683"/>
                  <a:pt x="39149" y="8029"/>
                </a:cubicBezTo>
                <a:cubicBezTo>
                  <a:pt x="38860" y="7691"/>
                  <a:pt x="38464" y="7493"/>
                  <a:pt x="38079" y="7493"/>
                </a:cubicBezTo>
                <a:cubicBezTo>
                  <a:pt x="37718" y="7493"/>
                  <a:pt x="37365" y="7668"/>
                  <a:pt x="37120" y="8069"/>
                </a:cubicBezTo>
                <a:cubicBezTo>
                  <a:pt x="36385" y="9297"/>
                  <a:pt x="38094" y="10953"/>
                  <a:pt x="39203" y="11153"/>
                </a:cubicBezTo>
                <a:cubicBezTo>
                  <a:pt x="39303" y="11167"/>
                  <a:pt x="39403" y="11173"/>
                  <a:pt x="39503" y="11173"/>
                </a:cubicBezTo>
                <a:cubicBezTo>
                  <a:pt x="39603" y="11173"/>
                  <a:pt x="39703" y="11167"/>
                  <a:pt x="39804" y="11153"/>
                </a:cubicBezTo>
                <a:lnTo>
                  <a:pt x="39804" y="11153"/>
                </a:lnTo>
                <a:cubicBezTo>
                  <a:pt x="39977" y="12302"/>
                  <a:pt x="39657" y="13463"/>
                  <a:pt x="38922" y="14358"/>
                </a:cubicBezTo>
                <a:cubicBezTo>
                  <a:pt x="38269" y="15183"/>
                  <a:pt x="37407" y="15483"/>
                  <a:pt x="36487" y="15483"/>
                </a:cubicBezTo>
                <a:cubicBezTo>
                  <a:pt x="35130" y="15483"/>
                  <a:pt x="33648" y="14832"/>
                  <a:pt x="32527" y="14251"/>
                </a:cubicBezTo>
                <a:cubicBezTo>
                  <a:pt x="30097" y="12996"/>
                  <a:pt x="27920" y="11313"/>
                  <a:pt x="25664" y="9751"/>
                </a:cubicBezTo>
                <a:cubicBezTo>
                  <a:pt x="24916" y="9231"/>
                  <a:pt x="24141" y="8656"/>
                  <a:pt x="23287" y="8323"/>
                </a:cubicBezTo>
                <a:cubicBezTo>
                  <a:pt x="22507" y="8018"/>
                  <a:pt x="21652" y="7850"/>
                  <a:pt x="20800" y="7850"/>
                </a:cubicBezTo>
                <a:cubicBezTo>
                  <a:pt x="19973" y="7850"/>
                  <a:pt x="19149" y="8008"/>
                  <a:pt x="18400" y="8349"/>
                </a:cubicBezTo>
                <a:cubicBezTo>
                  <a:pt x="17158" y="8950"/>
                  <a:pt x="16184" y="10005"/>
                  <a:pt x="15676" y="11287"/>
                </a:cubicBezTo>
                <a:cubicBezTo>
                  <a:pt x="11417" y="11367"/>
                  <a:pt x="7545" y="13436"/>
                  <a:pt x="4701" y="16561"/>
                </a:cubicBezTo>
                <a:cubicBezTo>
                  <a:pt x="3138" y="18283"/>
                  <a:pt x="1670" y="20366"/>
                  <a:pt x="882" y="22569"/>
                </a:cubicBezTo>
                <a:cubicBezTo>
                  <a:pt x="1" y="25053"/>
                  <a:pt x="335" y="27670"/>
                  <a:pt x="268" y="30247"/>
                </a:cubicBezTo>
                <a:cubicBezTo>
                  <a:pt x="268" y="30317"/>
                  <a:pt x="316" y="30350"/>
                  <a:pt x="369" y="30350"/>
                </a:cubicBezTo>
                <a:cubicBezTo>
                  <a:pt x="426" y="30350"/>
                  <a:pt x="488" y="30310"/>
                  <a:pt x="495" y="30233"/>
                </a:cubicBezTo>
                <a:cubicBezTo>
                  <a:pt x="682" y="27990"/>
                  <a:pt x="495" y="25667"/>
                  <a:pt x="1109" y="23477"/>
                </a:cubicBezTo>
                <a:cubicBezTo>
                  <a:pt x="1683" y="21408"/>
                  <a:pt x="2952" y="19498"/>
                  <a:pt x="4300" y="17856"/>
                </a:cubicBezTo>
                <a:cubicBezTo>
                  <a:pt x="6890" y="14665"/>
                  <a:pt x="10335" y="12422"/>
                  <a:pt x="14474" y="11928"/>
                </a:cubicBezTo>
                <a:cubicBezTo>
                  <a:pt x="14808" y="11888"/>
                  <a:pt x="15142" y="11861"/>
                  <a:pt x="15476" y="11848"/>
                </a:cubicBezTo>
                <a:lnTo>
                  <a:pt x="15476" y="11848"/>
                </a:lnTo>
                <a:cubicBezTo>
                  <a:pt x="15129" y="12996"/>
                  <a:pt x="15249" y="14344"/>
                  <a:pt x="16504" y="14878"/>
                </a:cubicBezTo>
                <a:cubicBezTo>
                  <a:pt x="16730" y="14977"/>
                  <a:pt x="16964" y="15022"/>
                  <a:pt x="17194" y="15022"/>
                </a:cubicBezTo>
                <a:cubicBezTo>
                  <a:pt x="18244" y="15022"/>
                  <a:pt x="19220" y="14079"/>
                  <a:pt x="19001" y="12929"/>
                </a:cubicBezTo>
                <a:cubicBezTo>
                  <a:pt x="18761" y="11634"/>
                  <a:pt x="17372" y="11340"/>
                  <a:pt x="16224" y="11300"/>
                </a:cubicBezTo>
                <a:cubicBezTo>
                  <a:pt x="16290" y="11167"/>
                  <a:pt x="16344" y="11046"/>
                  <a:pt x="16411" y="10926"/>
                </a:cubicBezTo>
                <a:cubicBezTo>
                  <a:pt x="17315" y="9250"/>
                  <a:pt x="18981" y="8358"/>
                  <a:pt x="20820" y="8358"/>
                </a:cubicBezTo>
                <a:cubicBezTo>
                  <a:pt x="21017" y="8358"/>
                  <a:pt x="21217" y="8369"/>
                  <a:pt x="21418" y="8389"/>
                </a:cubicBezTo>
                <a:cubicBezTo>
                  <a:pt x="22659" y="8523"/>
                  <a:pt x="23634" y="9004"/>
                  <a:pt x="24662" y="9671"/>
                </a:cubicBezTo>
                <a:cubicBezTo>
                  <a:pt x="26785" y="11073"/>
                  <a:pt x="28788" y="12662"/>
                  <a:pt x="30991" y="13971"/>
                </a:cubicBezTo>
                <a:cubicBezTo>
                  <a:pt x="32530" y="14898"/>
                  <a:pt x="34501" y="16009"/>
                  <a:pt x="36415" y="16009"/>
                </a:cubicBezTo>
                <a:cubicBezTo>
                  <a:pt x="36760" y="16009"/>
                  <a:pt x="37102" y="15973"/>
                  <a:pt x="37440" y="15893"/>
                </a:cubicBezTo>
                <a:cubicBezTo>
                  <a:pt x="39376" y="15453"/>
                  <a:pt x="40618" y="13209"/>
                  <a:pt x="40364" y="11313"/>
                </a:cubicBezTo>
                <a:cubicBezTo>
                  <a:pt x="40351" y="11207"/>
                  <a:pt x="40324" y="11100"/>
                  <a:pt x="40311" y="10980"/>
                </a:cubicBezTo>
                <a:cubicBezTo>
                  <a:pt x="41486" y="10419"/>
                  <a:pt x="42287" y="8670"/>
                  <a:pt x="42875" y="7708"/>
                </a:cubicBezTo>
                <a:cubicBezTo>
                  <a:pt x="44130" y="5652"/>
                  <a:pt x="45371" y="3649"/>
                  <a:pt x="47414" y="2261"/>
                </a:cubicBezTo>
                <a:cubicBezTo>
                  <a:pt x="48796" y="1316"/>
                  <a:pt x="50558" y="526"/>
                  <a:pt x="52268" y="526"/>
                </a:cubicBezTo>
                <a:cubicBezTo>
                  <a:pt x="53120" y="526"/>
                  <a:pt x="53959" y="722"/>
                  <a:pt x="54731" y="1193"/>
                </a:cubicBezTo>
                <a:cubicBezTo>
                  <a:pt x="54762" y="1214"/>
                  <a:pt x="54792" y="1224"/>
                  <a:pt x="54821" y="1224"/>
                </a:cubicBezTo>
                <a:cubicBezTo>
                  <a:pt x="54973" y="1224"/>
                  <a:pt x="55088" y="973"/>
                  <a:pt x="54932" y="872"/>
                </a:cubicBezTo>
                <a:cubicBezTo>
                  <a:pt x="54071" y="258"/>
                  <a:pt x="53113" y="0"/>
                  <a:pt x="52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3"/>
          <p:cNvSpPr/>
          <p:nvPr/>
        </p:nvSpPr>
        <p:spPr>
          <a:xfrm flipH="1">
            <a:off x="142267" y="4329179"/>
            <a:ext cx="569587" cy="236770"/>
          </a:xfrm>
          <a:custGeom>
            <a:avLst/>
            <a:gdLst/>
            <a:ahLst/>
            <a:cxnLst/>
            <a:rect l="l" t="t" r="r" b="b"/>
            <a:pathLst>
              <a:path w="10544" h="4383" extrusionOk="0">
                <a:moveTo>
                  <a:pt x="5884" y="0"/>
                </a:moveTo>
                <a:cubicBezTo>
                  <a:pt x="5485" y="0"/>
                  <a:pt x="5054" y="34"/>
                  <a:pt x="4590" y="108"/>
                </a:cubicBezTo>
                <a:cubicBezTo>
                  <a:pt x="161" y="815"/>
                  <a:pt x="1" y="4382"/>
                  <a:pt x="4617" y="4382"/>
                </a:cubicBezTo>
                <a:cubicBezTo>
                  <a:pt x="5317" y="4382"/>
                  <a:pt x="6126" y="4300"/>
                  <a:pt x="7047" y="4114"/>
                </a:cubicBezTo>
                <a:cubicBezTo>
                  <a:pt x="10544" y="3410"/>
                  <a:pt x="9878" y="0"/>
                  <a:pt x="58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3"/>
          <p:cNvSpPr/>
          <p:nvPr/>
        </p:nvSpPr>
        <p:spPr>
          <a:xfrm flipH="1">
            <a:off x="702987" y="4393406"/>
            <a:ext cx="154821" cy="154605"/>
          </a:xfrm>
          <a:custGeom>
            <a:avLst/>
            <a:gdLst/>
            <a:ahLst/>
            <a:cxnLst/>
            <a:rect l="l" t="t" r="r" b="b"/>
            <a:pathLst>
              <a:path w="2866" h="2862" extrusionOk="0">
                <a:moveTo>
                  <a:pt x="2191" y="0"/>
                </a:moveTo>
                <a:cubicBezTo>
                  <a:pt x="1762" y="0"/>
                  <a:pt x="1109" y="421"/>
                  <a:pt x="589" y="1296"/>
                </a:cubicBezTo>
                <a:cubicBezTo>
                  <a:pt x="0" y="2288"/>
                  <a:pt x="212" y="2862"/>
                  <a:pt x="712" y="2862"/>
                </a:cubicBezTo>
                <a:cubicBezTo>
                  <a:pt x="1140" y="2862"/>
                  <a:pt x="1782" y="2439"/>
                  <a:pt x="2312" y="1496"/>
                </a:cubicBezTo>
                <a:cubicBezTo>
                  <a:pt x="2866" y="514"/>
                  <a:pt x="2665" y="0"/>
                  <a:pt x="21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3"/>
          <p:cNvSpPr/>
          <p:nvPr/>
        </p:nvSpPr>
        <p:spPr>
          <a:xfrm flipH="1">
            <a:off x="427702" y="4599697"/>
            <a:ext cx="412497" cy="153363"/>
          </a:xfrm>
          <a:custGeom>
            <a:avLst/>
            <a:gdLst/>
            <a:ahLst/>
            <a:cxnLst/>
            <a:rect l="l" t="t" r="r" b="b"/>
            <a:pathLst>
              <a:path w="7636" h="2839" extrusionOk="0">
                <a:moveTo>
                  <a:pt x="3644" y="1"/>
                </a:moveTo>
                <a:cubicBezTo>
                  <a:pt x="3530" y="1"/>
                  <a:pt x="3413" y="5"/>
                  <a:pt x="3294" y="14"/>
                </a:cubicBezTo>
                <a:cubicBezTo>
                  <a:pt x="526" y="215"/>
                  <a:pt x="1" y="2838"/>
                  <a:pt x="2890" y="2838"/>
                </a:cubicBezTo>
                <a:cubicBezTo>
                  <a:pt x="3262" y="2838"/>
                  <a:pt x="3689" y="2795"/>
                  <a:pt x="4176" y="2697"/>
                </a:cubicBezTo>
                <a:cubicBezTo>
                  <a:pt x="7635" y="2008"/>
                  <a:pt x="6139" y="1"/>
                  <a:pt x="36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3"/>
          <p:cNvSpPr/>
          <p:nvPr/>
        </p:nvSpPr>
        <p:spPr>
          <a:xfrm rot="10800000">
            <a:off x="3523974" y="3"/>
            <a:ext cx="2841501" cy="309524"/>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3"/>
          <p:cNvSpPr/>
          <p:nvPr/>
        </p:nvSpPr>
        <p:spPr>
          <a:xfrm rot="10800000">
            <a:off x="8482353" y="2655774"/>
            <a:ext cx="725597" cy="2216001"/>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3"/>
          <p:cNvSpPr/>
          <p:nvPr/>
        </p:nvSpPr>
        <p:spPr>
          <a:xfrm>
            <a:off x="8332825" y="4769150"/>
            <a:ext cx="727300" cy="273000"/>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52"/>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053"/>
        <p:cNvGrpSpPr/>
        <p:nvPr/>
      </p:nvGrpSpPr>
      <p:grpSpPr>
        <a:xfrm>
          <a:off x="0" y="0"/>
          <a:ext cx="0" cy="0"/>
          <a:chOff x="0" y="0"/>
          <a:chExt cx="0" cy="0"/>
        </a:xfrm>
      </p:grpSpPr>
      <p:sp>
        <p:nvSpPr>
          <p:cNvPr id="1054" name="Google Shape;1054;p3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6"/>
        <p:cNvGrpSpPr/>
        <p:nvPr/>
      </p:nvGrpSpPr>
      <p:grpSpPr>
        <a:xfrm>
          <a:off x="0" y="0"/>
          <a:ext cx="0" cy="0"/>
          <a:chOff x="0" y="0"/>
          <a:chExt cx="0" cy="0"/>
        </a:xfrm>
      </p:grpSpPr>
      <p:sp>
        <p:nvSpPr>
          <p:cNvPr id="137" name="Google Shape;137;p5"/>
          <p:cNvSpPr txBox="1">
            <a:spLocks noGrp="1"/>
          </p:cNvSpPr>
          <p:nvPr>
            <p:ph type="title"/>
          </p:nvPr>
        </p:nvSpPr>
        <p:spPr>
          <a:xfrm>
            <a:off x="621100" y="445025"/>
            <a:ext cx="79017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8" name="Google Shape;138;p5"/>
          <p:cNvSpPr txBox="1">
            <a:spLocks noGrp="1"/>
          </p:cNvSpPr>
          <p:nvPr>
            <p:ph type="subTitle" idx="1"/>
          </p:nvPr>
        </p:nvSpPr>
        <p:spPr>
          <a:xfrm>
            <a:off x="1422969" y="2485188"/>
            <a:ext cx="2852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139" name="Google Shape;139;p5"/>
          <p:cNvSpPr txBox="1">
            <a:spLocks noGrp="1"/>
          </p:cNvSpPr>
          <p:nvPr>
            <p:ph type="subTitle" idx="2"/>
          </p:nvPr>
        </p:nvSpPr>
        <p:spPr>
          <a:xfrm>
            <a:off x="1422937" y="2798213"/>
            <a:ext cx="2852700" cy="91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40" name="Google Shape;140;p5"/>
          <p:cNvSpPr txBox="1">
            <a:spLocks noGrp="1"/>
          </p:cNvSpPr>
          <p:nvPr>
            <p:ph type="subTitle" idx="3"/>
          </p:nvPr>
        </p:nvSpPr>
        <p:spPr>
          <a:xfrm>
            <a:off x="4868382" y="2485188"/>
            <a:ext cx="28527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Font typeface="Bowlby One SC"/>
              <a:buNone/>
              <a:defRPr sz="2300">
                <a:solidFill>
                  <a:schemeClr val="dk1"/>
                </a:solidFill>
                <a:latin typeface="Bowlby One SC"/>
                <a:ea typeface="Bowlby One SC"/>
                <a:cs typeface="Bowlby One SC"/>
                <a:sym typeface="Bowlby One SC"/>
              </a:defRPr>
            </a:lvl1pPr>
            <a:lvl2pPr lvl="1"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2pPr>
            <a:lvl3pPr lvl="2"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3pPr>
            <a:lvl4pPr lvl="3"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4pPr>
            <a:lvl5pPr lvl="4"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5pPr>
            <a:lvl6pPr lvl="5"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6pPr>
            <a:lvl7pPr lvl="6"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7pPr>
            <a:lvl8pPr lvl="7"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8pPr>
            <a:lvl9pPr lvl="8" algn="ctr" rtl="0">
              <a:spcBef>
                <a:spcPts val="0"/>
              </a:spcBef>
              <a:spcAft>
                <a:spcPts val="0"/>
              </a:spcAft>
              <a:buClr>
                <a:schemeClr val="dk1"/>
              </a:buClr>
              <a:buSzPts val="2100"/>
              <a:buFont typeface="Bowlby One SC"/>
              <a:buNone/>
              <a:defRPr sz="2100">
                <a:solidFill>
                  <a:schemeClr val="dk1"/>
                </a:solidFill>
                <a:latin typeface="Bowlby One SC"/>
                <a:ea typeface="Bowlby One SC"/>
                <a:cs typeface="Bowlby One SC"/>
                <a:sym typeface="Bowlby One SC"/>
              </a:defRPr>
            </a:lvl9pPr>
          </a:lstStyle>
          <a:p>
            <a:endParaRPr/>
          </a:p>
        </p:txBody>
      </p:sp>
      <p:sp>
        <p:nvSpPr>
          <p:cNvPr id="141" name="Google Shape;141;p5"/>
          <p:cNvSpPr txBox="1">
            <a:spLocks noGrp="1"/>
          </p:cNvSpPr>
          <p:nvPr>
            <p:ph type="subTitle" idx="4"/>
          </p:nvPr>
        </p:nvSpPr>
        <p:spPr>
          <a:xfrm>
            <a:off x="4868350" y="2798213"/>
            <a:ext cx="2852700" cy="91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42" name="Google Shape;142;p5"/>
          <p:cNvSpPr/>
          <p:nvPr/>
        </p:nvSpPr>
        <p:spPr>
          <a:xfrm flipH="1">
            <a:off x="3670781" y="4742100"/>
            <a:ext cx="3975844" cy="433098"/>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rot="5400000">
            <a:off x="-833110" y="3619258"/>
            <a:ext cx="2133918" cy="541352"/>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 name="Google Shape;144;p5"/>
          <p:cNvGrpSpPr/>
          <p:nvPr/>
        </p:nvGrpSpPr>
        <p:grpSpPr>
          <a:xfrm rot="-9548236">
            <a:off x="4786579" y="4289792"/>
            <a:ext cx="769374" cy="741006"/>
            <a:chOff x="2560800" y="4304955"/>
            <a:chExt cx="961394" cy="925946"/>
          </a:xfrm>
        </p:grpSpPr>
        <p:sp>
          <p:nvSpPr>
            <p:cNvPr id="145" name="Google Shape;145;p5"/>
            <p:cNvSpPr/>
            <p:nvPr/>
          </p:nvSpPr>
          <p:spPr>
            <a:xfrm rot="-3122830">
              <a:off x="2672015" y="4699763"/>
              <a:ext cx="101891" cy="188206"/>
            </a:xfrm>
            <a:custGeom>
              <a:avLst/>
              <a:gdLst/>
              <a:ahLst/>
              <a:cxnLst/>
              <a:rect l="l" t="t" r="r" b="b"/>
              <a:pathLst>
                <a:path w="1400" h="2586" extrusionOk="0">
                  <a:moveTo>
                    <a:pt x="124" y="0"/>
                  </a:moveTo>
                  <a:cubicBezTo>
                    <a:pt x="60" y="0"/>
                    <a:pt x="1" y="54"/>
                    <a:pt x="11" y="121"/>
                  </a:cubicBezTo>
                  <a:cubicBezTo>
                    <a:pt x="104" y="575"/>
                    <a:pt x="237" y="1002"/>
                    <a:pt x="411" y="1429"/>
                  </a:cubicBezTo>
                  <a:cubicBezTo>
                    <a:pt x="545" y="1803"/>
                    <a:pt x="598" y="2404"/>
                    <a:pt x="1012" y="2578"/>
                  </a:cubicBezTo>
                  <a:cubicBezTo>
                    <a:pt x="1029" y="2583"/>
                    <a:pt x="1045" y="2586"/>
                    <a:pt x="1062" y="2586"/>
                  </a:cubicBezTo>
                  <a:cubicBezTo>
                    <a:pt x="1124" y="2586"/>
                    <a:pt x="1183" y="2548"/>
                    <a:pt x="1226" y="2484"/>
                  </a:cubicBezTo>
                  <a:cubicBezTo>
                    <a:pt x="1399" y="2097"/>
                    <a:pt x="1039" y="1616"/>
                    <a:pt x="878" y="1256"/>
                  </a:cubicBezTo>
                  <a:cubicBezTo>
                    <a:pt x="718" y="815"/>
                    <a:pt x="491" y="401"/>
                    <a:pt x="197" y="27"/>
                  </a:cubicBezTo>
                  <a:cubicBezTo>
                    <a:pt x="175" y="9"/>
                    <a:pt x="149" y="0"/>
                    <a:pt x="1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rot="-3122830">
              <a:off x="2613090" y="4564633"/>
              <a:ext cx="104292" cy="183549"/>
            </a:xfrm>
            <a:custGeom>
              <a:avLst/>
              <a:gdLst/>
              <a:ahLst/>
              <a:cxnLst/>
              <a:rect l="l" t="t" r="r" b="b"/>
              <a:pathLst>
                <a:path w="1433" h="2522" extrusionOk="0">
                  <a:moveTo>
                    <a:pt x="150" y="0"/>
                  </a:moveTo>
                  <a:cubicBezTo>
                    <a:pt x="98" y="0"/>
                    <a:pt x="49" y="38"/>
                    <a:pt x="40" y="100"/>
                  </a:cubicBezTo>
                  <a:cubicBezTo>
                    <a:pt x="0" y="527"/>
                    <a:pt x="334" y="928"/>
                    <a:pt x="454" y="1342"/>
                  </a:cubicBezTo>
                  <a:cubicBezTo>
                    <a:pt x="574" y="1702"/>
                    <a:pt x="641" y="2130"/>
                    <a:pt x="895" y="2437"/>
                  </a:cubicBezTo>
                  <a:cubicBezTo>
                    <a:pt x="948" y="2496"/>
                    <a:pt x="1010" y="2521"/>
                    <a:pt x="1071" y="2521"/>
                  </a:cubicBezTo>
                  <a:cubicBezTo>
                    <a:pt x="1256" y="2521"/>
                    <a:pt x="1433" y="2290"/>
                    <a:pt x="1322" y="2089"/>
                  </a:cubicBezTo>
                  <a:cubicBezTo>
                    <a:pt x="962" y="1422"/>
                    <a:pt x="735" y="621"/>
                    <a:pt x="227" y="33"/>
                  </a:cubicBezTo>
                  <a:cubicBezTo>
                    <a:pt x="204" y="10"/>
                    <a:pt x="177" y="0"/>
                    <a:pt x="1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rot="-3122830">
              <a:off x="2806822" y="4535730"/>
              <a:ext cx="60334" cy="131221"/>
            </a:xfrm>
            <a:custGeom>
              <a:avLst/>
              <a:gdLst/>
              <a:ahLst/>
              <a:cxnLst/>
              <a:rect l="l" t="t" r="r" b="b"/>
              <a:pathLst>
                <a:path w="829" h="1803" extrusionOk="0">
                  <a:moveTo>
                    <a:pt x="94" y="1"/>
                  </a:moveTo>
                  <a:cubicBezTo>
                    <a:pt x="54" y="1"/>
                    <a:pt x="14" y="27"/>
                    <a:pt x="14" y="67"/>
                  </a:cubicBezTo>
                  <a:cubicBezTo>
                    <a:pt x="0" y="188"/>
                    <a:pt x="27" y="308"/>
                    <a:pt x="67" y="415"/>
                  </a:cubicBezTo>
                  <a:cubicBezTo>
                    <a:pt x="107" y="602"/>
                    <a:pt x="134" y="775"/>
                    <a:pt x="160" y="949"/>
                  </a:cubicBezTo>
                  <a:cubicBezTo>
                    <a:pt x="214" y="1242"/>
                    <a:pt x="227" y="1670"/>
                    <a:pt x="548" y="1790"/>
                  </a:cubicBezTo>
                  <a:cubicBezTo>
                    <a:pt x="571" y="1798"/>
                    <a:pt x="592" y="1802"/>
                    <a:pt x="611" y="1802"/>
                  </a:cubicBezTo>
                  <a:cubicBezTo>
                    <a:pt x="714" y="1802"/>
                    <a:pt x="765" y="1693"/>
                    <a:pt x="788" y="1603"/>
                  </a:cubicBezTo>
                  <a:cubicBezTo>
                    <a:pt x="828" y="1456"/>
                    <a:pt x="668" y="1176"/>
                    <a:pt x="628" y="1029"/>
                  </a:cubicBezTo>
                  <a:cubicBezTo>
                    <a:pt x="574" y="882"/>
                    <a:pt x="548" y="748"/>
                    <a:pt x="508" y="602"/>
                  </a:cubicBezTo>
                  <a:cubicBezTo>
                    <a:pt x="454" y="388"/>
                    <a:pt x="347" y="41"/>
                    <a:pt x="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rot="-3122830">
              <a:off x="2775098" y="4405378"/>
              <a:ext cx="67248" cy="127145"/>
            </a:xfrm>
            <a:custGeom>
              <a:avLst/>
              <a:gdLst/>
              <a:ahLst/>
              <a:cxnLst/>
              <a:rect l="l" t="t" r="r" b="b"/>
              <a:pathLst>
                <a:path w="924" h="1747" extrusionOk="0">
                  <a:moveTo>
                    <a:pt x="111" y="1"/>
                  </a:moveTo>
                  <a:cubicBezTo>
                    <a:pt x="68" y="1"/>
                    <a:pt x="27" y="34"/>
                    <a:pt x="27" y="76"/>
                  </a:cubicBezTo>
                  <a:cubicBezTo>
                    <a:pt x="0" y="330"/>
                    <a:pt x="121" y="597"/>
                    <a:pt x="174" y="850"/>
                  </a:cubicBezTo>
                  <a:cubicBezTo>
                    <a:pt x="214" y="1091"/>
                    <a:pt x="268" y="1331"/>
                    <a:pt x="334" y="1558"/>
                  </a:cubicBezTo>
                  <a:cubicBezTo>
                    <a:pt x="383" y="1689"/>
                    <a:pt x="498" y="1746"/>
                    <a:pt x="609" y="1746"/>
                  </a:cubicBezTo>
                  <a:cubicBezTo>
                    <a:pt x="769" y="1746"/>
                    <a:pt x="924" y="1627"/>
                    <a:pt x="868" y="1438"/>
                  </a:cubicBezTo>
                  <a:cubicBezTo>
                    <a:pt x="855" y="1424"/>
                    <a:pt x="855" y="1411"/>
                    <a:pt x="842" y="1398"/>
                  </a:cubicBezTo>
                  <a:cubicBezTo>
                    <a:pt x="815" y="1264"/>
                    <a:pt x="762" y="1144"/>
                    <a:pt x="708" y="1024"/>
                  </a:cubicBezTo>
                  <a:cubicBezTo>
                    <a:pt x="668" y="904"/>
                    <a:pt x="628" y="783"/>
                    <a:pt x="588" y="677"/>
                  </a:cubicBezTo>
                  <a:cubicBezTo>
                    <a:pt x="495" y="436"/>
                    <a:pt x="374" y="143"/>
                    <a:pt x="147" y="9"/>
                  </a:cubicBezTo>
                  <a:cubicBezTo>
                    <a:pt x="136" y="3"/>
                    <a:pt x="123"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rot="-3122830">
              <a:off x="2859492" y="4469339"/>
              <a:ext cx="1892" cy="4949"/>
            </a:xfrm>
            <a:custGeom>
              <a:avLst/>
              <a:gdLst/>
              <a:ahLst/>
              <a:cxnLst/>
              <a:rect l="l" t="t" r="r" b="b"/>
              <a:pathLst>
                <a:path w="26" h="68" extrusionOk="0">
                  <a:moveTo>
                    <a:pt x="0" y="0"/>
                  </a:moveTo>
                  <a:cubicBezTo>
                    <a:pt x="0" y="14"/>
                    <a:pt x="0" y="14"/>
                    <a:pt x="0" y="14"/>
                  </a:cubicBezTo>
                  <a:cubicBezTo>
                    <a:pt x="14" y="43"/>
                    <a:pt x="25" y="68"/>
                    <a:pt x="25" y="68"/>
                  </a:cubicBezTo>
                  <a:cubicBezTo>
                    <a:pt x="26" y="68"/>
                    <a:pt x="18" y="49"/>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rot="-3122830">
              <a:off x="2895780" y="4683985"/>
              <a:ext cx="72488" cy="149925"/>
            </a:xfrm>
            <a:custGeom>
              <a:avLst/>
              <a:gdLst/>
              <a:ahLst/>
              <a:cxnLst/>
              <a:rect l="l" t="t" r="r" b="b"/>
              <a:pathLst>
                <a:path w="996" h="2060" extrusionOk="0">
                  <a:moveTo>
                    <a:pt x="58" y="0"/>
                  </a:moveTo>
                  <a:cubicBezTo>
                    <a:pt x="28" y="0"/>
                    <a:pt x="0" y="22"/>
                    <a:pt x="0" y="51"/>
                  </a:cubicBezTo>
                  <a:cubicBezTo>
                    <a:pt x="0" y="345"/>
                    <a:pt x="174" y="638"/>
                    <a:pt x="281" y="905"/>
                  </a:cubicBezTo>
                  <a:cubicBezTo>
                    <a:pt x="414" y="1239"/>
                    <a:pt x="481" y="1573"/>
                    <a:pt x="588" y="1920"/>
                  </a:cubicBezTo>
                  <a:cubicBezTo>
                    <a:pt x="617" y="2015"/>
                    <a:pt x="701" y="2059"/>
                    <a:pt x="785" y="2059"/>
                  </a:cubicBezTo>
                  <a:cubicBezTo>
                    <a:pt x="891" y="2059"/>
                    <a:pt x="996" y="1988"/>
                    <a:pt x="988" y="1853"/>
                  </a:cubicBezTo>
                  <a:cubicBezTo>
                    <a:pt x="921" y="1506"/>
                    <a:pt x="801" y="1172"/>
                    <a:pt x="601" y="879"/>
                  </a:cubicBezTo>
                  <a:cubicBezTo>
                    <a:pt x="467" y="572"/>
                    <a:pt x="294" y="278"/>
                    <a:pt x="94" y="11"/>
                  </a:cubicBezTo>
                  <a:cubicBezTo>
                    <a:pt x="82" y="3"/>
                    <a:pt x="70"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rot="-3122830">
              <a:off x="2715509" y="4912133"/>
              <a:ext cx="72925" cy="144321"/>
            </a:xfrm>
            <a:custGeom>
              <a:avLst/>
              <a:gdLst/>
              <a:ahLst/>
              <a:cxnLst/>
              <a:rect l="l" t="t" r="r" b="b"/>
              <a:pathLst>
                <a:path w="1002" h="1983" extrusionOk="0">
                  <a:moveTo>
                    <a:pt x="89" y="0"/>
                  </a:moveTo>
                  <a:cubicBezTo>
                    <a:pt x="57" y="0"/>
                    <a:pt x="27" y="15"/>
                    <a:pt x="27" y="46"/>
                  </a:cubicBezTo>
                  <a:cubicBezTo>
                    <a:pt x="1" y="366"/>
                    <a:pt x="174" y="686"/>
                    <a:pt x="268" y="980"/>
                  </a:cubicBezTo>
                  <a:cubicBezTo>
                    <a:pt x="361" y="1274"/>
                    <a:pt x="428" y="1674"/>
                    <a:pt x="668" y="1928"/>
                  </a:cubicBezTo>
                  <a:cubicBezTo>
                    <a:pt x="706" y="1966"/>
                    <a:pt x="752" y="1982"/>
                    <a:pt x="798" y="1982"/>
                  </a:cubicBezTo>
                  <a:cubicBezTo>
                    <a:pt x="901" y="1982"/>
                    <a:pt x="1002" y="1901"/>
                    <a:pt x="1002" y="1781"/>
                  </a:cubicBezTo>
                  <a:cubicBezTo>
                    <a:pt x="989" y="1448"/>
                    <a:pt x="788" y="1114"/>
                    <a:pt x="655" y="820"/>
                  </a:cubicBezTo>
                  <a:cubicBezTo>
                    <a:pt x="521" y="540"/>
                    <a:pt x="388" y="166"/>
                    <a:pt x="121" y="5"/>
                  </a:cubicBezTo>
                  <a:cubicBezTo>
                    <a:pt x="111" y="2"/>
                    <a:pt x="100" y="0"/>
                    <a:pt x="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rot="-3122830">
              <a:off x="2859737" y="5003290"/>
              <a:ext cx="112807" cy="204436"/>
            </a:xfrm>
            <a:custGeom>
              <a:avLst/>
              <a:gdLst/>
              <a:ahLst/>
              <a:cxnLst/>
              <a:rect l="l" t="t" r="r" b="b"/>
              <a:pathLst>
                <a:path w="1550" h="2809" extrusionOk="0">
                  <a:moveTo>
                    <a:pt x="135" y="0"/>
                  </a:moveTo>
                  <a:cubicBezTo>
                    <a:pt x="99" y="0"/>
                    <a:pt x="62" y="24"/>
                    <a:pt x="54" y="72"/>
                  </a:cubicBezTo>
                  <a:cubicBezTo>
                    <a:pt x="0" y="446"/>
                    <a:pt x="254" y="807"/>
                    <a:pt x="414" y="1127"/>
                  </a:cubicBezTo>
                  <a:cubicBezTo>
                    <a:pt x="668" y="1634"/>
                    <a:pt x="775" y="2262"/>
                    <a:pt x="1095" y="2716"/>
                  </a:cubicBezTo>
                  <a:cubicBezTo>
                    <a:pt x="1143" y="2781"/>
                    <a:pt x="1203" y="2808"/>
                    <a:pt x="1264" y="2808"/>
                  </a:cubicBezTo>
                  <a:cubicBezTo>
                    <a:pt x="1390" y="2808"/>
                    <a:pt x="1518" y="2691"/>
                    <a:pt x="1536" y="2556"/>
                  </a:cubicBezTo>
                  <a:lnTo>
                    <a:pt x="1549" y="2569"/>
                  </a:lnTo>
                  <a:cubicBezTo>
                    <a:pt x="1509" y="2142"/>
                    <a:pt x="1255" y="1715"/>
                    <a:pt x="1042" y="1354"/>
                  </a:cubicBezTo>
                  <a:cubicBezTo>
                    <a:pt x="788" y="900"/>
                    <a:pt x="481" y="473"/>
                    <a:pt x="201" y="32"/>
                  </a:cubicBezTo>
                  <a:cubicBezTo>
                    <a:pt x="185" y="11"/>
                    <a:pt x="160" y="0"/>
                    <a:pt x="1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rot="-3122830">
              <a:off x="2895023" y="4842464"/>
              <a:ext cx="98252" cy="152035"/>
            </a:xfrm>
            <a:custGeom>
              <a:avLst/>
              <a:gdLst/>
              <a:ahLst/>
              <a:cxnLst/>
              <a:rect l="l" t="t" r="r" b="b"/>
              <a:pathLst>
                <a:path w="1350" h="2089" extrusionOk="0">
                  <a:moveTo>
                    <a:pt x="154" y="0"/>
                  </a:moveTo>
                  <a:cubicBezTo>
                    <a:pt x="75" y="0"/>
                    <a:pt x="0" y="84"/>
                    <a:pt x="41" y="175"/>
                  </a:cubicBezTo>
                  <a:cubicBezTo>
                    <a:pt x="175" y="432"/>
                    <a:pt x="444" y="2088"/>
                    <a:pt x="919" y="2088"/>
                  </a:cubicBezTo>
                  <a:cubicBezTo>
                    <a:pt x="963" y="2088"/>
                    <a:pt x="1008" y="2074"/>
                    <a:pt x="1055" y="2044"/>
                  </a:cubicBezTo>
                  <a:cubicBezTo>
                    <a:pt x="1349" y="1857"/>
                    <a:pt x="909" y="1296"/>
                    <a:pt x="815" y="1083"/>
                  </a:cubicBezTo>
                  <a:cubicBezTo>
                    <a:pt x="642" y="722"/>
                    <a:pt x="508" y="322"/>
                    <a:pt x="228" y="28"/>
                  </a:cubicBezTo>
                  <a:cubicBezTo>
                    <a:pt x="205" y="9"/>
                    <a:pt x="179" y="0"/>
                    <a:pt x="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rot="-3122830">
              <a:off x="3085058" y="4766210"/>
              <a:ext cx="88208" cy="139226"/>
            </a:xfrm>
            <a:custGeom>
              <a:avLst/>
              <a:gdLst/>
              <a:ahLst/>
              <a:cxnLst/>
              <a:rect l="l" t="t" r="r" b="b"/>
              <a:pathLst>
                <a:path w="1212" h="1913" extrusionOk="0">
                  <a:moveTo>
                    <a:pt x="116" y="1"/>
                  </a:moveTo>
                  <a:cubicBezTo>
                    <a:pt x="55" y="1"/>
                    <a:pt x="0" y="55"/>
                    <a:pt x="10" y="129"/>
                  </a:cubicBezTo>
                  <a:cubicBezTo>
                    <a:pt x="50" y="370"/>
                    <a:pt x="130" y="597"/>
                    <a:pt x="236" y="824"/>
                  </a:cubicBezTo>
                  <a:cubicBezTo>
                    <a:pt x="303" y="997"/>
                    <a:pt x="383" y="1171"/>
                    <a:pt x="437" y="1344"/>
                  </a:cubicBezTo>
                  <a:cubicBezTo>
                    <a:pt x="477" y="1518"/>
                    <a:pt x="544" y="1692"/>
                    <a:pt x="650" y="1825"/>
                  </a:cubicBezTo>
                  <a:cubicBezTo>
                    <a:pt x="705" y="1885"/>
                    <a:pt x="778" y="1913"/>
                    <a:pt x="850" y="1913"/>
                  </a:cubicBezTo>
                  <a:cubicBezTo>
                    <a:pt x="939" y="1913"/>
                    <a:pt x="1026" y="1872"/>
                    <a:pt x="1078" y="1798"/>
                  </a:cubicBezTo>
                  <a:cubicBezTo>
                    <a:pt x="1211" y="1598"/>
                    <a:pt x="958" y="1291"/>
                    <a:pt x="864" y="1117"/>
                  </a:cubicBezTo>
                  <a:cubicBezTo>
                    <a:pt x="757" y="944"/>
                    <a:pt x="664" y="770"/>
                    <a:pt x="557" y="597"/>
                  </a:cubicBezTo>
                  <a:cubicBezTo>
                    <a:pt x="463" y="383"/>
                    <a:pt x="343" y="196"/>
                    <a:pt x="196" y="36"/>
                  </a:cubicBezTo>
                  <a:cubicBezTo>
                    <a:pt x="172" y="11"/>
                    <a:pt x="143" y="1"/>
                    <a:pt x="1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rot="-3122830">
              <a:off x="3073315" y="4641680"/>
              <a:ext cx="75108" cy="128819"/>
            </a:xfrm>
            <a:custGeom>
              <a:avLst/>
              <a:gdLst/>
              <a:ahLst/>
              <a:cxnLst/>
              <a:rect l="l" t="t" r="r" b="b"/>
              <a:pathLst>
                <a:path w="1032" h="1770" extrusionOk="0">
                  <a:moveTo>
                    <a:pt x="134" y="0"/>
                  </a:moveTo>
                  <a:cubicBezTo>
                    <a:pt x="66" y="0"/>
                    <a:pt x="1" y="72"/>
                    <a:pt x="30" y="151"/>
                  </a:cubicBezTo>
                  <a:cubicBezTo>
                    <a:pt x="137" y="391"/>
                    <a:pt x="257" y="631"/>
                    <a:pt x="351" y="872"/>
                  </a:cubicBezTo>
                  <a:cubicBezTo>
                    <a:pt x="471" y="1152"/>
                    <a:pt x="538" y="1499"/>
                    <a:pt x="738" y="1726"/>
                  </a:cubicBezTo>
                  <a:cubicBezTo>
                    <a:pt x="772" y="1756"/>
                    <a:pt x="812" y="1769"/>
                    <a:pt x="852" y="1769"/>
                  </a:cubicBezTo>
                  <a:cubicBezTo>
                    <a:pt x="939" y="1769"/>
                    <a:pt x="1023" y="1706"/>
                    <a:pt x="1032" y="1606"/>
                  </a:cubicBezTo>
                  <a:cubicBezTo>
                    <a:pt x="1018" y="1326"/>
                    <a:pt x="832" y="1045"/>
                    <a:pt x="698" y="792"/>
                  </a:cubicBezTo>
                  <a:cubicBezTo>
                    <a:pt x="565" y="525"/>
                    <a:pt x="404" y="257"/>
                    <a:pt x="204" y="30"/>
                  </a:cubicBezTo>
                  <a:cubicBezTo>
                    <a:pt x="183" y="9"/>
                    <a:pt x="158" y="0"/>
                    <a:pt x="1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rot="-3122830">
              <a:off x="3016813" y="4489329"/>
              <a:ext cx="68048" cy="148542"/>
            </a:xfrm>
            <a:custGeom>
              <a:avLst/>
              <a:gdLst/>
              <a:ahLst/>
              <a:cxnLst/>
              <a:rect l="l" t="t" r="r" b="b"/>
              <a:pathLst>
                <a:path w="935" h="2041" extrusionOk="0">
                  <a:moveTo>
                    <a:pt x="93" y="1"/>
                  </a:moveTo>
                  <a:cubicBezTo>
                    <a:pt x="50" y="1"/>
                    <a:pt x="11" y="27"/>
                    <a:pt x="0" y="71"/>
                  </a:cubicBezTo>
                  <a:cubicBezTo>
                    <a:pt x="0" y="165"/>
                    <a:pt x="14" y="271"/>
                    <a:pt x="67" y="365"/>
                  </a:cubicBezTo>
                  <a:cubicBezTo>
                    <a:pt x="134" y="565"/>
                    <a:pt x="187" y="752"/>
                    <a:pt x="241" y="952"/>
                  </a:cubicBezTo>
                  <a:cubicBezTo>
                    <a:pt x="321" y="1273"/>
                    <a:pt x="347" y="1727"/>
                    <a:pt x="561" y="1980"/>
                  </a:cubicBezTo>
                  <a:cubicBezTo>
                    <a:pt x="597" y="2021"/>
                    <a:pt x="645" y="2041"/>
                    <a:pt x="692" y="2041"/>
                  </a:cubicBezTo>
                  <a:cubicBezTo>
                    <a:pt x="768" y="2041"/>
                    <a:pt x="843" y="1991"/>
                    <a:pt x="868" y="1900"/>
                  </a:cubicBezTo>
                  <a:cubicBezTo>
                    <a:pt x="935" y="1567"/>
                    <a:pt x="708" y="1139"/>
                    <a:pt x="588" y="846"/>
                  </a:cubicBezTo>
                  <a:cubicBezTo>
                    <a:pt x="508" y="605"/>
                    <a:pt x="374" y="84"/>
                    <a:pt x="120" y="4"/>
                  </a:cubicBezTo>
                  <a:cubicBezTo>
                    <a:pt x="111" y="2"/>
                    <a:pt x="102" y="1"/>
                    <a:pt x="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rot="-3122830">
              <a:off x="2981579" y="4311513"/>
              <a:ext cx="98397" cy="167464"/>
            </a:xfrm>
            <a:custGeom>
              <a:avLst/>
              <a:gdLst/>
              <a:ahLst/>
              <a:cxnLst/>
              <a:rect l="l" t="t" r="r" b="b"/>
              <a:pathLst>
                <a:path w="1352" h="2301" extrusionOk="0">
                  <a:moveTo>
                    <a:pt x="27" y="1"/>
                  </a:moveTo>
                  <a:cubicBezTo>
                    <a:pt x="11" y="1"/>
                    <a:pt x="0" y="20"/>
                    <a:pt x="10" y="39"/>
                  </a:cubicBezTo>
                  <a:cubicBezTo>
                    <a:pt x="143" y="372"/>
                    <a:pt x="317" y="693"/>
                    <a:pt x="437" y="1040"/>
                  </a:cubicBezTo>
                  <a:cubicBezTo>
                    <a:pt x="570" y="1441"/>
                    <a:pt x="664" y="1921"/>
                    <a:pt x="944" y="2242"/>
                  </a:cubicBezTo>
                  <a:cubicBezTo>
                    <a:pt x="982" y="2283"/>
                    <a:pt x="1028" y="2300"/>
                    <a:pt x="1075" y="2300"/>
                  </a:cubicBezTo>
                  <a:cubicBezTo>
                    <a:pt x="1211" y="2300"/>
                    <a:pt x="1351" y="2154"/>
                    <a:pt x="1291" y="2015"/>
                  </a:cubicBezTo>
                  <a:cubicBezTo>
                    <a:pt x="1131" y="1641"/>
                    <a:pt x="904" y="1294"/>
                    <a:pt x="731" y="920"/>
                  </a:cubicBezTo>
                  <a:cubicBezTo>
                    <a:pt x="570" y="586"/>
                    <a:pt x="384" y="185"/>
                    <a:pt x="50" y="12"/>
                  </a:cubicBezTo>
                  <a:cubicBezTo>
                    <a:pt x="42" y="4"/>
                    <a:pt x="34" y="1"/>
                    <a:pt x="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rot="-3122830">
              <a:off x="3221661" y="4435529"/>
              <a:ext cx="87335" cy="159604"/>
            </a:xfrm>
            <a:custGeom>
              <a:avLst/>
              <a:gdLst/>
              <a:ahLst/>
              <a:cxnLst/>
              <a:rect l="l" t="t" r="r" b="b"/>
              <a:pathLst>
                <a:path w="1200" h="2193" extrusionOk="0">
                  <a:moveTo>
                    <a:pt x="52" y="1"/>
                  </a:moveTo>
                  <a:cubicBezTo>
                    <a:pt x="24" y="1"/>
                    <a:pt x="0" y="25"/>
                    <a:pt x="0" y="60"/>
                  </a:cubicBezTo>
                  <a:cubicBezTo>
                    <a:pt x="14" y="448"/>
                    <a:pt x="174" y="861"/>
                    <a:pt x="267" y="1235"/>
                  </a:cubicBezTo>
                  <a:cubicBezTo>
                    <a:pt x="348" y="1529"/>
                    <a:pt x="441" y="2090"/>
                    <a:pt x="788" y="2183"/>
                  </a:cubicBezTo>
                  <a:cubicBezTo>
                    <a:pt x="812" y="2190"/>
                    <a:pt x="835" y="2193"/>
                    <a:pt x="858" y="2193"/>
                  </a:cubicBezTo>
                  <a:cubicBezTo>
                    <a:pt x="1062" y="2193"/>
                    <a:pt x="1200" y="1938"/>
                    <a:pt x="1055" y="1769"/>
                  </a:cubicBezTo>
                  <a:cubicBezTo>
                    <a:pt x="842" y="1529"/>
                    <a:pt x="668" y="1249"/>
                    <a:pt x="534" y="955"/>
                  </a:cubicBezTo>
                  <a:cubicBezTo>
                    <a:pt x="414" y="675"/>
                    <a:pt x="334" y="234"/>
                    <a:pt x="94" y="20"/>
                  </a:cubicBezTo>
                  <a:cubicBezTo>
                    <a:pt x="80" y="7"/>
                    <a:pt x="66"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rot="-3122830">
              <a:off x="3295104" y="4597997"/>
              <a:ext cx="94322" cy="135587"/>
            </a:xfrm>
            <a:custGeom>
              <a:avLst/>
              <a:gdLst/>
              <a:ahLst/>
              <a:cxnLst/>
              <a:rect l="l" t="t" r="r" b="b"/>
              <a:pathLst>
                <a:path w="1296" h="1863" extrusionOk="0">
                  <a:moveTo>
                    <a:pt x="171" y="1"/>
                  </a:moveTo>
                  <a:cubicBezTo>
                    <a:pt x="143" y="1"/>
                    <a:pt x="116" y="25"/>
                    <a:pt x="107" y="60"/>
                  </a:cubicBezTo>
                  <a:cubicBezTo>
                    <a:pt x="0" y="381"/>
                    <a:pt x="201" y="768"/>
                    <a:pt x="347" y="1062"/>
                  </a:cubicBezTo>
                  <a:cubicBezTo>
                    <a:pt x="468" y="1315"/>
                    <a:pt x="628" y="1849"/>
                    <a:pt x="962" y="1863"/>
                  </a:cubicBezTo>
                  <a:cubicBezTo>
                    <a:pt x="1028" y="1863"/>
                    <a:pt x="1095" y="1823"/>
                    <a:pt x="1135" y="1769"/>
                  </a:cubicBezTo>
                  <a:cubicBezTo>
                    <a:pt x="1295" y="1502"/>
                    <a:pt x="962" y="1155"/>
                    <a:pt x="828" y="941"/>
                  </a:cubicBezTo>
                  <a:cubicBezTo>
                    <a:pt x="641" y="648"/>
                    <a:pt x="468" y="274"/>
                    <a:pt x="214" y="20"/>
                  </a:cubicBezTo>
                  <a:cubicBezTo>
                    <a:pt x="201" y="7"/>
                    <a:pt x="186" y="1"/>
                    <a:pt x="1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rot="-3122830">
              <a:off x="3312626" y="4741792"/>
              <a:ext cx="68703" cy="131876"/>
            </a:xfrm>
            <a:custGeom>
              <a:avLst/>
              <a:gdLst/>
              <a:ahLst/>
              <a:cxnLst/>
              <a:rect l="l" t="t" r="r" b="b"/>
              <a:pathLst>
                <a:path w="944" h="1812" extrusionOk="0">
                  <a:moveTo>
                    <a:pt x="190" y="0"/>
                  </a:moveTo>
                  <a:cubicBezTo>
                    <a:pt x="143" y="0"/>
                    <a:pt x="95" y="27"/>
                    <a:pt x="80" y="79"/>
                  </a:cubicBezTo>
                  <a:cubicBezTo>
                    <a:pt x="0" y="320"/>
                    <a:pt x="107" y="600"/>
                    <a:pt x="187" y="840"/>
                  </a:cubicBezTo>
                  <a:cubicBezTo>
                    <a:pt x="307" y="1134"/>
                    <a:pt x="428" y="1428"/>
                    <a:pt x="561" y="1708"/>
                  </a:cubicBezTo>
                  <a:cubicBezTo>
                    <a:pt x="595" y="1781"/>
                    <a:pt x="656" y="1812"/>
                    <a:pt x="719" y="1812"/>
                  </a:cubicBezTo>
                  <a:cubicBezTo>
                    <a:pt x="828" y="1812"/>
                    <a:pt x="944" y="1720"/>
                    <a:pt x="935" y="1601"/>
                  </a:cubicBezTo>
                  <a:cubicBezTo>
                    <a:pt x="922" y="1281"/>
                    <a:pt x="748" y="987"/>
                    <a:pt x="601" y="720"/>
                  </a:cubicBezTo>
                  <a:cubicBezTo>
                    <a:pt x="494" y="507"/>
                    <a:pt x="401" y="280"/>
                    <a:pt x="281" y="53"/>
                  </a:cubicBezTo>
                  <a:cubicBezTo>
                    <a:pt x="263" y="17"/>
                    <a:pt x="227" y="0"/>
                    <a:pt x="1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rot="-3122830">
              <a:off x="3164478" y="4923143"/>
              <a:ext cx="93375" cy="154583"/>
            </a:xfrm>
            <a:custGeom>
              <a:avLst/>
              <a:gdLst/>
              <a:ahLst/>
              <a:cxnLst/>
              <a:rect l="l" t="t" r="r" b="b"/>
              <a:pathLst>
                <a:path w="1283" h="2124" extrusionOk="0">
                  <a:moveTo>
                    <a:pt x="94" y="0"/>
                  </a:moveTo>
                  <a:cubicBezTo>
                    <a:pt x="44" y="0"/>
                    <a:pt x="1" y="59"/>
                    <a:pt x="1" y="118"/>
                  </a:cubicBezTo>
                  <a:cubicBezTo>
                    <a:pt x="14" y="519"/>
                    <a:pt x="281" y="960"/>
                    <a:pt x="441" y="1320"/>
                  </a:cubicBezTo>
                  <a:cubicBezTo>
                    <a:pt x="575" y="1600"/>
                    <a:pt x="668" y="2041"/>
                    <a:pt x="1002" y="2121"/>
                  </a:cubicBezTo>
                  <a:cubicBezTo>
                    <a:pt x="1011" y="2123"/>
                    <a:pt x="1019" y="2124"/>
                    <a:pt x="1028" y="2124"/>
                  </a:cubicBezTo>
                  <a:cubicBezTo>
                    <a:pt x="1083" y="2124"/>
                    <a:pt x="1127" y="2087"/>
                    <a:pt x="1162" y="2041"/>
                  </a:cubicBezTo>
                  <a:cubicBezTo>
                    <a:pt x="1282" y="1721"/>
                    <a:pt x="922" y="1280"/>
                    <a:pt x="775" y="986"/>
                  </a:cubicBezTo>
                  <a:cubicBezTo>
                    <a:pt x="601" y="666"/>
                    <a:pt x="441" y="252"/>
                    <a:pt x="147" y="25"/>
                  </a:cubicBezTo>
                  <a:cubicBezTo>
                    <a:pt x="130" y="7"/>
                    <a:pt x="112" y="0"/>
                    <a:pt x="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rot="-3122830">
              <a:off x="3173712" y="5057123"/>
              <a:ext cx="96287" cy="168192"/>
            </a:xfrm>
            <a:custGeom>
              <a:avLst/>
              <a:gdLst/>
              <a:ahLst/>
              <a:cxnLst/>
              <a:rect l="l" t="t" r="r" b="b"/>
              <a:pathLst>
                <a:path w="1323" h="2311" extrusionOk="0">
                  <a:moveTo>
                    <a:pt x="217" y="1"/>
                  </a:moveTo>
                  <a:cubicBezTo>
                    <a:pt x="184" y="1"/>
                    <a:pt x="152" y="18"/>
                    <a:pt x="134" y="55"/>
                  </a:cubicBezTo>
                  <a:cubicBezTo>
                    <a:pt x="0" y="442"/>
                    <a:pt x="214" y="869"/>
                    <a:pt x="387" y="1216"/>
                  </a:cubicBezTo>
                  <a:cubicBezTo>
                    <a:pt x="494" y="1430"/>
                    <a:pt x="614" y="1644"/>
                    <a:pt x="735" y="1844"/>
                  </a:cubicBezTo>
                  <a:cubicBezTo>
                    <a:pt x="801" y="2017"/>
                    <a:pt x="908" y="2164"/>
                    <a:pt x="1042" y="2284"/>
                  </a:cubicBezTo>
                  <a:cubicBezTo>
                    <a:pt x="1071" y="2303"/>
                    <a:pt x="1102" y="2311"/>
                    <a:pt x="1132" y="2311"/>
                  </a:cubicBezTo>
                  <a:cubicBezTo>
                    <a:pt x="1212" y="2311"/>
                    <a:pt x="1286" y="2252"/>
                    <a:pt x="1295" y="2164"/>
                  </a:cubicBezTo>
                  <a:cubicBezTo>
                    <a:pt x="1322" y="1804"/>
                    <a:pt x="921" y="1417"/>
                    <a:pt x="748" y="1123"/>
                  </a:cubicBezTo>
                  <a:cubicBezTo>
                    <a:pt x="534" y="802"/>
                    <a:pt x="387" y="442"/>
                    <a:pt x="307" y="68"/>
                  </a:cubicBezTo>
                  <a:cubicBezTo>
                    <a:pt x="293" y="25"/>
                    <a:pt x="255" y="1"/>
                    <a:pt x="2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rot="-3122830">
              <a:off x="3398033" y="4865313"/>
              <a:ext cx="78747" cy="153636"/>
            </a:xfrm>
            <a:custGeom>
              <a:avLst/>
              <a:gdLst/>
              <a:ahLst/>
              <a:cxnLst/>
              <a:rect l="l" t="t" r="r" b="b"/>
              <a:pathLst>
                <a:path w="1082" h="2111" extrusionOk="0">
                  <a:moveTo>
                    <a:pt x="110" y="1"/>
                  </a:moveTo>
                  <a:cubicBezTo>
                    <a:pt x="53" y="1"/>
                    <a:pt x="0" y="44"/>
                    <a:pt x="0" y="116"/>
                  </a:cubicBezTo>
                  <a:cubicBezTo>
                    <a:pt x="40" y="490"/>
                    <a:pt x="161" y="851"/>
                    <a:pt x="321" y="1184"/>
                  </a:cubicBezTo>
                  <a:cubicBezTo>
                    <a:pt x="388" y="1331"/>
                    <a:pt x="441" y="1491"/>
                    <a:pt x="494" y="1638"/>
                  </a:cubicBezTo>
                  <a:cubicBezTo>
                    <a:pt x="561" y="1785"/>
                    <a:pt x="574" y="1972"/>
                    <a:pt x="735" y="2079"/>
                  </a:cubicBezTo>
                  <a:cubicBezTo>
                    <a:pt x="761" y="2100"/>
                    <a:pt x="794" y="2111"/>
                    <a:pt x="827" y="2111"/>
                  </a:cubicBezTo>
                  <a:cubicBezTo>
                    <a:pt x="876" y="2111"/>
                    <a:pt x="924" y="2087"/>
                    <a:pt x="948" y="2039"/>
                  </a:cubicBezTo>
                  <a:cubicBezTo>
                    <a:pt x="1082" y="1758"/>
                    <a:pt x="855" y="1438"/>
                    <a:pt x="748" y="1184"/>
                  </a:cubicBezTo>
                  <a:cubicBezTo>
                    <a:pt x="574" y="810"/>
                    <a:pt x="388" y="437"/>
                    <a:pt x="214" y="63"/>
                  </a:cubicBezTo>
                  <a:cubicBezTo>
                    <a:pt x="187" y="20"/>
                    <a:pt x="148" y="1"/>
                    <a:pt x="1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5"/>
          <p:cNvSpPr/>
          <p:nvPr/>
        </p:nvSpPr>
        <p:spPr>
          <a:xfrm rot="-5400000" flipH="1">
            <a:off x="7218590" y="515586"/>
            <a:ext cx="2498235" cy="1447892"/>
          </a:xfrm>
          <a:custGeom>
            <a:avLst/>
            <a:gdLst/>
            <a:ahLst/>
            <a:cxnLst/>
            <a:rect l="l" t="t" r="r" b="b"/>
            <a:pathLst>
              <a:path w="40325" h="23371" extrusionOk="0">
                <a:moveTo>
                  <a:pt x="7637" y="1"/>
                </a:moveTo>
                <a:cubicBezTo>
                  <a:pt x="5234" y="1"/>
                  <a:pt x="2550" y="1311"/>
                  <a:pt x="1" y="4811"/>
                </a:cubicBezTo>
                <a:lnTo>
                  <a:pt x="1" y="23371"/>
                </a:lnTo>
                <a:lnTo>
                  <a:pt x="40324" y="23371"/>
                </a:lnTo>
                <a:cubicBezTo>
                  <a:pt x="40324" y="23371"/>
                  <a:pt x="40324" y="18083"/>
                  <a:pt x="30617" y="15880"/>
                </a:cubicBezTo>
                <a:cubicBezTo>
                  <a:pt x="24075" y="14398"/>
                  <a:pt x="16558" y="11260"/>
                  <a:pt x="15262" y="6267"/>
                </a:cubicBezTo>
                <a:cubicBezTo>
                  <a:pt x="14480" y="3218"/>
                  <a:pt x="11404" y="1"/>
                  <a:pt x="7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5"/>
          <p:cNvGrpSpPr/>
          <p:nvPr/>
        </p:nvGrpSpPr>
        <p:grpSpPr>
          <a:xfrm rot="-5400000">
            <a:off x="8168851" y="667685"/>
            <a:ext cx="797711" cy="541358"/>
            <a:chOff x="4605400" y="3668375"/>
            <a:chExt cx="332075" cy="225350"/>
          </a:xfrm>
        </p:grpSpPr>
        <p:sp>
          <p:nvSpPr>
            <p:cNvPr id="166" name="Google Shape;166;p5"/>
            <p:cNvSpPr/>
            <p:nvPr/>
          </p:nvSpPr>
          <p:spPr>
            <a:xfrm flipH="1">
              <a:off x="4815700" y="3700650"/>
              <a:ext cx="57100" cy="25975"/>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flipH="1">
              <a:off x="4755600" y="3668375"/>
              <a:ext cx="50675" cy="14325"/>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flipH="1">
              <a:off x="4740250" y="3707925"/>
              <a:ext cx="54425" cy="15475"/>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flipH="1">
              <a:off x="4675500" y="3674950"/>
              <a:ext cx="52425" cy="1907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flipH="1">
              <a:off x="4644425" y="3717100"/>
              <a:ext cx="59800" cy="16550"/>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flipH="1">
              <a:off x="4706875" y="3745450"/>
              <a:ext cx="46075" cy="16675"/>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flipH="1">
              <a:off x="4794000" y="3755150"/>
              <a:ext cx="50750" cy="16975"/>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flipH="1">
              <a:off x="4753600" y="3792525"/>
              <a:ext cx="51800" cy="19150"/>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flipH="1">
              <a:off x="4663150" y="3776050"/>
              <a:ext cx="47750" cy="16100"/>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flipH="1">
              <a:off x="4671475" y="3816650"/>
              <a:ext cx="52025" cy="14950"/>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flipH="1">
              <a:off x="4756575" y="3824475"/>
              <a:ext cx="47725" cy="21800"/>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flipH="1">
              <a:off x="4846400" y="3795775"/>
              <a:ext cx="48425" cy="20650"/>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flipH="1">
              <a:off x="4884450" y="3749225"/>
              <a:ext cx="53025" cy="18250"/>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flipH="1">
              <a:off x="4842050" y="3846650"/>
              <a:ext cx="48100" cy="18800"/>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flipH="1">
              <a:off x="4756950" y="3874950"/>
              <a:ext cx="54100" cy="18775"/>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flipH="1">
              <a:off x="4681825" y="3858400"/>
              <a:ext cx="51950" cy="18275"/>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flipH="1">
              <a:off x="4605400" y="3823350"/>
              <a:ext cx="42400" cy="14350"/>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5"/>
          <p:cNvSpPr/>
          <p:nvPr/>
        </p:nvSpPr>
        <p:spPr>
          <a:xfrm rot="5400000">
            <a:off x="6996376" y="312003"/>
            <a:ext cx="2796249" cy="2046622"/>
          </a:xfrm>
          <a:custGeom>
            <a:avLst/>
            <a:gdLst/>
            <a:ahLst/>
            <a:cxnLst/>
            <a:rect l="l" t="t" r="r" b="b"/>
            <a:pathLst>
              <a:path w="60015" h="43926" extrusionOk="0">
                <a:moveTo>
                  <a:pt x="28085" y="26255"/>
                </a:moveTo>
                <a:cubicBezTo>
                  <a:pt x="28410" y="26255"/>
                  <a:pt x="28731" y="26401"/>
                  <a:pt x="29010" y="26760"/>
                </a:cubicBezTo>
                <a:cubicBezTo>
                  <a:pt x="29745" y="27682"/>
                  <a:pt x="29638" y="29230"/>
                  <a:pt x="29545" y="30339"/>
                </a:cubicBezTo>
                <a:cubicBezTo>
                  <a:pt x="29478" y="31113"/>
                  <a:pt x="29304" y="31874"/>
                  <a:pt x="29024" y="32609"/>
                </a:cubicBezTo>
                <a:cubicBezTo>
                  <a:pt x="28912" y="32628"/>
                  <a:pt x="28800" y="32638"/>
                  <a:pt x="28689" y="32638"/>
                </a:cubicBezTo>
                <a:cubicBezTo>
                  <a:pt x="28201" y="32638"/>
                  <a:pt x="27727" y="32452"/>
                  <a:pt x="27368" y="32115"/>
                </a:cubicBezTo>
                <a:lnTo>
                  <a:pt x="27355" y="32115"/>
                </a:lnTo>
                <a:cubicBezTo>
                  <a:pt x="26300" y="31207"/>
                  <a:pt x="25873" y="29471"/>
                  <a:pt x="26153" y="28136"/>
                </a:cubicBezTo>
                <a:cubicBezTo>
                  <a:pt x="26318" y="27309"/>
                  <a:pt x="27214" y="26255"/>
                  <a:pt x="28085" y="26255"/>
                </a:cubicBezTo>
                <a:close/>
                <a:moveTo>
                  <a:pt x="58486" y="0"/>
                </a:moveTo>
                <a:cubicBezTo>
                  <a:pt x="58354" y="0"/>
                  <a:pt x="58228" y="116"/>
                  <a:pt x="58305" y="270"/>
                </a:cubicBezTo>
                <a:cubicBezTo>
                  <a:pt x="59427" y="2593"/>
                  <a:pt x="59453" y="5183"/>
                  <a:pt x="59173" y="7694"/>
                </a:cubicBezTo>
                <a:cubicBezTo>
                  <a:pt x="58946" y="9883"/>
                  <a:pt x="58652" y="12126"/>
                  <a:pt x="58145" y="14263"/>
                </a:cubicBezTo>
                <a:cubicBezTo>
                  <a:pt x="57611" y="16519"/>
                  <a:pt x="56703" y="18629"/>
                  <a:pt x="54994" y="20245"/>
                </a:cubicBezTo>
                <a:cubicBezTo>
                  <a:pt x="53392" y="21753"/>
                  <a:pt x="51242" y="22982"/>
                  <a:pt x="49025" y="23249"/>
                </a:cubicBezTo>
                <a:cubicBezTo>
                  <a:pt x="48763" y="23279"/>
                  <a:pt x="48504" y="23293"/>
                  <a:pt x="48247" y="23293"/>
                </a:cubicBezTo>
                <a:cubicBezTo>
                  <a:pt x="44819" y="23293"/>
                  <a:pt x="41808" y="20769"/>
                  <a:pt x="38395" y="20769"/>
                </a:cubicBezTo>
                <a:cubicBezTo>
                  <a:pt x="38036" y="20769"/>
                  <a:pt x="37672" y="20797"/>
                  <a:pt x="37302" y="20859"/>
                </a:cubicBezTo>
                <a:cubicBezTo>
                  <a:pt x="34124" y="21393"/>
                  <a:pt x="33510" y="24437"/>
                  <a:pt x="32762" y="27081"/>
                </a:cubicBezTo>
                <a:cubicBezTo>
                  <a:pt x="32362" y="28469"/>
                  <a:pt x="31881" y="29885"/>
                  <a:pt x="31080" y="31086"/>
                </a:cubicBezTo>
                <a:cubicBezTo>
                  <a:pt x="30706" y="31647"/>
                  <a:pt x="30199" y="32115"/>
                  <a:pt x="29598" y="32422"/>
                </a:cubicBezTo>
                <a:cubicBezTo>
                  <a:pt x="30159" y="30819"/>
                  <a:pt x="30346" y="29097"/>
                  <a:pt x="29865" y="27428"/>
                </a:cubicBezTo>
                <a:cubicBezTo>
                  <a:pt x="29600" y="26505"/>
                  <a:pt x="28996" y="25812"/>
                  <a:pt x="28079" y="25812"/>
                </a:cubicBezTo>
                <a:cubicBezTo>
                  <a:pt x="27935" y="25812"/>
                  <a:pt x="27782" y="25829"/>
                  <a:pt x="27622" y="25866"/>
                </a:cubicBezTo>
                <a:cubicBezTo>
                  <a:pt x="26287" y="26173"/>
                  <a:pt x="25646" y="27441"/>
                  <a:pt x="25592" y="28723"/>
                </a:cubicBezTo>
                <a:cubicBezTo>
                  <a:pt x="25539" y="30085"/>
                  <a:pt x="26033" y="31687"/>
                  <a:pt x="27128" y="32568"/>
                </a:cubicBezTo>
                <a:cubicBezTo>
                  <a:pt x="27593" y="32931"/>
                  <a:pt x="28172" y="33130"/>
                  <a:pt x="28754" y="33130"/>
                </a:cubicBezTo>
                <a:cubicBezTo>
                  <a:pt x="28773" y="33130"/>
                  <a:pt x="28791" y="33130"/>
                  <a:pt x="28810" y="33129"/>
                </a:cubicBezTo>
                <a:lnTo>
                  <a:pt x="28810" y="33129"/>
                </a:lnTo>
                <a:cubicBezTo>
                  <a:pt x="28650" y="33490"/>
                  <a:pt x="28476" y="33837"/>
                  <a:pt x="28276" y="34184"/>
                </a:cubicBezTo>
                <a:cubicBezTo>
                  <a:pt x="26393" y="37455"/>
                  <a:pt x="23322" y="40046"/>
                  <a:pt x="19944" y="41701"/>
                </a:cubicBezTo>
                <a:cubicBezTo>
                  <a:pt x="17695" y="42795"/>
                  <a:pt x="15259" y="43449"/>
                  <a:pt x="12828" y="43449"/>
                </a:cubicBezTo>
                <a:cubicBezTo>
                  <a:pt x="11102" y="43449"/>
                  <a:pt x="9379" y="43119"/>
                  <a:pt x="7727" y="42382"/>
                </a:cubicBezTo>
                <a:cubicBezTo>
                  <a:pt x="5738" y="41488"/>
                  <a:pt x="4162" y="40059"/>
                  <a:pt x="2880" y="38310"/>
                </a:cubicBezTo>
                <a:cubicBezTo>
                  <a:pt x="2092" y="37242"/>
                  <a:pt x="1438" y="36147"/>
                  <a:pt x="1078" y="34852"/>
                </a:cubicBezTo>
                <a:cubicBezTo>
                  <a:pt x="757" y="33677"/>
                  <a:pt x="597" y="32462"/>
                  <a:pt x="76" y="31340"/>
                </a:cubicBezTo>
                <a:cubicBezTo>
                  <a:pt x="67" y="31326"/>
                  <a:pt x="54" y="31320"/>
                  <a:pt x="43" y="31320"/>
                </a:cubicBezTo>
                <a:cubicBezTo>
                  <a:pt x="20" y="31320"/>
                  <a:pt x="1" y="31341"/>
                  <a:pt x="10" y="31367"/>
                </a:cubicBezTo>
                <a:cubicBezTo>
                  <a:pt x="464" y="32595"/>
                  <a:pt x="517" y="33917"/>
                  <a:pt x="837" y="35185"/>
                </a:cubicBezTo>
                <a:cubicBezTo>
                  <a:pt x="1144" y="36360"/>
                  <a:pt x="1745" y="37349"/>
                  <a:pt x="2426" y="38337"/>
                </a:cubicBezTo>
                <a:cubicBezTo>
                  <a:pt x="3535" y="39939"/>
                  <a:pt x="4896" y="41368"/>
                  <a:pt x="6619" y="42329"/>
                </a:cubicBezTo>
                <a:cubicBezTo>
                  <a:pt x="8593" y="43426"/>
                  <a:pt x="10732" y="43926"/>
                  <a:pt x="12892" y="43926"/>
                </a:cubicBezTo>
                <a:cubicBezTo>
                  <a:pt x="14676" y="43926"/>
                  <a:pt x="16475" y="43585"/>
                  <a:pt x="18209" y="42956"/>
                </a:cubicBezTo>
                <a:cubicBezTo>
                  <a:pt x="22027" y="41568"/>
                  <a:pt x="25566" y="38977"/>
                  <a:pt x="27929" y="35626"/>
                </a:cubicBezTo>
                <a:cubicBezTo>
                  <a:pt x="28503" y="34825"/>
                  <a:pt x="28984" y="33957"/>
                  <a:pt x="29358" y="33049"/>
                </a:cubicBezTo>
                <a:cubicBezTo>
                  <a:pt x="29772" y="32956"/>
                  <a:pt x="30145" y="32769"/>
                  <a:pt x="30479" y="32502"/>
                </a:cubicBezTo>
                <a:cubicBezTo>
                  <a:pt x="33043" y="30432"/>
                  <a:pt x="33003" y="26613"/>
                  <a:pt x="34285" y="23836"/>
                </a:cubicBezTo>
                <a:cubicBezTo>
                  <a:pt x="35163" y="21922"/>
                  <a:pt x="36555" y="21290"/>
                  <a:pt x="38142" y="21290"/>
                </a:cubicBezTo>
                <a:cubicBezTo>
                  <a:pt x="40730" y="21290"/>
                  <a:pt x="43837" y="22970"/>
                  <a:pt x="46088" y="23516"/>
                </a:cubicBezTo>
                <a:cubicBezTo>
                  <a:pt x="46739" y="23675"/>
                  <a:pt x="47400" y="23750"/>
                  <a:pt x="48060" y="23750"/>
                </a:cubicBezTo>
                <a:cubicBezTo>
                  <a:pt x="51778" y="23750"/>
                  <a:pt x="55482" y="21366"/>
                  <a:pt x="57250" y="18135"/>
                </a:cubicBezTo>
                <a:cubicBezTo>
                  <a:pt x="58465" y="15932"/>
                  <a:pt x="58879" y="13395"/>
                  <a:pt x="59226" y="10938"/>
                </a:cubicBezTo>
                <a:cubicBezTo>
                  <a:pt x="59587" y="8508"/>
                  <a:pt x="60014" y="6025"/>
                  <a:pt x="59734" y="3581"/>
                </a:cubicBezTo>
                <a:cubicBezTo>
                  <a:pt x="59600" y="2366"/>
                  <a:pt x="59253" y="1191"/>
                  <a:pt x="58679" y="123"/>
                </a:cubicBezTo>
                <a:cubicBezTo>
                  <a:pt x="58636" y="37"/>
                  <a:pt x="58560" y="0"/>
                  <a:pt x="584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5"/>
          <p:cNvGrpSpPr/>
          <p:nvPr/>
        </p:nvGrpSpPr>
        <p:grpSpPr>
          <a:xfrm>
            <a:off x="269177" y="4047653"/>
            <a:ext cx="970762" cy="1009213"/>
            <a:chOff x="6020575" y="2836750"/>
            <a:chExt cx="309900" cy="322175"/>
          </a:xfrm>
        </p:grpSpPr>
        <p:sp>
          <p:nvSpPr>
            <p:cNvPr id="185" name="Google Shape;185;p5"/>
            <p:cNvSpPr/>
            <p:nvPr/>
          </p:nvSpPr>
          <p:spPr>
            <a:xfrm>
              <a:off x="6120250" y="2922925"/>
              <a:ext cx="71200" cy="77425"/>
            </a:xfrm>
            <a:custGeom>
              <a:avLst/>
              <a:gdLst/>
              <a:ahLst/>
              <a:cxnLst/>
              <a:rect l="l" t="t" r="r" b="b"/>
              <a:pathLst>
                <a:path w="2848" h="3097" extrusionOk="0">
                  <a:moveTo>
                    <a:pt x="1250" y="0"/>
                  </a:moveTo>
                  <a:cubicBezTo>
                    <a:pt x="1173" y="0"/>
                    <a:pt x="1101" y="30"/>
                    <a:pt x="1035" y="93"/>
                  </a:cubicBezTo>
                  <a:cubicBezTo>
                    <a:pt x="0" y="1072"/>
                    <a:pt x="1301" y="3097"/>
                    <a:pt x="2047" y="3097"/>
                  </a:cubicBezTo>
                  <a:cubicBezTo>
                    <a:pt x="2177" y="3097"/>
                    <a:pt x="2289" y="3036"/>
                    <a:pt x="2370" y="2897"/>
                  </a:cubicBezTo>
                  <a:cubicBezTo>
                    <a:pt x="2848" y="2062"/>
                    <a:pt x="1896" y="0"/>
                    <a:pt x="12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6201150" y="2956200"/>
              <a:ext cx="66825" cy="71750"/>
            </a:xfrm>
            <a:custGeom>
              <a:avLst/>
              <a:gdLst/>
              <a:ahLst/>
              <a:cxnLst/>
              <a:rect l="l" t="t" r="r" b="b"/>
              <a:pathLst>
                <a:path w="2673" h="2870" extrusionOk="0">
                  <a:moveTo>
                    <a:pt x="1115" y="0"/>
                  </a:moveTo>
                  <a:cubicBezTo>
                    <a:pt x="970" y="0"/>
                    <a:pt x="828" y="70"/>
                    <a:pt x="697" y="231"/>
                  </a:cubicBezTo>
                  <a:cubicBezTo>
                    <a:pt x="1" y="1087"/>
                    <a:pt x="1118" y="2869"/>
                    <a:pt x="1808" y="2869"/>
                  </a:cubicBezTo>
                  <a:cubicBezTo>
                    <a:pt x="1926" y="2869"/>
                    <a:pt x="2030" y="2818"/>
                    <a:pt x="2112" y="2701"/>
                  </a:cubicBezTo>
                  <a:cubicBezTo>
                    <a:pt x="2672" y="1906"/>
                    <a:pt x="1869" y="0"/>
                    <a:pt x="11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6169475" y="3033450"/>
              <a:ext cx="77125" cy="79025"/>
            </a:xfrm>
            <a:custGeom>
              <a:avLst/>
              <a:gdLst/>
              <a:ahLst/>
              <a:cxnLst/>
              <a:rect l="l" t="t" r="r" b="b"/>
              <a:pathLst>
                <a:path w="3085" h="3161" extrusionOk="0">
                  <a:moveTo>
                    <a:pt x="1248" y="0"/>
                  </a:moveTo>
                  <a:cubicBezTo>
                    <a:pt x="1109" y="0"/>
                    <a:pt x="971" y="61"/>
                    <a:pt x="842" y="199"/>
                  </a:cubicBezTo>
                  <a:cubicBezTo>
                    <a:pt x="0" y="1100"/>
                    <a:pt x="1318" y="3160"/>
                    <a:pt x="2128" y="3160"/>
                  </a:cubicBezTo>
                  <a:cubicBezTo>
                    <a:pt x="2230" y="3160"/>
                    <a:pt x="2324" y="3128"/>
                    <a:pt x="2404" y="3056"/>
                  </a:cubicBezTo>
                  <a:cubicBezTo>
                    <a:pt x="3085" y="2445"/>
                    <a:pt x="2131" y="0"/>
                    <a:pt x="1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6094625" y="2998725"/>
              <a:ext cx="60275" cy="43050"/>
            </a:xfrm>
            <a:custGeom>
              <a:avLst/>
              <a:gdLst/>
              <a:ahLst/>
              <a:cxnLst/>
              <a:rect l="l" t="t" r="r" b="b"/>
              <a:pathLst>
                <a:path w="2411" h="1722" extrusionOk="0">
                  <a:moveTo>
                    <a:pt x="807" y="1"/>
                  </a:moveTo>
                  <a:cubicBezTo>
                    <a:pt x="692" y="1"/>
                    <a:pt x="586" y="41"/>
                    <a:pt x="498" y="132"/>
                  </a:cubicBezTo>
                  <a:cubicBezTo>
                    <a:pt x="1" y="676"/>
                    <a:pt x="1217" y="1721"/>
                    <a:pt x="1820" y="1721"/>
                  </a:cubicBezTo>
                  <a:cubicBezTo>
                    <a:pt x="1913" y="1721"/>
                    <a:pt x="1992" y="1696"/>
                    <a:pt x="2047" y="1641"/>
                  </a:cubicBezTo>
                  <a:cubicBezTo>
                    <a:pt x="2410" y="1289"/>
                    <a:pt x="1460" y="1"/>
                    <a:pt x="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6260575" y="3056025"/>
              <a:ext cx="48000" cy="48700"/>
            </a:xfrm>
            <a:custGeom>
              <a:avLst/>
              <a:gdLst/>
              <a:ahLst/>
              <a:cxnLst/>
              <a:rect l="l" t="t" r="r" b="b"/>
              <a:pathLst>
                <a:path w="1920" h="1948" extrusionOk="0">
                  <a:moveTo>
                    <a:pt x="511" y="1"/>
                  </a:moveTo>
                  <a:cubicBezTo>
                    <a:pt x="444" y="1"/>
                    <a:pt x="384" y="19"/>
                    <a:pt x="336" y="57"/>
                  </a:cubicBezTo>
                  <a:cubicBezTo>
                    <a:pt x="1" y="325"/>
                    <a:pt x="684" y="1948"/>
                    <a:pt x="1206" y="1948"/>
                  </a:cubicBezTo>
                  <a:cubicBezTo>
                    <a:pt x="1308" y="1948"/>
                    <a:pt x="1403" y="1886"/>
                    <a:pt x="1484" y="1739"/>
                  </a:cubicBezTo>
                  <a:cubicBezTo>
                    <a:pt x="1919" y="963"/>
                    <a:pt x="1008" y="1"/>
                    <a:pt x="5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6101550" y="3077775"/>
              <a:ext cx="79175" cy="81150"/>
            </a:xfrm>
            <a:custGeom>
              <a:avLst/>
              <a:gdLst/>
              <a:ahLst/>
              <a:cxnLst/>
              <a:rect l="l" t="t" r="r" b="b"/>
              <a:pathLst>
                <a:path w="3167" h="3246" extrusionOk="0">
                  <a:moveTo>
                    <a:pt x="1444" y="1"/>
                  </a:moveTo>
                  <a:cubicBezTo>
                    <a:pt x="1334" y="1"/>
                    <a:pt x="1220" y="30"/>
                    <a:pt x="1102" y="95"/>
                  </a:cubicBezTo>
                  <a:cubicBezTo>
                    <a:pt x="1" y="699"/>
                    <a:pt x="1473" y="3246"/>
                    <a:pt x="2407" y="3246"/>
                  </a:cubicBezTo>
                  <a:cubicBezTo>
                    <a:pt x="2526" y="3246"/>
                    <a:pt x="2636" y="3205"/>
                    <a:pt x="2731" y="3112"/>
                  </a:cubicBezTo>
                  <a:cubicBezTo>
                    <a:pt x="3166" y="2689"/>
                    <a:pt x="2496" y="1"/>
                    <a:pt x="14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6060700" y="2898150"/>
              <a:ext cx="54900" cy="63000"/>
            </a:xfrm>
            <a:custGeom>
              <a:avLst/>
              <a:gdLst/>
              <a:ahLst/>
              <a:cxnLst/>
              <a:rect l="l" t="t" r="r" b="b"/>
              <a:pathLst>
                <a:path w="2196" h="2520" extrusionOk="0">
                  <a:moveTo>
                    <a:pt x="985" y="0"/>
                  </a:moveTo>
                  <a:cubicBezTo>
                    <a:pt x="908" y="0"/>
                    <a:pt x="828" y="26"/>
                    <a:pt x="747" y="83"/>
                  </a:cubicBezTo>
                  <a:cubicBezTo>
                    <a:pt x="1" y="613"/>
                    <a:pt x="903" y="2519"/>
                    <a:pt x="1646" y="2519"/>
                  </a:cubicBezTo>
                  <a:cubicBezTo>
                    <a:pt x="1727" y="2519"/>
                    <a:pt x="1807" y="2496"/>
                    <a:pt x="1882" y="2446"/>
                  </a:cubicBezTo>
                  <a:cubicBezTo>
                    <a:pt x="2195" y="2241"/>
                    <a:pt x="1703" y="0"/>
                    <a:pt x="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6170925" y="2876275"/>
              <a:ext cx="48625" cy="47200"/>
            </a:xfrm>
            <a:custGeom>
              <a:avLst/>
              <a:gdLst/>
              <a:ahLst/>
              <a:cxnLst/>
              <a:rect l="l" t="t" r="r" b="b"/>
              <a:pathLst>
                <a:path w="1945" h="1888" extrusionOk="0">
                  <a:moveTo>
                    <a:pt x="908" y="1"/>
                  </a:moveTo>
                  <a:cubicBezTo>
                    <a:pt x="842" y="1"/>
                    <a:pt x="774" y="20"/>
                    <a:pt x="704" y="63"/>
                  </a:cubicBezTo>
                  <a:cubicBezTo>
                    <a:pt x="1" y="498"/>
                    <a:pt x="767" y="1888"/>
                    <a:pt x="1349" y="1888"/>
                  </a:cubicBezTo>
                  <a:cubicBezTo>
                    <a:pt x="1375" y="1888"/>
                    <a:pt x="1400" y="1885"/>
                    <a:pt x="1425" y="1879"/>
                  </a:cubicBezTo>
                  <a:cubicBezTo>
                    <a:pt x="1944" y="1771"/>
                    <a:pt x="1535" y="1"/>
                    <a:pt x="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6242850" y="2909825"/>
              <a:ext cx="46350" cy="40975"/>
            </a:xfrm>
            <a:custGeom>
              <a:avLst/>
              <a:gdLst/>
              <a:ahLst/>
              <a:cxnLst/>
              <a:rect l="l" t="t" r="r" b="b"/>
              <a:pathLst>
                <a:path w="1854" h="1639" extrusionOk="0">
                  <a:moveTo>
                    <a:pt x="735" y="1"/>
                  </a:moveTo>
                  <a:cubicBezTo>
                    <a:pt x="677" y="1"/>
                    <a:pt x="620" y="18"/>
                    <a:pt x="564" y="57"/>
                  </a:cubicBezTo>
                  <a:cubicBezTo>
                    <a:pt x="0" y="441"/>
                    <a:pt x="618" y="1639"/>
                    <a:pt x="1223" y="1639"/>
                  </a:cubicBezTo>
                  <a:cubicBezTo>
                    <a:pt x="1249" y="1639"/>
                    <a:pt x="1274" y="1636"/>
                    <a:pt x="1299" y="1632"/>
                  </a:cubicBezTo>
                  <a:cubicBezTo>
                    <a:pt x="1853" y="1536"/>
                    <a:pt x="1275" y="1"/>
                    <a:pt x="7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6271125" y="2995700"/>
              <a:ext cx="59350" cy="56675"/>
            </a:xfrm>
            <a:custGeom>
              <a:avLst/>
              <a:gdLst/>
              <a:ahLst/>
              <a:cxnLst/>
              <a:rect l="l" t="t" r="r" b="b"/>
              <a:pathLst>
                <a:path w="2374" h="2267" extrusionOk="0">
                  <a:moveTo>
                    <a:pt x="957" y="0"/>
                  </a:moveTo>
                  <a:cubicBezTo>
                    <a:pt x="876" y="0"/>
                    <a:pt x="794" y="29"/>
                    <a:pt x="715" y="93"/>
                  </a:cubicBezTo>
                  <a:cubicBezTo>
                    <a:pt x="1" y="693"/>
                    <a:pt x="1041" y="2267"/>
                    <a:pt x="1729" y="2267"/>
                  </a:cubicBezTo>
                  <a:cubicBezTo>
                    <a:pt x="1761" y="2267"/>
                    <a:pt x="1793" y="2263"/>
                    <a:pt x="1823" y="2256"/>
                  </a:cubicBezTo>
                  <a:cubicBezTo>
                    <a:pt x="2373" y="2125"/>
                    <a:pt x="1659" y="0"/>
                    <a:pt x="9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6062800" y="3042800"/>
              <a:ext cx="40400" cy="42200"/>
            </a:xfrm>
            <a:custGeom>
              <a:avLst/>
              <a:gdLst/>
              <a:ahLst/>
              <a:cxnLst/>
              <a:rect l="l" t="t" r="r" b="b"/>
              <a:pathLst>
                <a:path w="1616" h="1688" extrusionOk="0">
                  <a:moveTo>
                    <a:pt x="659" y="0"/>
                  </a:moveTo>
                  <a:cubicBezTo>
                    <a:pt x="611" y="0"/>
                    <a:pt x="564" y="12"/>
                    <a:pt x="516" y="38"/>
                  </a:cubicBezTo>
                  <a:cubicBezTo>
                    <a:pt x="0" y="321"/>
                    <a:pt x="173" y="1687"/>
                    <a:pt x="775" y="1687"/>
                  </a:cubicBezTo>
                  <a:cubicBezTo>
                    <a:pt x="828" y="1687"/>
                    <a:pt x="884" y="1677"/>
                    <a:pt x="943" y="1654"/>
                  </a:cubicBezTo>
                  <a:cubicBezTo>
                    <a:pt x="1615" y="1397"/>
                    <a:pt x="1169" y="0"/>
                    <a:pt x="6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6020575" y="2952800"/>
              <a:ext cx="58675" cy="57250"/>
            </a:xfrm>
            <a:custGeom>
              <a:avLst/>
              <a:gdLst/>
              <a:ahLst/>
              <a:cxnLst/>
              <a:rect l="l" t="t" r="r" b="b"/>
              <a:pathLst>
                <a:path w="2347" h="2290" extrusionOk="0">
                  <a:moveTo>
                    <a:pt x="868" y="0"/>
                  </a:moveTo>
                  <a:cubicBezTo>
                    <a:pt x="815" y="0"/>
                    <a:pt x="762" y="11"/>
                    <a:pt x="709" y="33"/>
                  </a:cubicBezTo>
                  <a:cubicBezTo>
                    <a:pt x="0" y="327"/>
                    <a:pt x="881" y="2289"/>
                    <a:pt x="1681" y="2289"/>
                  </a:cubicBezTo>
                  <a:cubicBezTo>
                    <a:pt x="1754" y="2289"/>
                    <a:pt x="1827" y="2272"/>
                    <a:pt x="1898" y="2237"/>
                  </a:cubicBezTo>
                  <a:cubicBezTo>
                    <a:pt x="2346" y="2012"/>
                    <a:pt x="1598" y="0"/>
                    <a:pt x="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6098000" y="2836750"/>
              <a:ext cx="55175" cy="55350"/>
            </a:xfrm>
            <a:custGeom>
              <a:avLst/>
              <a:gdLst/>
              <a:ahLst/>
              <a:cxnLst/>
              <a:rect l="l" t="t" r="r" b="b"/>
              <a:pathLst>
                <a:path w="2207" h="2214" extrusionOk="0">
                  <a:moveTo>
                    <a:pt x="1018" y="0"/>
                  </a:moveTo>
                  <a:cubicBezTo>
                    <a:pt x="945" y="0"/>
                    <a:pt x="868" y="22"/>
                    <a:pt x="790" y="69"/>
                  </a:cubicBezTo>
                  <a:cubicBezTo>
                    <a:pt x="0" y="558"/>
                    <a:pt x="800" y="2213"/>
                    <a:pt x="1553" y="2213"/>
                  </a:cubicBezTo>
                  <a:cubicBezTo>
                    <a:pt x="1602" y="2213"/>
                    <a:pt x="1650" y="2207"/>
                    <a:pt x="1698" y="2192"/>
                  </a:cubicBezTo>
                  <a:cubicBezTo>
                    <a:pt x="2207" y="2047"/>
                    <a:pt x="1738" y="0"/>
                    <a:pt x="10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8"/>
        <p:cNvGrpSpPr/>
        <p:nvPr/>
      </p:nvGrpSpPr>
      <p:grpSpPr>
        <a:xfrm>
          <a:off x="0" y="0"/>
          <a:ext cx="0" cy="0"/>
          <a:chOff x="0" y="0"/>
          <a:chExt cx="0" cy="0"/>
        </a:xfrm>
      </p:grpSpPr>
      <p:sp>
        <p:nvSpPr>
          <p:cNvPr id="199" name="Google Shape;199;p6"/>
          <p:cNvSpPr txBox="1">
            <a:spLocks noGrp="1"/>
          </p:cNvSpPr>
          <p:nvPr>
            <p:ph type="title"/>
          </p:nvPr>
        </p:nvSpPr>
        <p:spPr>
          <a:xfrm>
            <a:off x="621100" y="445025"/>
            <a:ext cx="48156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0" name="Google Shape;200;p6"/>
          <p:cNvSpPr/>
          <p:nvPr/>
        </p:nvSpPr>
        <p:spPr>
          <a:xfrm rot="-5400000">
            <a:off x="7614749" y="1029379"/>
            <a:ext cx="2563748" cy="650395"/>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rot="-1036399">
            <a:off x="8183581" y="47004"/>
            <a:ext cx="577595" cy="319482"/>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6"/>
          <p:cNvGrpSpPr/>
          <p:nvPr/>
        </p:nvGrpSpPr>
        <p:grpSpPr>
          <a:xfrm rot="-7933481">
            <a:off x="8133369" y="594765"/>
            <a:ext cx="882615" cy="598968"/>
            <a:chOff x="4472500" y="3668375"/>
            <a:chExt cx="332075" cy="225350"/>
          </a:xfrm>
        </p:grpSpPr>
        <p:sp>
          <p:nvSpPr>
            <p:cNvPr id="203" name="Google Shape;203;p6"/>
            <p:cNvSpPr/>
            <p:nvPr/>
          </p:nvSpPr>
          <p:spPr>
            <a:xfrm>
              <a:off x="4537175" y="3700650"/>
              <a:ext cx="57100" cy="25975"/>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4603700" y="3668375"/>
              <a:ext cx="50675" cy="14325"/>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4615300" y="3707925"/>
              <a:ext cx="54425" cy="15475"/>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4682050" y="3674950"/>
              <a:ext cx="52425" cy="1907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4705750" y="3717100"/>
              <a:ext cx="59800" cy="16550"/>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4657025" y="3745450"/>
              <a:ext cx="46075" cy="16675"/>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4565225" y="3755150"/>
              <a:ext cx="50750" cy="16975"/>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4604575" y="3792525"/>
              <a:ext cx="51800" cy="19150"/>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4699075" y="3776050"/>
              <a:ext cx="47750" cy="16100"/>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4686475" y="3816650"/>
              <a:ext cx="52025" cy="14950"/>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4605675" y="3824475"/>
              <a:ext cx="47725" cy="21800"/>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4515150" y="3795775"/>
              <a:ext cx="48425" cy="20650"/>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4472500" y="3749225"/>
              <a:ext cx="53025" cy="18250"/>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4519825" y="3846650"/>
              <a:ext cx="48100" cy="18800"/>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4598925" y="3874950"/>
              <a:ext cx="54100" cy="18775"/>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4676200" y="3858400"/>
              <a:ext cx="51950" cy="18275"/>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4762175" y="3823350"/>
              <a:ext cx="42400" cy="14350"/>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6"/>
          <p:cNvSpPr/>
          <p:nvPr/>
        </p:nvSpPr>
        <p:spPr>
          <a:xfrm rot="-5400000">
            <a:off x="517559" y="3970707"/>
            <a:ext cx="621134" cy="1896853"/>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rot="10800000">
            <a:off x="7100557" y="4835170"/>
            <a:ext cx="2155318" cy="491205"/>
          </a:xfrm>
          <a:custGeom>
            <a:avLst/>
            <a:gdLst/>
            <a:ahLst/>
            <a:cxnLst/>
            <a:rect l="l" t="t" r="r" b="b"/>
            <a:pathLst>
              <a:path w="26226" h="5977" extrusionOk="0">
                <a:moveTo>
                  <a:pt x="19856" y="1"/>
                </a:moveTo>
                <a:cubicBezTo>
                  <a:pt x="12496" y="1"/>
                  <a:pt x="305" y="1677"/>
                  <a:pt x="305" y="1677"/>
                </a:cubicBezTo>
                <a:cubicBezTo>
                  <a:pt x="0" y="4131"/>
                  <a:pt x="5883" y="5977"/>
                  <a:pt x="12166" y="5977"/>
                </a:cubicBezTo>
                <a:cubicBezTo>
                  <a:pt x="17164" y="5977"/>
                  <a:pt x="22415" y="4809"/>
                  <a:pt x="25007" y="1851"/>
                </a:cubicBezTo>
                <a:cubicBezTo>
                  <a:pt x="26225" y="458"/>
                  <a:pt x="23700" y="1"/>
                  <a:pt x="198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8056331" y="4485778"/>
            <a:ext cx="1654753" cy="621130"/>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rot="-5400000">
            <a:off x="500636" y="3681492"/>
            <a:ext cx="783226" cy="2391793"/>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4"/>
        <p:cNvGrpSpPr/>
        <p:nvPr/>
      </p:nvGrpSpPr>
      <p:grpSpPr>
        <a:xfrm>
          <a:off x="0" y="0"/>
          <a:ext cx="0" cy="0"/>
          <a:chOff x="0" y="0"/>
          <a:chExt cx="0" cy="0"/>
        </a:xfrm>
      </p:grpSpPr>
      <p:sp>
        <p:nvSpPr>
          <p:cNvPr id="225" name="Google Shape;225;p7"/>
          <p:cNvSpPr txBox="1">
            <a:spLocks noGrp="1"/>
          </p:cNvSpPr>
          <p:nvPr>
            <p:ph type="title"/>
          </p:nvPr>
        </p:nvSpPr>
        <p:spPr>
          <a:xfrm>
            <a:off x="4570800" y="1749525"/>
            <a:ext cx="3669300" cy="573300"/>
          </a:xfrm>
          <a:prstGeom prst="rect">
            <a:avLst/>
          </a:prstGeom>
        </p:spPr>
        <p:txBody>
          <a:bodyPr spcFirstLastPara="1" wrap="square" lIns="91425" tIns="91425" rIns="91425" bIns="91425" anchor="ctr" anchorCtr="0">
            <a:noAutofit/>
          </a:bodyPr>
          <a:lstStyle>
            <a:lvl1pPr marR="38100" lvl="0" rtl="0">
              <a:lnSpc>
                <a:spcPct val="128571"/>
              </a:lnSpc>
              <a:spcBef>
                <a:spcPts val="0"/>
              </a:spcBef>
              <a:spcAft>
                <a:spcPts val="0"/>
              </a:spcAft>
              <a:buSzPts val="2400"/>
              <a:buNone/>
              <a:defRPr sz="3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26" name="Google Shape;226;p7"/>
          <p:cNvSpPr txBox="1">
            <a:spLocks noGrp="1"/>
          </p:cNvSpPr>
          <p:nvPr>
            <p:ph type="subTitle" idx="1"/>
          </p:nvPr>
        </p:nvSpPr>
        <p:spPr>
          <a:xfrm>
            <a:off x="4570725" y="2322675"/>
            <a:ext cx="3669300" cy="107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27" name="Google Shape;227;p7"/>
          <p:cNvSpPr/>
          <p:nvPr/>
        </p:nvSpPr>
        <p:spPr>
          <a:xfrm>
            <a:off x="-53625" y="2945025"/>
            <a:ext cx="674718" cy="2060489"/>
          </a:xfrm>
          <a:custGeom>
            <a:avLst/>
            <a:gdLst/>
            <a:ahLst/>
            <a:cxnLst/>
            <a:rect l="l" t="t" r="r" b="b"/>
            <a:pathLst>
              <a:path w="8653" h="26425" extrusionOk="0">
                <a:moveTo>
                  <a:pt x="0" y="1"/>
                </a:moveTo>
                <a:lnTo>
                  <a:pt x="147" y="26425"/>
                </a:lnTo>
                <a:cubicBezTo>
                  <a:pt x="4807" y="18787"/>
                  <a:pt x="8652" y="11444"/>
                  <a:pt x="6917" y="6917"/>
                </a:cubicBezTo>
                <a:cubicBezTo>
                  <a:pt x="5087" y="2124"/>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432600" y="-96700"/>
            <a:ext cx="2456354" cy="1661501"/>
          </a:xfrm>
          <a:custGeom>
            <a:avLst/>
            <a:gdLst/>
            <a:ahLst/>
            <a:cxnLst/>
            <a:rect l="l" t="t" r="r" b="b"/>
            <a:pathLst>
              <a:path w="36849" h="24925" extrusionOk="0">
                <a:moveTo>
                  <a:pt x="28429" y="1"/>
                </a:moveTo>
                <a:cubicBezTo>
                  <a:pt x="19431" y="1"/>
                  <a:pt x="6182" y="891"/>
                  <a:pt x="6182" y="891"/>
                </a:cubicBezTo>
                <a:cubicBezTo>
                  <a:pt x="6182" y="891"/>
                  <a:pt x="0" y="24925"/>
                  <a:pt x="6342" y="24925"/>
                </a:cubicBezTo>
                <a:cubicBezTo>
                  <a:pt x="18239" y="24925"/>
                  <a:pt x="8465" y="3722"/>
                  <a:pt x="23206" y="3722"/>
                </a:cubicBezTo>
                <a:cubicBezTo>
                  <a:pt x="25281" y="3722"/>
                  <a:pt x="29489" y="5377"/>
                  <a:pt x="32636" y="5377"/>
                </a:cubicBezTo>
                <a:cubicBezTo>
                  <a:pt x="35056" y="5377"/>
                  <a:pt x="36849" y="4397"/>
                  <a:pt x="36558" y="931"/>
                </a:cubicBezTo>
                <a:cubicBezTo>
                  <a:pt x="36500" y="232"/>
                  <a:pt x="33017" y="1"/>
                  <a:pt x="28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rot="-179255" flipH="1">
            <a:off x="7354428" y="-115709"/>
            <a:ext cx="1832869" cy="417718"/>
          </a:xfrm>
          <a:custGeom>
            <a:avLst/>
            <a:gdLst/>
            <a:ahLst/>
            <a:cxnLst/>
            <a:rect l="l" t="t" r="r" b="b"/>
            <a:pathLst>
              <a:path w="26226" h="5977" extrusionOk="0">
                <a:moveTo>
                  <a:pt x="19856" y="1"/>
                </a:moveTo>
                <a:cubicBezTo>
                  <a:pt x="12496" y="1"/>
                  <a:pt x="305" y="1677"/>
                  <a:pt x="305" y="1677"/>
                </a:cubicBezTo>
                <a:cubicBezTo>
                  <a:pt x="0" y="4131"/>
                  <a:pt x="5883" y="5977"/>
                  <a:pt x="12166" y="5977"/>
                </a:cubicBezTo>
                <a:cubicBezTo>
                  <a:pt x="17164" y="5977"/>
                  <a:pt x="22415" y="4809"/>
                  <a:pt x="25007" y="1851"/>
                </a:cubicBezTo>
                <a:cubicBezTo>
                  <a:pt x="26225" y="458"/>
                  <a:pt x="23700" y="1"/>
                  <a:pt x="198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7"/>
          <p:cNvGrpSpPr/>
          <p:nvPr/>
        </p:nvGrpSpPr>
        <p:grpSpPr>
          <a:xfrm flipH="1">
            <a:off x="6871861" y="243224"/>
            <a:ext cx="713452" cy="741711"/>
            <a:chOff x="6020575" y="2836750"/>
            <a:chExt cx="309900" cy="322175"/>
          </a:xfrm>
        </p:grpSpPr>
        <p:sp>
          <p:nvSpPr>
            <p:cNvPr id="231" name="Google Shape;231;p7"/>
            <p:cNvSpPr/>
            <p:nvPr/>
          </p:nvSpPr>
          <p:spPr>
            <a:xfrm>
              <a:off x="6120250" y="2922925"/>
              <a:ext cx="71200" cy="77425"/>
            </a:xfrm>
            <a:custGeom>
              <a:avLst/>
              <a:gdLst/>
              <a:ahLst/>
              <a:cxnLst/>
              <a:rect l="l" t="t" r="r" b="b"/>
              <a:pathLst>
                <a:path w="2848" h="3097" extrusionOk="0">
                  <a:moveTo>
                    <a:pt x="1250" y="0"/>
                  </a:moveTo>
                  <a:cubicBezTo>
                    <a:pt x="1173" y="0"/>
                    <a:pt x="1101" y="30"/>
                    <a:pt x="1035" y="93"/>
                  </a:cubicBezTo>
                  <a:cubicBezTo>
                    <a:pt x="0" y="1072"/>
                    <a:pt x="1301" y="3097"/>
                    <a:pt x="2047" y="3097"/>
                  </a:cubicBezTo>
                  <a:cubicBezTo>
                    <a:pt x="2177" y="3097"/>
                    <a:pt x="2289" y="3036"/>
                    <a:pt x="2370" y="2897"/>
                  </a:cubicBezTo>
                  <a:cubicBezTo>
                    <a:pt x="2848" y="2062"/>
                    <a:pt x="1896" y="0"/>
                    <a:pt x="12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6201150" y="2956200"/>
              <a:ext cx="66825" cy="71750"/>
            </a:xfrm>
            <a:custGeom>
              <a:avLst/>
              <a:gdLst/>
              <a:ahLst/>
              <a:cxnLst/>
              <a:rect l="l" t="t" r="r" b="b"/>
              <a:pathLst>
                <a:path w="2673" h="2870" extrusionOk="0">
                  <a:moveTo>
                    <a:pt x="1115" y="0"/>
                  </a:moveTo>
                  <a:cubicBezTo>
                    <a:pt x="970" y="0"/>
                    <a:pt x="828" y="70"/>
                    <a:pt x="697" y="231"/>
                  </a:cubicBezTo>
                  <a:cubicBezTo>
                    <a:pt x="1" y="1087"/>
                    <a:pt x="1118" y="2869"/>
                    <a:pt x="1808" y="2869"/>
                  </a:cubicBezTo>
                  <a:cubicBezTo>
                    <a:pt x="1926" y="2869"/>
                    <a:pt x="2030" y="2818"/>
                    <a:pt x="2112" y="2701"/>
                  </a:cubicBezTo>
                  <a:cubicBezTo>
                    <a:pt x="2672" y="1906"/>
                    <a:pt x="1869" y="0"/>
                    <a:pt x="1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6169475" y="3033450"/>
              <a:ext cx="77125" cy="79025"/>
            </a:xfrm>
            <a:custGeom>
              <a:avLst/>
              <a:gdLst/>
              <a:ahLst/>
              <a:cxnLst/>
              <a:rect l="l" t="t" r="r" b="b"/>
              <a:pathLst>
                <a:path w="3085" h="3161" extrusionOk="0">
                  <a:moveTo>
                    <a:pt x="1248" y="0"/>
                  </a:moveTo>
                  <a:cubicBezTo>
                    <a:pt x="1109" y="0"/>
                    <a:pt x="971" y="61"/>
                    <a:pt x="842" y="199"/>
                  </a:cubicBezTo>
                  <a:cubicBezTo>
                    <a:pt x="0" y="1100"/>
                    <a:pt x="1318" y="3160"/>
                    <a:pt x="2128" y="3160"/>
                  </a:cubicBezTo>
                  <a:cubicBezTo>
                    <a:pt x="2230" y="3160"/>
                    <a:pt x="2324" y="3128"/>
                    <a:pt x="2404" y="3056"/>
                  </a:cubicBezTo>
                  <a:cubicBezTo>
                    <a:pt x="3085" y="2445"/>
                    <a:pt x="2131" y="0"/>
                    <a:pt x="12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6094625" y="2998725"/>
              <a:ext cx="60275" cy="43050"/>
            </a:xfrm>
            <a:custGeom>
              <a:avLst/>
              <a:gdLst/>
              <a:ahLst/>
              <a:cxnLst/>
              <a:rect l="l" t="t" r="r" b="b"/>
              <a:pathLst>
                <a:path w="2411" h="1722" extrusionOk="0">
                  <a:moveTo>
                    <a:pt x="807" y="1"/>
                  </a:moveTo>
                  <a:cubicBezTo>
                    <a:pt x="692" y="1"/>
                    <a:pt x="586" y="41"/>
                    <a:pt x="498" y="132"/>
                  </a:cubicBezTo>
                  <a:cubicBezTo>
                    <a:pt x="1" y="676"/>
                    <a:pt x="1217" y="1721"/>
                    <a:pt x="1820" y="1721"/>
                  </a:cubicBezTo>
                  <a:cubicBezTo>
                    <a:pt x="1913" y="1721"/>
                    <a:pt x="1992" y="1696"/>
                    <a:pt x="2047" y="1641"/>
                  </a:cubicBezTo>
                  <a:cubicBezTo>
                    <a:pt x="2410" y="1289"/>
                    <a:pt x="1460" y="1"/>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6260575" y="3056025"/>
              <a:ext cx="48000" cy="48700"/>
            </a:xfrm>
            <a:custGeom>
              <a:avLst/>
              <a:gdLst/>
              <a:ahLst/>
              <a:cxnLst/>
              <a:rect l="l" t="t" r="r" b="b"/>
              <a:pathLst>
                <a:path w="1920" h="1948" extrusionOk="0">
                  <a:moveTo>
                    <a:pt x="511" y="1"/>
                  </a:moveTo>
                  <a:cubicBezTo>
                    <a:pt x="444" y="1"/>
                    <a:pt x="384" y="19"/>
                    <a:pt x="336" y="57"/>
                  </a:cubicBezTo>
                  <a:cubicBezTo>
                    <a:pt x="1" y="325"/>
                    <a:pt x="684" y="1948"/>
                    <a:pt x="1206" y="1948"/>
                  </a:cubicBezTo>
                  <a:cubicBezTo>
                    <a:pt x="1308" y="1948"/>
                    <a:pt x="1403" y="1886"/>
                    <a:pt x="1484" y="1739"/>
                  </a:cubicBezTo>
                  <a:cubicBezTo>
                    <a:pt x="1919" y="963"/>
                    <a:pt x="1008" y="1"/>
                    <a:pt x="5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6101550" y="3077775"/>
              <a:ext cx="79175" cy="81150"/>
            </a:xfrm>
            <a:custGeom>
              <a:avLst/>
              <a:gdLst/>
              <a:ahLst/>
              <a:cxnLst/>
              <a:rect l="l" t="t" r="r" b="b"/>
              <a:pathLst>
                <a:path w="3167" h="3246" extrusionOk="0">
                  <a:moveTo>
                    <a:pt x="1444" y="1"/>
                  </a:moveTo>
                  <a:cubicBezTo>
                    <a:pt x="1334" y="1"/>
                    <a:pt x="1220" y="30"/>
                    <a:pt x="1102" y="95"/>
                  </a:cubicBezTo>
                  <a:cubicBezTo>
                    <a:pt x="1" y="699"/>
                    <a:pt x="1473" y="3246"/>
                    <a:pt x="2407" y="3246"/>
                  </a:cubicBezTo>
                  <a:cubicBezTo>
                    <a:pt x="2526" y="3246"/>
                    <a:pt x="2636" y="3205"/>
                    <a:pt x="2731" y="3112"/>
                  </a:cubicBezTo>
                  <a:cubicBezTo>
                    <a:pt x="3166" y="2689"/>
                    <a:pt x="2496" y="1"/>
                    <a:pt x="14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6060700" y="2898150"/>
              <a:ext cx="54900" cy="63000"/>
            </a:xfrm>
            <a:custGeom>
              <a:avLst/>
              <a:gdLst/>
              <a:ahLst/>
              <a:cxnLst/>
              <a:rect l="l" t="t" r="r" b="b"/>
              <a:pathLst>
                <a:path w="2196" h="2520" extrusionOk="0">
                  <a:moveTo>
                    <a:pt x="985" y="0"/>
                  </a:moveTo>
                  <a:cubicBezTo>
                    <a:pt x="908" y="0"/>
                    <a:pt x="828" y="26"/>
                    <a:pt x="747" y="83"/>
                  </a:cubicBezTo>
                  <a:cubicBezTo>
                    <a:pt x="1" y="613"/>
                    <a:pt x="903" y="2519"/>
                    <a:pt x="1646" y="2519"/>
                  </a:cubicBezTo>
                  <a:cubicBezTo>
                    <a:pt x="1727" y="2519"/>
                    <a:pt x="1807" y="2496"/>
                    <a:pt x="1882" y="2446"/>
                  </a:cubicBezTo>
                  <a:cubicBezTo>
                    <a:pt x="2195" y="2241"/>
                    <a:pt x="1703" y="0"/>
                    <a:pt x="9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6170925" y="2876275"/>
              <a:ext cx="48625" cy="47200"/>
            </a:xfrm>
            <a:custGeom>
              <a:avLst/>
              <a:gdLst/>
              <a:ahLst/>
              <a:cxnLst/>
              <a:rect l="l" t="t" r="r" b="b"/>
              <a:pathLst>
                <a:path w="1945" h="1888" extrusionOk="0">
                  <a:moveTo>
                    <a:pt x="908" y="1"/>
                  </a:moveTo>
                  <a:cubicBezTo>
                    <a:pt x="842" y="1"/>
                    <a:pt x="774" y="20"/>
                    <a:pt x="704" y="63"/>
                  </a:cubicBezTo>
                  <a:cubicBezTo>
                    <a:pt x="1" y="498"/>
                    <a:pt x="767" y="1888"/>
                    <a:pt x="1349" y="1888"/>
                  </a:cubicBezTo>
                  <a:cubicBezTo>
                    <a:pt x="1375" y="1888"/>
                    <a:pt x="1400" y="1885"/>
                    <a:pt x="1425" y="1879"/>
                  </a:cubicBezTo>
                  <a:cubicBezTo>
                    <a:pt x="1944" y="1771"/>
                    <a:pt x="1535" y="1"/>
                    <a:pt x="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6242850" y="2909825"/>
              <a:ext cx="46350" cy="40975"/>
            </a:xfrm>
            <a:custGeom>
              <a:avLst/>
              <a:gdLst/>
              <a:ahLst/>
              <a:cxnLst/>
              <a:rect l="l" t="t" r="r" b="b"/>
              <a:pathLst>
                <a:path w="1854" h="1639" extrusionOk="0">
                  <a:moveTo>
                    <a:pt x="735" y="1"/>
                  </a:moveTo>
                  <a:cubicBezTo>
                    <a:pt x="677" y="1"/>
                    <a:pt x="620" y="18"/>
                    <a:pt x="564" y="57"/>
                  </a:cubicBezTo>
                  <a:cubicBezTo>
                    <a:pt x="0" y="441"/>
                    <a:pt x="618" y="1639"/>
                    <a:pt x="1223" y="1639"/>
                  </a:cubicBezTo>
                  <a:cubicBezTo>
                    <a:pt x="1249" y="1639"/>
                    <a:pt x="1274" y="1636"/>
                    <a:pt x="1299" y="1632"/>
                  </a:cubicBezTo>
                  <a:cubicBezTo>
                    <a:pt x="1853" y="1536"/>
                    <a:pt x="1275" y="1"/>
                    <a:pt x="7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6271125" y="2995700"/>
              <a:ext cx="59350" cy="56675"/>
            </a:xfrm>
            <a:custGeom>
              <a:avLst/>
              <a:gdLst/>
              <a:ahLst/>
              <a:cxnLst/>
              <a:rect l="l" t="t" r="r" b="b"/>
              <a:pathLst>
                <a:path w="2374" h="2267" extrusionOk="0">
                  <a:moveTo>
                    <a:pt x="957" y="0"/>
                  </a:moveTo>
                  <a:cubicBezTo>
                    <a:pt x="876" y="0"/>
                    <a:pt x="794" y="29"/>
                    <a:pt x="715" y="93"/>
                  </a:cubicBezTo>
                  <a:cubicBezTo>
                    <a:pt x="1" y="693"/>
                    <a:pt x="1041" y="2267"/>
                    <a:pt x="1729" y="2267"/>
                  </a:cubicBezTo>
                  <a:cubicBezTo>
                    <a:pt x="1761" y="2267"/>
                    <a:pt x="1793" y="2263"/>
                    <a:pt x="1823" y="2256"/>
                  </a:cubicBezTo>
                  <a:cubicBezTo>
                    <a:pt x="2373" y="2125"/>
                    <a:pt x="1659" y="0"/>
                    <a:pt x="9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6062800" y="3042800"/>
              <a:ext cx="40400" cy="42200"/>
            </a:xfrm>
            <a:custGeom>
              <a:avLst/>
              <a:gdLst/>
              <a:ahLst/>
              <a:cxnLst/>
              <a:rect l="l" t="t" r="r" b="b"/>
              <a:pathLst>
                <a:path w="1616" h="1688" extrusionOk="0">
                  <a:moveTo>
                    <a:pt x="659" y="0"/>
                  </a:moveTo>
                  <a:cubicBezTo>
                    <a:pt x="611" y="0"/>
                    <a:pt x="564" y="12"/>
                    <a:pt x="516" y="38"/>
                  </a:cubicBezTo>
                  <a:cubicBezTo>
                    <a:pt x="0" y="321"/>
                    <a:pt x="173" y="1687"/>
                    <a:pt x="775" y="1687"/>
                  </a:cubicBezTo>
                  <a:cubicBezTo>
                    <a:pt x="828" y="1687"/>
                    <a:pt x="884" y="1677"/>
                    <a:pt x="943" y="1654"/>
                  </a:cubicBezTo>
                  <a:cubicBezTo>
                    <a:pt x="1615" y="1397"/>
                    <a:pt x="1169" y="0"/>
                    <a:pt x="6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6020575" y="2952800"/>
              <a:ext cx="58675" cy="57250"/>
            </a:xfrm>
            <a:custGeom>
              <a:avLst/>
              <a:gdLst/>
              <a:ahLst/>
              <a:cxnLst/>
              <a:rect l="l" t="t" r="r" b="b"/>
              <a:pathLst>
                <a:path w="2347" h="2290" extrusionOk="0">
                  <a:moveTo>
                    <a:pt x="868" y="0"/>
                  </a:moveTo>
                  <a:cubicBezTo>
                    <a:pt x="815" y="0"/>
                    <a:pt x="762" y="11"/>
                    <a:pt x="709" y="33"/>
                  </a:cubicBezTo>
                  <a:cubicBezTo>
                    <a:pt x="0" y="327"/>
                    <a:pt x="881" y="2289"/>
                    <a:pt x="1681" y="2289"/>
                  </a:cubicBezTo>
                  <a:cubicBezTo>
                    <a:pt x="1754" y="2289"/>
                    <a:pt x="1827" y="2272"/>
                    <a:pt x="1898" y="2237"/>
                  </a:cubicBezTo>
                  <a:cubicBezTo>
                    <a:pt x="2346" y="2012"/>
                    <a:pt x="1598" y="0"/>
                    <a:pt x="8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6098000" y="2836750"/>
              <a:ext cx="55175" cy="55350"/>
            </a:xfrm>
            <a:custGeom>
              <a:avLst/>
              <a:gdLst/>
              <a:ahLst/>
              <a:cxnLst/>
              <a:rect l="l" t="t" r="r" b="b"/>
              <a:pathLst>
                <a:path w="2207" h="2214" extrusionOk="0">
                  <a:moveTo>
                    <a:pt x="1018" y="0"/>
                  </a:moveTo>
                  <a:cubicBezTo>
                    <a:pt x="945" y="0"/>
                    <a:pt x="868" y="22"/>
                    <a:pt x="790" y="69"/>
                  </a:cubicBezTo>
                  <a:cubicBezTo>
                    <a:pt x="0" y="558"/>
                    <a:pt x="800" y="2213"/>
                    <a:pt x="1553" y="2213"/>
                  </a:cubicBezTo>
                  <a:cubicBezTo>
                    <a:pt x="1602" y="2213"/>
                    <a:pt x="1650" y="2207"/>
                    <a:pt x="1698" y="2192"/>
                  </a:cubicBezTo>
                  <a:cubicBezTo>
                    <a:pt x="2207" y="2047"/>
                    <a:pt x="1738" y="0"/>
                    <a:pt x="10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7"/>
          <p:cNvSpPr/>
          <p:nvPr/>
        </p:nvSpPr>
        <p:spPr>
          <a:xfrm>
            <a:off x="5431400" y="4755550"/>
            <a:ext cx="3834741" cy="417727"/>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5162200" y="4608575"/>
            <a:ext cx="4373153" cy="618147"/>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256600" y="2323997"/>
            <a:ext cx="571153" cy="403133"/>
          </a:xfrm>
          <a:custGeom>
            <a:avLst/>
            <a:gdLst/>
            <a:ahLst/>
            <a:cxnLst/>
            <a:rect l="l" t="t" r="r" b="b"/>
            <a:pathLst>
              <a:path w="8019" h="5660" extrusionOk="0">
                <a:moveTo>
                  <a:pt x="3978" y="0"/>
                </a:moveTo>
                <a:cubicBezTo>
                  <a:pt x="3755" y="0"/>
                  <a:pt x="3519" y="14"/>
                  <a:pt x="3269" y="42"/>
                </a:cubicBezTo>
                <a:cubicBezTo>
                  <a:pt x="738" y="333"/>
                  <a:pt x="1" y="5660"/>
                  <a:pt x="3737" y="5660"/>
                </a:cubicBezTo>
                <a:cubicBezTo>
                  <a:pt x="4455" y="5660"/>
                  <a:pt x="5339" y="5463"/>
                  <a:pt x="6407" y="4996"/>
                </a:cubicBezTo>
                <a:cubicBezTo>
                  <a:pt x="7596" y="4477"/>
                  <a:pt x="8018" y="0"/>
                  <a:pt x="3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214988" y="2262422"/>
            <a:ext cx="251972" cy="227075"/>
          </a:xfrm>
          <a:custGeom>
            <a:avLst/>
            <a:gdLst/>
            <a:ahLst/>
            <a:cxnLst/>
            <a:rect l="l" t="t" r="r" b="b"/>
            <a:pathLst>
              <a:path w="2601" h="2344" extrusionOk="0">
                <a:moveTo>
                  <a:pt x="1452" y="265"/>
                </a:moveTo>
                <a:cubicBezTo>
                  <a:pt x="1652" y="265"/>
                  <a:pt x="1839" y="395"/>
                  <a:pt x="1973" y="640"/>
                </a:cubicBezTo>
                <a:cubicBezTo>
                  <a:pt x="2160" y="974"/>
                  <a:pt x="2293" y="1521"/>
                  <a:pt x="2066" y="1855"/>
                </a:cubicBezTo>
                <a:cubicBezTo>
                  <a:pt x="1942" y="2021"/>
                  <a:pt x="1660" y="2097"/>
                  <a:pt x="1380" y="2097"/>
                </a:cubicBezTo>
                <a:cubicBezTo>
                  <a:pt x="1119" y="2097"/>
                  <a:pt x="860" y="2031"/>
                  <a:pt x="731" y="1908"/>
                </a:cubicBezTo>
                <a:cubicBezTo>
                  <a:pt x="722" y="1900"/>
                  <a:pt x="712" y="1894"/>
                  <a:pt x="703" y="1889"/>
                </a:cubicBezTo>
                <a:lnTo>
                  <a:pt x="703" y="1889"/>
                </a:lnTo>
                <a:cubicBezTo>
                  <a:pt x="419" y="1499"/>
                  <a:pt x="682" y="835"/>
                  <a:pt x="971" y="520"/>
                </a:cubicBezTo>
                <a:cubicBezTo>
                  <a:pt x="1125" y="348"/>
                  <a:pt x="1293" y="265"/>
                  <a:pt x="1452" y="265"/>
                </a:cubicBezTo>
                <a:close/>
                <a:moveTo>
                  <a:pt x="1484" y="0"/>
                </a:moveTo>
                <a:cubicBezTo>
                  <a:pt x="740" y="0"/>
                  <a:pt x="1" y="1326"/>
                  <a:pt x="514" y="2042"/>
                </a:cubicBezTo>
                <a:lnTo>
                  <a:pt x="514" y="2042"/>
                </a:lnTo>
                <a:cubicBezTo>
                  <a:pt x="520" y="2056"/>
                  <a:pt x="530" y="2069"/>
                  <a:pt x="544" y="2082"/>
                </a:cubicBezTo>
                <a:cubicBezTo>
                  <a:pt x="544" y="2082"/>
                  <a:pt x="544" y="2082"/>
                  <a:pt x="544" y="2082"/>
                </a:cubicBezTo>
                <a:lnTo>
                  <a:pt x="544" y="2082"/>
                </a:lnTo>
                <a:cubicBezTo>
                  <a:pt x="563" y="2108"/>
                  <a:pt x="585" y="2124"/>
                  <a:pt x="606" y="2131"/>
                </a:cubicBezTo>
                <a:lnTo>
                  <a:pt x="606" y="2131"/>
                </a:lnTo>
                <a:cubicBezTo>
                  <a:pt x="801" y="2268"/>
                  <a:pt x="1101" y="2344"/>
                  <a:pt x="1398" y="2344"/>
                </a:cubicBezTo>
                <a:cubicBezTo>
                  <a:pt x="1722" y="2344"/>
                  <a:pt x="2041" y="2254"/>
                  <a:pt x="2213" y="2055"/>
                </a:cubicBezTo>
                <a:cubicBezTo>
                  <a:pt x="2600" y="1615"/>
                  <a:pt x="2413" y="813"/>
                  <a:pt x="2106" y="386"/>
                </a:cubicBezTo>
                <a:cubicBezTo>
                  <a:pt x="1919" y="113"/>
                  <a:pt x="1702" y="0"/>
                  <a:pt x="1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755799" y="4399726"/>
            <a:ext cx="866149" cy="445661"/>
          </a:xfrm>
          <a:custGeom>
            <a:avLst/>
            <a:gdLst/>
            <a:ahLst/>
            <a:cxnLst/>
            <a:rect l="l" t="t" r="r" b="b"/>
            <a:pathLst>
              <a:path w="22846" h="11755" extrusionOk="0">
                <a:moveTo>
                  <a:pt x="9829" y="1"/>
                </a:moveTo>
                <a:cubicBezTo>
                  <a:pt x="7780" y="1"/>
                  <a:pt x="5886" y="381"/>
                  <a:pt x="4553" y="1277"/>
                </a:cubicBezTo>
                <a:cubicBezTo>
                  <a:pt x="1" y="4338"/>
                  <a:pt x="2407" y="11755"/>
                  <a:pt x="8167" y="11755"/>
                </a:cubicBezTo>
                <a:cubicBezTo>
                  <a:pt x="8287" y="11755"/>
                  <a:pt x="8409" y="11752"/>
                  <a:pt x="8532" y="11745"/>
                </a:cubicBezTo>
                <a:cubicBezTo>
                  <a:pt x="13085" y="11505"/>
                  <a:pt x="22845" y="8567"/>
                  <a:pt x="21750" y="4936"/>
                </a:cubicBezTo>
                <a:cubicBezTo>
                  <a:pt x="20970" y="2346"/>
                  <a:pt x="14921" y="1"/>
                  <a:pt x="98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49"/>
        <p:cNvGrpSpPr/>
        <p:nvPr/>
      </p:nvGrpSpPr>
      <p:grpSpPr>
        <a:xfrm>
          <a:off x="0" y="0"/>
          <a:ext cx="0" cy="0"/>
          <a:chOff x="0" y="0"/>
          <a:chExt cx="0" cy="0"/>
        </a:xfrm>
      </p:grpSpPr>
      <p:sp>
        <p:nvSpPr>
          <p:cNvPr id="250" name="Google Shape;250;p8"/>
          <p:cNvSpPr txBox="1">
            <a:spLocks noGrp="1"/>
          </p:cNvSpPr>
          <p:nvPr>
            <p:ph type="title"/>
          </p:nvPr>
        </p:nvSpPr>
        <p:spPr>
          <a:xfrm>
            <a:off x="1388100" y="1702825"/>
            <a:ext cx="6367800" cy="1737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5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51" name="Google Shape;251;p8"/>
          <p:cNvSpPr/>
          <p:nvPr/>
        </p:nvSpPr>
        <p:spPr>
          <a:xfrm rot="10800000">
            <a:off x="124900" y="-16222"/>
            <a:ext cx="3516963" cy="892238"/>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8"/>
          <p:cNvSpPr/>
          <p:nvPr/>
        </p:nvSpPr>
        <p:spPr>
          <a:xfrm>
            <a:off x="3149751" y="301623"/>
            <a:ext cx="605089" cy="334689"/>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8"/>
          <p:cNvSpPr/>
          <p:nvPr/>
        </p:nvSpPr>
        <p:spPr>
          <a:xfrm rot="10800000" flipH="1">
            <a:off x="3768025" y="-16225"/>
            <a:ext cx="2603692" cy="283626"/>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8"/>
          <p:cNvSpPr/>
          <p:nvPr/>
        </p:nvSpPr>
        <p:spPr>
          <a:xfrm>
            <a:off x="3851400" y="301600"/>
            <a:ext cx="315473" cy="18645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8"/>
          <p:cNvSpPr/>
          <p:nvPr/>
        </p:nvSpPr>
        <p:spPr>
          <a:xfrm rot="-5400000">
            <a:off x="7614749" y="1029379"/>
            <a:ext cx="2563748" cy="650395"/>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8"/>
          <p:cNvSpPr/>
          <p:nvPr/>
        </p:nvSpPr>
        <p:spPr>
          <a:xfrm rot="-1036399">
            <a:off x="8183581" y="47004"/>
            <a:ext cx="577595" cy="319482"/>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 name="Google Shape;257;p8"/>
          <p:cNvGrpSpPr/>
          <p:nvPr/>
        </p:nvGrpSpPr>
        <p:grpSpPr>
          <a:xfrm rot="-7933481">
            <a:off x="8133369" y="594765"/>
            <a:ext cx="882615" cy="598968"/>
            <a:chOff x="4472500" y="3668375"/>
            <a:chExt cx="332075" cy="225350"/>
          </a:xfrm>
        </p:grpSpPr>
        <p:sp>
          <p:nvSpPr>
            <p:cNvPr id="258" name="Google Shape;258;p8"/>
            <p:cNvSpPr/>
            <p:nvPr/>
          </p:nvSpPr>
          <p:spPr>
            <a:xfrm>
              <a:off x="4537175" y="3700650"/>
              <a:ext cx="57100" cy="25975"/>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8"/>
            <p:cNvSpPr/>
            <p:nvPr/>
          </p:nvSpPr>
          <p:spPr>
            <a:xfrm>
              <a:off x="4603700" y="3668375"/>
              <a:ext cx="50675" cy="14325"/>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8"/>
            <p:cNvSpPr/>
            <p:nvPr/>
          </p:nvSpPr>
          <p:spPr>
            <a:xfrm>
              <a:off x="4615300" y="3707925"/>
              <a:ext cx="54425" cy="15475"/>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8"/>
            <p:cNvSpPr/>
            <p:nvPr/>
          </p:nvSpPr>
          <p:spPr>
            <a:xfrm>
              <a:off x="4682050" y="3674950"/>
              <a:ext cx="52425" cy="19075"/>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a:off x="4705750" y="3717100"/>
              <a:ext cx="59800" cy="16550"/>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8"/>
            <p:cNvSpPr/>
            <p:nvPr/>
          </p:nvSpPr>
          <p:spPr>
            <a:xfrm>
              <a:off x="4657025" y="3745450"/>
              <a:ext cx="46075" cy="16675"/>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a:off x="4565225" y="3755150"/>
              <a:ext cx="50750" cy="16975"/>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4604575" y="3792525"/>
              <a:ext cx="51800" cy="19150"/>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a:off x="4699075" y="3776050"/>
              <a:ext cx="47750" cy="16100"/>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a:off x="4686475" y="3816650"/>
              <a:ext cx="52025" cy="14950"/>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a:off x="4605675" y="3824475"/>
              <a:ext cx="47725" cy="21800"/>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a:off x="4515150" y="3795775"/>
              <a:ext cx="48425" cy="20650"/>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a:off x="4472500" y="3749225"/>
              <a:ext cx="53025" cy="18250"/>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4519825" y="3846650"/>
              <a:ext cx="48100" cy="18800"/>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4598925" y="3874950"/>
              <a:ext cx="54100" cy="18775"/>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4676200" y="3858400"/>
              <a:ext cx="51950" cy="18275"/>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4762175" y="3823350"/>
              <a:ext cx="42400" cy="14350"/>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8"/>
          <p:cNvSpPr/>
          <p:nvPr/>
        </p:nvSpPr>
        <p:spPr>
          <a:xfrm rot="10800000">
            <a:off x="-109584" y="-80019"/>
            <a:ext cx="3985909" cy="1199269"/>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rot="10800000" flipH="1">
            <a:off x="-53428" y="3933415"/>
            <a:ext cx="2960353" cy="1527729"/>
          </a:xfrm>
          <a:custGeom>
            <a:avLst/>
            <a:gdLst/>
            <a:ahLst/>
            <a:cxnLst/>
            <a:rect l="l" t="t" r="r" b="b"/>
            <a:pathLst>
              <a:path w="52449" h="27067" extrusionOk="0">
                <a:moveTo>
                  <a:pt x="1" y="0"/>
                </a:moveTo>
                <a:lnTo>
                  <a:pt x="1" y="21590"/>
                </a:lnTo>
                <a:cubicBezTo>
                  <a:pt x="1" y="21590"/>
                  <a:pt x="4180" y="27066"/>
                  <a:pt x="9488" y="27066"/>
                </a:cubicBezTo>
                <a:cubicBezTo>
                  <a:pt x="9539" y="27066"/>
                  <a:pt x="9590" y="27066"/>
                  <a:pt x="9641" y="27065"/>
                </a:cubicBezTo>
                <a:cubicBezTo>
                  <a:pt x="15008" y="26971"/>
                  <a:pt x="18560" y="21804"/>
                  <a:pt x="20189" y="17131"/>
                </a:cubicBezTo>
                <a:cubicBezTo>
                  <a:pt x="21619" y="13007"/>
                  <a:pt x="23686" y="9114"/>
                  <a:pt x="31525" y="9114"/>
                </a:cubicBezTo>
                <a:cubicBezTo>
                  <a:pt x="32545" y="9114"/>
                  <a:pt x="33663" y="9180"/>
                  <a:pt x="34890" y="9320"/>
                </a:cubicBezTo>
                <a:cubicBezTo>
                  <a:pt x="35979" y="9446"/>
                  <a:pt x="37032" y="9505"/>
                  <a:pt x="38043" y="9505"/>
                </a:cubicBezTo>
                <a:cubicBezTo>
                  <a:pt x="46901" y="9505"/>
                  <a:pt x="52448" y="4914"/>
                  <a:pt x="499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 name="Google Shape;277;p8"/>
          <p:cNvGrpSpPr/>
          <p:nvPr/>
        </p:nvGrpSpPr>
        <p:grpSpPr>
          <a:xfrm rot="10800000" flipH="1">
            <a:off x="92991" y="4128896"/>
            <a:ext cx="841466" cy="1028049"/>
            <a:chOff x="4227750" y="2339275"/>
            <a:chExt cx="268000" cy="327425"/>
          </a:xfrm>
        </p:grpSpPr>
        <p:sp>
          <p:nvSpPr>
            <p:cNvPr id="278" name="Google Shape;278;p8"/>
            <p:cNvSpPr/>
            <p:nvPr/>
          </p:nvSpPr>
          <p:spPr>
            <a:xfrm>
              <a:off x="4273225" y="2383150"/>
              <a:ext cx="35000" cy="64650"/>
            </a:xfrm>
            <a:custGeom>
              <a:avLst/>
              <a:gdLst/>
              <a:ahLst/>
              <a:cxnLst/>
              <a:rect l="l" t="t" r="r" b="b"/>
              <a:pathLst>
                <a:path w="1400" h="2586" extrusionOk="0">
                  <a:moveTo>
                    <a:pt x="124" y="0"/>
                  </a:moveTo>
                  <a:cubicBezTo>
                    <a:pt x="60" y="0"/>
                    <a:pt x="1" y="54"/>
                    <a:pt x="11" y="121"/>
                  </a:cubicBezTo>
                  <a:cubicBezTo>
                    <a:pt x="104" y="575"/>
                    <a:pt x="237" y="1002"/>
                    <a:pt x="411" y="1429"/>
                  </a:cubicBezTo>
                  <a:cubicBezTo>
                    <a:pt x="545" y="1803"/>
                    <a:pt x="598" y="2404"/>
                    <a:pt x="1012" y="2578"/>
                  </a:cubicBezTo>
                  <a:cubicBezTo>
                    <a:pt x="1029" y="2583"/>
                    <a:pt x="1045" y="2586"/>
                    <a:pt x="1062" y="2586"/>
                  </a:cubicBezTo>
                  <a:cubicBezTo>
                    <a:pt x="1124" y="2586"/>
                    <a:pt x="1183" y="2548"/>
                    <a:pt x="1226" y="2484"/>
                  </a:cubicBezTo>
                  <a:cubicBezTo>
                    <a:pt x="1399" y="2097"/>
                    <a:pt x="1039" y="1616"/>
                    <a:pt x="878" y="1256"/>
                  </a:cubicBezTo>
                  <a:cubicBezTo>
                    <a:pt x="718" y="815"/>
                    <a:pt x="491" y="401"/>
                    <a:pt x="197" y="27"/>
                  </a:cubicBezTo>
                  <a:cubicBezTo>
                    <a:pt x="175" y="9"/>
                    <a:pt x="149" y="0"/>
                    <a:pt x="1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4297850" y="2339275"/>
              <a:ext cx="35825" cy="63050"/>
            </a:xfrm>
            <a:custGeom>
              <a:avLst/>
              <a:gdLst/>
              <a:ahLst/>
              <a:cxnLst/>
              <a:rect l="l" t="t" r="r" b="b"/>
              <a:pathLst>
                <a:path w="1433" h="2522" extrusionOk="0">
                  <a:moveTo>
                    <a:pt x="150" y="0"/>
                  </a:moveTo>
                  <a:cubicBezTo>
                    <a:pt x="98" y="0"/>
                    <a:pt x="49" y="38"/>
                    <a:pt x="40" y="100"/>
                  </a:cubicBezTo>
                  <a:cubicBezTo>
                    <a:pt x="0" y="527"/>
                    <a:pt x="334" y="928"/>
                    <a:pt x="454" y="1342"/>
                  </a:cubicBezTo>
                  <a:cubicBezTo>
                    <a:pt x="574" y="1702"/>
                    <a:pt x="641" y="2130"/>
                    <a:pt x="895" y="2437"/>
                  </a:cubicBezTo>
                  <a:cubicBezTo>
                    <a:pt x="948" y="2496"/>
                    <a:pt x="1010" y="2521"/>
                    <a:pt x="1071" y="2521"/>
                  </a:cubicBezTo>
                  <a:cubicBezTo>
                    <a:pt x="1256" y="2521"/>
                    <a:pt x="1433" y="2290"/>
                    <a:pt x="1322" y="2089"/>
                  </a:cubicBezTo>
                  <a:cubicBezTo>
                    <a:pt x="962" y="1422"/>
                    <a:pt x="735" y="621"/>
                    <a:pt x="227" y="33"/>
                  </a:cubicBezTo>
                  <a:cubicBezTo>
                    <a:pt x="204" y="10"/>
                    <a:pt x="177" y="0"/>
                    <a:pt x="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4356600" y="2383150"/>
              <a:ext cx="20725" cy="45075"/>
            </a:xfrm>
            <a:custGeom>
              <a:avLst/>
              <a:gdLst/>
              <a:ahLst/>
              <a:cxnLst/>
              <a:rect l="l" t="t" r="r" b="b"/>
              <a:pathLst>
                <a:path w="829" h="1803" extrusionOk="0">
                  <a:moveTo>
                    <a:pt x="94" y="1"/>
                  </a:moveTo>
                  <a:cubicBezTo>
                    <a:pt x="54" y="1"/>
                    <a:pt x="14" y="27"/>
                    <a:pt x="14" y="67"/>
                  </a:cubicBezTo>
                  <a:cubicBezTo>
                    <a:pt x="0" y="188"/>
                    <a:pt x="27" y="308"/>
                    <a:pt x="67" y="415"/>
                  </a:cubicBezTo>
                  <a:cubicBezTo>
                    <a:pt x="107" y="602"/>
                    <a:pt x="134" y="775"/>
                    <a:pt x="160" y="949"/>
                  </a:cubicBezTo>
                  <a:cubicBezTo>
                    <a:pt x="214" y="1242"/>
                    <a:pt x="227" y="1670"/>
                    <a:pt x="548" y="1790"/>
                  </a:cubicBezTo>
                  <a:cubicBezTo>
                    <a:pt x="571" y="1798"/>
                    <a:pt x="592" y="1802"/>
                    <a:pt x="611" y="1802"/>
                  </a:cubicBezTo>
                  <a:cubicBezTo>
                    <a:pt x="714" y="1802"/>
                    <a:pt x="765" y="1693"/>
                    <a:pt x="788" y="1603"/>
                  </a:cubicBezTo>
                  <a:cubicBezTo>
                    <a:pt x="828" y="1456"/>
                    <a:pt x="668" y="1176"/>
                    <a:pt x="628" y="1029"/>
                  </a:cubicBezTo>
                  <a:cubicBezTo>
                    <a:pt x="574" y="882"/>
                    <a:pt x="548" y="748"/>
                    <a:pt x="508" y="602"/>
                  </a:cubicBezTo>
                  <a:cubicBezTo>
                    <a:pt x="454" y="388"/>
                    <a:pt x="347" y="41"/>
                    <a:pt x="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4385300" y="2348225"/>
              <a:ext cx="23100" cy="43675"/>
            </a:xfrm>
            <a:custGeom>
              <a:avLst/>
              <a:gdLst/>
              <a:ahLst/>
              <a:cxnLst/>
              <a:rect l="l" t="t" r="r" b="b"/>
              <a:pathLst>
                <a:path w="924" h="1747" extrusionOk="0">
                  <a:moveTo>
                    <a:pt x="111" y="1"/>
                  </a:moveTo>
                  <a:cubicBezTo>
                    <a:pt x="68" y="1"/>
                    <a:pt x="27" y="34"/>
                    <a:pt x="27" y="76"/>
                  </a:cubicBezTo>
                  <a:cubicBezTo>
                    <a:pt x="0" y="330"/>
                    <a:pt x="121" y="597"/>
                    <a:pt x="174" y="850"/>
                  </a:cubicBezTo>
                  <a:cubicBezTo>
                    <a:pt x="214" y="1091"/>
                    <a:pt x="268" y="1331"/>
                    <a:pt x="334" y="1558"/>
                  </a:cubicBezTo>
                  <a:cubicBezTo>
                    <a:pt x="383" y="1689"/>
                    <a:pt x="498" y="1746"/>
                    <a:pt x="609" y="1746"/>
                  </a:cubicBezTo>
                  <a:cubicBezTo>
                    <a:pt x="769" y="1746"/>
                    <a:pt x="924" y="1627"/>
                    <a:pt x="868" y="1438"/>
                  </a:cubicBezTo>
                  <a:cubicBezTo>
                    <a:pt x="855" y="1424"/>
                    <a:pt x="855" y="1411"/>
                    <a:pt x="842" y="1398"/>
                  </a:cubicBezTo>
                  <a:cubicBezTo>
                    <a:pt x="815" y="1264"/>
                    <a:pt x="762" y="1144"/>
                    <a:pt x="708" y="1024"/>
                  </a:cubicBezTo>
                  <a:cubicBezTo>
                    <a:pt x="668" y="904"/>
                    <a:pt x="628" y="783"/>
                    <a:pt x="588" y="677"/>
                  </a:cubicBezTo>
                  <a:cubicBezTo>
                    <a:pt x="495" y="436"/>
                    <a:pt x="374" y="143"/>
                    <a:pt x="147" y="9"/>
                  </a:cubicBezTo>
                  <a:cubicBezTo>
                    <a:pt x="136" y="3"/>
                    <a:pt x="123" y="1"/>
                    <a:pt x="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4406675" y="2383825"/>
              <a:ext cx="650" cy="1700"/>
            </a:xfrm>
            <a:custGeom>
              <a:avLst/>
              <a:gdLst/>
              <a:ahLst/>
              <a:cxnLst/>
              <a:rect l="l" t="t" r="r" b="b"/>
              <a:pathLst>
                <a:path w="26" h="68" extrusionOk="0">
                  <a:moveTo>
                    <a:pt x="0" y="0"/>
                  </a:moveTo>
                  <a:cubicBezTo>
                    <a:pt x="0" y="14"/>
                    <a:pt x="0" y="14"/>
                    <a:pt x="0" y="14"/>
                  </a:cubicBezTo>
                  <a:cubicBezTo>
                    <a:pt x="14" y="43"/>
                    <a:pt x="25" y="68"/>
                    <a:pt x="25" y="68"/>
                  </a:cubicBezTo>
                  <a:cubicBezTo>
                    <a:pt x="26" y="68"/>
                    <a:pt x="18" y="49"/>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4331900" y="2438975"/>
              <a:ext cx="24900" cy="51500"/>
            </a:xfrm>
            <a:custGeom>
              <a:avLst/>
              <a:gdLst/>
              <a:ahLst/>
              <a:cxnLst/>
              <a:rect l="l" t="t" r="r" b="b"/>
              <a:pathLst>
                <a:path w="996" h="2060" extrusionOk="0">
                  <a:moveTo>
                    <a:pt x="58" y="0"/>
                  </a:moveTo>
                  <a:cubicBezTo>
                    <a:pt x="28" y="0"/>
                    <a:pt x="0" y="22"/>
                    <a:pt x="0" y="51"/>
                  </a:cubicBezTo>
                  <a:cubicBezTo>
                    <a:pt x="0" y="345"/>
                    <a:pt x="174" y="638"/>
                    <a:pt x="281" y="905"/>
                  </a:cubicBezTo>
                  <a:cubicBezTo>
                    <a:pt x="414" y="1239"/>
                    <a:pt x="481" y="1573"/>
                    <a:pt x="588" y="1920"/>
                  </a:cubicBezTo>
                  <a:cubicBezTo>
                    <a:pt x="617" y="2015"/>
                    <a:pt x="701" y="2059"/>
                    <a:pt x="785" y="2059"/>
                  </a:cubicBezTo>
                  <a:cubicBezTo>
                    <a:pt x="891" y="2059"/>
                    <a:pt x="996" y="1988"/>
                    <a:pt x="988" y="1853"/>
                  </a:cubicBezTo>
                  <a:cubicBezTo>
                    <a:pt x="921" y="1506"/>
                    <a:pt x="801" y="1172"/>
                    <a:pt x="601" y="879"/>
                  </a:cubicBezTo>
                  <a:cubicBezTo>
                    <a:pt x="467" y="572"/>
                    <a:pt x="294" y="278"/>
                    <a:pt x="94" y="11"/>
                  </a:cubicBezTo>
                  <a:cubicBezTo>
                    <a:pt x="82" y="3"/>
                    <a:pt x="70" y="0"/>
                    <a:pt x="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4232750" y="2438775"/>
              <a:ext cx="25050" cy="49575"/>
            </a:xfrm>
            <a:custGeom>
              <a:avLst/>
              <a:gdLst/>
              <a:ahLst/>
              <a:cxnLst/>
              <a:rect l="l" t="t" r="r" b="b"/>
              <a:pathLst>
                <a:path w="1002" h="1983" extrusionOk="0">
                  <a:moveTo>
                    <a:pt x="89" y="0"/>
                  </a:moveTo>
                  <a:cubicBezTo>
                    <a:pt x="57" y="0"/>
                    <a:pt x="27" y="15"/>
                    <a:pt x="27" y="46"/>
                  </a:cubicBezTo>
                  <a:cubicBezTo>
                    <a:pt x="1" y="366"/>
                    <a:pt x="174" y="686"/>
                    <a:pt x="268" y="980"/>
                  </a:cubicBezTo>
                  <a:cubicBezTo>
                    <a:pt x="361" y="1274"/>
                    <a:pt x="428" y="1674"/>
                    <a:pt x="668" y="1928"/>
                  </a:cubicBezTo>
                  <a:cubicBezTo>
                    <a:pt x="706" y="1966"/>
                    <a:pt x="752" y="1982"/>
                    <a:pt x="798" y="1982"/>
                  </a:cubicBezTo>
                  <a:cubicBezTo>
                    <a:pt x="901" y="1982"/>
                    <a:pt x="1002" y="1901"/>
                    <a:pt x="1002" y="1781"/>
                  </a:cubicBezTo>
                  <a:cubicBezTo>
                    <a:pt x="989" y="1448"/>
                    <a:pt x="788" y="1114"/>
                    <a:pt x="655" y="820"/>
                  </a:cubicBezTo>
                  <a:cubicBezTo>
                    <a:pt x="521" y="540"/>
                    <a:pt x="388" y="166"/>
                    <a:pt x="121" y="5"/>
                  </a:cubicBezTo>
                  <a:cubicBezTo>
                    <a:pt x="111" y="2"/>
                    <a:pt x="100" y="0"/>
                    <a:pt x="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4227750" y="2498525"/>
              <a:ext cx="38750" cy="70225"/>
            </a:xfrm>
            <a:custGeom>
              <a:avLst/>
              <a:gdLst/>
              <a:ahLst/>
              <a:cxnLst/>
              <a:rect l="l" t="t" r="r" b="b"/>
              <a:pathLst>
                <a:path w="1550" h="2809" extrusionOk="0">
                  <a:moveTo>
                    <a:pt x="135" y="0"/>
                  </a:moveTo>
                  <a:cubicBezTo>
                    <a:pt x="99" y="0"/>
                    <a:pt x="62" y="24"/>
                    <a:pt x="54" y="72"/>
                  </a:cubicBezTo>
                  <a:cubicBezTo>
                    <a:pt x="0" y="446"/>
                    <a:pt x="254" y="807"/>
                    <a:pt x="414" y="1127"/>
                  </a:cubicBezTo>
                  <a:cubicBezTo>
                    <a:pt x="668" y="1634"/>
                    <a:pt x="775" y="2262"/>
                    <a:pt x="1095" y="2716"/>
                  </a:cubicBezTo>
                  <a:cubicBezTo>
                    <a:pt x="1143" y="2781"/>
                    <a:pt x="1203" y="2808"/>
                    <a:pt x="1264" y="2808"/>
                  </a:cubicBezTo>
                  <a:cubicBezTo>
                    <a:pt x="1390" y="2808"/>
                    <a:pt x="1518" y="2691"/>
                    <a:pt x="1536" y="2556"/>
                  </a:cubicBezTo>
                  <a:lnTo>
                    <a:pt x="1549" y="2569"/>
                  </a:lnTo>
                  <a:cubicBezTo>
                    <a:pt x="1509" y="2142"/>
                    <a:pt x="1255" y="1715"/>
                    <a:pt x="1042" y="1354"/>
                  </a:cubicBezTo>
                  <a:cubicBezTo>
                    <a:pt x="788" y="900"/>
                    <a:pt x="481" y="473"/>
                    <a:pt x="201" y="32"/>
                  </a:cubicBezTo>
                  <a:cubicBezTo>
                    <a:pt x="185" y="11"/>
                    <a:pt x="160" y="0"/>
                    <a:pt x="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4286825" y="2475600"/>
              <a:ext cx="33750" cy="52225"/>
            </a:xfrm>
            <a:custGeom>
              <a:avLst/>
              <a:gdLst/>
              <a:ahLst/>
              <a:cxnLst/>
              <a:rect l="l" t="t" r="r" b="b"/>
              <a:pathLst>
                <a:path w="1350" h="2089" extrusionOk="0">
                  <a:moveTo>
                    <a:pt x="154" y="0"/>
                  </a:moveTo>
                  <a:cubicBezTo>
                    <a:pt x="75" y="0"/>
                    <a:pt x="0" y="84"/>
                    <a:pt x="41" y="175"/>
                  </a:cubicBezTo>
                  <a:cubicBezTo>
                    <a:pt x="175" y="432"/>
                    <a:pt x="444" y="2088"/>
                    <a:pt x="919" y="2088"/>
                  </a:cubicBezTo>
                  <a:cubicBezTo>
                    <a:pt x="963" y="2088"/>
                    <a:pt x="1008" y="2074"/>
                    <a:pt x="1055" y="2044"/>
                  </a:cubicBezTo>
                  <a:cubicBezTo>
                    <a:pt x="1349" y="1857"/>
                    <a:pt x="909" y="1296"/>
                    <a:pt x="815" y="1083"/>
                  </a:cubicBezTo>
                  <a:cubicBezTo>
                    <a:pt x="642" y="722"/>
                    <a:pt x="508" y="322"/>
                    <a:pt x="228" y="28"/>
                  </a:cubicBezTo>
                  <a:cubicBezTo>
                    <a:pt x="205" y="9"/>
                    <a:pt x="179" y="0"/>
                    <a:pt x="1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4350025" y="2510450"/>
              <a:ext cx="30300" cy="47825"/>
            </a:xfrm>
            <a:custGeom>
              <a:avLst/>
              <a:gdLst/>
              <a:ahLst/>
              <a:cxnLst/>
              <a:rect l="l" t="t" r="r" b="b"/>
              <a:pathLst>
                <a:path w="1212" h="1913" extrusionOk="0">
                  <a:moveTo>
                    <a:pt x="116" y="1"/>
                  </a:moveTo>
                  <a:cubicBezTo>
                    <a:pt x="55" y="1"/>
                    <a:pt x="0" y="55"/>
                    <a:pt x="10" y="129"/>
                  </a:cubicBezTo>
                  <a:cubicBezTo>
                    <a:pt x="50" y="370"/>
                    <a:pt x="130" y="597"/>
                    <a:pt x="236" y="824"/>
                  </a:cubicBezTo>
                  <a:cubicBezTo>
                    <a:pt x="303" y="997"/>
                    <a:pt x="383" y="1171"/>
                    <a:pt x="437" y="1344"/>
                  </a:cubicBezTo>
                  <a:cubicBezTo>
                    <a:pt x="477" y="1518"/>
                    <a:pt x="544" y="1692"/>
                    <a:pt x="650" y="1825"/>
                  </a:cubicBezTo>
                  <a:cubicBezTo>
                    <a:pt x="705" y="1885"/>
                    <a:pt x="778" y="1913"/>
                    <a:pt x="850" y="1913"/>
                  </a:cubicBezTo>
                  <a:cubicBezTo>
                    <a:pt x="939" y="1913"/>
                    <a:pt x="1026" y="1872"/>
                    <a:pt x="1078" y="1798"/>
                  </a:cubicBezTo>
                  <a:cubicBezTo>
                    <a:pt x="1211" y="1598"/>
                    <a:pt x="958" y="1291"/>
                    <a:pt x="864" y="1117"/>
                  </a:cubicBezTo>
                  <a:cubicBezTo>
                    <a:pt x="757" y="944"/>
                    <a:pt x="664" y="770"/>
                    <a:pt x="557" y="597"/>
                  </a:cubicBezTo>
                  <a:cubicBezTo>
                    <a:pt x="463" y="383"/>
                    <a:pt x="343" y="196"/>
                    <a:pt x="196" y="36"/>
                  </a:cubicBezTo>
                  <a:cubicBezTo>
                    <a:pt x="172" y="11"/>
                    <a:pt x="143" y="1"/>
                    <a:pt x="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4383550" y="2479875"/>
              <a:ext cx="25800" cy="44250"/>
            </a:xfrm>
            <a:custGeom>
              <a:avLst/>
              <a:gdLst/>
              <a:ahLst/>
              <a:cxnLst/>
              <a:rect l="l" t="t" r="r" b="b"/>
              <a:pathLst>
                <a:path w="1032" h="1770" extrusionOk="0">
                  <a:moveTo>
                    <a:pt x="134" y="0"/>
                  </a:moveTo>
                  <a:cubicBezTo>
                    <a:pt x="66" y="0"/>
                    <a:pt x="1" y="72"/>
                    <a:pt x="30" y="151"/>
                  </a:cubicBezTo>
                  <a:cubicBezTo>
                    <a:pt x="137" y="391"/>
                    <a:pt x="257" y="631"/>
                    <a:pt x="351" y="872"/>
                  </a:cubicBezTo>
                  <a:cubicBezTo>
                    <a:pt x="471" y="1152"/>
                    <a:pt x="538" y="1499"/>
                    <a:pt x="738" y="1726"/>
                  </a:cubicBezTo>
                  <a:cubicBezTo>
                    <a:pt x="772" y="1756"/>
                    <a:pt x="812" y="1769"/>
                    <a:pt x="852" y="1769"/>
                  </a:cubicBezTo>
                  <a:cubicBezTo>
                    <a:pt x="939" y="1769"/>
                    <a:pt x="1023" y="1706"/>
                    <a:pt x="1032" y="1606"/>
                  </a:cubicBezTo>
                  <a:cubicBezTo>
                    <a:pt x="1018" y="1326"/>
                    <a:pt x="832" y="1045"/>
                    <a:pt x="698" y="792"/>
                  </a:cubicBezTo>
                  <a:cubicBezTo>
                    <a:pt x="565" y="525"/>
                    <a:pt x="404" y="257"/>
                    <a:pt x="204" y="30"/>
                  </a:cubicBezTo>
                  <a:cubicBezTo>
                    <a:pt x="183" y="9"/>
                    <a:pt x="158" y="0"/>
                    <a:pt x="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4410675" y="2430125"/>
              <a:ext cx="23375" cy="51025"/>
            </a:xfrm>
            <a:custGeom>
              <a:avLst/>
              <a:gdLst/>
              <a:ahLst/>
              <a:cxnLst/>
              <a:rect l="l" t="t" r="r" b="b"/>
              <a:pathLst>
                <a:path w="935" h="2041" extrusionOk="0">
                  <a:moveTo>
                    <a:pt x="93" y="1"/>
                  </a:moveTo>
                  <a:cubicBezTo>
                    <a:pt x="50" y="1"/>
                    <a:pt x="11" y="27"/>
                    <a:pt x="0" y="71"/>
                  </a:cubicBezTo>
                  <a:cubicBezTo>
                    <a:pt x="0" y="165"/>
                    <a:pt x="14" y="271"/>
                    <a:pt x="67" y="365"/>
                  </a:cubicBezTo>
                  <a:cubicBezTo>
                    <a:pt x="134" y="565"/>
                    <a:pt x="187" y="752"/>
                    <a:pt x="241" y="952"/>
                  </a:cubicBezTo>
                  <a:cubicBezTo>
                    <a:pt x="321" y="1273"/>
                    <a:pt x="347" y="1727"/>
                    <a:pt x="561" y="1980"/>
                  </a:cubicBezTo>
                  <a:cubicBezTo>
                    <a:pt x="597" y="2021"/>
                    <a:pt x="645" y="2041"/>
                    <a:pt x="692" y="2041"/>
                  </a:cubicBezTo>
                  <a:cubicBezTo>
                    <a:pt x="768" y="2041"/>
                    <a:pt x="843" y="1991"/>
                    <a:pt x="868" y="1900"/>
                  </a:cubicBezTo>
                  <a:cubicBezTo>
                    <a:pt x="935" y="1567"/>
                    <a:pt x="708" y="1139"/>
                    <a:pt x="588" y="846"/>
                  </a:cubicBezTo>
                  <a:cubicBezTo>
                    <a:pt x="508" y="605"/>
                    <a:pt x="374" y="84"/>
                    <a:pt x="120" y="4"/>
                  </a:cubicBezTo>
                  <a:cubicBezTo>
                    <a:pt x="111" y="2"/>
                    <a:pt x="102" y="1"/>
                    <a:pt x="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4446825" y="2385875"/>
              <a:ext cx="33800" cy="57525"/>
            </a:xfrm>
            <a:custGeom>
              <a:avLst/>
              <a:gdLst/>
              <a:ahLst/>
              <a:cxnLst/>
              <a:rect l="l" t="t" r="r" b="b"/>
              <a:pathLst>
                <a:path w="1352" h="2301" extrusionOk="0">
                  <a:moveTo>
                    <a:pt x="27" y="1"/>
                  </a:moveTo>
                  <a:cubicBezTo>
                    <a:pt x="11" y="1"/>
                    <a:pt x="0" y="20"/>
                    <a:pt x="10" y="39"/>
                  </a:cubicBezTo>
                  <a:cubicBezTo>
                    <a:pt x="143" y="372"/>
                    <a:pt x="317" y="693"/>
                    <a:pt x="437" y="1040"/>
                  </a:cubicBezTo>
                  <a:cubicBezTo>
                    <a:pt x="570" y="1441"/>
                    <a:pt x="664" y="1921"/>
                    <a:pt x="944" y="2242"/>
                  </a:cubicBezTo>
                  <a:cubicBezTo>
                    <a:pt x="982" y="2283"/>
                    <a:pt x="1028" y="2300"/>
                    <a:pt x="1075" y="2300"/>
                  </a:cubicBezTo>
                  <a:cubicBezTo>
                    <a:pt x="1211" y="2300"/>
                    <a:pt x="1351" y="2154"/>
                    <a:pt x="1291" y="2015"/>
                  </a:cubicBezTo>
                  <a:cubicBezTo>
                    <a:pt x="1131" y="1641"/>
                    <a:pt x="904" y="1294"/>
                    <a:pt x="731" y="920"/>
                  </a:cubicBezTo>
                  <a:cubicBezTo>
                    <a:pt x="570" y="586"/>
                    <a:pt x="384" y="185"/>
                    <a:pt x="50" y="12"/>
                  </a:cubicBezTo>
                  <a:cubicBezTo>
                    <a:pt x="42" y="4"/>
                    <a:pt x="34" y="1"/>
                    <a:pt x="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4465750" y="2476125"/>
              <a:ext cx="30000" cy="54825"/>
            </a:xfrm>
            <a:custGeom>
              <a:avLst/>
              <a:gdLst/>
              <a:ahLst/>
              <a:cxnLst/>
              <a:rect l="l" t="t" r="r" b="b"/>
              <a:pathLst>
                <a:path w="1200" h="2193" extrusionOk="0">
                  <a:moveTo>
                    <a:pt x="52" y="1"/>
                  </a:moveTo>
                  <a:cubicBezTo>
                    <a:pt x="24" y="1"/>
                    <a:pt x="0" y="25"/>
                    <a:pt x="0" y="60"/>
                  </a:cubicBezTo>
                  <a:cubicBezTo>
                    <a:pt x="14" y="448"/>
                    <a:pt x="174" y="861"/>
                    <a:pt x="267" y="1235"/>
                  </a:cubicBezTo>
                  <a:cubicBezTo>
                    <a:pt x="348" y="1529"/>
                    <a:pt x="441" y="2090"/>
                    <a:pt x="788" y="2183"/>
                  </a:cubicBezTo>
                  <a:cubicBezTo>
                    <a:pt x="812" y="2190"/>
                    <a:pt x="835" y="2193"/>
                    <a:pt x="858" y="2193"/>
                  </a:cubicBezTo>
                  <a:cubicBezTo>
                    <a:pt x="1062" y="2193"/>
                    <a:pt x="1200" y="1938"/>
                    <a:pt x="1055" y="1769"/>
                  </a:cubicBezTo>
                  <a:cubicBezTo>
                    <a:pt x="842" y="1529"/>
                    <a:pt x="668" y="1249"/>
                    <a:pt x="534" y="955"/>
                  </a:cubicBezTo>
                  <a:cubicBezTo>
                    <a:pt x="414" y="675"/>
                    <a:pt x="334" y="234"/>
                    <a:pt x="94" y="20"/>
                  </a:cubicBezTo>
                  <a:cubicBezTo>
                    <a:pt x="80" y="7"/>
                    <a:pt x="66" y="1"/>
                    <a:pt x="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4440050" y="2532875"/>
              <a:ext cx="32400" cy="46575"/>
            </a:xfrm>
            <a:custGeom>
              <a:avLst/>
              <a:gdLst/>
              <a:ahLst/>
              <a:cxnLst/>
              <a:rect l="l" t="t" r="r" b="b"/>
              <a:pathLst>
                <a:path w="1296" h="1863" extrusionOk="0">
                  <a:moveTo>
                    <a:pt x="171" y="1"/>
                  </a:moveTo>
                  <a:cubicBezTo>
                    <a:pt x="143" y="1"/>
                    <a:pt x="116" y="25"/>
                    <a:pt x="107" y="60"/>
                  </a:cubicBezTo>
                  <a:cubicBezTo>
                    <a:pt x="0" y="381"/>
                    <a:pt x="201" y="768"/>
                    <a:pt x="347" y="1062"/>
                  </a:cubicBezTo>
                  <a:cubicBezTo>
                    <a:pt x="468" y="1315"/>
                    <a:pt x="628" y="1849"/>
                    <a:pt x="962" y="1863"/>
                  </a:cubicBezTo>
                  <a:cubicBezTo>
                    <a:pt x="1028" y="1863"/>
                    <a:pt x="1095" y="1823"/>
                    <a:pt x="1135" y="1769"/>
                  </a:cubicBezTo>
                  <a:cubicBezTo>
                    <a:pt x="1295" y="1502"/>
                    <a:pt x="962" y="1155"/>
                    <a:pt x="828" y="941"/>
                  </a:cubicBezTo>
                  <a:cubicBezTo>
                    <a:pt x="641" y="648"/>
                    <a:pt x="468" y="274"/>
                    <a:pt x="214" y="20"/>
                  </a:cubicBezTo>
                  <a:cubicBezTo>
                    <a:pt x="201" y="7"/>
                    <a:pt x="186" y="1"/>
                    <a:pt x="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4407000" y="2564775"/>
              <a:ext cx="23600" cy="45300"/>
            </a:xfrm>
            <a:custGeom>
              <a:avLst/>
              <a:gdLst/>
              <a:ahLst/>
              <a:cxnLst/>
              <a:rect l="l" t="t" r="r" b="b"/>
              <a:pathLst>
                <a:path w="944" h="1812" extrusionOk="0">
                  <a:moveTo>
                    <a:pt x="190" y="0"/>
                  </a:moveTo>
                  <a:cubicBezTo>
                    <a:pt x="143" y="0"/>
                    <a:pt x="95" y="27"/>
                    <a:pt x="80" y="79"/>
                  </a:cubicBezTo>
                  <a:cubicBezTo>
                    <a:pt x="0" y="320"/>
                    <a:pt x="107" y="600"/>
                    <a:pt x="187" y="840"/>
                  </a:cubicBezTo>
                  <a:cubicBezTo>
                    <a:pt x="307" y="1134"/>
                    <a:pt x="428" y="1428"/>
                    <a:pt x="561" y="1708"/>
                  </a:cubicBezTo>
                  <a:cubicBezTo>
                    <a:pt x="595" y="1781"/>
                    <a:pt x="656" y="1812"/>
                    <a:pt x="719" y="1812"/>
                  </a:cubicBezTo>
                  <a:cubicBezTo>
                    <a:pt x="828" y="1812"/>
                    <a:pt x="944" y="1720"/>
                    <a:pt x="935" y="1601"/>
                  </a:cubicBezTo>
                  <a:cubicBezTo>
                    <a:pt x="922" y="1281"/>
                    <a:pt x="748" y="987"/>
                    <a:pt x="601" y="720"/>
                  </a:cubicBezTo>
                  <a:cubicBezTo>
                    <a:pt x="494" y="507"/>
                    <a:pt x="401" y="280"/>
                    <a:pt x="281" y="53"/>
                  </a:cubicBezTo>
                  <a:cubicBezTo>
                    <a:pt x="263" y="17"/>
                    <a:pt x="227" y="0"/>
                    <a:pt x="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4321875" y="2564800"/>
              <a:ext cx="32075" cy="53100"/>
            </a:xfrm>
            <a:custGeom>
              <a:avLst/>
              <a:gdLst/>
              <a:ahLst/>
              <a:cxnLst/>
              <a:rect l="l" t="t" r="r" b="b"/>
              <a:pathLst>
                <a:path w="1283" h="2124" extrusionOk="0">
                  <a:moveTo>
                    <a:pt x="94" y="0"/>
                  </a:moveTo>
                  <a:cubicBezTo>
                    <a:pt x="44" y="0"/>
                    <a:pt x="1" y="59"/>
                    <a:pt x="1" y="118"/>
                  </a:cubicBezTo>
                  <a:cubicBezTo>
                    <a:pt x="14" y="519"/>
                    <a:pt x="281" y="960"/>
                    <a:pt x="441" y="1320"/>
                  </a:cubicBezTo>
                  <a:cubicBezTo>
                    <a:pt x="575" y="1600"/>
                    <a:pt x="668" y="2041"/>
                    <a:pt x="1002" y="2121"/>
                  </a:cubicBezTo>
                  <a:cubicBezTo>
                    <a:pt x="1011" y="2123"/>
                    <a:pt x="1019" y="2124"/>
                    <a:pt x="1028" y="2124"/>
                  </a:cubicBezTo>
                  <a:cubicBezTo>
                    <a:pt x="1083" y="2124"/>
                    <a:pt x="1127" y="2087"/>
                    <a:pt x="1162" y="2041"/>
                  </a:cubicBezTo>
                  <a:cubicBezTo>
                    <a:pt x="1282" y="1721"/>
                    <a:pt x="922" y="1280"/>
                    <a:pt x="775" y="986"/>
                  </a:cubicBezTo>
                  <a:cubicBezTo>
                    <a:pt x="601" y="666"/>
                    <a:pt x="441" y="252"/>
                    <a:pt x="147" y="25"/>
                  </a:cubicBezTo>
                  <a:cubicBezTo>
                    <a:pt x="130" y="7"/>
                    <a:pt x="112" y="0"/>
                    <a:pt x="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4285500" y="2595100"/>
              <a:ext cx="33075" cy="57775"/>
            </a:xfrm>
            <a:custGeom>
              <a:avLst/>
              <a:gdLst/>
              <a:ahLst/>
              <a:cxnLst/>
              <a:rect l="l" t="t" r="r" b="b"/>
              <a:pathLst>
                <a:path w="1323" h="2311" extrusionOk="0">
                  <a:moveTo>
                    <a:pt x="217" y="1"/>
                  </a:moveTo>
                  <a:cubicBezTo>
                    <a:pt x="184" y="1"/>
                    <a:pt x="152" y="18"/>
                    <a:pt x="134" y="55"/>
                  </a:cubicBezTo>
                  <a:cubicBezTo>
                    <a:pt x="0" y="442"/>
                    <a:pt x="214" y="869"/>
                    <a:pt x="387" y="1216"/>
                  </a:cubicBezTo>
                  <a:cubicBezTo>
                    <a:pt x="494" y="1430"/>
                    <a:pt x="614" y="1644"/>
                    <a:pt x="735" y="1844"/>
                  </a:cubicBezTo>
                  <a:cubicBezTo>
                    <a:pt x="801" y="2017"/>
                    <a:pt x="908" y="2164"/>
                    <a:pt x="1042" y="2284"/>
                  </a:cubicBezTo>
                  <a:cubicBezTo>
                    <a:pt x="1071" y="2303"/>
                    <a:pt x="1102" y="2311"/>
                    <a:pt x="1132" y="2311"/>
                  </a:cubicBezTo>
                  <a:cubicBezTo>
                    <a:pt x="1212" y="2311"/>
                    <a:pt x="1286" y="2252"/>
                    <a:pt x="1295" y="2164"/>
                  </a:cubicBezTo>
                  <a:cubicBezTo>
                    <a:pt x="1322" y="1804"/>
                    <a:pt x="921" y="1417"/>
                    <a:pt x="748" y="1123"/>
                  </a:cubicBezTo>
                  <a:cubicBezTo>
                    <a:pt x="534" y="802"/>
                    <a:pt x="387" y="442"/>
                    <a:pt x="307" y="68"/>
                  </a:cubicBezTo>
                  <a:cubicBezTo>
                    <a:pt x="293" y="25"/>
                    <a:pt x="255" y="1"/>
                    <a:pt x="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4387975" y="2613925"/>
              <a:ext cx="27050" cy="52775"/>
            </a:xfrm>
            <a:custGeom>
              <a:avLst/>
              <a:gdLst/>
              <a:ahLst/>
              <a:cxnLst/>
              <a:rect l="l" t="t" r="r" b="b"/>
              <a:pathLst>
                <a:path w="1082" h="2111" extrusionOk="0">
                  <a:moveTo>
                    <a:pt x="110" y="1"/>
                  </a:moveTo>
                  <a:cubicBezTo>
                    <a:pt x="53" y="1"/>
                    <a:pt x="0" y="44"/>
                    <a:pt x="0" y="116"/>
                  </a:cubicBezTo>
                  <a:cubicBezTo>
                    <a:pt x="40" y="490"/>
                    <a:pt x="161" y="851"/>
                    <a:pt x="321" y="1184"/>
                  </a:cubicBezTo>
                  <a:cubicBezTo>
                    <a:pt x="388" y="1331"/>
                    <a:pt x="441" y="1491"/>
                    <a:pt x="494" y="1638"/>
                  </a:cubicBezTo>
                  <a:cubicBezTo>
                    <a:pt x="561" y="1785"/>
                    <a:pt x="574" y="1972"/>
                    <a:pt x="735" y="2079"/>
                  </a:cubicBezTo>
                  <a:cubicBezTo>
                    <a:pt x="761" y="2100"/>
                    <a:pt x="794" y="2111"/>
                    <a:pt x="827" y="2111"/>
                  </a:cubicBezTo>
                  <a:cubicBezTo>
                    <a:pt x="876" y="2111"/>
                    <a:pt x="924" y="2087"/>
                    <a:pt x="948" y="2039"/>
                  </a:cubicBezTo>
                  <a:cubicBezTo>
                    <a:pt x="1082" y="1758"/>
                    <a:pt x="855" y="1438"/>
                    <a:pt x="748" y="1184"/>
                  </a:cubicBezTo>
                  <a:cubicBezTo>
                    <a:pt x="574" y="810"/>
                    <a:pt x="388" y="437"/>
                    <a:pt x="214" y="63"/>
                  </a:cubicBezTo>
                  <a:cubicBezTo>
                    <a:pt x="187" y="20"/>
                    <a:pt x="148" y="1"/>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8"/>
          <p:cNvSpPr/>
          <p:nvPr/>
        </p:nvSpPr>
        <p:spPr>
          <a:xfrm rot="10800000" flipH="1">
            <a:off x="-364425" y="3413070"/>
            <a:ext cx="3387397" cy="2479293"/>
          </a:xfrm>
          <a:custGeom>
            <a:avLst/>
            <a:gdLst/>
            <a:ahLst/>
            <a:cxnLst/>
            <a:rect l="l" t="t" r="r" b="b"/>
            <a:pathLst>
              <a:path w="60015" h="43926" extrusionOk="0">
                <a:moveTo>
                  <a:pt x="28085" y="26255"/>
                </a:moveTo>
                <a:cubicBezTo>
                  <a:pt x="28410" y="26255"/>
                  <a:pt x="28731" y="26401"/>
                  <a:pt x="29010" y="26760"/>
                </a:cubicBezTo>
                <a:cubicBezTo>
                  <a:pt x="29745" y="27682"/>
                  <a:pt x="29638" y="29230"/>
                  <a:pt x="29545" y="30339"/>
                </a:cubicBezTo>
                <a:cubicBezTo>
                  <a:pt x="29478" y="31113"/>
                  <a:pt x="29304" y="31874"/>
                  <a:pt x="29024" y="32609"/>
                </a:cubicBezTo>
                <a:cubicBezTo>
                  <a:pt x="28912" y="32628"/>
                  <a:pt x="28800" y="32638"/>
                  <a:pt x="28689" y="32638"/>
                </a:cubicBezTo>
                <a:cubicBezTo>
                  <a:pt x="28201" y="32638"/>
                  <a:pt x="27727" y="32452"/>
                  <a:pt x="27368" y="32115"/>
                </a:cubicBezTo>
                <a:lnTo>
                  <a:pt x="27355" y="32115"/>
                </a:lnTo>
                <a:cubicBezTo>
                  <a:pt x="26300" y="31207"/>
                  <a:pt x="25873" y="29471"/>
                  <a:pt x="26153" y="28136"/>
                </a:cubicBezTo>
                <a:cubicBezTo>
                  <a:pt x="26318" y="27309"/>
                  <a:pt x="27214" y="26255"/>
                  <a:pt x="28085" y="26255"/>
                </a:cubicBezTo>
                <a:close/>
                <a:moveTo>
                  <a:pt x="58486" y="0"/>
                </a:moveTo>
                <a:cubicBezTo>
                  <a:pt x="58354" y="0"/>
                  <a:pt x="58228" y="116"/>
                  <a:pt x="58305" y="270"/>
                </a:cubicBezTo>
                <a:cubicBezTo>
                  <a:pt x="59427" y="2593"/>
                  <a:pt x="59453" y="5183"/>
                  <a:pt x="59173" y="7694"/>
                </a:cubicBezTo>
                <a:cubicBezTo>
                  <a:pt x="58946" y="9883"/>
                  <a:pt x="58652" y="12126"/>
                  <a:pt x="58145" y="14263"/>
                </a:cubicBezTo>
                <a:cubicBezTo>
                  <a:pt x="57611" y="16519"/>
                  <a:pt x="56703" y="18629"/>
                  <a:pt x="54994" y="20245"/>
                </a:cubicBezTo>
                <a:cubicBezTo>
                  <a:pt x="53392" y="21753"/>
                  <a:pt x="51242" y="22982"/>
                  <a:pt x="49025" y="23249"/>
                </a:cubicBezTo>
                <a:cubicBezTo>
                  <a:pt x="48763" y="23279"/>
                  <a:pt x="48504" y="23293"/>
                  <a:pt x="48247" y="23293"/>
                </a:cubicBezTo>
                <a:cubicBezTo>
                  <a:pt x="44819" y="23293"/>
                  <a:pt x="41808" y="20769"/>
                  <a:pt x="38395" y="20769"/>
                </a:cubicBezTo>
                <a:cubicBezTo>
                  <a:pt x="38036" y="20769"/>
                  <a:pt x="37672" y="20797"/>
                  <a:pt x="37302" y="20859"/>
                </a:cubicBezTo>
                <a:cubicBezTo>
                  <a:pt x="34124" y="21393"/>
                  <a:pt x="33510" y="24437"/>
                  <a:pt x="32762" y="27081"/>
                </a:cubicBezTo>
                <a:cubicBezTo>
                  <a:pt x="32362" y="28469"/>
                  <a:pt x="31881" y="29885"/>
                  <a:pt x="31080" y="31086"/>
                </a:cubicBezTo>
                <a:cubicBezTo>
                  <a:pt x="30706" y="31647"/>
                  <a:pt x="30199" y="32115"/>
                  <a:pt x="29598" y="32422"/>
                </a:cubicBezTo>
                <a:cubicBezTo>
                  <a:pt x="30159" y="30819"/>
                  <a:pt x="30346" y="29097"/>
                  <a:pt x="29865" y="27428"/>
                </a:cubicBezTo>
                <a:cubicBezTo>
                  <a:pt x="29600" y="26505"/>
                  <a:pt x="28996" y="25812"/>
                  <a:pt x="28079" y="25812"/>
                </a:cubicBezTo>
                <a:cubicBezTo>
                  <a:pt x="27935" y="25812"/>
                  <a:pt x="27782" y="25829"/>
                  <a:pt x="27622" y="25866"/>
                </a:cubicBezTo>
                <a:cubicBezTo>
                  <a:pt x="26287" y="26173"/>
                  <a:pt x="25646" y="27441"/>
                  <a:pt x="25592" y="28723"/>
                </a:cubicBezTo>
                <a:cubicBezTo>
                  <a:pt x="25539" y="30085"/>
                  <a:pt x="26033" y="31687"/>
                  <a:pt x="27128" y="32568"/>
                </a:cubicBezTo>
                <a:cubicBezTo>
                  <a:pt x="27593" y="32931"/>
                  <a:pt x="28172" y="33130"/>
                  <a:pt x="28754" y="33130"/>
                </a:cubicBezTo>
                <a:cubicBezTo>
                  <a:pt x="28773" y="33130"/>
                  <a:pt x="28791" y="33130"/>
                  <a:pt x="28810" y="33129"/>
                </a:cubicBezTo>
                <a:lnTo>
                  <a:pt x="28810" y="33129"/>
                </a:lnTo>
                <a:cubicBezTo>
                  <a:pt x="28650" y="33490"/>
                  <a:pt x="28476" y="33837"/>
                  <a:pt x="28276" y="34184"/>
                </a:cubicBezTo>
                <a:cubicBezTo>
                  <a:pt x="26393" y="37455"/>
                  <a:pt x="23322" y="40046"/>
                  <a:pt x="19944" y="41701"/>
                </a:cubicBezTo>
                <a:cubicBezTo>
                  <a:pt x="17695" y="42795"/>
                  <a:pt x="15259" y="43449"/>
                  <a:pt x="12828" y="43449"/>
                </a:cubicBezTo>
                <a:cubicBezTo>
                  <a:pt x="11102" y="43449"/>
                  <a:pt x="9379" y="43119"/>
                  <a:pt x="7727" y="42382"/>
                </a:cubicBezTo>
                <a:cubicBezTo>
                  <a:pt x="5738" y="41488"/>
                  <a:pt x="4162" y="40059"/>
                  <a:pt x="2880" y="38310"/>
                </a:cubicBezTo>
                <a:cubicBezTo>
                  <a:pt x="2092" y="37242"/>
                  <a:pt x="1438" y="36147"/>
                  <a:pt x="1078" y="34852"/>
                </a:cubicBezTo>
                <a:cubicBezTo>
                  <a:pt x="757" y="33677"/>
                  <a:pt x="597" y="32462"/>
                  <a:pt x="76" y="31340"/>
                </a:cubicBezTo>
                <a:cubicBezTo>
                  <a:pt x="67" y="31326"/>
                  <a:pt x="54" y="31320"/>
                  <a:pt x="43" y="31320"/>
                </a:cubicBezTo>
                <a:cubicBezTo>
                  <a:pt x="20" y="31320"/>
                  <a:pt x="1" y="31341"/>
                  <a:pt x="10" y="31367"/>
                </a:cubicBezTo>
                <a:cubicBezTo>
                  <a:pt x="464" y="32595"/>
                  <a:pt x="517" y="33917"/>
                  <a:pt x="837" y="35185"/>
                </a:cubicBezTo>
                <a:cubicBezTo>
                  <a:pt x="1144" y="36360"/>
                  <a:pt x="1745" y="37349"/>
                  <a:pt x="2426" y="38337"/>
                </a:cubicBezTo>
                <a:cubicBezTo>
                  <a:pt x="3535" y="39939"/>
                  <a:pt x="4896" y="41368"/>
                  <a:pt x="6619" y="42329"/>
                </a:cubicBezTo>
                <a:cubicBezTo>
                  <a:pt x="8593" y="43426"/>
                  <a:pt x="10732" y="43926"/>
                  <a:pt x="12892" y="43926"/>
                </a:cubicBezTo>
                <a:cubicBezTo>
                  <a:pt x="14676" y="43926"/>
                  <a:pt x="16475" y="43585"/>
                  <a:pt x="18209" y="42956"/>
                </a:cubicBezTo>
                <a:cubicBezTo>
                  <a:pt x="22027" y="41568"/>
                  <a:pt x="25566" y="38977"/>
                  <a:pt x="27929" y="35626"/>
                </a:cubicBezTo>
                <a:cubicBezTo>
                  <a:pt x="28503" y="34825"/>
                  <a:pt x="28984" y="33957"/>
                  <a:pt x="29358" y="33049"/>
                </a:cubicBezTo>
                <a:cubicBezTo>
                  <a:pt x="29772" y="32956"/>
                  <a:pt x="30145" y="32769"/>
                  <a:pt x="30479" y="32502"/>
                </a:cubicBezTo>
                <a:cubicBezTo>
                  <a:pt x="33043" y="30432"/>
                  <a:pt x="33003" y="26613"/>
                  <a:pt x="34285" y="23836"/>
                </a:cubicBezTo>
                <a:cubicBezTo>
                  <a:pt x="35163" y="21922"/>
                  <a:pt x="36555" y="21290"/>
                  <a:pt x="38142" y="21290"/>
                </a:cubicBezTo>
                <a:cubicBezTo>
                  <a:pt x="40730" y="21290"/>
                  <a:pt x="43837" y="22970"/>
                  <a:pt x="46088" y="23516"/>
                </a:cubicBezTo>
                <a:cubicBezTo>
                  <a:pt x="46739" y="23675"/>
                  <a:pt x="47400" y="23750"/>
                  <a:pt x="48060" y="23750"/>
                </a:cubicBezTo>
                <a:cubicBezTo>
                  <a:pt x="51778" y="23750"/>
                  <a:pt x="55482" y="21366"/>
                  <a:pt x="57250" y="18135"/>
                </a:cubicBezTo>
                <a:cubicBezTo>
                  <a:pt x="58465" y="15932"/>
                  <a:pt x="58879" y="13395"/>
                  <a:pt x="59226" y="10938"/>
                </a:cubicBezTo>
                <a:cubicBezTo>
                  <a:pt x="59587" y="8508"/>
                  <a:pt x="60014" y="6025"/>
                  <a:pt x="59734" y="3581"/>
                </a:cubicBezTo>
                <a:cubicBezTo>
                  <a:pt x="59600" y="2366"/>
                  <a:pt x="59253" y="1191"/>
                  <a:pt x="58679" y="123"/>
                </a:cubicBezTo>
                <a:cubicBezTo>
                  <a:pt x="58636" y="37"/>
                  <a:pt x="58560" y="0"/>
                  <a:pt x="584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rot="-5400000" flipH="1">
            <a:off x="6386941" y="4004358"/>
            <a:ext cx="715899" cy="1895535"/>
          </a:xfrm>
          <a:custGeom>
            <a:avLst/>
            <a:gdLst/>
            <a:ahLst/>
            <a:cxnLst/>
            <a:rect l="l" t="t" r="r" b="b"/>
            <a:pathLst>
              <a:path w="10856" h="28742" extrusionOk="0">
                <a:moveTo>
                  <a:pt x="8653" y="0"/>
                </a:moveTo>
                <a:cubicBezTo>
                  <a:pt x="8055" y="0"/>
                  <a:pt x="7714" y="914"/>
                  <a:pt x="7477" y="1309"/>
                </a:cubicBezTo>
                <a:cubicBezTo>
                  <a:pt x="6863" y="2351"/>
                  <a:pt x="6289" y="3405"/>
                  <a:pt x="5741" y="4474"/>
                </a:cubicBezTo>
                <a:cubicBezTo>
                  <a:pt x="4727" y="6436"/>
                  <a:pt x="3832" y="8466"/>
                  <a:pt x="3031" y="10535"/>
                </a:cubicBezTo>
                <a:cubicBezTo>
                  <a:pt x="2176" y="12698"/>
                  <a:pt x="1469" y="14928"/>
                  <a:pt x="908" y="17185"/>
                </a:cubicBezTo>
                <a:cubicBezTo>
                  <a:pt x="414" y="19228"/>
                  <a:pt x="134" y="21391"/>
                  <a:pt x="628" y="23460"/>
                </a:cubicBezTo>
                <a:cubicBezTo>
                  <a:pt x="1055" y="25356"/>
                  <a:pt x="2150" y="27212"/>
                  <a:pt x="3912" y="28120"/>
                </a:cubicBezTo>
                <a:cubicBezTo>
                  <a:pt x="4691" y="28525"/>
                  <a:pt x="5550" y="28741"/>
                  <a:pt x="6401" y="28741"/>
                </a:cubicBezTo>
                <a:cubicBezTo>
                  <a:pt x="7345" y="28741"/>
                  <a:pt x="8279" y="28475"/>
                  <a:pt x="9080" y="27906"/>
                </a:cubicBezTo>
                <a:cubicBezTo>
                  <a:pt x="9190" y="27829"/>
                  <a:pt x="9118" y="27670"/>
                  <a:pt x="9021" y="27670"/>
                </a:cubicBezTo>
                <a:cubicBezTo>
                  <a:pt x="9001" y="27670"/>
                  <a:pt x="8980" y="27677"/>
                  <a:pt x="8959" y="27693"/>
                </a:cubicBezTo>
                <a:cubicBezTo>
                  <a:pt x="8193" y="28237"/>
                  <a:pt x="7299" y="28491"/>
                  <a:pt x="6396" y="28491"/>
                </a:cubicBezTo>
                <a:cubicBezTo>
                  <a:pt x="5506" y="28491"/>
                  <a:pt x="4608" y="28244"/>
                  <a:pt x="3819" y="27786"/>
                </a:cubicBezTo>
                <a:cubicBezTo>
                  <a:pt x="2190" y="26838"/>
                  <a:pt x="1215" y="25062"/>
                  <a:pt x="828" y="23287"/>
                </a:cubicBezTo>
                <a:cubicBezTo>
                  <a:pt x="0" y="19415"/>
                  <a:pt x="1589" y="15182"/>
                  <a:pt x="2897" y="11590"/>
                </a:cubicBezTo>
                <a:cubicBezTo>
                  <a:pt x="3578" y="9721"/>
                  <a:pt x="4353" y="7878"/>
                  <a:pt x="5221" y="6076"/>
                </a:cubicBezTo>
                <a:cubicBezTo>
                  <a:pt x="5621" y="5221"/>
                  <a:pt x="6062" y="4367"/>
                  <a:pt x="6503" y="3539"/>
                </a:cubicBezTo>
                <a:cubicBezTo>
                  <a:pt x="6943" y="2724"/>
                  <a:pt x="7370" y="1616"/>
                  <a:pt x="7998" y="922"/>
                </a:cubicBezTo>
                <a:cubicBezTo>
                  <a:pt x="8153" y="748"/>
                  <a:pt x="8258" y="269"/>
                  <a:pt x="8553" y="269"/>
                </a:cubicBezTo>
                <a:cubicBezTo>
                  <a:pt x="8689" y="269"/>
                  <a:pt x="8865" y="372"/>
                  <a:pt x="9106" y="655"/>
                </a:cubicBezTo>
                <a:cubicBezTo>
                  <a:pt x="9226" y="788"/>
                  <a:pt x="9253" y="1029"/>
                  <a:pt x="9293" y="1216"/>
                </a:cubicBezTo>
                <a:cubicBezTo>
                  <a:pt x="9427" y="1723"/>
                  <a:pt x="9480" y="2284"/>
                  <a:pt x="9560" y="2805"/>
                </a:cubicBezTo>
                <a:cubicBezTo>
                  <a:pt x="9747" y="3966"/>
                  <a:pt x="9894" y="5128"/>
                  <a:pt x="10028" y="6289"/>
                </a:cubicBezTo>
                <a:cubicBezTo>
                  <a:pt x="10255" y="8319"/>
                  <a:pt x="10388" y="10362"/>
                  <a:pt x="10455" y="12405"/>
                </a:cubicBezTo>
                <a:cubicBezTo>
                  <a:pt x="10588" y="17131"/>
                  <a:pt x="10295" y="21858"/>
                  <a:pt x="9560" y="26531"/>
                </a:cubicBezTo>
                <a:cubicBezTo>
                  <a:pt x="9544" y="26627"/>
                  <a:pt x="9624" y="26690"/>
                  <a:pt x="9697" y="26690"/>
                </a:cubicBezTo>
                <a:cubicBezTo>
                  <a:pt x="9745" y="26690"/>
                  <a:pt x="9790" y="26662"/>
                  <a:pt x="9801" y="26598"/>
                </a:cubicBezTo>
                <a:cubicBezTo>
                  <a:pt x="10562" y="21738"/>
                  <a:pt x="10855" y="16824"/>
                  <a:pt x="10695" y="11924"/>
                </a:cubicBezTo>
                <a:cubicBezTo>
                  <a:pt x="10602" y="9400"/>
                  <a:pt x="10388" y="6877"/>
                  <a:pt x="10041" y="4367"/>
                </a:cubicBezTo>
                <a:cubicBezTo>
                  <a:pt x="9907" y="3299"/>
                  <a:pt x="9787" y="2190"/>
                  <a:pt x="9547" y="1149"/>
                </a:cubicBezTo>
                <a:cubicBezTo>
                  <a:pt x="9440" y="708"/>
                  <a:pt x="9226" y="27"/>
                  <a:pt x="8679" y="1"/>
                </a:cubicBezTo>
                <a:cubicBezTo>
                  <a:pt x="8670" y="0"/>
                  <a:pt x="8662" y="0"/>
                  <a:pt x="86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rot="-899972">
            <a:off x="7129517" y="4686940"/>
            <a:ext cx="1595888" cy="752191"/>
          </a:xfrm>
          <a:custGeom>
            <a:avLst/>
            <a:gdLst/>
            <a:ahLst/>
            <a:cxnLst/>
            <a:rect l="l" t="t" r="r" b="b"/>
            <a:pathLst>
              <a:path w="29092" h="10920" extrusionOk="0">
                <a:moveTo>
                  <a:pt x="9899" y="0"/>
                </a:moveTo>
                <a:cubicBezTo>
                  <a:pt x="9303" y="0"/>
                  <a:pt x="8707" y="32"/>
                  <a:pt x="8116" y="99"/>
                </a:cubicBezTo>
                <a:cubicBezTo>
                  <a:pt x="2269" y="769"/>
                  <a:pt x="0" y="10919"/>
                  <a:pt x="11186" y="10919"/>
                </a:cubicBezTo>
                <a:cubicBezTo>
                  <a:pt x="12261" y="10919"/>
                  <a:pt x="13460" y="10826"/>
                  <a:pt x="14792" y="10621"/>
                </a:cubicBezTo>
                <a:cubicBezTo>
                  <a:pt x="29092" y="8420"/>
                  <a:pt x="19557" y="0"/>
                  <a:pt x="9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rot="1244980">
            <a:off x="6185787" y="4399335"/>
            <a:ext cx="803347" cy="567040"/>
          </a:xfrm>
          <a:custGeom>
            <a:avLst/>
            <a:gdLst/>
            <a:ahLst/>
            <a:cxnLst/>
            <a:rect l="l" t="t" r="r" b="b"/>
            <a:pathLst>
              <a:path w="8019" h="5660" extrusionOk="0">
                <a:moveTo>
                  <a:pt x="3978" y="0"/>
                </a:moveTo>
                <a:cubicBezTo>
                  <a:pt x="3755" y="0"/>
                  <a:pt x="3519" y="14"/>
                  <a:pt x="3269" y="42"/>
                </a:cubicBezTo>
                <a:cubicBezTo>
                  <a:pt x="738" y="333"/>
                  <a:pt x="1" y="5660"/>
                  <a:pt x="3737" y="5660"/>
                </a:cubicBezTo>
                <a:cubicBezTo>
                  <a:pt x="4455" y="5660"/>
                  <a:pt x="5339" y="5463"/>
                  <a:pt x="6407" y="4996"/>
                </a:cubicBezTo>
                <a:cubicBezTo>
                  <a:pt x="7596" y="4477"/>
                  <a:pt x="8018" y="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rot="1201657">
            <a:off x="7063412" y="4126703"/>
            <a:ext cx="505793" cy="318539"/>
          </a:xfrm>
          <a:custGeom>
            <a:avLst/>
            <a:gdLst/>
            <a:ahLst/>
            <a:cxnLst/>
            <a:rect l="l" t="t" r="r" b="b"/>
            <a:pathLst>
              <a:path w="2693" h="1696" extrusionOk="0">
                <a:moveTo>
                  <a:pt x="1303" y="1"/>
                </a:moveTo>
                <a:cubicBezTo>
                  <a:pt x="1100" y="1"/>
                  <a:pt x="885" y="59"/>
                  <a:pt x="679" y="196"/>
                </a:cubicBezTo>
                <a:cubicBezTo>
                  <a:pt x="0" y="649"/>
                  <a:pt x="367" y="1695"/>
                  <a:pt x="1181" y="1695"/>
                </a:cubicBezTo>
                <a:cubicBezTo>
                  <a:pt x="1424" y="1695"/>
                  <a:pt x="1707" y="1602"/>
                  <a:pt x="2014" y="1371"/>
                </a:cubicBezTo>
                <a:cubicBezTo>
                  <a:pt x="2693" y="863"/>
                  <a:pt x="2084"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2"/>
        <p:cNvGrpSpPr/>
        <p:nvPr/>
      </p:nvGrpSpPr>
      <p:grpSpPr>
        <a:xfrm>
          <a:off x="0" y="0"/>
          <a:ext cx="0" cy="0"/>
          <a:chOff x="0" y="0"/>
          <a:chExt cx="0" cy="0"/>
        </a:xfrm>
      </p:grpSpPr>
      <p:sp>
        <p:nvSpPr>
          <p:cNvPr id="303" name="Google Shape;303;p9"/>
          <p:cNvSpPr txBox="1">
            <a:spLocks noGrp="1"/>
          </p:cNvSpPr>
          <p:nvPr>
            <p:ph type="title"/>
          </p:nvPr>
        </p:nvSpPr>
        <p:spPr>
          <a:xfrm>
            <a:off x="1574075" y="1886700"/>
            <a:ext cx="5995800" cy="62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4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04" name="Google Shape;304;p9"/>
          <p:cNvSpPr txBox="1">
            <a:spLocks noGrp="1"/>
          </p:cNvSpPr>
          <p:nvPr>
            <p:ph type="subTitle" idx="1"/>
          </p:nvPr>
        </p:nvSpPr>
        <p:spPr>
          <a:xfrm>
            <a:off x="1724600" y="2542300"/>
            <a:ext cx="5694900" cy="1090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305" name="Google Shape;305;p9"/>
          <p:cNvSpPr/>
          <p:nvPr/>
        </p:nvSpPr>
        <p:spPr>
          <a:xfrm>
            <a:off x="6063576" y="-68624"/>
            <a:ext cx="3128170" cy="2842538"/>
          </a:xfrm>
          <a:custGeom>
            <a:avLst/>
            <a:gdLst/>
            <a:ahLst/>
            <a:cxnLst/>
            <a:rect l="l" t="t" r="r" b="b"/>
            <a:pathLst>
              <a:path w="43769" h="38867" extrusionOk="0">
                <a:moveTo>
                  <a:pt x="3859" y="1"/>
                </a:moveTo>
                <a:cubicBezTo>
                  <a:pt x="3859" y="1"/>
                  <a:pt x="0" y="6930"/>
                  <a:pt x="7317" y="11817"/>
                </a:cubicBezTo>
                <a:cubicBezTo>
                  <a:pt x="14648" y="16704"/>
                  <a:pt x="19027" y="14661"/>
                  <a:pt x="25142" y="17318"/>
                </a:cubicBezTo>
                <a:cubicBezTo>
                  <a:pt x="31244" y="19962"/>
                  <a:pt x="32166" y="22819"/>
                  <a:pt x="33394" y="28307"/>
                </a:cubicBezTo>
                <a:cubicBezTo>
                  <a:pt x="34388" y="32796"/>
                  <a:pt x="37294" y="38866"/>
                  <a:pt x="41103" y="38866"/>
                </a:cubicBezTo>
                <a:cubicBezTo>
                  <a:pt x="41951" y="38866"/>
                  <a:pt x="42843" y="38566"/>
                  <a:pt x="43769" y="37881"/>
                </a:cubicBezTo>
                <a:lnTo>
                  <a:pt x="43769" y="1"/>
                </a:lnTo>
                <a:close/>
              </a:path>
            </a:pathLst>
          </a:cu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9"/>
          <p:cNvSpPr/>
          <p:nvPr/>
        </p:nvSpPr>
        <p:spPr>
          <a:xfrm>
            <a:off x="6481192" y="-7051"/>
            <a:ext cx="2660170" cy="2362336"/>
          </a:xfrm>
          <a:custGeom>
            <a:avLst/>
            <a:gdLst/>
            <a:ahLst/>
            <a:cxnLst/>
            <a:rect l="l" t="t" r="r" b="b"/>
            <a:pathLst>
              <a:path w="43769" h="38867" extrusionOk="0">
                <a:moveTo>
                  <a:pt x="3859" y="1"/>
                </a:moveTo>
                <a:cubicBezTo>
                  <a:pt x="3859" y="1"/>
                  <a:pt x="0" y="6930"/>
                  <a:pt x="7317" y="11817"/>
                </a:cubicBezTo>
                <a:cubicBezTo>
                  <a:pt x="14648" y="16704"/>
                  <a:pt x="19027" y="14661"/>
                  <a:pt x="25142" y="17318"/>
                </a:cubicBezTo>
                <a:cubicBezTo>
                  <a:pt x="31244" y="19962"/>
                  <a:pt x="32166" y="22819"/>
                  <a:pt x="33394" y="28307"/>
                </a:cubicBezTo>
                <a:cubicBezTo>
                  <a:pt x="34388" y="32796"/>
                  <a:pt x="37294" y="38866"/>
                  <a:pt x="41103" y="38866"/>
                </a:cubicBezTo>
                <a:cubicBezTo>
                  <a:pt x="41951" y="38866"/>
                  <a:pt x="42843" y="38566"/>
                  <a:pt x="43769" y="37881"/>
                </a:cubicBezTo>
                <a:lnTo>
                  <a:pt x="437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9"/>
          <p:cNvSpPr/>
          <p:nvPr/>
        </p:nvSpPr>
        <p:spPr>
          <a:xfrm>
            <a:off x="6410636" y="328542"/>
            <a:ext cx="837669" cy="678572"/>
          </a:xfrm>
          <a:custGeom>
            <a:avLst/>
            <a:gdLst/>
            <a:ahLst/>
            <a:cxnLst/>
            <a:rect l="l" t="t" r="r" b="b"/>
            <a:pathLst>
              <a:path w="12029" h="9744" extrusionOk="0">
                <a:moveTo>
                  <a:pt x="7021" y="0"/>
                </a:moveTo>
                <a:cubicBezTo>
                  <a:pt x="5604" y="0"/>
                  <a:pt x="3994" y="817"/>
                  <a:pt x="2682" y="2833"/>
                </a:cubicBezTo>
                <a:cubicBezTo>
                  <a:pt x="1" y="6928"/>
                  <a:pt x="1617" y="9744"/>
                  <a:pt x="4294" y="9744"/>
                </a:cubicBezTo>
                <a:cubicBezTo>
                  <a:pt x="5736" y="9744"/>
                  <a:pt x="7486" y="8926"/>
                  <a:pt x="9038" y="7052"/>
                </a:cubicBezTo>
                <a:cubicBezTo>
                  <a:pt x="12029" y="3450"/>
                  <a:pt x="9933" y="0"/>
                  <a:pt x="70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9"/>
          <p:cNvSpPr/>
          <p:nvPr/>
        </p:nvSpPr>
        <p:spPr>
          <a:xfrm rot="1694811">
            <a:off x="5953724" y="328536"/>
            <a:ext cx="456893" cy="347021"/>
          </a:xfrm>
          <a:custGeom>
            <a:avLst/>
            <a:gdLst/>
            <a:ahLst/>
            <a:cxnLst/>
            <a:rect l="l" t="t" r="r" b="b"/>
            <a:pathLst>
              <a:path w="6561" h="4983" extrusionOk="0">
                <a:moveTo>
                  <a:pt x="4222" y="1"/>
                </a:moveTo>
                <a:cubicBezTo>
                  <a:pt x="3720" y="1"/>
                  <a:pt x="3133" y="177"/>
                  <a:pt x="2549" y="569"/>
                </a:cubicBezTo>
                <a:cubicBezTo>
                  <a:pt x="661" y="1838"/>
                  <a:pt x="0" y="4982"/>
                  <a:pt x="1592" y="4982"/>
                </a:cubicBezTo>
                <a:cubicBezTo>
                  <a:pt x="2060" y="4982"/>
                  <a:pt x="2722" y="4711"/>
                  <a:pt x="3604" y="4041"/>
                </a:cubicBezTo>
                <a:cubicBezTo>
                  <a:pt x="6561" y="1785"/>
                  <a:pt x="5821" y="1"/>
                  <a:pt x="42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9"/>
          <p:cNvSpPr/>
          <p:nvPr/>
        </p:nvSpPr>
        <p:spPr>
          <a:xfrm>
            <a:off x="5531099" y="713008"/>
            <a:ext cx="399093" cy="142414"/>
          </a:xfrm>
          <a:custGeom>
            <a:avLst/>
            <a:gdLst/>
            <a:ahLst/>
            <a:cxnLst/>
            <a:rect l="l" t="t" r="r" b="b"/>
            <a:pathLst>
              <a:path w="5731" h="2045" extrusionOk="0">
                <a:moveTo>
                  <a:pt x="2617" y="1"/>
                </a:moveTo>
                <a:cubicBezTo>
                  <a:pt x="509" y="1"/>
                  <a:pt x="1" y="1807"/>
                  <a:pt x="2553" y="2027"/>
                </a:cubicBezTo>
                <a:cubicBezTo>
                  <a:pt x="2694" y="2039"/>
                  <a:pt x="2830" y="2044"/>
                  <a:pt x="2961" y="2044"/>
                </a:cubicBezTo>
                <a:cubicBezTo>
                  <a:pt x="5156" y="2044"/>
                  <a:pt x="5731" y="429"/>
                  <a:pt x="3248" y="51"/>
                </a:cubicBezTo>
                <a:cubicBezTo>
                  <a:pt x="3024" y="16"/>
                  <a:pt x="2814" y="1"/>
                  <a:pt x="2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9"/>
          <p:cNvGrpSpPr/>
          <p:nvPr/>
        </p:nvGrpSpPr>
        <p:grpSpPr>
          <a:xfrm>
            <a:off x="8077895" y="184143"/>
            <a:ext cx="810589" cy="855444"/>
            <a:chOff x="8069170" y="237118"/>
            <a:chExt cx="810589" cy="855444"/>
          </a:xfrm>
        </p:grpSpPr>
        <p:sp>
          <p:nvSpPr>
            <p:cNvPr id="311" name="Google Shape;311;p9"/>
            <p:cNvSpPr/>
            <p:nvPr/>
          </p:nvSpPr>
          <p:spPr>
            <a:xfrm>
              <a:off x="8069170" y="386354"/>
              <a:ext cx="131127" cy="121661"/>
            </a:xfrm>
            <a:custGeom>
              <a:avLst/>
              <a:gdLst/>
              <a:ahLst/>
              <a:cxnLst/>
              <a:rect l="l" t="t" r="r" b="b"/>
              <a:pathLst>
                <a:path w="1883" h="1747" extrusionOk="0">
                  <a:moveTo>
                    <a:pt x="1619" y="1"/>
                  </a:moveTo>
                  <a:cubicBezTo>
                    <a:pt x="1284" y="1"/>
                    <a:pt x="994" y="267"/>
                    <a:pt x="761" y="488"/>
                  </a:cubicBezTo>
                  <a:cubicBezTo>
                    <a:pt x="480" y="768"/>
                    <a:pt x="173" y="1089"/>
                    <a:pt x="40" y="1476"/>
                  </a:cubicBezTo>
                  <a:cubicBezTo>
                    <a:pt x="1" y="1622"/>
                    <a:pt x="118" y="1747"/>
                    <a:pt x="251" y="1747"/>
                  </a:cubicBezTo>
                  <a:cubicBezTo>
                    <a:pt x="301" y="1747"/>
                    <a:pt x="353" y="1729"/>
                    <a:pt x="400" y="1690"/>
                  </a:cubicBezTo>
                  <a:cubicBezTo>
                    <a:pt x="654" y="1449"/>
                    <a:pt x="854" y="1142"/>
                    <a:pt x="1121" y="888"/>
                  </a:cubicBezTo>
                  <a:cubicBezTo>
                    <a:pt x="1348" y="675"/>
                    <a:pt x="1682" y="528"/>
                    <a:pt x="1842" y="261"/>
                  </a:cubicBezTo>
                  <a:cubicBezTo>
                    <a:pt x="1882" y="141"/>
                    <a:pt x="1815" y="21"/>
                    <a:pt x="1709" y="7"/>
                  </a:cubicBezTo>
                  <a:cubicBezTo>
                    <a:pt x="1678" y="3"/>
                    <a:pt x="1649" y="1"/>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9"/>
            <p:cNvSpPr/>
            <p:nvPr/>
          </p:nvSpPr>
          <p:spPr>
            <a:xfrm>
              <a:off x="8269520" y="353902"/>
              <a:ext cx="113300" cy="128347"/>
            </a:xfrm>
            <a:custGeom>
              <a:avLst/>
              <a:gdLst/>
              <a:ahLst/>
              <a:cxnLst/>
              <a:rect l="l" t="t" r="r" b="b"/>
              <a:pathLst>
                <a:path w="1627" h="1843" extrusionOk="0">
                  <a:moveTo>
                    <a:pt x="1344" y="0"/>
                  </a:moveTo>
                  <a:cubicBezTo>
                    <a:pt x="1290" y="0"/>
                    <a:pt x="1236" y="18"/>
                    <a:pt x="1195" y="59"/>
                  </a:cubicBezTo>
                  <a:cubicBezTo>
                    <a:pt x="941" y="326"/>
                    <a:pt x="728" y="647"/>
                    <a:pt x="501" y="927"/>
                  </a:cubicBezTo>
                  <a:cubicBezTo>
                    <a:pt x="314" y="1154"/>
                    <a:pt x="73" y="1408"/>
                    <a:pt x="20" y="1702"/>
                  </a:cubicBezTo>
                  <a:cubicBezTo>
                    <a:pt x="0" y="1790"/>
                    <a:pt x="75" y="1842"/>
                    <a:pt x="148" y="1842"/>
                  </a:cubicBezTo>
                  <a:cubicBezTo>
                    <a:pt x="174" y="1842"/>
                    <a:pt x="199" y="1836"/>
                    <a:pt x="220" y="1822"/>
                  </a:cubicBezTo>
                  <a:cubicBezTo>
                    <a:pt x="487" y="1621"/>
                    <a:pt x="728" y="1381"/>
                    <a:pt x="941" y="1127"/>
                  </a:cubicBezTo>
                  <a:cubicBezTo>
                    <a:pt x="1182" y="874"/>
                    <a:pt x="1462" y="633"/>
                    <a:pt x="1569" y="273"/>
                  </a:cubicBezTo>
                  <a:cubicBezTo>
                    <a:pt x="1626" y="119"/>
                    <a:pt x="1484" y="0"/>
                    <a:pt x="1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9"/>
            <p:cNvSpPr/>
            <p:nvPr/>
          </p:nvSpPr>
          <p:spPr>
            <a:xfrm>
              <a:off x="8090619" y="539281"/>
              <a:ext cx="105919" cy="89348"/>
            </a:xfrm>
            <a:custGeom>
              <a:avLst/>
              <a:gdLst/>
              <a:ahLst/>
              <a:cxnLst/>
              <a:rect l="l" t="t" r="r" b="b"/>
              <a:pathLst>
                <a:path w="1521" h="1283" extrusionOk="0">
                  <a:moveTo>
                    <a:pt x="1275" y="1"/>
                  </a:moveTo>
                  <a:cubicBezTo>
                    <a:pt x="975" y="1"/>
                    <a:pt x="1" y="1070"/>
                    <a:pt x="346" y="1283"/>
                  </a:cubicBezTo>
                  <a:cubicBezTo>
                    <a:pt x="359" y="1283"/>
                    <a:pt x="385" y="1283"/>
                    <a:pt x="373" y="1258"/>
                  </a:cubicBezTo>
                  <a:lnTo>
                    <a:pt x="373" y="1258"/>
                  </a:lnTo>
                  <a:cubicBezTo>
                    <a:pt x="374" y="1258"/>
                    <a:pt x="375" y="1258"/>
                    <a:pt x="376" y="1258"/>
                  </a:cubicBezTo>
                  <a:cubicBezTo>
                    <a:pt x="405" y="1258"/>
                    <a:pt x="640" y="1082"/>
                    <a:pt x="653" y="1069"/>
                  </a:cubicBezTo>
                  <a:cubicBezTo>
                    <a:pt x="786" y="949"/>
                    <a:pt x="907" y="829"/>
                    <a:pt x="1040" y="709"/>
                  </a:cubicBezTo>
                  <a:cubicBezTo>
                    <a:pt x="1187" y="602"/>
                    <a:pt x="1307" y="482"/>
                    <a:pt x="1427" y="348"/>
                  </a:cubicBezTo>
                  <a:cubicBezTo>
                    <a:pt x="1521" y="201"/>
                    <a:pt x="1481" y="1"/>
                    <a:pt x="1280" y="1"/>
                  </a:cubicBezTo>
                  <a:cubicBezTo>
                    <a:pt x="1279" y="1"/>
                    <a:pt x="1277"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9"/>
            <p:cNvSpPr/>
            <p:nvPr/>
          </p:nvSpPr>
          <p:spPr>
            <a:xfrm>
              <a:off x="8270912" y="519364"/>
              <a:ext cx="96587" cy="115115"/>
            </a:xfrm>
            <a:custGeom>
              <a:avLst/>
              <a:gdLst/>
              <a:ahLst/>
              <a:cxnLst/>
              <a:rect l="l" t="t" r="r" b="b"/>
              <a:pathLst>
                <a:path w="1387" h="1653" extrusionOk="0">
                  <a:moveTo>
                    <a:pt x="1120" y="1"/>
                  </a:moveTo>
                  <a:cubicBezTo>
                    <a:pt x="1064" y="1"/>
                    <a:pt x="1007" y="26"/>
                    <a:pt x="961" y="87"/>
                  </a:cubicBezTo>
                  <a:cubicBezTo>
                    <a:pt x="614" y="527"/>
                    <a:pt x="307" y="1008"/>
                    <a:pt x="40" y="1502"/>
                  </a:cubicBezTo>
                  <a:cubicBezTo>
                    <a:pt x="1" y="1581"/>
                    <a:pt x="63" y="1652"/>
                    <a:pt x="130" y="1652"/>
                  </a:cubicBezTo>
                  <a:cubicBezTo>
                    <a:pt x="155" y="1652"/>
                    <a:pt x="179" y="1643"/>
                    <a:pt x="200" y="1622"/>
                  </a:cubicBezTo>
                  <a:cubicBezTo>
                    <a:pt x="587" y="1208"/>
                    <a:pt x="948" y="768"/>
                    <a:pt x="1282" y="314"/>
                  </a:cubicBezTo>
                  <a:cubicBezTo>
                    <a:pt x="1387" y="161"/>
                    <a:pt x="1259" y="1"/>
                    <a:pt x="1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9"/>
            <p:cNvSpPr/>
            <p:nvPr/>
          </p:nvSpPr>
          <p:spPr>
            <a:xfrm>
              <a:off x="8475440" y="434405"/>
              <a:ext cx="100278" cy="114210"/>
            </a:xfrm>
            <a:custGeom>
              <a:avLst/>
              <a:gdLst/>
              <a:ahLst/>
              <a:cxnLst/>
              <a:rect l="l" t="t" r="r" b="b"/>
              <a:pathLst>
                <a:path w="1440" h="1640" extrusionOk="0">
                  <a:moveTo>
                    <a:pt x="1171" y="1"/>
                  </a:moveTo>
                  <a:cubicBezTo>
                    <a:pt x="1132" y="1"/>
                    <a:pt x="1091" y="16"/>
                    <a:pt x="1055" y="52"/>
                  </a:cubicBezTo>
                  <a:cubicBezTo>
                    <a:pt x="615" y="465"/>
                    <a:pt x="268" y="973"/>
                    <a:pt x="27" y="1534"/>
                  </a:cubicBezTo>
                  <a:cubicBezTo>
                    <a:pt x="1" y="1595"/>
                    <a:pt x="56" y="1639"/>
                    <a:pt x="111" y="1639"/>
                  </a:cubicBezTo>
                  <a:cubicBezTo>
                    <a:pt x="140" y="1639"/>
                    <a:pt x="169" y="1628"/>
                    <a:pt x="187" y="1600"/>
                  </a:cubicBezTo>
                  <a:cubicBezTo>
                    <a:pt x="495" y="1106"/>
                    <a:pt x="1015" y="799"/>
                    <a:pt x="1336" y="319"/>
                  </a:cubicBezTo>
                  <a:cubicBezTo>
                    <a:pt x="1439" y="184"/>
                    <a:pt x="1310" y="1"/>
                    <a:pt x="1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a:off x="8343824" y="621315"/>
              <a:ext cx="71239" cy="83847"/>
            </a:xfrm>
            <a:custGeom>
              <a:avLst/>
              <a:gdLst/>
              <a:ahLst/>
              <a:cxnLst/>
              <a:rect l="l" t="t" r="r" b="b"/>
              <a:pathLst>
                <a:path w="1023" h="1204" extrusionOk="0">
                  <a:moveTo>
                    <a:pt x="866" y="1"/>
                  </a:moveTo>
                  <a:cubicBezTo>
                    <a:pt x="847" y="1"/>
                    <a:pt x="828" y="4"/>
                    <a:pt x="809" y="11"/>
                  </a:cubicBezTo>
                  <a:cubicBezTo>
                    <a:pt x="622" y="65"/>
                    <a:pt x="555" y="252"/>
                    <a:pt x="448" y="398"/>
                  </a:cubicBezTo>
                  <a:cubicBezTo>
                    <a:pt x="302" y="612"/>
                    <a:pt x="168" y="826"/>
                    <a:pt x="48" y="1039"/>
                  </a:cubicBezTo>
                  <a:cubicBezTo>
                    <a:pt x="0" y="1125"/>
                    <a:pt x="68" y="1203"/>
                    <a:pt x="144" y="1203"/>
                  </a:cubicBezTo>
                  <a:cubicBezTo>
                    <a:pt x="175" y="1203"/>
                    <a:pt x="208" y="1190"/>
                    <a:pt x="235" y="1160"/>
                  </a:cubicBezTo>
                  <a:cubicBezTo>
                    <a:pt x="368" y="986"/>
                    <a:pt x="529" y="826"/>
                    <a:pt x="675" y="666"/>
                  </a:cubicBezTo>
                  <a:cubicBezTo>
                    <a:pt x="836" y="492"/>
                    <a:pt x="1009" y="372"/>
                    <a:pt x="1023" y="158"/>
                  </a:cubicBezTo>
                  <a:cubicBezTo>
                    <a:pt x="1023" y="70"/>
                    <a:pt x="951" y="1"/>
                    <a:pt x="8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9"/>
            <p:cNvSpPr/>
            <p:nvPr/>
          </p:nvSpPr>
          <p:spPr>
            <a:xfrm>
              <a:off x="8094936" y="676608"/>
              <a:ext cx="111629" cy="122149"/>
            </a:xfrm>
            <a:custGeom>
              <a:avLst/>
              <a:gdLst/>
              <a:ahLst/>
              <a:cxnLst/>
              <a:rect l="l" t="t" r="r" b="b"/>
              <a:pathLst>
                <a:path w="1603" h="1754" extrusionOk="0">
                  <a:moveTo>
                    <a:pt x="1439" y="1"/>
                  </a:moveTo>
                  <a:cubicBezTo>
                    <a:pt x="1428" y="1"/>
                    <a:pt x="1417" y="2"/>
                    <a:pt x="1405" y="5"/>
                  </a:cubicBezTo>
                  <a:cubicBezTo>
                    <a:pt x="1085" y="112"/>
                    <a:pt x="911" y="419"/>
                    <a:pt x="711" y="686"/>
                  </a:cubicBezTo>
                  <a:cubicBezTo>
                    <a:pt x="484" y="980"/>
                    <a:pt x="297" y="1287"/>
                    <a:pt x="70" y="1567"/>
                  </a:cubicBezTo>
                  <a:cubicBezTo>
                    <a:pt x="1" y="1657"/>
                    <a:pt x="79" y="1753"/>
                    <a:pt x="162" y="1753"/>
                  </a:cubicBezTo>
                  <a:cubicBezTo>
                    <a:pt x="190" y="1753"/>
                    <a:pt x="220" y="1742"/>
                    <a:pt x="244" y="1714"/>
                  </a:cubicBezTo>
                  <a:cubicBezTo>
                    <a:pt x="497" y="1474"/>
                    <a:pt x="738" y="1220"/>
                    <a:pt x="965" y="953"/>
                  </a:cubicBezTo>
                  <a:cubicBezTo>
                    <a:pt x="1178" y="713"/>
                    <a:pt x="1472" y="499"/>
                    <a:pt x="1579" y="192"/>
                  </a:cubicBezTo>
                  <a:cubicBezTo>
                    <a:pt x="1603" y="96"/>
                    <a:pt x="1531" y="1"/>
                    <a:pt x="14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9"/>
            <p:cNvSpPr/>
            <p:nvPr/>
          </p:nvSpPr>
          <p:spPr>
            <a:xfrm>
              <a:off x="8211720" y="795760"/>
              <a:ext cx="95473" cy="122079"/>
            </a:xfrm>
            <a:custGeom>
              <a:avLst/>
              <a:gdLst/>
              <a:ahLst/>
              <a:cxnLst/>
              <a:rect l="l" t="t" r="r" b="b"/>
              <a:pathLst>
                <a:path w="1371" h="1753" extrusionOk="0">
                  <a:moveTo>
                    <a:pt x="1184" y="1"/>
                  </a:moveTo>
                  <a:cubicBezTo>
                    <a:pt x="1175" y="1"/>
                    <a:pt x="1166" y="1"/>
                    <a:pt x="1157" y="3"/>
                  </a:cubicBezTo>
                  <a:cubicBezTo>
                    <a:pt x="877" y="43"/>
                    <a:pt x="636" y="497"/>
                    <a:pt x="476" y="711"/>
                  </a:cubicBezTo>
                  <a:cubicBezTo>
                    <a:pt x="249" y="978"/>
                    <a:pt x="102" y="1285"/>
                    <a:pt x="9" y="1619"/>
                  </a:cubicBezTo>
                  <a:cubicBezTo>
                    <a:pt x="1" y="1701"/>
                    <a:pt x="63" y="1752"/>
                    <a:pt x="124" y="1752"/>
                  </a:cubicBezTo>
                  <a:cubicBezTo>
                    <a:pt x="163" y="1752"/>
                    <a:pt x="202" y="1732"/>
                    <a:pt x="222" y="1685"/>
                  </a:cubicBezTo>
                  <a:cubicBezTo>
                    <a:pt x="396" y="1352"/>
                    <a:pt x="623" y="1058"/>
                    <a:pt x="903" y="791"/>
                  </a:cubicBezTo>
                  <a:cubicBezTo>
                    <a:pt x="1090" y="604"/>
                    <a:pt x="1371" y="404"/>
                    <a:pt x="1331" y="110"/>
                  </a:cubicBezTo>
                  <a:cubicBezTo>
                    <a:pt x="1331" y="40"/>
                    <a:pt x="1249" y="1"/>
                    <a:pt x="1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9"/>
            <p:cNvSpPr/>
            <p:nvPr/>
          </p:nvSpPr>
          <p:spPr>
            <a:xfrm>
              <a:off x="8395287" y="680369"/>
              <a:ext cx="106476" cy="126048"/>
            </a:xfrm>
            <a:custGeom>
              <a:avLst/>
              <a:gdLst/>
              <a:ahLst/>
              <a:cxnLst/>
              <a:rect l="l" t="t" r="r" b="b"/>
              <a:pathLst>
                <a:path w="1529" h="1810" extrusionOk="0">
                  <a:moveTo>
                    <a:pt x="1311" y="0"/>
                  </a:moveTo>
                  <a:cubicBezTo>
                    <a:pt x="1285" y="0"/>
                    <a:pt x="1258" y="6"/>
                    <a:pt x="1232" y="18"/>
                  </a:cubicBezTo>
                  <a:cubicBezTo>
                    <a:pt x="724" y="392"/>
                    <a:pt x="337" y="1019"/>
                    <a:pt x="57" y="1580"/>
                  </a:cubicBezTo>
                  <a:cubicBezTo>
                    <a:pt x="1" y="1701"/>
                    <a:pt x="94" y="1809"/>
                    <a:pt x="192" y="1809"/>
                  </a:cubicBezTo>
                  <a:cubicBezTo>
                    <a:pt x="235" y="1809"/>
                    <a:pt x="278" y="1789"/>
                    <a:pt x="310" y="1740"/>
                  </a:cubicBezTo>
                  <a:cubicBezTo>
                    <a:pt x="657" y="1206"/>
                    <a:pt x="1205" y="806"/>
                    <a:pt x="1485" y="245"/>
                  </a:cubicBezTo>
                  <a:cubicBezTo>
                    <a:pt x="1529" y="114"/>
                    <a:pt x="1429" y="0"/>
                    <a:pt x="1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9"/>
            <p:cNvSpPr/>
            <p:nvPr/>
          </p:nvSpPr>
          <p:spPr>
            <a:xfrm>
              <a:off x="8598282" y="481550"/>
              <a:ext cx="91573" cy="94223"/>
            </a:xfrm>
            <a:custGeom>
              <a:avLst/>
              <a:gdLst/>
              <a:ahLst/>
              <a:cxnLst/>
              <a:rect l="l" t="t" r="r" b="b"/>
              <a:pathLst>
                <a:path w="1315" h="1353" extrusionOk="0">
                  <a:moveTo>
                    <a:pt x="1144" y="1"/>
                  </a:moveTo>
                  <a:cubicBezTo>
                    <a:pt x="1124" y="1"/>
                    <a:pt x="1103" y="5"/>
                    <a:pt x="1080" y="15"/>
                  </a:cubicBezTo>
                  <a:cubicBezTo>
                    <a:pt x="773" y="122"/>
                    <a:pt x="600" y="389"/>
                    <a:pt x="413" y="630"/>
                  </a:cubicBezTo>
                  <a:cubicBezTo>
                    <a:pt x="333" y="736"/>
                    <a:pt x="253" y="843"/>
                    <a:pt x="186" y="937"/>
                  </a:cubicBezTo>
                  <a:cubicBezTo>
                    <a:pt x="106" y="1030"/>
                    <a:pt x="12" y="1097"/>
                    <a:pt x="12" y="1217"/>
                  </a:cubicBezTo>
                  <a:cubicBezTo>
                    <a:pt x="0" y="1290"/>
                    <a:pt x="55" y="1352"/>
                    <a:pt x="115" y="1352"/>
                  </a:cubicBezTo>
                  <a:cubicBezTo>
                    <a:pt x="121" y="1352"/>
                    <a:pt x="127" y="1352"/>
                    <a:pt x="132" y="1351"/>
                  </a:cubicBezTo>
                  <a:cubicBezTo>
                    <a:pt x="346" y="1337"/>
                    <a:pt x="546" y="1070"/>
                    <a:pt x="680" y="937"/>
                  </a:cubicBezTo>
                  <a:cubicBezTo>
                    <a:pt x="894" y="723"/>
                    <a:pt x="1161" y="523"/>
                    <a:pt x="1281" y="242"/>
                  </a:cubicBezTo>
                  <a:cubicBezTo>
                    <a:pt x="1315" y="141"/>
                    <a:pt x="1253" y="1"/>
                    <a:pt x="1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9"/>
            <p:cNvSpPr/>
            <p:nvPr/>
          </p:nvSpPr>
          <p:spPr>
            <a:xfrm>
              <a:off x="8619940" y="645201"/>
              <a:ext cx="89832" cy="110170"/>
            </a:xfrm>
            <a:custGeom>
              <a:avLst/>
              <a:gdLst/>
              <a:ahLst/>
              <a:cxnLst/>
              <a:rect l="l" t="t" r="r" b="b"/>
              <a:pathLst>
                <a:path w="1290" h="1582" extrusionOk="0">
                  <a:moveTo>
                    <a:pt x="1108" y="1"/>
                  </a:moveTo>
                  <a:cubicBezTo>
                    <a:pt x="1102" y="1"/>
                    <a:pt x="1096" y="1"/>
                    <a:pt x="1090" y="2"/>
                  </a:cubicBezTo>
                  <a:cubicBezTo>
                    <a:pt x="810" y="42"/>
                    <a:pt x="663" y="296"/>
                    <a:pt x="516" y="523"/>
                  </a:cubicBezTo>
                  <a:cubicBezTo>
                    <a:pt x="342" y="803"/>
                    <a:pt x="209" y="1110"/>
                    <a:pt x="48" y="1404"/>
                  </a:cubicBezTo>
                  <a:cubicBezTo>
                    <a:pt x="1" y="1499"/>
                    <a:pt x="96" y="1581"/>
                    <a:pt x="184" y="1581"/>
                  </a:cubicBezTo>
                  <a:cubicBezTo>
                    <a:pt x="219" y="1581"/>
                    <a:pt x="253" y="1568"/>
                    <a:pt x="275" y="1538"/>
                  </a:cubicBezTo>
                  <a:cubicBezTo>
                    <a:pt x="449" y="1297"/>
                    <a:pt x="623" y="1057"/>
                    <a:pt x="796" y="830"/>
                  </a:cubicBezTo>
                  <a:cubicBezTo>
                    <a:pt x="956" y="630"/>
                    <a:pt x="1210" y="456"/>
                    <a:pt x="1277" y="202"/>
                  </a:cubicBezTo>
                  <a:cubicBezTo>
                    <a:pt x="1289" y="102"/>
                    <a:pt x="1207" y="1"/>
                    <a:pt x="1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a:off x="8440551" y="828142"/>
              <a:ext cx="93523" cy="106480"/>
            </a:xfrm>
            <a:custGeom>
              <a:avLst/>
              <a:gdLst/>
              <a:ahLst/>
              <a:cxnLst/>
              <a:rect l="l" t="t" r="r" b="b"/>
              <a:pathLst>
                <a:path w="1343" h="1529" extrusionOk="0">
                  <a:moveTo>
                    <a:pt x="1107" y="1"/>
                  </a:moveTo>
                  <a:cubicBezTo>
                    <a:pt x="1058" y="1"/>
                    <a:pt x="1008" y="22"/>
                    <a:pt x="969" y="72"/>
                  </a:cubicBezTo>
                  <a:cubicBezTo>
                    <a:pt x="849" y="232"/>
                    <a:pt x="728" y="406"/>
                    <a:pt x="622" y="593"/>
                  </a:cubicBezTo>
                  <a:cubicBezTo>
                    <a:pt x="461" y="847"/>
                    <a:pt x="274" y="1087"/>
                    <a:pt x="74" y="1314"/>
                  </a:cubicBezTo>
                  <a:cubicBezTo>
                    <a:pt x="0" y="1409"/>
                    <a:pt x="93" y="1529"/>
                    <a:pt x="188" y="1529"/>
                  </a:cubicBezTo>
                  <a:cubicBezTo>
                    <a:pt x="213" y="1529"/>
                    <a:pt x="239" y="1520"/>
                    <a:pt x="261" y="1501"/>
                  </a:cubicBezTo>
                  <a:cubicBezTo>
                    <a:pt x="461" y="1314"/>
                    <a:pt x="648" y="1127"/>
                    <a:pt x="822" y="927"/>
                  </a:cubicBezTo>
                  <a:cubicBezTo>
                    <a:pt x="1009" y="740"/>
                    <a:pt x="1169" y="513"/>
                    <a:pt x="1276" y="259"/>
                  </a:cubicBezTo>
                  <a:cubicBezTo>
                    <a:pt x="1342" y="127"/>
                    <a:pt x="1227" y="1"/>
                    <a:pt x="1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8240898" y="926472"/>
              <a:ext cx="90111" cy="105017"/>
            </a:xfrm>
            <a:custGeom>
              <a:avLst/>
              <a:gdLst/>
              <a:ahLst/>
              <a:cxnLst/>
              <a:rect l="l" t="t" r="r" b="b"/>
              <a:pathLst>
                <a:path w="1294" h="1508" extrusionOk="0">
                  <a:moveTo>
                    <a:pt x="1045" y="0"/>
                  </a:moveTo>
                  <a:cubicBezTo>
                    <a:pt x="998" y="0"/>
                    <a:pt x="951" y="22"/>
                    <a:pt x="912" y="76"/>
                  </a:cubicBezTo>
                  <a:cubicBezTo>
                    <a:pt x="578" y="476"/>
                    <a:pt x="284" y="903"/>
                    <a:pt x="30" y="1357"/>
                  </a:cubicBezTo>
                  <a:cubicBezTo>
                    <a:pt x="1" y="1436"/>
                    <a:pt x="58" y="1508"/>
                    <a:pt x="128" y="1508"/>
                  </a:cubicBezTo>
                  <a:cubicBezTo>
                    <a:pt x="153" y="1508"/>
                    <a:pt x="179" y="1499"/>
                    <a:pt x="204" y="1478"/>
                  </a:cubicBezTo>
                  <a:cubicBezTo>
                    <a:pt x="591" y="1144"/>
                    <a:pt x="925" y="743"/>
                    <a:pt x="1205" y="316"/>
                  </a:cubicBezTo>
                  <a:cubicBezTo>
                    <a:pt x="1294" y="169"/>
                    <a:pt x="1173" y="0"/>
                    <a:pt x="10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9"/>
            <p:cNvSpPr/>
            <p:nvPr/>
          </p:nvSpPr>
          <p:spPr>
            <a:xfrm>
              <a:off x="8451067" y="964216"/>
              <a:ext cx="104944" cy="128347"/>
            </a:xfrm>
            <a:custGeom>
              <a:avLst/>
              <a:gdLst/>
              <a:ahLst/>
              <a:cxnLst/>
              <a:rect l="l" t="t" r="r" b="b"/>
              <a:pathLst>
                <a:path w="1507" h="1843" extrusionOk="0">
                  <a:moveTo>
                    <a:pt x="1310" y="1"/>
                  </a:moveTo>
                  <a:cubicBezTo>
                    <a:pt x="1279" y="1"/>
                    <a:pt x="1247" y="13"/>
                    <a:pt x="1218" y="41"/>
                  </a:cubicBezTo>
                  <a:cubicBezTo>
                    <a:pt x="738" y="508"/>
                    <a:pt x="471" y="1122"/>
                    <a:pt x="70" y="1643"/>
                  </a:cubicBezTo>
                  <a:cubicBezTo>
                    <a:pt x="0" y="1743"/>
                    <a:pt x="87" y="1842"/>
                    <a:pt x="179" y="1842"/>
                  </a:cubicBezTo>
                  <a:cubicBezTo>
                    <a:pt x="211" y="1842"/>
                    <a:pt x="243" y="1831"/>
                    <a:pt x="270" y="1803"/>
                  </a:cubicBezTo>
                  <a:cubicBezTo>
                    <a:pt x="724" y="1323"/>
                    <a:pt x="1112" y="789"/>
                    <a:pt x="1445" y="228"/>
                  </a:cubicBezTo>
                  <a:cubicBezTo>
                    <a:pt x="1507" y="126"/>
                    <a:pt x="1412" y="1"/>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a:off x="8657684" y="811916"/>
              <a:ext cx="79944" cy="89418"/>
            </a:xfrm>
            <a:custGeom>
              <a:avLst/>
              <a:gdLst/>
              <a:ahLst/>
              <a:cxnLst/>
              <a:rect l="l" t="t" r="r" b="b"/>
              <a:pathLst>
                <a:path w="1148" h="1284" extrusionOk="0">
                  <a:moveTo>
                    <a:pt x="911" y="0"/>
                  </a:moveTo>
                  <a:cubicBezTo>
                    <a:pt x="865" y="0"/>
                    <a:pt x="818" y="16"/>
                    <a:pt x="775" y="52"/>
                  </a:cubicBezTo>
                  <a:cubicBezTo>
                    <a:pt x="628" y="198"/>
                    <a:pt x="495" y="372"/>
                    <a:pt x="388" y="572"/>
                  </a:cubicBezTo>
                  <a:cubicBezTo>
                    <a:pt x="281" y="732"/>
                    <a:pt x="174" y="893"/>
                    <a:pt x="67" y="1053"/>
                  </a:cubicBezTo>
                  <a:cubicBezTo>
                    <a:pt x="1" y="1163"/>
                    <a:pt x="90" y="1283"/>
                    <a:pt x="206" y="1283"/>
                  </a:cubicBezTo>
                  <a:cubicBezTo>
                    <a:pt x="230" y="1283"/>
                    <a:pt x="256" y="1278"/>
                    <a:pt x="281" y="1267"/>
                  </a:cubicBezTo>
                  <a:cubicBezTo>
                    <a:pt x="655" y="1026"/>
                    <a:pt x="949" y="679"/>
                    <a:pt x="1109" y="265"/>
                  </a:cubicBezTo>
                  <a:cubicBezTo>
                    <a:pt x="1148" y="118"/>
                    <a:pt x="1036" y="0"/>
                    <a:pt x="9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a:off x="8807128" y="648056"/>
              <a:ext cx="72632" cy="89348"/>
            </a:xfrm>
            <a:custGeom>
              <a:avLst/>
              <a:gdLst/>
              <a:ahLst/>
              <a:cxnLst/>
              <a:rect l="l" t="t" r="r" b="b"/>
              <a:pathLst>
                <a:path w="1043" h="1283" extrusionOk="0">
                  <a:moveTo>
                    <a:pt x="755" y="1"/>
                  </a:moveTo>
                  <a:cubicBezTo>
                    <a:pt x="695" y="1"/>
                    <a:pt x="635" y="28"/>
                    <a:pt x="592" y="95"/>
                  </a:cubicBezTo>
                  <a:cubicBezTo>
                    <a:pt x="378" y="402"/>
                    <a:pt x="191" y="736"/>
                    <a:pt x="44" y="1096"/>
                  </a:cubicBezTo>
                  <a:cubicBezTo>
                    <a:pt x="1" y="1200"/>
                    <a:pt x="99" y="1282"/>
                    <a:pt x="198" y="1282"/>
                  </a:cubicBezTo>
                  <a:cubicBezTo>
                    <a:pt x="252" y="1282"/>
                    <a:pt x="305" y="1259"/>
                    <a:pt x="338" y="1203"/>
                  </a:cubicBezTo>
                  <a:cubicBezTo>
                    <a:pt x="498" y="882"/>
                    <a:pt x="739" y="615"/>
                    <a:pt x="939" y="322"/>
                  </a:cubicBezTo>
                  <a:cubicBezTo>
                    <a:pt x="1043" y="161"/>
                    <a:pt x="900" y="1"/>
                    <a:pt x="7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9"/>
            <p:cNvSpPr/>
            <p:nvPr/>
          </p:nvSpPr>
          <p:spPr>
            <a:xfrm>
              <a:off x="8768896" y="456062"/>
              <a:ext cx="77298" cy="91994"/>
            </a:xfrm>
            <a:custGeom>
              <a:avLst/>
              <a:gdLst/>
              <a:ahLst/>
              <a:cxnLst/>
              <a:rect l="l" t="t" r="r" b="b"/>
              <a:pathLst>
                <a:path w="1110" h="1321" extrusionOk="0">
                  <a:moveTo>
                    <a:pt x="860" y="0"/>
                  </a:moveTo>
                  <a:cubicBezTo>
                    <a:pt x="802" y="0"/>
                    <a:pt x="749" y="30"/>
                    <a:pt x="727" y="101"/>
                  </a:cubicBezTo>
                  <a:cubicBezTo>
                    <a:pt x="593" y="515"/>
                    <a:pt x="406" y="929"/>
                    <a:pt x="59" y="1196"/>
                  </a:cubicBezTo>
                  <a:cubicBezTo>
                    <a:pt x="0" y="1243"/>
                    <a:pt x="45" y="1321"/>
                    <a:pt x="111" y="1321"/>
                  </a:cubicBezTo>
                  <a:cubicBezTo>
                    <a:pt x="120" y="1321"/>
                    <a:pt x="130" y="1319"/>
                    <a:pt x="139" y="1316"/>
                  </a:cubicBezTo>
                  <a:cubicBezTo>
                    <a:pt x="580" y="1116"/>
                    <a:pt x="860" y="689"/>
                    <a:pt x="1047" y="261"/>
                  </a:cubicBezTo>
                  <a:cubicBezTo>
                    <a:pt x="1110" y="119"/>
                    <a:pt x="976" y="0"/>
                    <a:pt x="8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9"/>
            <p:cNvSpPr/>
            <p:nvPr/>
          </p:nvSpPr>
          <p:spPr>
            <a:xfrm>
              <a:off x="8662698" y="266366"/>
              <a:ext cx="100278" cy="117483"/>
            </a:xfrm>
            <a:custGeom>
              <a:avLst/>
              <a:gdLst/>
              <a:ahLst/>
              <a:cxnLst/>
              <a:rect l="l" t="t" r="r" b="b"/>
              <a:pathLst>
                <a:path w="1440" h="1687" extrusionOk="0">
                  <a:moveTo>
                    <a:pt x="1196" y="1"/>
                  </a:moveTo>
                  <a:cubicBezTo>
                    <a:pt x="1143" y="1"/>
                    <a:pt x="1090" y="23"/>
                    <a:pt x="1050" y="75"/>
                  </a:cubicBezTo>
                  <a:cubicBezTo>
                    <a:pt x="877" y="288"/>
                    <a:pt x="716" y="502"/>
                    <a:pt x="583" y="729"/>
                  </a:cubicBezTo>
                  <a:cubicBezTo>
                    <a:pt x="396" y="969"/>
                    <a:pt x="236" y="1223"/>
                    <a:pt x="75" y="1477"/>
                  </a:cubicBezTo>
                  <a:cubicBezTo>
                    <a:pt x="1" y="1588"/>
                    <a:pt x="101" y="1687"/>
                    <a:pt x="205" y="1687"/>
                  </a:cubicBezTo>
                  <a:cubicBezTo>
                    <a:pt x="251" y="1687"/>
                    <a:pt x="297" y="1668"/>
                    <a:pt x="329" y="1623"/>
                  </a:cubicBezTo>
                  <a:cubicBezTo>
                    <a:pt x="663" y="1196"/>
                    <a:pt x="1210" y="796"/>
                    <a:pt x="1384" y="261"/>
                  </a:cubicBezTo>
                  <a:cubicBezTo>
                    <a:pt x="1440" y="121"/>
                    <a:pt x="1319" y="1"/>
                    <a:pt x="1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8452181" y="237118"/>
              <a:ext cx="88440" cy="95476"/>
            </a:xfrm>
            <a:custGeom>
              <a:avLst/>
              <a:gdLst/>
              <a:ahLst/>
              <a:cxnLst/>
              <a:rect l="l" t="t" r="r" b="b"/>
              <a:pathLst>
                <a:path w="1270" h="1371" extrusionOk="0">
                  <a:moveTo>
                    <a:pt x="1039" y="1"/>
                  </a:moveTo>
                  <a:cubicBezTo>
                    <a:pt x="779" y="1"/>
                    <a:pt x="511" y="322"/>
                    <a:pt x="361" y="495"/>
                  </a:cubicBezTo>
                  <a:cubicBezTo>
                    <a:pt x="148" y="722"/>
                    <a:pt x="1" y="1029"/>
                    <a:pt x="121" y="1336"/>
                  </a:cubicBezTo>
                  <a:cubicBezTo>
                    <a:pt x="128" y="1357"/>
                    <a:pt x="147" y="1371"/>
                    <a:pt x="164" y="1371"/>
                  </a:cubicBezTo>
                  <a:cubicBezTo>
                    <a:pt x="180" y="1371"/>
                    <a:pt x="195" y="1361"/>
                    <a:pt x="201" y="1336"/>
                  </a:cubicBezTo>
                  <a:cubicBezTo>
                    <a:pt x="294" y="1082"/>
                    <a:pt x="468" y="868"/>
                    <a:pt x="682" y="708"/>
                  </a:cubicBezTo>
                  <a:cubicBezTo>
                    <a:pt x="855" y="561"/>
                    <a:pt x="1229" y="454"/>
                    <a:pt x="1269" y="201"/>
                  </a:cubicBezTo>
                  <a:cubicBezTo>
                    <a:pt x="1269" y="134"/>
                    <a:pt x="1229" y="54"/>
                    <a:pt x="1162" y="27"/>
                  </a:cubicBezTo>
                  <a:cubicBezTo>
                    <a:pt x="1122" y="9"/>
                    <a:pt x="1080" y="1"/>
                    <a:pt x="1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 name="Google Shape;330;p9"/>
          <p:cNvSpPr/>
          <p:nvPr/>
        </p:nvSpPr>
        <p:spPr>
          <a:xfrm>
            <a:off x="0" y="3546750"/>
            <a:ext cx="2774864" cy="1608217"/>
          </a:xfrm>
          <a:custGeom>
            <a:avLst/>
            <a:gdLst/>
            <a:ahLst/>
            <a:cxnLst/>
            <a:rect l="l" t="t" r="r" b="b"/>
            <a:pathLst>
              <a:path w="40325" h="23371" extrusionOk="0">
                <a:moveTo>
                  <a:pt x="7637" y="1"/>
                </a:moveTo>
                <a:cubicBezTo>
                  <a:pt x="5234" y="1"/>
                  <a:pt x="2550" y="1311"/>
                  <a:pt x="1" y="4811"/>
                </a:cubicBezTo>
                <a:lnTo>
                  <a:pt x="1" y="23371"/>
                </a:lnTo>
                <a:lnTo>
                  <a:pt x="40324" y="23371"/>
                </a:lnTo>
                <a:cubicBezTo>
                  <a:pt x="40324" y="23371"/>
                  <a:pt x="40324" y="18083"/>
                  <a:pt x="30617" y="15880"/>
                </a:cubicBezTo>
                <a:cubicBezTo>
                  <a:pt x="24075" y="14398"/>
                  <a:pt x="16558" y="11260"/>
                  <a:pt x="15262" y="6267"/>
                </a:cubicBezTo>
                <a:cubicBezTo>
                  <a:pt x="14480" y="3218"/>
                  <a:pt x="11404" y="1"/>
                  <a:pt x="7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rot="3107017">
            <a:off x="1479703" y="4414270"/>
            <a:ext cx="375857" cy="477700"/>
          </a:xfrm>
          <a:custGeom>
            <a:avLst/>
            <a:gdLst/>
            <a:ahLst/>
            <a:cxnLst/>
            <a:rect l="l" t="t" r="r" b="b"/>
            <a:pathLst>
              <a:path w="5462" h="6942" extrusionOk="0">
                <a:moveTo>
                  <a:pt x="3565" y="0"/>
                </a:moveTo>
                <a:cubicBezTo>
                  <a:pt x="2779" y="0"/>
                  <a:pt x="1800" y="834"/>
                  <a:pt x="1012" y="2977"/>
                </a:cubicBezTo>
                <a:cubicBezTo>
                  <a:pt x="0" y="5710"/>
                  <a:pt x="517" y="6941"/>
                  <a:pt x="1492" y="6941"/>
                </a:cubicBezTo>
                <a:cubicBezTo>
                  <a:pt x="2408" y="6941"/>
                  <a:pt x="3729" y="5853"/>
                  <a:pt x="4563" y="3899"/>
                </a:cubicBezTo>
                <a:cubicBezTo>
                  <a:pt x="5462" y="1807"/>
                  <a:pt x="4722"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rot="3107017">
            <a:off x="1515179" y="4236449"/>
            <a:ext cx="241878" cy="266650"/>
          </a:xfrm>
          <a:custGeom>
            <a:avLst/>
            <a:gdLst/>
            <a:ahLst/>
            <a:cxnLst/>
            <a:rect l="l" t="t" r="r" b="b"/>
            <a:pathLst>
              <a:path w="3515" h="3875" extrusionOk="0">
                <a:moveTo>
                  <a:pt x="2339" y="0"/>
                </a:moveTo>
                <a:cubicBezTo>
                  <a:pt x="1843" y="0"/>
                  <a:pt x="1209" y="458"/>
                  <a:pt x="713" y="1535"/>
                </a:cubicBezTo>
                <a:cubicBezTo>
                  <a:pt x="0" y="3083"/>
                  <a:pt x="382" y="3874"/>
                  <a:pt x="1052" y="3874"/>
                </a:cubicBezTo>
                <a:cubicBezTo>
                  <a:pt x="1549" y="3874"/>
                  <a:pt x="2205" y="3438"/>
                  <a:pt x="2689" y="2550"/>
                </a:cubicBezTo>
                <a:cubicBezTo>
                  <a:pt x="3515" y="1034"/>
                  <a:pt x="3084" y="0"/>
                  <a:pt x="2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rot="3107017">
            <a:off x="1295896" y="4420157"/>
            <a:ext cx="116156" cy="190887"/>
          </a:xfrm>
          <a:custGeom>
            <a:avLst/>
            <a:gdLst/>
            <a:ahLst/>
            <a:cxnLst/>
            <a:rect l="l" t="t" r="r" b="b"/>
            <a:pathLst>
              <a:path w="1688" h="2774" extrusionOk="0">
                <a:moveTo>
                  <a:pt x="1024" y="1"/>
                </a:moveTo>
                <a:cubicBezTo>
                  <a:pt x="552" y="1"/>
                  <a:pt x="1" y="595"/>
                  <a:pt x="177" y="1566"/>
                </a:cubicBezTo>
                <a:cubicBezTo>
                  <a:pt x="314" y="2358"/>
                  <a:pt x="596" y="2774"/>
                  <a:pt x="878" y="2774"/>
                </a:cubicBezTo>
                <a:cubicBezTo>
                  <a:pt x="1199" y="2774"/>
                  <a:pt x="1519" y="2231"/>
                  <a:pt x="1619" y="1085"/>
                </a:cubicBezTo>
                <a:cubicBezTo>
                  <a:pt x="1687" y="332"/>
                  <a:pt x="1378" y="1"/>
                  <a:pt x="10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a:off x="5283400" y="4891784"/>
            <a:ext cx="2828071" cy="308068"/>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222075" y="-196251"/>
            <a:ext cx="2828081" cy="644500"/>
          </a:xfrm>
          <a:custGeom>
            <a:avLst/>
            <a:gdLst/>
            <a:ahLst/>
            <a:cxnLst/>
            <a:rect l="l" t="t" r="r" b="b"/>
            <a:pathLst>
              <a:path w="26226" h="5977" extrusionOk="0">
                <a:moveTo>
                  <a:pt x="19856" y="1"/>
                </a:moveTo>
                <a:cubicBezTo>
                  <a:pt x="12496" y="1"/>
                  <a:pt x="305" y="1677"/>
                  <a:pt x="305" y="1677"/>
                </a:cubicBezTo>
                <a:cubicBezTo>
                  <a:pt x="0" y="4131"/>
                  <a:pt x="5883" y="5977"/>
                  <a:pt x="12166" y="5977"/>
                </a:cubicBezTo>
                <a:cubicBezTo>
                  <a:pt x="17164" y="5977"/>
                  <a:pt x="22415" y="4809"/>
                  <a:pt x="25007" y="1851"/>
                </a:cubicBezTo>
                <a:cubicBezTo>
                  <a:pt x="26225" y="458"/>
                  <a:pt x="23700" y="1"/>
                  <a:pt x="198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rot="-1408981">
            <a:off x="1926441" y="-6621"/>
            <a:ext cx="901277" cy="743274"/>
          </a:xfrm>
          <a:custGeom>
            <a:avLst/>
            <a:gdLst/>
            <a:ahLst/>
            <a:cxnLst/>
            <a:rect l="l" t="t" r="r" b="b"/>
            <a:pathLst>
              <a:path w="23581" h="19447" extrusionOk="0">
                <a:moveTo>
                  <a:pt x="7232" y="195"/>
                </a:moveTo>
                <a:cubicBezTo>
                  <a:pt x="8490" y="195"/>
                  <a:pt x="9775" y="488"/>
                  <a:pt x="10936" y="852"/>
                </a:cubicBezTo>
                <a:cubicBezTo>
                  <a:pt x="15115" y="2174"/>
                  <a:pt x="18266" y="5459"/>
                  <a:pt x="20536" y="9077"/>
                </a:cubicBezTo>
                <a:cubicBezTo>
                  <a:pt x="21871" y="11214"/>
                  <a:pt x="23580" y="13831"/>
                  <a:pt x="22312" y="16381"/>
                </a:cubicBezTo>
                <a:cubicBezTo>
                  <a:pt x="21439" y="18113"/>
                  <a:pt x="19532" y="19204"/>
                  <a:pt x="17619" y="19204"/>
                </a:cubicBezTo>
                <a:cubicBezTo>
                  <a:pt x="17541" y="19204"/>
                  <a:pt x="17463" y="19202"/>
                  <a:pt x="17385" y="19198"/>
                </a:cubicBezTo>
                <a:cubicBezTo>
                  <a:pt x="15435" y="19105"/>
                  <a:pt x="13473" y="18637"/>
                  <a:pt x="11603" y="18077"/>
                </a:cubicBezTo>
                <a:cubicBezTo>
                  <a:pt x="9512" y="17455"/>
                  <a:pt x="7409" y="16636"/>
                  <a:pt x="5655" y="15309"/>
                </a:cubicBezTo>
                <a:lnTo>
                  <a:pt x="5655" y="15309"/>
                </a:lnTo>
                <a:cubicBezTo>
                  <a:pt x="5650" y="15301"/>
                  <a:pt x="5643" y="15293"/>
                  <a:pt x="5635" y="15286"/>
                </a:cubicBezTo>
                <a:cubicBezTo>
                  <a:pt x="3806" y="13831"/>
                  <a:pt x="2297" y="11948"/>
                  <a:pt x="1402" y="9798"/>
                </a:cubicBezTo>
                <a:cubicBezTo>
                  <a:pt x="561" y="7809"/>
                  <a:pt x="94" y="5005"/>
                  <a:pt x="1242" y="3029"/>
                </a:cubicBezTo>
                <a:cubicBezTo>
                  <a:pt x="2110" y="1533"/>
                  <a:pt x="4046" y="772"/>
                  <a:pt x="5648" y="372"/>
                </a:cubicBezTo>
                <a:cubicBezTo>
                  <a:pt x="6163" y="248"/>
                  <a:pt x="6695" y="195"/>
                  <a:pt x="7232" y="195"/>
                </a:cubicBezTo>
                <a:close/>
                <a:moveTo>
                  <a:pt x="7244" y="1"/>
                </a:moveTo>
                <a:cubicBezTo>
                  <a:pt x="5230" y="1"/>
                  <a:pt x="3261" y="581"/>
                  <a:pt x="1723" y="2041"/>
                </a:cubicBezTo>
                <a:cubicBezTo>
                  <a:pt x="0" y="3670"/>
                  <a:pt x="134" y="6621"/>
                  <a:pt x="748" y="8717"/>
                </a:cubicBezTo>
                <a:cubicBezTo>
                  <a:pt x="1535" y="11398"/>
                  <a:pt x="3295" y="13733"/>
                  <a:pt x="5456" y="15469"/>
                </a:cubicBezTo>
                <a:lnTo>
                  <a:pt x="5456" y="15469"/>
                </a:lnTo>
                <a:cubicBezTo>
                  <a:pt x="5461" y="15475"/>
                  <a:pt x="5468" y="15481"/>
                  <a:pt x="5475" y="15486"/>
                </a:cubicBezTo>
                <a:cubicBezTo>
                  <a:pt x="7197" y="16808"/>
                  <a:pt x="9267" y="17636"/>
                  <a:pt x="11323" y="18264"/>
                </a:cubicBezTo>
                <a:cubicBezTo>
                  <a:pt x="13192" y="18838"/>
                  <a:pt x="15155" y="19292"/>
                  <a:pt x="17104" y="19425"/>
                </a:cubicBezTo>
                <a:cubicBezTo>
                  <a:pt x="17268" y="19440"/>
                  <a:pt x="17431" y="19447"/>
                  <a:pt x="17594" y="19447"/>
                </a:cubicBezTo>
                <a:cubicBezTo>
                  <a:pt x="19249" y="19447"/>
                  <a:pt x="20828" y="18714"/>
                  <a:pt x="21898" y="17449"/>
                </a:cubicBezTo>
                <a:cubicBezTo>
                  <a:pt x="23554" y="15473"/>
                  <a:pt x="23073" y="13096"/>
                  <a:pt x="21938" y="11000"/>
                </a:cubicBezTo>
                <a:cubicBezTo>
                  <a:pt x="19735" y="6914"/>
                  <a:pt x="16664" y="2962"/>
                  <a:pt x="12284" y="1093"/>
                </a:cubicBezTo>
                <a:cubicBezTo>
                  <a:pt x="10731" y="427"/>
                  <a:pt x="8971" y="1"/>
                  <a:pt x="7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9"/>
          <p:cNvSpPr/>
          <p:nvPr/>
        </p:nvSpPr>
        <p:spPr>
          <a:xfrm rot="596934">
            <a:off x="6716123" y="4166151"/>
            <a:ext cx="607831" cy="407237"/>
          </a:xfrm>
          <a:custGeom>
            <a:avLst/>
            <a:gdLst/>
            <a:ahLst/>
            <a:cxnLst/>
            <a:rect l="l" t="t" r="r" b="b"/>
            <a:pathLst>
              <a:path w="14672" h="9830" extrusionOk="0">
                <a:moveTo>
                  <a:pt x="4194" y="1"/>
                </a:moveTo>
                <a:cubicBezTo>
                  <a:pt x="1" y="1"/>
                  <a:pt x="306" y="4432"/>
                  <a:pt x="4497" y="6534"/>
                </a:cubicBezTo>
                <a:cubicBezTo>
                  <a:pt x="6579" y="7575"/>
                  <a:pt x="10073" y="9830"/>
                  <a:pt x="12145" y="9830"/>
                </a:cubicBezTo>
                <a:cubicBezTo>
                  <a:pt x="12864" y="9830"/>
                  <a:pt x="13412" y="9558"/>
                  <a:pt x="13670" y="8870"/>
                </a:cubicBezTo>
                <a:cubicBezTo>
                  <a:pt x="14671" y="6200"/>
                  <a:pt x="9851" y="392"/>
                  <a:pt x="4657" y="18"/>
                </a:cubicBezTo>
                <a:cubicBezTo>
                  <a:pt x="4497" y="6"/>
                  <a:pt x="4343" y="1"/>
                  <a:pt x="41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7295350" y="4658450"/>
            <a:ext cx="373650" cy="206675"/>
          </a:xfrm>
          <a:custGeom>
            <a:avLst/>
            <a:gdLst/>
            <a:ahLst/>
            <a:cxnLst/>
            <a:rect l="l" t="t" r="r" b="b"/>
            <a:pathLst>
              <a:path w="14946" h="8267" extrusionOk="0">
                <a:moveTo>
                  <a:pt x="5109" y="0"/>
                </a:moveTo>
                <a:cubicBezTo>
                  <a:pt x="3949" y="0"/>
                  <a:pt x="2967" y="282"/>
                  <a:pt x="2417" y="914"/>
                </a:cubicBezTo>
                <a:cubicBezTo>
                  <a:pt x="1" y="3678"/>
                  <a:pt x="4487" y="6335"/>
                  <a:pt x="6196" y="7096"/>
                </a:cubicBezTo>
                <a:cubicBezTo>
                  <a:pt x="8034" y="7896"/>
                  <a:pt x="9523" y="8266"/>
                  <a:pt x="10665" y="8266"/>
                </a:cubicBezTo>
                <a:cubicBezTo>
                  <a:pt x="11961" y="8266"/>
                  <a:pt x="12808" y="7789"/>
                  <a:pt x="13206" y="6923"/>
                </a:cubicBezTo>
                <a:cubicBezTo>
                  <a:pt x="14946" y="3195"/>
                  <a:pt x="9016" y="0"/>
                  <a:pt x="5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a:off x="6537999" y="4581908"/>
            <a:ext cx="399093" cy="142414"/>
          </a:xfrm>
          <a:custGeom>
            <a:avLst/>
            <a:gdLst/>
            <a:ahLst/>
            <a:cxnLst/>
            <a:rect l="l" t="t" r="r" b="b"/>
            <a:pathLst>
              <a:path w="5731" h="2045" extrusionOk="0">
                <a:moveTo>
                  <a:pt x="2617" y="1"/>
                </a:moveTo>
                <a:cubicBezTo>
                  <a:pt x="509" y="1"/>
                  <a:pt x="1" y="1807"/>
                  <a:pt x="2553" y="2027"/>
                </a:cubicBezTo>
                <a:cubicBezTo>
                  <a:pt x="2694" y="2039"/>
                  <a:pt x="2830" y="2044"/>
                  <a:pt x="2961" y="2044"/>
                </a:cubicBezTo>
                <a:cubicBezTo>
                  <a:pt x="5156" y="2044"/>
                  <a:pt x="5731" y="429"/>
                  <a:pt x="3248" y="51"/>
                </a:cubicBezTo>
                <a:cubicBezTo>
                  <a:pt x="3024" y="16"/>
                  <a:pt x="2814" y="1"/>
                  <a:pt x="2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 name="Google Shape;340;p9"/>
          <p:cNvGrpSpPr/>
          <p:nvPr/>
        </p:nvGrpSpPr>
        <p:grpSpPr>
          <a:xfrm>
            <a:off x="307226" y="3048107"/>
            <a:ext cx="627747" cy="902170"/>
            <a:chOff x="307226" y="3048107"/>
            <a:chExt cx="627747" cy="902170"/>
          </a:xfrm>
        </p:grpSpPr>
        <p:sp>
          <p:nvSpPr>
            <p:cNvPr id="341" name="Google Shape;341;p9"/>
            <p:cNvSpPr/>
            <p:nvPr/>
          </p:nvSpPr>
          <p:spPr>
            <a:xfrm rot="-5177652">
              <a:off x="346212" y="3648893"/>
              <a:ext cx="157165" cy="71495"/>
            </a:xfrm>
            <a:custGeom>
              <a:avLst/>
              <a:gdLst/>
              <a:ahLst/>
              <a:cxnLst/>
              <a:rect l="l" t="t" r="r" b="b"/>
              <a:pathLst>
                <a:path w="2284" h="1039" extrusionOk="0">
                  <a:moveTo>
                    <a:pt x="1852" y="1"/>
                  </a:moveTo>
                  <a:cubicBezTo>
                    <a:pt x="1557" y="1"/>
                    <a:pt x="1205" y="154"/>
                    <a:pt x="962" y="215"/>
                  </a:cubicBezTo>
                  <a:cubicBezTo>
                    <a:pt x="628" y="295"/>
                    <a:pt x="241" y="362"/>
                    <a:pt x="67" y="669"/>
                  </a:cubicBezTo>
                  <a:cubicBezTo>
                    <a:pt x="1" y="816"/>
                    <a:pt x="81" y="989"/>
                    <a:pt x="241" y="1029"/>
                  </a:cubicBezTo>
                  <a:cubicBezTo>
                    <a:pt x="282" y="1036"/>
                    <a:pt x="323" y="1039"/>
                    <a:pt x="365" y="1039"/>
                  </a:cubicBezTo>
                  <a:cubicBezTo>
                    <a:pt x="666" y="1039"/>
                    <a:pt x="990" y="888"/>
                    <a:pt x="1283" y="829"/>
                  </a:cubicBezTo>
                  <a:cubicBezTo>
                    <a:pt x="1616" y="776"/>
                    <a:pt x="2097" y="749"/>
                    <a:pt x="2231" y="415"/>
                  </a:cubicBezTo>
                  <a:cubicBezTo>
                    <a:pt x="2284" y="282"/>
                    <a:pt x="2231" y="122"/>
                    <a:pt x="2110" y="55"/>
                  </a:cubicBezTo>
                  <a:cubicBezTo>
                    <a:pt x="2033" y="16"/>
                    <a:pt x="1945" y="1"/>
                    <a:pt x="1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rot="-5177652">
              <a:off x="261666" y="3484248"/>
              <a:ext cx="139481" cy="39429"/>
            </a:xfrm>
            <a:custGeom>
              <a:avLst/>
              <a:gdLst/>
              <a:ahLst/>
              <a:cxnLst/>
              <a:rect l="l" t="t" r="r" b="b"/>
              <a:pathLst>
                <a:path w="2027" h="573" extrusionOk="0">
                  <a:moveTo>
                    <a:pt x="1521" y="1"/>
                  </a:moveTo>
                  <a:cubicBezTo>
                    <a:pt x="1365" y="1"/>
                    <a:pt x="1205" y="31"/>
                    <a:pt x="1065" y="51"/>
                  </a:cubicBezTo>
                  <a:cubicBezTo>
                    <a:pt x="704" y="104"/>
                    <a:pt x="357" y="238"/>
                    <a:pt x="64" y="438"/>
                  </a:cubicBezTo>
                  <a:cubicBezTo>
                    <a:pt x="1" y="476"/>
                    <a:pt x="56" y="573"/>
                    <a:pt x="108" y="573"/>
                  </a:cubicBezTo>
                  <a:cubicBezTo>
                    <a:pt x="111" y="573"/>
                    <a:pt x="114" y="572"/>
                    <a:pt x="117" y="571"/>
                  </a:cubicBezTo>
                  <a:cubicBezTo>
                    <a:pt x="464" y="531"/>
                    <a:pt x="825" y="518"/>
                    <a:pt x="1172" y="505"/>
                  </a:cubicBezTo>
                  <a:cubicBezTo>
                    <a:pt x="1279" y="505"/>
                    <a:pt x="1396" y="515"/>
                    <a:pt x="1512" y="515"/>
                  </a:cubicBezTo>
                  <a:cubicBezTo>
                    <a:pt x="1657" y="515"/>
                    <a:pt x="1801" y="499"/>
                    <a:pt x="1920" y="425"/>
                  </a:cubicBezTo>
                  <a:cubicBezTo>
                    <a:pt x="2013" y="358"/>
                    <a:pt x="2026" y="211"/>
                    <a:pt x="1946" y="131"/>
                  </a:cubicBezTo>
                  <a:cubicBezTo>
                    <a:pt x="1826" y="31"/>
                    <a:pt x="1676" y="1"/>
                    <a:pt x="1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rot="-5177652">
              <a:off x="369114" y="3452791"/>
              <a:ext cx="149802" cy="42594"/>
            </a:xfrm>
            <a:custGeom>
              <a:avLst/>
              <a:gdLst/>
              <a:ahLst/>
              <a:cxnLst/>
              <a:rect l="l" t="t" r="r" b="b"/>
              <a:pathLst>
                <a:path w="2177" h="619" extrusionOk="0">
                  <a:moveTo>
                    <a:pt x="1733" y="0"/>
                  </a:moveTo>
                  <a:cubicBezTo>
                    <a:pt x="1463" y="0"/>
                    <a:pt x="1188" y="97"/>
                    <a:pt x="921" y="138"/>
                  </a:cubicBezTo>
                  <a:cubicBezTo>
                    <a:pt x="668" y="191"/>
                    <a:pt x="414" y="244"/>
                    <a:pt x="160" y="325"/>
                  </a:cubicBezTo>
                  <a:cubicBezTo>
                    <a:pt x="13" y="365"/>
                    <a:pt x="0" y="618"/>
                    <a:pt x="174" y="618"/>
                  </a:cubicBezTo>
                  <a:cubicBezTo>
                    <a:pt x="508" y="618"/>
                    <a:pt x="841" y="618"/>
                    <a:pt x="1175" y="592"/>
                  </a:cubicBezTo>
                  <a:cubicBezTo>
                    <a:pt x="1482" y="578"/>
                    <a:pt x="1803" y="592"/>
                    <a:pt x="2056" y="405"/>
                  </a:cubicBezTo>
                  <a:cubicBezTo>
                    <a:pt x="2177" y="298"/>
                    <a:pt x="2136" y="84"/>
                    <a:pt x="1976" y="31"/>
                  </a:cubicBezTo>
                  <a:cubicBezTo>
                    <a:pt x="1896" y="9"/>
                    <a:pt x="1815" y="0"/>
                    <a:pt x="1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rot="-5177652">
              <a:off x="297933" y="3261697"/>
              <a:ext cx="144297" cy="52503"/>
            </a:xfrm>
            <a:custGeom>
              <a:avLst/>
              <a:gdLst/>
              <a:ahLst/>
              <a:cxnLst/>
              <a:rect l="l" t="t" r="r" b="b"/>
              <a:pathLst>
                <a:path w="2097" h="763" extrusionOk="0">
                  <a:moveTo>
                    <a:pt x="1122" y="0"/>
                  </a:moveTo>
                  <a:cubicBezTo>
                    <a:pt x="712" y="0"/>
                    <a:pt x="283" y="136"/>
                    <a:pt x="54" y="388"/>
                  </a:cubicBezTo>
                  <a:cubicBezTo>
                    <a:pt x="1" y="455"/>
                    <a:pt x="27" y="549"/>
                    <a:pt x="107" y="589"/>
                  </a:cubicBezTo>
                  <a:cubicBezTo>
                    <a:pt x="283" y="671"/>
                    <a:pt x="478" y="711"/>
                    <a:pt x="668" y="711"/>
                  </a:cubicBezTo>
                  <a:cubicBezTo>
                    <a:pt x="695" y="711"/>
                    <a:pt x="722" y="711"/>
                    <a:pt x="748" y="709"/>
                  </a:cubicBezTo>
                  <a:cubicBezTo>
                    <a:pt x="1055" y="709"/>
                    <a:pt x="1362" y="749"/>
                    <a:pt x="1670" y="762"/>
                  </a:cubicBezTo>
                  <a:cubicBezTo>
                    <a:pt x="1923" y="762"/>
                    <a:pt x="2097" y="375"/>
                    <a:pt x="1870" y="202"/>
                  </a:cubicBezTo>
                  <a:cubicBezTo>
                    <a:pt x="1679" y="65"/>
                    <a:pt x="140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rot="-5177652">
              <a:off x="404961" y="3197219"/>
              <a:ext cx="164597" cy="45553"/>
            </a:xfrm>
            <a:custGeom>
              <a:avLst/>
              <a:gdLst/>
              <a:ahLst/>
              <a:cxnLst/>
              <a:rect l="l" t="t" r="r" b="b"/>
              <a:pathLst>
                <a:path w="2392" h="662" extrusionOk="0">
                  <a:moveTo>
                    <a:pt x="1579" y="1"/>
                  </a:moveTo>
                  <a:cubicBezTo>
                    <a:pt x="1377" y="1"/>
                    <a:pt x="1172" y="36"/>
                    <a:pt x="989" y="78"/>
                  </a:cubicBezTo>
                  <a:cubicBezTo>
                    <a:pt x="722" y="145"/>
                    <a:pt x="201" y="238"/>
                    <a:pt x="27" y="452"/>
                  </a:cubicBezTo>
                  <a:cubicBezTo>
                    <a:pt x="1" y="478"/>
                    <a:pt x="14" y="532"/>
                    <a:pt x="54" y="545"/>
                  </a:cubicBezTo>
                  <a:cubicBezTo>
                    <a:pt x="141" y="598"/>
                    <a:pt x="288" y="612"/>
                    <a:pt x="438" y="612"/>
                  </a:cubicBezTo>
                  <a:cubicBezTo>
                    <a:pt x="588" y="612"/>
                    <a:pt x="742" y="598"/>
                    <a:pt x="842" y="598"/>
                  </a:cubicBezTo>
                  <a:cubicBezTo>
                    <a:pt x="931" y="591"/>
                    <a:pt x="1022" y="588"/>
                    <a:pt x="1112" y="588"/>
                  </a:cubicBezTo>
                  <a:cubicBezTo>
                    <a:pt x="1360" y="588"/>
                    <a:pt x="1609" y="613"/>
                    <a:pt x="1843" y="652"/>
                  </a:cubicBezTo>
                  <a:cubicBezTo>
                    <a:pt x="1870" y="658"/>
                    <a:pt x="1896" y="661"/>
                    <a:pt x="1921" y="661"/>
                  </a:cubicBezTo>
                  <a:cubicBezTo>
                    <a:pt x="2212" y="661"/>
                    <a:pt x="2392" y="264"/>
                    <a:pt x="2097" y="104"/>
                  </a:cubicBezTo>
                  <a:cubicBezTo>
                    <a:pt x="1939" y="29"/>
                    <a:pt x="1760" y="1"/>
                    <a:pt x="15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rot="-5177652">
              <a:off x="492003" y="3354783"/>
              <a:ext cx="126819" cy="45897"/>
            </a:xfrm>
            <a:custGeom>
              <a:avLst/>
              <a:gdLst/>
              <a:ahLst/>
              <a:cxnLst/>
              <a:rect l="l" t="t" r="r" b="b"/>
              <a:pathLst>
                <a:path w="1843" h="667" extrusionOk="0">
                  <a:moveTo>
                    <a:pt x="1392" y="0"/>
                  </a:moveTo>
                  <a:cubicBezTo>
                    <a:pt x="1235" y="0"/>
                    <a:pt x="1066" y="39"/>
                    <a:pt x="935" y="65"/>
                  </a:cubicBezTo>
                  <a:cubicBezTo>
                    <a:pt x="588" y="119"/>
                    <a:pt x="254" y="292"/>
                    <a:pt x="27" y="559"/>
                  </a:cubicBezTo>
                  <a:cubicBezTo>
                    <a:pt x="0" y="613"/>
                    <a:pt x="27" y="666"/>
                    <a:pt x="80" y="666"/>
                  </a:cubicBezTo>
                  <a:cubicBezTo>
                    <a:pt x="414" y="599"/>
                    <a:pt x="748" y="559"/>
                    <a:pt x="1082" y="559"/>
                  </a:cubicBezTo>
                  <a:cubicBezTo>
                    <a:pt x="1179" y="559"/>
                    <a:pt x="1296" y="574"/>
                    <a:pt x="1409" y="574"/>
                  </a:cubicBezTo>
                  <a:cubicBezTo>
                    <a:pt x="1560" y="574"/>
                    <a:pt x="1705" y="548"/>
                    <a:pt x="1789" y="426"/>
                  </a:cubicBezTo>
                  <a:cubicBezTo>
                    <a:pt x="1843" y="346"/>
                    <a:pt x="1843" y="252"/>
                    <a:pt x="1789" y="185"/>
                  </a:cubicBezTo>
                  <a:cubicBezTo>
                    <a:pt x="1708" y="42"/>
                    <a:pt x="1556" y="0"/>
                    <a:pt x="13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rot="-5177652">
              <a:off x="496712" y="3601848"/>
              <a:ext cx="139687" cy="46723"/>
            </a:xfrm>
            <a:custGeom>
              <a:avLst/>
              <a:gdLst/>
              <a:ahLst/>
              <a:cxnLst/>
              <a:rect l="l" t="t" r="r" b="b"/>
              <a:pathLst>
                <a:path w="2030" h="679" extrusionOk="0">
                  <a:moveTo>
                    <a:pt x="1393" y="0"/>
                  </a:moveTo>
                  <a:cubicBezTo>
                    <a:pt x="925" y="0"/>
                    <a:pt x="366" y="331"/>
                    <a:pt x="40" y="545"/>
                  </a:cubicBezTo>
                  <a:cubicBezTo>
                    <a:pt x="0" y="585"/>
                    <a:pt x="14" y="665"/>
                    <a:pt x="80" y="679"/>
                  </a:cubicBezTo>
                  <a:cubicBezTo>
                    <a:pt x="374" y="665"/>
                    <a:pt x="668" y="639"/>
                    <a:pt x="962" y="585"/>
                  </a:cubicBezTo>
                  <a:cubicBezTo>
                    <a:pt x="1010" y="581"/>
                    <a:pt x="1058" y="580"/>
                    <a:pt x="1106" y="580"/>
                  </a:cubicBezTo>
                  <a:cubicBezTo>
                    <a:pt x="1242" y="580"/>
                    <a:pt x="1375" y="592"/>
                    <a:pt x="1510" y="592"/>
                  </a:cubicBezTo>
                  <a:cubicBezTo>
                    <a:pt x="1629" y="592"/>
                    <a:pt x="1748" y="582"/>
                    <a:pt x="1870" y="545"/>
                  </a:cubicBezTo>
                  <a:cubicBezTo>
                    <a:pt x="1990" y="492"/>
                    <a:pt x="2030" y="332"/>
                    <a:pt x="1923" y="225"/>
                  </a:cubicBezTo>
                  <a:cubicBezTo>
                    <a:pt x="1781" y="63"/>
                    <a:pt x="1596" y="0"/>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rot="-5177652">
              <a:off x="608005" y="3496172"/>
              <a:ext cx="142577" cy="52710"/>
            </a:xfrm>
            <a:custGeom>
              <a:avLst/>
              <a:gdLst/>
              <a:ahLst/>
              <a:cxnLst/>
              <a:rect l="l" t="t" r="r" b="b"/>
              <a:pathLst>
                <a:path w="2072" h="766" extrusionOk="0">
                  <a:moveTo>
                    <a:pt x="1599" y="1"/>
                  </a:moveTo>
                  <a:cubicBezTo>
                    <a:pt x="1426" y="1"/>
                    <a:pt x="1243" y="48"/>
                    <a:pt x="1083" y="92"/>
                  </a:cubicBezTo>
                  <a:cubicBezTo>
                    <a:pt x="736" y="212"/>
                    <a:pt x="402" y="372"/>
                    <a:pt x="95" y="572"/>
                  </a:cubicBezTo>
                  <a:cubicBezTo>
                    <a:pt x="0" y="632"/>
                    <a:pt x="43" y="766"/>
                    <a:pt x="138" y="766"/>
                  </a:cubicBezTo>
                  <a:cubicBezTo>
                    <a:pt x="150" y="766"/>
                    <a:pt x="162" y="764"/>
                    <a:pt x="175" y="759"/>
                  </a:cubicBezTo>
                  <a:cubicBezTo>
                    <a:pt x="523" y="679"/>
                    <a:pt x="870" y="612"/>
                    <a:pt x="1230" y="572"/>
                  </a:cubicBezTo>
                  <a:cubicBezTo>
                    <a:pt x="1471" y="546"/>
                    <a:pt x="1764" y="599"/>
                    <a:pt x="1965" y="425"/>
                  </a:cubicBezTo>
                  <a:cubicBezTo>
                    <a:pt x="2071" y="359"/>
                    <a:pt x="2071" y="225"/>
                    <a:pt x="1991" y="132"/>
                  </a:cubicBezTo>
                  <a:cubicBezTo>
                    <a:pt x="1882" y="34"/>
                    <a:pt x="1744" y="1"/>
                    <a:pt x="15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rot="-5177652">
              <a:off x="580586" y="3243167"/>
              <a:ext cx="131430" cy="44315"/>
            </a:xfrm>
            <a:custGeom>
              <a:avLst/>
              <a:gdLst/>
              <a:ahLst/>
              <a:cxnLst/>
              <a:rect l="l" t="t" r="r" b="b"/>
              <a:pathLst>
                <a:path w="1910" h="644" extrusionOk="0">
                  <a:moveTo>
                    <a:pt x="1302" y="0"/>
                  </a:moveTo>
                  <a:cubicBezTo>
                    <a:pt x="1124" y="0"/>
                    <a:pt x="941" y="26"/>
                    <a:pt x="775" y="56"/>
                  </a:cubicBezTo>
                  <a:cubicBezTo>
                    <a:pt x="481" y="96"/>
                    <a:pt x="107" y="203"/>
                    <a:pt x="14" y="524"/>
                  </a:cubicBezTo>
                  <a:cubicBezTo>
                    <a:pt x="1" y="577"/>
                    <a:pt x="41" y="644"/>
                    <a:pt x="107" y="644"/>
                  </a:cubicBezTo>
                  <a:cubicBezTo>
                    <a:pt x="348" y="644"/>
                    <a:pt x="588" y="577"/>
                    <a:pt x="842" y="577"/>
                  </a:cubicBezTo>
                  <a:cubicBezTo>
                    <a:pt x="1019" y="577"/>
                    <a:pt x="1201" y="609"/>
                    <a:pt x="1379" y="609"/>
                  </a:cubicBezTo>
                  <a:cubicBezTo>
                    <a:pt x="1483" y="609"/>
                    <a:pt x="1585" y="598"/>
                    <a:pt x="1683" y="564"/>
                  </a:cubicBezTo>
                  <a:cubicBezTo>
                    <a:pt x="1910" y="470"/>
                    <a:pt x="1910" y="163"/>
                    <a:pt x="1696" y="56"/>
                  </a:cubicBezTo>
                  <a:cubicBezTo>
                    <a:pt x="1574" y="16"/>
                    <a:pt x="1440" y="0"/>
                    <a:pt x="13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rot="-5177652">
              <a:off x="682779" y="3280607"/>
              <a:ext cx="143196" cy="41149"/>
            </a:xfrm>
            <a:custGeom>
              <a:avLst/>
              <a:gdLst/>
              <a:ahLst/>
              <a:cxnLst/>
              <a:rect l="l" t="t" r="r" b="b"/>
              <a:pathLst>
                <a:path w="2081" h="598" extrusionOk="0">
                  <a:moveTo>
                    <a:pt x="1504" y="0"/>
                  </a:moveTo>
                  <a:cubicBezTo>
                    <a:pt x="991" y="0"/>
                    <a:pt x="427" y="267"/>
                    <a:pt x="37" y="515"/>
                  </a:cubicBezTo>
                  <a:cubicBezTo>
                    <a:pt x="1" y="540"/>
                    <a:pt x="20" y="597"/>
                    <a:pt x="64" y="597"/>
                  </a:cubicBezTo>
                  <a:cubicBezTo>
                    <a:pt x="68" y="597"/>
                    <a:pt x="72" y="597"/>
                    <a:pt x="77" y="595"/>
                  </a:cubicBezTo>
                  <a:cubicBezTo>
                    <a:pt x="344" y="542"/>
                    <a:pt x="625" y="502"/>
                    <a:pt x="905" y="475"/>
                  </a:cubicBezTo>
                  <a:cubicBezTo>
                    <a:pt x="933" y="474"/>
                    <a:pt x="961" y="473"/>
                    <a:pt x="990" y="473"/>
                  </a:cubicBezTo>
                  <a:cubicBezTo>
                    <a:pt x="1157" y="473"/>
                    <a:pt x="1330" y="492"/>
                    <a:pt x="1501" y="492"/>
                  </a:cubicBezTo>
                  <a:cubicBezTo>
                    <a:pt x="1607" y="492"/>
                    <a:pt x="1712" y="485"/>
                    <a:pt x="1813" y="462"/>
                  </a:cubicBezTo>
                  <a:cubicBezTo>
                    <a:pt x="2000" y="408"/>
                    <a:pt x="2080" y="101"/>
                    <a:pt x="1853" y="48"/>
                  </a:cubicBezTo>
                  <a:cubicBezTo>
                    <a:pt x="1741" y="15"/>
                    <a:pt x="1624" y="0"/>
                    <a:pt x="1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rot="-5177652">
              <a:off x="704843" y="3501019"/>
              <a:ext cx="131361" cy="60004"/>
            </a:xfrm>
            <a:custGeom>
              <a:avLst/>
              <a:gdLst/>
              <a:ahLst/>
              <a:cxnLst/>
              <a:rect l="l" t="t" r="r" b="b"/>
              <a:pathLst>
                <a:path w="1909" h="872" extrusionOk="0">
                  <a:moveTo>
                    <a:pt x="1529" y="0"/>
                  </a:moveTo>
                  <a:cubicBezTo>
                    <a:pt x="1518" y="0"/>
                    <a:pt x="1506" y="1"/>
                    <a:pt x="1493" y="2"/>
                  </a:cubicBezTo>
                  <a:cubicBezTo>
                    <a:pt x="1026" y="42"/>
                    <a:pt x="212" y="282"/>
                    <a:pt x="25" y="763"/>
                  </a:cubicBezTo>
                  <a:cubicBezTo>
                    <a:pt x="0" y="812"/>
                    <a:pt x="54" y="872"/>
                    <a:pt x="114" y="872"/>
                  </a:cubicBezTo>
                  <a:cubicBezTo>
                    <a:pt x="120" y="872"/>
                    <a:pt x="126" y="871"/>
                    <a:pt x="131" y="870"/>
                  </a:cubicBezTo>
                  <a:cubicBezTo>
                    <a:pt x="599" y="803"/>
                    <a:pt x="1039" y="670"/>
                    <a:pt x="1520" y="643"/>
                  </a:cubicBezTo>
                  <a:cubicBezTo>
                    <a:pt x="1909" y="617"/>
                    <a:pt x="1908" y="0"/>
                    <a:pt x="15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rot="-5177652">
              <a:off x="607430" y="3745078"/>
              <a:ext cx="133288" cy="56838"/>
            </a:xfrm>
            <a:custGeom>
              <a:avLst/>
              <a:gdLst/>
              <a:ahLst/>
              <a:cxnLst/>
              <a:rect l="l" t="t" r="r" b="b"/>
              <a:pathLst>
                <a:path w="1937" h="826" extrusionOk="0">
                  <a:moveTo>
                    <a:pt x="1462" y="1"/>
                  </a:moveTo>
                  <a:cubicBezTo>
                    <a:pt x="1266" y="1"/>
                    <a:pt x="1039" y="81"/>
                    <a:pt x="842" y="162"/>
                  </a:cubicBezTo>
                  <a:cubicBezTo>
                    <a:pt x="668" y="242"/>
                    <a:pt x="481" y="336"/>
                    <a:pt x="308" y="416"/>
                  </a:cubicBezTo>
                  <a:cubicBezTo>
                    <a:pt x="214" y="469"/>
                    <a:pt x="67" y="522"/>
                    <a:pt x="27" y="643"/>
                  </a:cubicBezTo>
                  <a:cubicBezTo>
                    <a:pt x="0" y="763"/>
                    <a:pt x="54" y="776"/>
                    <a:pt x="134" y="816"/>
                  </a:cubicBezTo>
                  <a:cubicBezTo>
                    <a:pt x="145" y="823"/>
                    <a:pt x="162" y="826"/>
                    <a:pt x="182" y="826"/>
                  </a:cubicBezTo>
                  <a:cubicBezTo>
                    <a:pt x="278" y="826"/>
                    <a:pt x="457" y="756"/>
                    <a:pt x="535" y="723"/>
                  </a:cubicBezTo>
                  <a:cubicBezTo>
                    <a:pt x="681" y="683"/>
                    <a:pt x="828" y="643"/>
                    <a:pt x="975" y="603"/>
                  </a:cubicBezTo>
                  <a:cubicBezTo>
                    <a:pt x="1175" y="549"/>
                    <a:pt x="1402" y="536"/>
                    <a:pt x="1616" y="536"/>
                  </a:cubicBezTo>
                  <a:cubicBezTo>
                    <a:pt x="1856" y="509"/>
                    <a:pt x="1937" y="189"/>
                    <a:pt x="1723" y="68"/>
                  </a:cubicBezTo>
                  <a:cubicBezTo>
                    <a:pt x="1648" y="20"/>
                    <a:pt x="1559" y="1"/>
                    <a:pt x="1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rot="-5177652">
              <a:off x="462766" y="3850716"/>
              <a:ext cx="145949" cy="50232"/>
            </a:xfrm>
            <a:custGeom>
              <a:avLst/>
              <a:gdLst/>
              <a:ahLst/>
              <a:cxnLst/>
              <a:rect l="l" t="t" r="r" b="b"/>
              <a:pathLst>
                <a:path w="2121" h="730" extrusionOk="0">
                  <a:moveTo>
                    <a:pt x="1616" y="0"/>
                  </a:moveTo>
                  <a:cubicBezTo>
                    <a:pt x="1433" y="0"/>
                    <a:pt x="1241" y="55"/>
                    <a:pt x="1079" y="101"/>
                  </a:cubicBezTo>
                  <a:cubicBezTo>
                    <a:pt x="745" y="208"/>
                    <a:pt x="425" y="328"/>
                    <a:pt x="104" y="488"/>
                  </a:cubicBezTo>
                  <a:cubicBezTo>
                    <a:pt x="1" y="540"/>
                    <a:pt x="10" y="729"/>
                    <a:pt x="144" y="729"/>
                  </a:cubicBezTo>
                  <a:cubicBezTo>
                    <a:pt x="148" y="729"/>
                    <a:pt x="153" y="729"/>
                    <a:pt x="158" y="729"/>
                  </a:cubicBezTo>
                  <a:cubicBezTo>
                    <a:pt x="478" y="702"/>
                    <a:pt x="799" y="649"/>
                    <a:pt x="1119" y="609"/>
                  </a:cubicBezTo>
                  <a:cubicBezTo>
                    <a:pt x="1399" y="582"/>
                    <a:pt x="1720" y="635"/>
                    <a:pt x="1960" y="502"/>
                  </a:cubicBezTo>
                  <a:cubicBezTo>
                    <a:pt x="2107" y="422"/>
                    <a:pt x="2120" y="208"/>
                    <a:pt x="1987" y="115"/>
                  </a:cubicBezTo>
                  <a:cubicBezTo>
                    <a:pt x="1879" y="30"/>
                    <a:pt x="1750" y="0"/>
                    <a:pt x="16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rot="-5177652">
              <a:off x="745878" y="3744114"/>
              <a:ext cx="132393" cy="51746"/>
            </a:xfrm>
            <a:custGeom>
              <a:avLst/>
              <a:gdLst/>
              <a:ahLst/>
              <a:cxnLst/>
              <a:rect l="l" t="t" r="r" b="b"/>
              <a:pathLst>
                <a:path w="1924" h="752" extrusionOk="0">
                  <a:moveTo>
                    <a:pt x="1488" y="1"/>
                  </a:moveTo>
                  <a:cubicBezTo>
                    <a:pt x="1338" y="1"/>
                    <a:pt x="1178" y="47"/>
                    <a:pt x="1029" y="90"/>
                  </a:cubicBezTo>
                  <a:cubicBezTo>
                    <a:pt x="708" y="170"/>
                    <a:pt x="414" y="290"/>
                    <a:pt x="134" y="464"/>
                  </a:cubicBezTo>
                  <a:cubicBezTo>
                    <a:pt x="1" y="536"/>
                    <a:pt x="43" y="751"/>
                    <a:pt x="181" y="751"/>
                  </a:cubicBezTo>
                  <a:cubicBezTo>
                    <a:pt x="196" y="751"/>
                    <a:pt x="211" y="749"/>
                    <a:pt x="227" y="744"/>
                  </a:cubicBezTo>
                  <a:cubicBezTo>
                    <a:pt x="508" y="691"/>
                    <a:pt x="802" y="624"/>
                    <a:pt x="1082" y="597"/>
                  </a:cubicBezTo>
                  <a:cubicBezTo>
                    <a:pt x="1322" y="570"/>
                    <a:pt x="1629" y="637"/>
                    <a:pt x="1816" y="450"/>
                  </a:cubicBezTo>
                  <a:cubicBezTo>
                    <a:pt x="1910" y="383"/>
                    <a:pt x="1923" y="237"/>
                    <a:pt x="1843" y="143"/>
                  </a:cubicBezTo>
                  <a:cubicBezTo>
                    <a:pt x="1743" y="37"/>
                    <a:pt x="1619" y="1"/>
                    <a:pt x="14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rot="-5177652">
              <a:off x="829922" y="3523676"/>
              <a:ext cx="148908" cy="51677"/>
            </a:xfrm>
            <a:custGeom>
              <a:avLst/>
              <a:gdLst/>
              <a:ahLst/>
              <a:cxnLst/>
              <a:rect l="l" t="t" r="r" b="b"/>
              <a:pathLst>
                <a:path w="2164" h="751" extrusionOk="0">
                  <a:moveTo>
                    <a:pt x="1372" y="0"/>
                  </a:moveTo>
                  <a:cubicBezTo>
                    <a:pt x="844" y="0"/>
                    <a:pt x="230" y="217"/>
                    <a:pt x="41" y="587"/>
                  </a:cubicBezTo>
                  <a:cubicBezTo>
                    <a:pt x="1" y="667"/>
                    <a:pt x="68" y="747"/>
                    <a:pt x="148" y="747"/>
                  </a:cubicBezTo>
                  <a:cubicBezTo>
                    <a:pt x="175" y="750"/>
                    <a:pt x="204" y="751"/>
                    <a:pt x="232" y="751"/>
                  </a:cubicBezTo>
                  <a:cubicBezTo>
                    <a:pt x="494" y="751"/>
                    <a:pt x="790" y="651"/>
                    <a:pt x="1042" y="627"/>
                  </a:cubicBezTo>
                  <a:cubicBezTo>
                    <a:pt x="1376" y="587"/>
                    <a:pt x="1710" y="627"/>
                    <a:pt x="2030" y="480"/>
                  </a:cubicBezTo>
                  <a:cubicBezTo>
                    <a:pt x="2164" y="413"/>
                    <a:pt x="2124" y="240"/>
                    <a:pt x="2017" y="159"/>
                  </a:cubicBezTo>
                  <a:cubicBezTo>
                    <a:pt x="1861" y="51"/>
                    <a:pt x="1626" y="0"/>
                    <a:pt x="13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rot="-5177652">
              <a:off x="800290" y="3312078"/>
              <a:ext cx="142990" cy="50301"/>
            </a:xfrm>
            <a:custGeom>
              <a:avLst/>
              <a:gdLst/>
              <a:ahLst/>
              <a:cxnLst/>
              <a:rect l="l" t="t" r="r" b="b"/>
              <a:pathLst>
                <a:path w="2078" h="731" extrusionOk="0">
                  <a:moveTo>
                    <a:pt x="1589" y="0"/>
                  </a:moveTo>
                  <a:cubicBezTo>
                    <a:pt x="1073" y="0"/>
                    <a:pt x="555" y="254"/>
                    <a:pt x="114" y="474"/>
                  </a:cubicBezTo>
                  <a:cubicBezTo>
                    <a:pt x="1" y="525"/>
                    <a:pt x="18" y="730"/>
                    <a:pt x="156" y="730"/>
                  </a:cubicBezTo>
                  <a:cubicBezTo>
                    <a:pt x="164" y="730"/>
                    <a:pt x="172" y="729"/>
                    <a:pt x="181" y="728"/>
                  </a:cubicBezTo>
                  <a:cubicBezTo>
                    <a:pt x="595" y="621"/>
                    <a:pt x="1036" y="568"/>
                    <a:pt x="1463" y="554"/>
                  </a:cubicBezTo>
                  <a:cubicBezTo>
                    <a:pt x="1703" y="554"/>
                    <a:pt x="2077" y="501"/>
                    <a:pt x="1944" y="167"/>
                  </a:cubicBezTo>
                  <a:cubicBezTo>
                    <a:pt x="1904" y="87"/>
                    <a:pt x="1823" y="20"/>
                    <a:pt x="1730" y="7"/>
                  </a:cubicBezTo>
                  <a:cubicBezTo>
                    <a:pt x="1683" y="2"/>
                    <a:pt x="1636" y="0"/>
                    <a:pt x="15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rot="-5177652">
              <a:off x="726213" y="3087865"/>
              <a:ext cx="116704" cy="39498"/>
            </a:xfrm>
            <a:custGeom>
              <a:avLst/>
              <a:gdLst/>
              <a:ahLst/>
              <a:cxnLst/>
              <a:rect l="l" t="t" r="r" b="b"/>
              <a:pathLst>
                <a:path w="1696" h="574" extrusionOk="0">
                  <a:moveTo>
                    <a:pt x="1396" y="1"/>
                  </a:moveTo>
                  <a:cubicBezTo>
                    <a:pt x="1203" y="1"/>
                    <a:pt x="1004" y="82"/>
                    <a:pt x="815" y="114"/>
                  </a:cubicBezTo>
                  <a:cubicBezTo>
                    <a:pt x="561" y="140"/>
                    <a:pt x="321" y="234"/>
                    <a:pt x="94" y="354"/>
                  </a:cubicBezTo>
                  <a:cubicBezTo>
                    <a:pt x="0" y="408"/>
                    <a:pt x="40" y="541"/>
                    <a:pt x="147" y="554"/>
                  </a:cubicBezTo>
                  <a:cubicBezTo>
                    <a:pt x="336" y="564"/>
                    <a:pt x="531" y="573"/>
                    <a:pt x="724" y="573"/>
                  </a:cubicBezTo>
                  <a:cubicBezTo>
                    <a:pt x="804" y="573"/>
                    <a:pt x="883" y="572"/>
                    <a:pt x="961" y="568"/>
                  </a:cubicBezTo>
                  <a:cubicBezTo>
                    <a:pt x="1215" y="554"/>
                    <a:pt x="1522" y="554"/>
                    <a:pt x="1656" y="287"/>
                  </a:cubicBezTo>
                  <a:cubicBezTo>
                    <a:pt x="1696" y="194"/>
                    <a:pt x="1656" y="74"/>
                    <a:pt x="1549" y="20"/>
                  </a:cubicBezTo>
                  <a:cubicBezTo>
                    <a:pt x="1498" y="6"/>
                    <a:pt x="1447" y="1"/>
                    <a:pt x="13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8"/>
        <p:cNvGrpSpPr/>
        <p:nvPr/>
      </p:nvGrpSpPr>
      <p:grpSpPr>
        <a:xfrm>
          <a:off x="0" y="0"/>
          <a:ext cx="0" cy="0"/>
          <a:chOff x="0" y="0"/>
          <a:chExt cx="0" cy="0"/>
        </a:xfrm>
      </p:grpSpPr>
      <p:sp>
        <p:nvSpPr>
          <p:cNvPr id="359" name="Google Shape;359;p10"/>
          <p:cNvSpPr txBox="1">
            <a:spLocks noGrp="1"/>
          </p:cNvSpPr>
          <p:nvPr>
            <p:ph type="body" idx="1"/>
          </p:nvPr>
        </p:nvSpPr>
        <p:spPr>
          <a:xfrm>
            <a:off x="621100" y="539500"/>
            <a:ext cx="4060200" cy="13044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600"/>
              <a:buNone/>
              <a:defRPr sz="2800">
                <a:solidFill>
                  <a:schemeClr val="dk1"/>
                </a:solidFill>
                <a:latin typeface="Bowlby One SC"/>
                <a:ea typeface="Bowlby One SC"/>
                <a:cs typeface="Bowlby One SC"/>
                <a:sym typeface="Bowlby One SC"/>
              </a:defRPr>
            </a:lvl1pPr>
          </a:lstStyle>
          <a:p>
            <a:endParaRPr/>
          </a:p>
        </p:txBody>
      </p:sp>
      <p:sp>
        <p:nvSpPr>
          <p:cNvPr id="360" name="Google Shape;360;p10"/>
          <p:cNvSpPr/>
          <p:nvPr/>
        </p:nvSpPr>
        <p:spPr>
          <a:xfrm>
            <a:off x="138276" y="4728562"/>
            <a:ext cx="4167477" cy="454026"/>
          </a:xfrm>
          <a:custGeom>
            <a:avLst/>
            <a:gdLst/>
            <a:ahLst/>
            <a:cxnLst/>
            <a:rect l="l" t="t" r="r" b="b"/>
            <a:pathLst>
              <a:path w="24529" h="2672" extrusionOk="0">
                <a:moveTo>
                  <a:pt x="11805" y="0"/>
                </a:moveTo>
                <a:cubicBezTo>
                  <a:pt x="6324" y="0"/>
                  <a:pt x="2075" y="1484"/>
                  <a:pt x="1" y="2672"/>
                </a:cubicBezTo>
                <a:lnTo>
                  <a:pt x="24528" y="2672"/>
                </a:lnTo>
                <a:cubicBezTo>
                  <a:pt x="19910" y="699"/>
                  <a:pt x="15567" y="0"/>
                  <a:pt x="118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10"/>
          <p:cNvGrpSpPr/>
          <p:nvPr/>
        </p:nvGrpSpPr>
        <p:grpSpPr>
          <a:xfrm rot="-4021625">
            <a:off x="1513746" y="3931373"/>
            <a:ext cx="1166593" cy="1123579"/>
            <a:chOff x="2560800" y="4304955"/>
            <a:chExt cx="961394" cy="925946"/>
          </a:xfrm>
        </p:grpSpPr>
        <p:sp>
          <p:nvSpPr>
            <p:cNvPr id="362" name="Google Shape;362;p10"/>
            <p:cNvSpPr/>
            <p:nvPr/>
          </p:nvSpPr>
          <p:spPr>
            <a:xfrm rot="-3122830">
              <a:off x="2672015" y="4699763"/>
              <a:ext cx="101891" cy="188206"/>
            </a:xfrm>
            <a:custGeom>
              <a:avLst/>
              <a:gdLst/>
              <a:ahLst/>
              <a:cxnLst/>
              <a:rect l="l" t="t" r="r" b="b"/>
              <a:pathLst>
                <a:path w="1400" h="2586" extrusionOk="0">
                  <a:moveTo>
                    <a:pt x="124" y="0"/>
                  </a:moveTo>
                  <a:cubicBezTo>
                    <a:pt x="60" y="0"/>
                    <a:pt x="1" y="54"/>
                    <a:pt x="11" y="121"/>
                  </a:cubicBezTo>
                  <a:cubicBezTo>
                    <a:pt x="104" y="575"/>
                    <a:pt x="237" y="1002"/>
                    <a:pt x="411" y="1429"/>
                  </a:cubicBezTo>
                  <a:cubicBezTo>
                    <a:pt x="545" y="1803"/>
                    <a:pt x="598" y="2404"/>
                    <a:pt x="1012" y="2578"/>
                  </a:cubicBezTo>
                  <a:cubicBezTo>
                    <a:pt x="1029" y="2583"/>
                    <a:pt x="1045" y="2586"/>
                    <a:pt x="1062" y="2586"/>
                  </a:cubicBezTo>
                  <a:cubicBezTo>
                    <a:pt x="1124" y="2586"/>
                    <a:pt x="1183" y="2548"/>
                    <a:pt x="1226" y="2484"/>
                  </a:cubicBezTo>
                  <a:cubicBezTo>
                    <a:pt x="1399" y="2097"/>
                    <a:pt x="1039" y="1616"/>
                    <a:pt x="878" y="1256"/>
                  </a:cubicBezTo>
                  <a:cubicBezTo>
                    <a:pt x="718" y="815"/>
                    <a:pt x="491" y="401"/>
                    <a:pt x="197" y="27"/>
                  </a:cubicBezTo>
                  <a:cubicBezTo>
                    <a:pt x="175" y="9"/>
                    <a:pt x="149" y="0"/>
                    <a:pt x="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0"/>
            <p:cNvSpPr/>
            <p:nvPr/>
          </p:nvSpPr>
          <p:spPr>
            <a:xfrm rot="-3122830">
              <a:off x="2613090" y="4564633"/>
              <a:ext cx="104292" cy="183549"/>
            </a:xfrm>
            <a:custGeom>
              <a:avLst/>
              <a:gdLst/>
              <a:ahLst/>
              <a:cxnLst/>
              <a:rect l="l" t="t" r="r" b="b"/>
              <a:pathLst>
                <a:path w="1433" h="2522" extrusionOk="0">
                  <a:moveTo>
                    <a:pt x="150" y="0"/>
                  </a:moveTo>
                  <a:cubicBezTo>
                    <a:pt x="98" y="0"/>
                    <a:pt x="49" y="38"/>
                    <a:pt x="40" y="100"/>
                  </a:cubicBezTo>
                  <a:cubicBezTo>
                    <a:pt x="0" y="527"/>
                    <a:pt x="334" y="928"/>
                    <a:pt x="454" y="1342"/>
                  </a:cubicBezTo>
                  <a:cubicBezTo>
                    <a:pt x="574" y="1702"/>
                    <a:pt x="641" y="2130"/>
                    <a:pt x="895" y="2437"/>
                  </a:cubicBezTo>
                  <a:cubicBezTo>
                    <a:pt x="948" y="2496"/>
                    <a:pt x="1010" y="2521"/>
                    <a:pt x="1071" y="2521"/>
                  </a:cubicBezTo>
                  <a:cubicBezTo>
                    <a:pt x="1256" y="2521"/>
                    <a:pt x="1433" y="2290"/>
                    <a:pt x="1322" y="2089"/>
                  </a:cubicBezTo>
                  <a:cubicBezTo>
                    <a:pt x="962" y="1422"/>
                    <a:pt x="735" y="621"/>
                    <a:pt x="227" y="33"/>
                  </a:cubicBezTo>
                  <a:cubicBezTo>
                    <a:pt x="204" y="10"/>
                    <a:pt x="177" y="0"/>
                    <a:pt x="1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0"/>
            <p:cNvSpPr/>
            <p:nvPr/>
          </p:nvSpPr>
          <p:spPr>
            <a:xfrm rot="-3122830">
              <a:off x="2806822" y="4535730"/>
              <a:ext cx="60334" cy="131221"/>
            </a:xfrm>
            <a:custGeom>
              <a:avLst/>
              <a:gdLst/>
              <a:ahLst/>
              <a:cxnLst/>
              <a:rect l="l" t="t" r="r" b="b"/>
              <a:pathLst>
                <a:path w="829" h="1803" extrusionOk="0">
                  <a:moveTo>
                    <a:pt x="94" y="1"/>
                  </a:moveTo>
                  <a:cubicBezTo>
                    <a:pt x="54" y="1"/>
                    <a:pt x="14" y="27"/>
                    <a:pt x="14" y="67"/>
                  </a:cubicBezTo>
                  <a:cubicBezTo>
                    <a:pt x="0" y="188"/>
                    <a:pt x="27" y="308"/>
                    <a:pt x="67" y="415"/>
                  </a:cubicBezTo>
                  <a:cubicBezTo>
                    <a:pt x="107" y="602"/>
                    <a:pt x="134" y="775"/>
                    <a:pt x="160" y="949"/>
                  </a:cubicBezTo>
                  <a:cubicBezTo>
                    <a:pt x="214" y="1242"/>
                    <a:pt x="227" y="1670"/>
                    <a:pt x="548" y="1790"/>
                  </a:cubicBezTo>
                  <a:cubicBezTo>
                    <a:pt x="571" y="1798"/>
                    <a:pt x="592" y="1802"/>
                    <a:pt x="611" y="1802"/>
                  </a:cubicBezTo>
                  <a:cubicBezTo>
                    <a:pt x="714" y="1802"/>
                    <a:pt x="765" y="1693"/>
                    <a:pt x="788" y="1603"/>
                  </a:cubicBezTo>
                  <a:cubicBezTo>
                    <a:pt x="828" y="1456"/>
                    <a:pt x="668" y="1176"/>
                    <a:pt x="628" y="1029"/>
                  </a:cubicBezTo>
                  <a:cubicBezTo>
                    <a:pt x="574" y="882"/>
                    <a:pt x="548" y="748"/>
                    <a:pt x="508" y="602"/>
                  </a:cubicBezTo>
                  <a:cubicBezTo>
                    <a:pt x="454" y="388"/>
                    <a:pt x="347" y="41"/>
                    <a:pt x="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0"/>
            <p:cNvSpPr/>
            <p:nvPr/>
          </p:nvSpPr>
          <p:spPr>
            <a:xfrm rot="-3122830">
              <a:off x="2775098" y="4405378"/>
              <a:ext cx="67248" cy="127145"/>
            </a:xfrm>
            <a:custGeom>
              <a:avLst/>
              <a:gdLst/>
              <a:ahLst/>
              <a:cxnLst/>
              <a:rect l="l" t="t" r="r" b="b"/>
              <a:pathLst>
                <a:path w="924" h="1747" extrusionOk="0">
                  <a:moveTo>
                    <a:pt x="111" y="1"/>
                  </a:moveTo>
                  <a:cubicBezTo>
                    <a:pt x="68" y="1"/>
                    <a:pt x="27" y="34"/>
                    <a:pt x="27" y="76"/>
                  </a:cubicBezTo>
                  <a:cubicBezTo>
                    <a:pt x="0" y="330"/>
                    <a:pt x="121" y="597"/>
                    <a:pt x="174" y="850"/>
                  </a:cubicBezTo>
                  <a:cubicBezTo>
                    <a:pt x="214" y="1091"/>
                    <a:pt x="268" y="1331"/>
                    <a:pt x="334" y="1558"/>
                  </a:cubicBezTo>
                  <a:cubicBezTo>
                    <a:pt x="383" y="1689"/>
                    <a:pt x="498" y="1746"/>
                    <a:pt x="609" y="1746"/>
                  </a:cubicBezTo>
                  <a:cubicBezTo>
                    <a:pt x="769" y="1746"/>
                    <a:pt x="924" y="1627"/>
                    <a:pt x="868" y="1438"/>
                  </a:cubicBezTo>
                  <a:cubicBezTo>
                    <a:pt x="855" y="1424"/>
                    <a:pt x="855" y="1411"/>
                    <a:pt x="842" y="1398"/>
                  </a:cubicBezTo>
                  <a:cubicBezTo>
                    <a:pt x="815" y="1264"/>
                    <a:pt x="762" y="1144"/>
                    <a:pt x="708" y="1024"/>
                  </a:cubicBezTo>
                  <a:cubicBezTo>
                    <a:pt x="668" y="904"/>
                    <a:pt x="628" y="783"/>
                    <a:pt x="588" y="677"/>
                  </a:cubicBezTo>
                  <a:cubicBezTo>
                    <a:pt x="495" y="436"/>
                    <a:pt x="374" y="143"/>
                    <a:pt x="147" y="9"/>
                  </a:cubicBezTo>
                  <a:cubicBezTo>
                    <a:pt x="136" y="3"/>
                    <a:pt x="123" y="1"/>
                    <a:pt x="1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0"/>
            <p:cNvSpPr/>
            <p:nvPr/>
          </p:nvSpPr>
          <p:spPr>
            <a:xfrm rot="-3122830">
              <a:off x="2859492" y="4469339"/>
              <a:ext cx="1892" cy="4949"/>
            </a:xfrm>
            <a:custGeom>
              <a:avLst/>
              <a:gdLst/>
              <a:ahLst/>
              <a:cxnLst/>
              <a:rect l="l" t="t" r="r" b="b"/>
              <a:pathLst>
                <a:path w="26" h="68" extrusionOk="0">
                  <a:moveTo>
                    <a:pt x="0" y="0"/>
                  </a:moveTo>
                  <a:cubicBezTo>
                    <a:pt x="0" y="14"/>
                    <a:pt x="0" y="14"/>
                    <a:pt x="0" y="14"/>
                  </a:cubicBezTo>
                  <a:cubicBezTo>
                    <a:pt x="14" y="43"/>
                    <a:pt x="25" y="68"/>
                    <a:pt x="25" y="68"/>
                  </a:cubicBezTo>
                  <a:cubicBezTo>
                    <a:pt x="26" y="68"/>
                    <a:pt x="18" y="49"/>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0"/>
            <p:cNvSpPr/>
            <p:nvPr/>
          </p:nvSpPr>
          <p:spPr>
            <a:xfrm rot="-3122830">
              <a:off x="2895780" y="4683985"/>
              <a:ext cx="72488" cy="149925"/>
            </a:xfrm>
            <a:custGeom>
              <a:avLst/>
              <a:gdLst/>
              <a:ahLst/>
              <a:cxnLst/>
              <a:rect l="l" t="t" r="r" b="b"/>
              <a:pathLst>
                <a:path w="996" h="2060" extrusionOk="0">
                  <a:moveTo>
                    <a:pt x="58" y="0"/>
                  </a:moveTo>
                  <a:cubicBezTo>
                    <a:pt x="28" y="0"/>
                    <a:pt x="0" y="22"/>
                    <a:pt x="0" y="51"/>
                  </a:cubicBezTo>
                  <a:cubicBezTo>
                    <a:pt x="0" y="345"/>
                    <a:pt x="174" y="638"/>
                    <a:pt x="281" y="905"/>
                  </a:cubicBezTo>
                  <a:cubicBezTo>
                    <a:pt x="414" y="1239"/>
                    <a:pt x="481" y="1573"/>
                    <a:pt x="588" y="1920"/>
                  </a:cubicBezTo>
                  <a:cubicBezTo>
                    <a:pt x="617" y="2015"/>
                    <a:pt x="701" y="2059"/>
                    <a:pt x="785" y="2059"/>
                  </a:cubicBezTo>
                  <a:cubicBezTo>
                    <a:pt x="891" y="2059"/>
                    <a:pt x="996" y="1988"/>
                    <a:pt x="988" y="1853"/>
                  </a:cubicBezTo>
                  <a:cubicBezTo>
                    <a:pt x="921" y="1506"/>
                    <a:pt x="801" y="1172"/>
                    <a:pt x="601" y="879"/>
                  </a:cubicBezTo>
                  <a:cubicBezTo>
                    <a:pt x="467" y="572"/>
                    <a:pt x="294" y="278"/>
                    <a:pt x="94" y="11"/>
                  </a:cubicBezTo>
                  <a:cubicBezTo>
                    <a:pt x="82" y="3"/>
                    <a:pt x="70" y="0"/>
                    <a:pt x="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0"/>
            <p:cNvSpPr/>
            <p:nvPr/>
          </p:nvSpPr>
          <p:spPr>
            <a:xfrm rot="-3122830">
              <a:off x="2715509" y="4912133"/>
              <a:ext cx="72925" cy="144321"/>
            </a:xfrm>
            <a:custGeom>
              <a:avLst/>
              <a:gdLst/>
              <a:ahLst/>
              <a:cxnLst/>
              <a:rect l="l" t="t" r="r" b="b"/>
              <a:pathLst>
                <a:path w="1002" h="1983" extrusionOk="0">
                  <a:moveTo>
                    <a:pt x="89" y="0"/>
                  </a:moveTo>
                  <a:cubicBezTo>
                    <a:pt x="57" y="0"/>
                    <a:pt x="27" y="15"/>
                    <a:pt x="27" y="46"/>
                  </a:cubicBezTo>
                  <a:cubicBezTo>
                    <a:pt x="1" y="366"/>
                    <a:pt x="174" y="686"/>
                    <a:pt x="268" y="980"/>
                  </a:cubicBezTo>
                  <a:cubicBezTo>
                    <a:pt x="361" y="1274"/>
                    <a:pt x="428" y="1674"/>
                    <a:pt x="668" y="1928"/>
                  </a:cubicBezTo>
                  <a:cubicBezTo>
                    <a:pt x="706" y="1966"/>
                    <a:pt x="752" y="1982"/>
                    <a:pt x="798" y="1982"/>
                  </a:cubicBezTo>
                  <a:cubicBezTo>
                    <a:pt x="901" y="1982"/>
                    <a:pt x="1002" y="1901"/>
                    <a:pt x="1002" y="1781"/>
                  </a:cubicBezTo>
                  <a:cubicBezTo>
                    <a:pt x="989" y="1448"/>
                    <a:pt x="788" y="1114"/>
                    <a:pt x="655" y="820"/>
                  </a:cubicBezTo>
                  <a:cubicBezTo>
                    <a:pt x="521" y="540"/>
                    <a:pt x="388" y="166"/>
                    <a:pt x="121" y="5"/>
                  </a:cubicBezTo>
                  <a:cubicBezTo>
                    <a:pt x="111" y="2"/>
                    <a:pt x="100" y="0"/>
                    <a:pt x="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0"/>
            <p:cNvSpPr/>
            <p:nvPr/>
          </p:nvSpPr>
          <p:spPr>
            <a:xfrm rot="-3122830">
              <a:off x="2859737" y="5003290"/>
              <a:ext cx="112807" cy="204436"/>
            </a:xfrm>
            <a:custGeom>
              <a:avLst/>
              <a:gdLst/>
              <a:ahLst/>
              <a:cxnLst/>
              <a:rect l="l" t="t" r="r" b="b"/>
              <a:pathLst>
                <a:path w="1550" h="2809" extrusionOk="0">
                  <a:moveTo>
                    <a:pt x="135" y="0"/>
                  </a:moveTo>
                  <a:cubicBezTo>
                    <a:pt x="99" y="0"/>
                    <a:pt x="62" y="24"/>
                    <a:pt x="54" y="72"/>
                  </a:cubicBezTo>
                  <a:cubicBezTo>
                    <a:pt x="0" y="446"/>
                    <a:pt x="254" y="807"/>
                    <a:pt x="414" y="1127"/>
                  </a:cubicBezTo>
                  <a:cubicBezTo>
                    <a:pt x="668" y="1634"/>
                    <a:pt x="775" y="2262"/>
                    <a:pt x="1095" y="2716"/>
                  </a:cubicBezTo>
                  <a:cubicBezTo>
                    <a:pt x="1143" y="2781"/>
                    <a:pt x="1203" y="2808"/>
                    <a:pt x="1264" y="2808"/>
                  </a:cubicBezTo>
                  <a:cubicBezTo>
                    <a:pt x="1390" y="2808"/>
                    <a:pt x="1518" y="2691"/>
                    <a:pt x="1536" y="2556"/>
                  </a:cubicBezTo>
                  <a:lnTo>
                    <a:pt x="1549" y="2569"/>
                  </a:lnTo>
                  <a:cubicBezTo>
                    <a:pt x="1509" y="2142"/>
                    <a:pt x="1255" y="1715"/>
                    <a:pt x="1042" y="1354"/>
                  </a:cubicBezTo>
                  <a:cubicBezTo>
                    <a:pt x="788" y="900"/>
                    <a:pt x="481" y="473"/>
                    <a:pt x="201" y="32"/>
                  </a:cubicBezTo>
                  <a:cubicBezTo>
                    <a:pt x="185" y="11"/>
                    <a:pt x="160" y="0"/>
                    <a:pt x="1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0"/>
            <p:cNvSpPr/>
            <p:nvPr/>
          </p:nvSpPr>
          <p:spPr>
            <a:xfrm rot="-3122830">
              <a:off x="2895023" y="4842464"/>
              <a:ext cx="98252" cy="152035"/>
            </a:xfrm>
            <a:custGeom>
              <a:avLst/>
              <a:gdLst/>
              <a:ahLst/>
              <a:cxnLst/>
              <a:rect l="l" t="t" r="r" b="b"/>
              <a:pathLst>
                <a:path w="1350" h="2089" extrusionOk="0">
                  <a:moveTo>
                    <a:pt x="154" y="0"/>
                  </a:moveTo>
                  <a:cubicBezTo>
                    <a:pt x="75" y="0"/>
                    <a:pt x="0" y="84"/>
                    <a:pt x="41" y="175"/>
                  </a:cubicBezTo>
                  <a:cubicBezTo>
                    <a:pt x="175" y="432"/>
                    <a:pt x="444" y="2088"/>
                    <a:pt x="919" y="2088"/>
                  </a:cubicBezTo>
                  <a:cubicBezTo>
                    <a:pt x="963" y="2088"/>
                    <a:pt x="1008" y="2074"/>
                    <a:pt x="1055" y="2044"/>
                  </a:cubicBezTo>
                  <a:cubicBezTo>
                    <a:pt x="1349" y="1857"/>
                    <a:pt x="909" y="1296"/>
                    <a:pt x="815" y="1083"/>
                  </a:cubicBezTo>
                  <a:cubicBezTo>
                    <a:pt x="642" y="722"/>
                    <a:pt x="508" y="322"/>
                    <a:pt x="228" y="28"/>
                  </a:cubicBezTo>
                  <a:cubicBezTo>
                    <a:pt x="205" y="9"/>
                    <a:pt x="179" y="0"/>
                    <a:pt x="1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0"/>
            <p:cNvSpPr/>
            <p:nvPr/>
          </p:nvSpPr>
          <p:spPr>
            <a:xfrm rot="-3122830">
              <a:off x="3085058" y="4766210"/>
              <a:ext cx="88208" cy="139226"/>
            </a:xfrm>
            <a:custGeom>
              <a:avLst/>
              <a:gdLst/>
              <a:ahLst/>
              <a:cxnLst/>
              <a:rect l="l" t="t" r="r" b="b"/>
              <a:pathLst>
                <a:path w="1212" h="1913" extrusionOk="0">
                  <a:moveTo>
                    <a:pt x="116" y="1"/>
                  </a:moveTo>
                  <a:cubicBezTo>
                    <a:pt x="55" y="1"/>
                    <a:pt x="0" y="55"/>
                    <a:pt x="10" y="129"/>
                  </a:cubicBezTo>
                  <a:cubicBezTo>
                    <a:pt x="50" y="370"/>
                    <a:pt x="130" y="597"/>
                    <a:pt x="236" y="824"/>
                  </a:cubicBezTo>
                  <a:cubicBezTo>
                    <a:pt x="303" y="997"/>
                    <a:pt x="383" y="1171"/>
                    <a:pt x="437" y="1344"/>
                  </a:cubicBezTo>
                  <a:cubicBezTo>
                    <a:pt x="477" y="1518"/>
                    <a:pt x="544" y="1692"/>
                    <a:pt x="650" y="1825"/>
                  </a:cubicBezTo>
                  <a:cubicBezTo>
                    <a:pt x="705" y="1885"/>
                    <a:pt x="778" y="1913"/>
                    <a:pt x="850" y="1913"/>
                  </a:cubicBezTo>
                  <a:cubicBezTo>
                    <a:pt x="939" y="1913"/>
                    <a:pt x="1026" y="1872"/>
                    <a:pt x="1078" y="1798"/>
                  </a:cubicBezTo>
                  <a:cubicBezTo>
                    <a:pt x="1211" y="1598"/>
                    <a:pt x="958" y="1291"/>
                    <a:pt x="864" y="1117"/>
                  </a:cubicBezTo>
                  <a:cubicBezTo>
                    <a:pt x="757" y="944"/>
                    <a:pt x="664" y="770"/>
                    <a:pt x="557" y="597"/>
                  </a:cubicBezTo>
                  <a:cubicBezTo>
                    <a:pt x="463" y="383"/>
                    <a:pt x="343" y="196"/>
                    <a:pt x="196" y="36"/>
                  </a:cubicBezTo>
                  <a:cubicBezTo>
                    <a:pt x="172" y="11"/>
                    <a:pt x="143" y="1"/>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0"/>
            <p:cNvSpPr/>
            <p:nvPr/>
          </p:nvSpPr>
          <p:spPr>
            <a:xfrm rot="-3122830">
              <a:off x="3073315" y="4641680"/>
              <a:ext cx="75108" cy="128819"/>
            </a:xfrm>
            <a:custGeom>
              <a:avLst/>
              <a:gdLst/>
              <a:ahLst/>
              <a:cxnLst/>
              <a:rect l="l" t="t" r="r" b="b"/>
              <a:pathLst>
                <a:path w="1032" h="1770" extrusionOk="0">
                  <a:moveTo>
                    <a:pt x="134" y="0"/>
                  </a:moveTo>
                  <a:cubicBezTo>
                    <a:pt x="66" y="0"/>
                    <a:pt x="1" y="72"/>
                    <a:pt x="30" y="151"/>
                  </a:cubicBezTo>
                  <a:cubicBezTo>
                    <a:pt x="137" y="391"/>
                    <a:pt x="257" y="631"/>
                    <a:pt x="351" y="872"/>
                  </a:cubicBezTo>
                  <a:cubicBezTo>
                    <a:pt x="471" y="1152"/>
                    <a:pt x="538" y="1499"/>
                    <a:pt x="738" y="1726"/>
                  </a:cubicBezTo>
                  <a:cubicBezTo>
                    <a:pt x="772" y="1756"/>
                    <a:pt x="812" y="1769"/>
                    <a:pt x="852" y="1769"/>
                  </a:cubicBezTo>
                  <a:cubicBezTo>
                    <a:pt x="939" y="1769"/>
                    <a:pt x="1023" y="1706"/>
                    <a:pt x="1032" y="1606"/>
                  </a:cubicBezTo>
                  <a:cubicBezTo>
                    <a:pt x="1018" y="1326"/>
                    <a:pt x="832" y="1045"/>
                    <a:pt x="698" y="792"/>
                  </a:cubicBezTo>
                  <a:cubicBezTo>
                    <a:pt x="565" y="525"/>
                    <a:pt x="404" y="257"/>
                    <a:pt x="204" y="30"/>
                  </a:cubicBezTo>
                  <a:cubicBezTo>
                    <a:pt x="183" y="9"/>
                    <a:pt x="158" y="0"/>
                    <a:pt x="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0"/>
            <p:cNvSpPr/>
            <p:nvPr/>
          </p:nvSpPr>
          <p:spPr>
            <a:xfrm rot="-3122830">
              <a:off x="3016813" y="4489329"/>
              <a:ext cx="68048" cy="148542"/>
            </a:xfrm>
            <a:custGeom>
              <a:avLst/>
              <a:gdLst/>
              <a:ahLst/>
              <a:cxnLst/>
              <a:rect l="l" t="t" r="r" b="b"/>
              <a:pathLst>
                <a:path w="935" h="2041" extrusionOk="0">
                  <a:moveTo>
                    <a:pt x="93" y="1"/>
                  </a:moveTo>
                  <a:cubicBezTo>
                    <a:pt x="50" y="1"/>
                    <a:pt x="11" y="27"/>
                    <a:pt x="0" y="71"/>
                  </a:cubicBezTo>
                  <a:cubicBezTo>
                    <a:pt x="0" y="165"/>
                    <a:pt x="14" y="271"/>
                    <a:pt x="67" y="365"/>
                  </a:cubicBezTo>
                  <a:cubicBezTo>
                    <a:pt x="134" y="565"/>
                    <a:pt x="187" y="752"/>
                    <a:pt x="241" y="952"/>
                  </a:cubicBezTo>
                  <a:cubicBezTo>
                    <a:pt x="321" y="1273"/>
                    <a:pt x="347" y="1727"/>
                    <a:pt x="561" y="1980"/>
                  </a:cubicBezTo>
                  <a:cubicBezTo>
                    <a:pt x="597" y="2021"/>
                    <a:pt x="645" y="2041"/>
                    <a:pt x="692" y="2041"/>
                  </a:cubicBezTo>
                  <a:cubicBezTo>
                    <a:pt x="768" y="2041"/>
                    <a:pt x="843" y="1991"/>
                    <a:pt x="868" y="1900"/>
                  </a:cubicBezTo>
                  <a:cubicBezTo>
                    <a:pt x="935" y="1567"/>
                    <a:pt x="708" y="1139"/>
                    <a:pt x="588" y="846"/>
                  </a:cubicBezTo>
                  <a:cubicBezTo>
                    <a:pt x="508" y="605"/>
                    <a:pt x="374" y="84"/>
                    <a:pt x="120" y="4"/>
                  </a:cubicBezTo>
                  <a:cubicBezTo>
                    <a:pt x="111" y="2"/>
                    <a:pt x="102" y="1"/>
                    <a:pt x="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0"/>
            <p:cNvSpPr/>
            <p:nvPr/>
          </p:nvSpPr>
          <p:spPr>
            <a:xfrm rot="-3122830">
              <a:off x="2981579" y="4311513"/>
              <a:ext cx="98397" cy="167464"/>
            </a:xfrm>
            <a:custGeom>
              <a:avLst/>
              <a:gdLst/>
              <a:ahLst/>
              <a:cxnLst/>
              <a:rect l="l" t="t" r="r" b="b"/>
              <a:pathLst>
                <a:path w="1352" h="2301" extrusionOk="0">
                  <a:moveTo>
                    <a:pt x="27" y="1"/>
                  </a:moveTo>
                  <a:cubicBezTo>
                    <a:pt x="11" y="1"/>
                    <a:pt x="0" y="20"/>
                    <a:pt x="10" y="39"/>
                  </a:cubicBezTo>
                  <a:cubicBezTo>
                    <a:pt x="143" y="372"/>
                    <a:pt x="317" y="693"/>
                    <a:pt x="437" y="1040"/>
                  </a:cubicBezTo>
                  <a:cubicBezTo>
                    <a:pt x="570" y="1441"/>
                    <a:pt x="664" y="1921"/>
                    <a:pt x="944" y="2242"/>
                  </a:cubicBezTo>
                  <a:cubicBezTo>
                    <a:pt x="982" y="2283"/>
                    <a:pt x="1028" y="2300"/>
                    <a:pt x="1075" y="2300"/>
                  </a:cubicBezTo>
                  <a:cubicBezTo>
                    <a:pt x="1211" y="2300"/>
                    <a:pt x="1351" y="2154"/>
                    <a:pt x="1291" y="2015"/>
                  </a:cubicBezTo>
                  <a:cubicBezTo>
                    <a:pt x="1131" y="1641"/>
                    <a:pt x="904" y="1294"/>
                    <a:pt x="731" y="920"/>
                  </a:cubicBezTo>
                  <a:cubicBezTo>
                    <a:pt x="570" y="586"/>
                    <a:pt x="384" y="185"/>
                    <a:pt x="50" y="12"/>
                  </a:cubicBezTo>
                  <a:cubicBezTo>
                    <a:pt x="42" y="4"/>
                    <a:pt x="34" y="1"/>
                    <a:pt x="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0"/>
            <p:cNvSpPr/>
            <p:nvPr/>
          </p:nvSpPr>
          <p:spPr>
            <a:xfrm rot="-3122830">
              <a:off x="3221661" y="4435529"/>
              <a:ext cx="87335" cy="159604"/>
            </a:xfrm>
            <a:custGeom>
              <a:avLst/>
              <a:gdLst/>
              <a:ahLst/>
              <a:cxnLst/>
              <a:rect l="l" t="t" r="r" b="b"/>
              <a:pathLst>
                <a:path w="1200" h="2193" extrusionOk="0">
                  <a:moveTo>
                    <a:pt x="52" y="1"/>
                  </a:moveTo>
                  <a:cubicBezTo>
                    <a:pt x="24" y="1"/>
                    <a:pt x="0" y="25"/>
                    <a:pt x="0" y="60"/>
                  </a:cubicBezTo>
                  <a:cubicBezTo>
                    <a:pt x="14" y="448"/>
                    <a:pt x="174" y="861"/>
                    <a:pt x="267" y="1235"/>
                  </a:cubicBezTo>
                  <a:cubicBezTo>
                    <a:pt x="348" y="1529"/>
                    <a:pt x="441" y="2090"/>
                    <a:pt x="788" y="2183"/>
                  </a:cubicBezTo>
                  <a:cubicBezTo>
                    <a:pt x="812" y="2190"/>
                    <a:pt x="835" y="2193"/>
                    <a:pt x="858" y="2193"/>
                  </a:cubicBezTo>
                  <a:cubicBezTo>
                    <a:pt x="1062" y="2193"/>
                    <a:pt x="1200" y="1938"/>
                    <a:pt x="1055" y="1769"/>
                  </a:cubicBezTo>
                  <a:cubicBezTo>
                    <a:pt x="842" y="1529"/>
                    <a:pt x="668" y="1249"/>
                    <a:pt x="534" y="955"/>
                  </a:cubicBezTo>
                  <a:cubicBezTo>
                    <a:pt x="414" y="675"/>
                    <a:pt x="334" y="234"/>
                    <a:pt x="94" y="20"/>
                  </a:cubicBezTo>
                  <a:cubicBezTo>
                    <a:pt x="80" y="7"/>
                    <a:pt x="66" y="1"/>
                    <a:pt x="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0"/>
            <p:cNvSpPr/>
            <p:nvPr/>
          </p:nvSpPr>
          <p:spPr>
            <a:xfrm rot="-3122830">
              <a:off x="3295104" y="4597997"/>
              <a:ext cx="94322" cy="135587"/>
            </a:xfrm>
            <a:custGeom>
              <a:avLst/>
              <a:gdLst/>
              <a:ahLst/>
              <a:cxnLst/>
              <a:rect l="l" t="t" r="r" b="b"/>
              <a:pathLst>
                <a:path w="1296" h="1863" extrusionOk="0">
                  <a:moveTo>
                    <a:pt x="171" y="1"/>
                  </a:moveTo>
                  <a:cubicBezTo>
                    <a:pt x="143" y="1"/>
                    <a:pt x="116" y="25"/>
                    <a:pt x="107" y="60"/>
                  </a:cubicBezTo>
                  <a:cubicBezTo>
                    <a:pt x="0" y="381"/>
                    <a:pt x="201" y="768"/>
                    <a:pt x="347" y="1062"/>
                  </a:cubicBezTo>
                  <a:cubicBezTo>
                    <a:pt x="468" y="1315"/>
                    <a:pt x="628" y="1849"/>
                    <a:pt x="962" y="1863"/>
                  </a:cubicBezTo>
                  <a:cubicBezTo>
                    <a:pt x="1028" y="1863"/>
                    <a:pt x="1095" y="1823"/>
                    <a:pt x="1135" y="1769"/>
                  </a:cubicBezTo>
                  <a:cubicBezTo>
                    <a:pt x="1295" y="1502"/>
                    <a:pt x="962" y="1155"/>
                    <a:pt x="828" y="941"/>
                  </a:cubicBezTo>
                  <a:cubicBezTo>
                    <a:pt x="641" y="648"/>
                    <a:pt x="468" y="274"/>
                    <a:pt x="214" y="20"/>
                  </a:cubicBezTo>
                  <a:cubicBezTo>
                    <a:pt x="201" y="7"/>
                    <a:pt x="186" y="1"/>
                    <a:pt x="1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0"/>
            <p:cNvSpPr/>
            <p:nvPr/>
          </p:nvSpPr>
          <p:spPr>
            <a:xfrm rot="-3122830">
              <a:off x="3312626" y="4741792"/>
              <a:ext cx="68703" cy="131876"/>
            </a:xfrm>
            <a:custGeom>
              <a:avLst/>
              <a:gdLst/>
              <a:ahLst/>
              <a:cxnLst/>
              <a:rect l="l" t="t" r="r" b="b"/>
              <a:pathLst>
                <a:path w="944" h="1812" extrusionOk="0">
                  <a:moveTo>
                    <a:pt x="190" y="0"/>
                  </a:moveTo>
                  <a:cubicBezTo>
                    <a:pt x="143" y="0"/>
                    <a:pt x="95" y="27"/>
                    <a:pt x="80" y="79"/>
                  </a:cubicBezTo>
                  <a:cubicBezTo>
                    <a:pt x="0" y="320"/>
                    <a:pt x="107" y="600"/>
                    <a:pt x="187" y="840"/>
                  </a:cubicBezTo>
                  <a:cubicBezTo>
                    <a:pt x="307" y="1134"/>
                    <a:pt x="428" y="1428"/>
                    <a:pt x="561" y="1708"/>
                  </a:cubicBezTo>
                  <a:cubicBezTo>
                    <a:pt x="595" y="1781"/>
                    <a:pt x="656" y="1812"/>
                    <a:pt x="719" y="1812"/>
                  </a:cubicBezTo>
                  <a:cubicBezTo>
                    <a:pt x="828" y="1812"/>
                    <a:pt x="944" y="1720"/>
                    <a:pt x="935" y="1601"/>
                  </a:cubicBezTo>
                  <a:cubicBezTo>
                    <a:pt x="922" y="1281"/>
                    <a:pt x="748" y="987"/>
                    <a:pt x="601" y="720"/>
                  </a:cubicBezTo>
                  <a:cubicBezTo>
                    <a:pt x="494" y="507"/>
                    <a:pt x="401" y="280"/>
                    <a:pt x="281" y="53"/>
                  </a:cubicBezTo>
                  <a:cubicBezTo>
                    <a:pt x="263" y="17"/>
                    <a:pt x="227" y="0"/>
                    <a:pt x="1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0"/>
            <p:cNvSpPr/>
            <p:nvPr/>
          </p:nvSpPr>
          <p:spPr>
            <a:xfrm rot="-3122830">
              <a:off x="3164478" y="4923143"/>
              <a:ext cx="93375" cy="154583"/>
            </a:xfrm>
            <a:custGeom>
              <a:avLst/>
              <a:gdLst/>
              <a:ahLst/>
              <a:cxnLst/>
              <a:rect l="l" t="t" r="r" b="b"/>
              <a:pathLst>
                <a:path w="1283" h="2124" extrusionOk="0">
                  <a:moveTo>
                    <a:pt x="94" y="0"/>
                  </a:moveTo>
                  <a:cubicBezTo>
                    <a:pt x="44" y="0"/>
                    <a:pt x="1" y="59"/>
                    <a:pt x="1" y="118"/>
                  </a:cubicBezTo>
                  <a:cubicBezTo>
                    <a:pt x="14" y="519"/>
                    <a:pt x="281" y="960"/>
                    <a:pt x="441" y="1320"/>
                  </a:cubicBezTo>
                  <a:cubicBezTo>
                    <a:pt x="575" y="1600"/>
                    <a:pt x="668" y="2041"/>
                    <a:pt x="1002" y="2121"/>
                  </a:cubicBezTo>
                  <a:cubicBezTo>
                    <a:pt x="1011" y="2123"/>
                    <a:pt x="1019" y="2124"/>
                    <a:pt x="1028" y="2124"/>
                  </a:cubicBezTo>
                  <a:cubicBezTo>
                    <a:pt x="1083" y="2124"/>
                    <a:pt x="1127" y="2087"/>
                    <a:pt x="1162" y="2041"/>
                  </a:cubicBezTo>
                  <a:cubicBezTo>
                    <a:pt x="1282" y="1721"/>
                    <a:pt x="922" y="1280"/>
                    <a:pt x="775" y="986"/>
                  </a:cubicBezTo>
                  <a:cubicBezTo>
                    <a:pt x="601" y="666"/>
                    <a:pt x="441" y="252"/>
                    <a:pt x="147" y="25"/>
                  </a:cubicBezTo>
                  <a:cubicBezTo>
                    <a:pt x="130" y="7"/>
                    <a:pt x="112" y="0"/>
                    <a:pt x="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0"/>
            <p:cNvSpPr/>
            <p:nvPr/>
          </p:nvSpPr>
          <p:spPr>
            <a:xfrm rot="-3122830">
              <a:off x="3173712" y="5057123"/>
              <a:ext cx="96287" cy="168192"/>
            </a:xfrm>
            <a:custGeom>
              <a:avLst/>
              <a:gdLst/>
              <a:ahLst/>
              <a:cxnLst/>
              <a:rect l="l" t="t" r="r" b="b"/>
              <a:pathLst>
                <a:path w="1323" h="2311" extrusionOk="0">
                  <a:moveTo>
                    <a:pt x="217" y="1"/>
                  </a:moveTo>
                  <a:cubicBezTo>
                    <a:pt x="184" y="1"/>
                    <a:pt x="152" y="18"/>
                    <a:pt x="134" y="55"/>
                  </a:cubicBezTo>
                  <a:cubicBezTo>
                    <a:pt x="0" y="442"/>
                    <a:pt x="214" y="869"/>
                    <a:pt x="387" y="1216"/>
                  </a:cubicBezTo>
                  <a:cubicBezTo>
                    <a:pt x="494" y="1430"/>
                    <a:pt x="614" y="1644"/>
                    <a:pt x="735" y="1844"/>
                  </a:cubicBezTo>
                  <a:cubicBezTo>
                    <a:pt x="801" y="2017"/>
                    <a:pt x="908" y="2164"/>
                    <a:pt x="1042" y="2284"/>
                  </a:cubicBezTo>
                  <a:cubicBezTo>
                    <a:pt x="1071" y="2303"/>
                    <a:pt x="1102" y="2311"/>
                    <a:pt x="1132" y="2311"/>
                  </a:cubicBezTo>
                  <a:cubicBezTo>
                    <a:pt x="1212" y="2311"/>
                    <a:pt x="1286" y="2252"/>
                    <a:pt x="1295" y="2164"/>
                  </a:cubicBezTo>
                  <a:cubicBezTo>
                    <a:pt x="1322" y="1804"/>
                    <a:pt x="921" y="1417"/>
                    <a:pt x="748" y="1123"/>
                  </a:cubicBezTo>
                  <a:cubicBezTo>
                    <a:pt x="534" y="802"/>
                    <a:pt x="387" y="442"/>
                    <a:pt x="307" y="68"/>
                  </a:cubicBezTo>
                  <a:cubicBezTo>
                    <a:pt x="293" y="25"/>
                    <a:pt x="255" y="1"/>
                    <a:pt x="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rot="-3122830">
              <a:off x="3398033" y="4865313"/>
              <a:ext cx="78747" cy="153636"/>
            </a:xfrm>
            <a:custGeom>
              <a:avLst/>
              <a:gdLst/>
              <a:ahLst/>
              <a:cxnLst/>
              <a:rect l="l" t="t" r="r" b="b"/>
              <a:pathLst>
                <a:path w="1082" h="2111" extrusionOk="0">
                  <a:moveTo>
                    <a:pt x="110" y="1"/>
                  </a:moveTo>
                  <a:cubicBezTo>
                    <a:pt x="53" y="1"/>
                    <a:pt x="0" y="44"/>
                    <a:pt x="0" y="116"/>
                  </a:cubicBezTo>
                  <a:cubicBezTo>
                    <a:pt x="40" y="490"/>
                    <a:pt x="161" y="851"/>
                    <a:pt x="321" y="1184"/>
                  </a:cubicBezTo>
                  <a:cubicBezTo>
                    <a:pt x="388" y="1331"/>
                    <a:pt x="441" y="1491"/>
                    <a:pt x="494" y="1638"/>
                  </a:cubicBezTo>
                  <a:cubicBezTo>
                    <a:pt x="561" y="1785"/>
                    <a:pt x="574" y="1972"/>
                    <a:pt x="735" y="2079"/>
                  </a:cubicBezTo>
                  <a:cubicBezTo>
                    <a:pt x="761" y="2100"/>
                    <a:pt x="794" y="2111"/>
                    <a:pt x="827" y="2111"/>
                  </a:cubicBezTo>
                  <a:cubicBezTo>
                    <a:pt x="876" y="2111"/>
                    <a:pt x="924" y="2087"/>
                    <a:pt x="948" y="2039"/>
                  </a:cubicBezTo>
                  <a:cubicBezTo>
                    <a:pt x="1082" y="1758"/>
                    <a:pt x="855" y="1438"/>
                    <a:pt x="748" y="1184"/>
                  </a:cubicBezTo>
                  <a:cubicBezTo>
                    <a:pt x="574" y="810"/>
                    <a:pt x="388" y="437"/>
                    <a:pt x="214" y="63"/>
                  </a:cubicBezTo>
                  <a:cubicBezTo>
                    <a:pt x="187" y="20"/>
                    <a:pt x="148" y="1"/>
                    <a:pt x="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10"/>
          <p:cNvSpPr/>
          <p:nvPr/>
        </p:nvSpPr>
        <p:spPr>
          <a:xfrm rot="5400000">
            <a:off x="-839839" y="3303021"/>
            <a:ext cx="2131755" cy="540803"/>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0"/>
          <p:cNvSpPr/>
          <p:nvPr/>
        </p:nvSpPr>
        <p:spPr>
          <a:xfrm rot="5400000">
            <a:off x="-1019572" y="3184123"/>
            <a:ext cx="2545361" cy="645753"/>
          </a:xfrm>
          <a:custGeom>
            <a:avLst/>
            <a:gdLst/>
            <a:ahLst/>
            <a:cxnLst/>
            <a:rect l="l" t="t" r="r" b="b"/>
            <a:pathLst>
              <a:path w="36052" h="9146" extrusionOk="0">
                <a:moveTo>
                  <a:pt x="23499" y="0"/>
                </a:moveTo>
                <a:cubicBezTo>
                  <a:pt x="14978" y="0"/>
                  <a:pt x="8996" y="5145"/>
                  <a:pt x="1" y="9146"/>
                </a:cubicBezTo>
                <a:lnTo>
                  <a:pt x="36052" y="9146"/>
                </a:lnTo>
                <a:cubicBezTo>
                  <a:pt x="36052" y="3805"/>
                  <a:pt x="30938" y="1041"/>
                  <a:pt x="28041" y="467"/>
                </a:cubicBezTo>
                <a:cubicBezTo>
                  <a:pt x="26437" y="146"/>
                  <a:pt x="24932" y="0"/>
                  <a:pt x="23499" y="0"/>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1100" y="445025"/>
            <a:ext cx="79017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800"/>
              <a:buFont typeface="Bowlby One SC"/>
              <a:buNone/>
              <a:defRPr sz="2800">
                <a:solidFill>
                  <a:schemeClr val="dk1"/>
                </a:solidFill>
                <a:latin typeface="Bowlby One SC"/>
                <a:ea typeface="Bowlby One SC"/>
                <a:cs typeface="Bowlby One SC"/>
                <a:sym typeface="Bowlby One SC"/>
              </a:defRPr>
            </a:lvl1pPr>
            <a:lvl2pPr lvl="1">
              <a:spcBef>
                <a:spcPts val="0"/>
              </a:spcBef>
              <a:spcAft>
                <a:spcPts val="0"/>
              </a:spcAft>
              <a:buClr>
                <a:schemeClr val="dk1"/>
              </a:buClr>
              <a:buSzPts val="2800"/>
              <a:buFont typeface="Bowlby One SC"/>
              <a:buNone/>
              <a:defRPr sz="2800">
                <a:solidFill>
                  <a:schemeClr val="dk1"/>
                </a:solidFill>
                <a:latin typeface="Bowlby One SC"/>
                <a:ea typeface="Bowlby One SC"/>
                <a:cs typeface="Bowlby One SC"/>
                <a:sym typeface="Bowlby One SC"/>
              </a:defRPr>
            </a:lvl2pPr>
            <a:lvl3pPr lvl="2">
              <a:spcBef>
                <a:spcPts val="0"/>
              </a:spcBef>
              <a:spcAft>
                <a:spcPts val="0"/>
              </a:spcAft>
              <a:buClr>
                <a:schemeClr val="dk1"/>
              </a:buClr>
              <a:buSzPts val="2800"/>
              <a:buFont typeface="Bowlby One SC"/>
              <a:buNone/>
              <a:defRPr sz="2800">
                <a:solidFill>
                  <a:schemeClr val="dk1"/>
                </a:solidFill>
                <a:latin typeface="Bowlby One SC"/>
                <a:ea typeface="Bowlby One SC"/>
                <a:cs typeface="Bowlby One SC"/>
                <a:sym typeface="Bowlby One SC"/>
              </a:defRPr>
            </a:lvl3pPr>
            <a:lvl4pPr lvl="3">
              <a:spcBef>
                <a:spcPts val="0"/>
              </a:spcBef>
              <a:spcAft>
                <a:spcPts val="0"/>
              </a:spcAft>
              <a:buClr>
                <a:schemeClr val="dk1"/>
              </a:buClr>
              <a:buSzPts val="2800"/>
              <a:buFont typeface="Bowlby One SC"/>
              <a:buNone/>
              <a:defRPr sz="2800">
                <a:solidFill>
                  <a:schemeClr val="dk1"/>
                </a:solidFill>
                <a:latin typeface="Bowlby One SC"/>
                <a:ea typeface="Bowlby One SC"/>
                <a:cs typeface="Bowlby One SC"/>
                <a:sym typeface="Bowlby One SC"/>
              </a:defRPr>
            </a:lvl4pPr>
            <a:lvl5pPr lvl="4">
              <a:spcBef>
                <a:spcPts val="0"/>
              </a:spcBef>
              <a:spcAft>
                <a:spcPts val="0"/>
              </a:spcAft>
              <a:buClr>
                <a:schemeClr val="dk1"/>
              </a:buClr>
              <a:buSzPts val="2800"/>
              <a:buFont typeface="Bowlby One SC"/>
              <a:buNone/>
              <a:defRPr sz="2800">
                <a:solidFill>
                  <a:schemeClr val="dk1"/>
                </a:solidFill>
                <a:latin typeface="Bowlby One SC"/>
                <a:ea typeface="Bowlby One SC"/>
                <a:cs typeface="Bowlby One SC"/>
                <a:sym typeface="Bowlby One SC"/>
              </a:defRPr>
            </a:lvl5pPr>
            <a:lvl6pPr lvl="5">
              <a:spcBef>
                <a:spcPts val="0"/>
              </a:spcBef>
              <a:spcAft>
                <a:spcPts val="0"/>
              </a:spcAft>
              <a:buClr>
                <a:schemeClr val="dk1"/>
              </a:buClr>
              <a:buSzPts val="2800"/>
              <a:buFont typeface="Bowlby One SC"/>
              <a:buNone/>
              <a:defRPr sz="2800">
                <a:solidFill>
                  <a:schemeClr val="dk1"/>
                </a:solidFill>
                <a:latin typeface="Bowlby One SC"/>
                <a:ea typeface="Bowlby One SC"/>
                <a:cs typeface="Bowlby One SC"/>
                <a:sym typeface="Bowlby One SC"/>
              </a:defRPr>
            </a:lvl6pPr>
            <a:lvl7pPr lvl="6">
              <a:spcBef>
                <a:spcPts val="0"/>
              </a:spcBef>
              <a:spcAft>
                <a:spcPts val="0"/>
              </a:spcAft>
              <a:buClr>
                <a:schemeClr val="dk1"/>
              </a:buClr>
              <a:buSzPts val="2800"/>
              <a:buFont typeface="Bowlby One SC"/>
              <a:buNone/>
              <a:defRPr sz="2800">
                <a:solidFill>
                  <a:schemeClr val="dk1"/>
                </a:solidFill>
                <a:latin typeface="Bowlby One SC"/>
                <a:ea typeface="Bowlby One SC"/>
                <a:cs typeface="Bowlby One SC"/>
                <a:sym typeface="Bowlby One SC"/>
              </a:defRPr>
            </a:lvl7pPr>
            <a:lvl8pPr lvl="7">
              <a:spcBef>
                <a:spcPts val="0"/>
              </a:spcBef>
              <a:spcAft>
                <a:spcPts val="0"/>
              </a:spcAft>
              <a:buClr>
                <a:schemeClr val="dk1"/>
              </a:buClr>
              <a:buSzPts val="2800"/>
              <a:buFont typeface="Bowlby One SC"/>
              <a:buNone/>
              <a:defRPr sz="2800">
                <a:solidFill>
                  <a:schemeClr val="dk1"/>
                </a:solidFill>
                <a:latin typeface="Bowlby One SC"/>
                <a:ea typeface="Bowlby One SC"/>
                <a:cs typeface="Bowlby One SC"/>
                <a:sym typeface="Bowlby One SC"/>
              </a:defRPr>
            </a:lvl8pPr>
            <a:lvl9pPr lvl="8">
              <a:spcBef>
                <a:spcPts val="0"/>
              </a:spcBef>
              <a:spcAft>
                <a:spcPts val="0"/>
              </a:spcAft>
              <a:buClr>
                <a:schemeClr val="dk1"/>
              </a:buClr>
              <a:buSzPts val="2800"/>
              <a:buFont typeface="Bowlby One SC"/>
              <a:buNone/>
              <a:defRPr sz="2800">
                <a:solidFill>
                  <a:schemeClr val="dk1"/>
                </a:solidFill>
                <a:latin typeface="Bowlby One SC"/>
                <a:ea typeface="Bowlby One SC"/>
                <a:cs typeface="Bowlby One SC"/>
                <a:sym typeface="Bowlby One SC"/>
              </a:defRPr>
            </a:lvl9pPr>
          </a:lstStyle>
          <a:p>
            <a:endParaRPr/>
          </a:p>
        </p:txBody>
      </p:sp>
      <p:sp>
        <p:nvSpPr>
          <p:cNvPr id="7" name="Google Shape;7;p1"/>
          <p:cNvSpPr txBox="1">
            <a:spLocks noGrp="1"/>
          </p:cNvSpPr>
          <p:nvPr>
            <p:ph type="body" idx="1"/>
          </p:nvPr>
        </p:nvSpPr>
        <p:spPr>
          <a:xfrm>
            <a:off x="621100" y="1152475"/>
            <a:ext cx="79017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2"/>
              </a:buClr>
              <a:buSzPts val="1600"/>
              <a:buFont typeface="Inter"/>
              <a:buChar char="●"/>
              <a:defRPr sz="1600">
                <a:solidFill>
                  <a:schemeClr val="dk2"/>
                </a:solidFill>
                <a:latin typeface="Inter"/>
                <a:ea typeface="Inter"/>
                <a:cs typeface="Inter"/>
                <a:sym typeface="Inter"/>
              </a:defRPr>
            </a:lvl1pPr>
            <a:lvl2pPr marL="914400" lvl="1" indent="-330200">
              <a:lnSpc>
                <a:spcPct val="100000"/>
              </a:lnSpc>
              <a:spcBef>
                <a:spcPts val="0"/>
              </a:spcBef>
              <a:spcAft>
                <a:spcPts val="0"/>
              </a:spcAft>
              <a:buClr>
                <a:schemeClr val="dk2"/>
              </a:buClr>
              <a:buSzPts val="1600"/>
              <a:buFont typeface="Inter"/>
              <a:buChar char="○"/>
              <a:defRPr sz="1600">
                <a:solidFill>
                  <a:schemeClr val="dk2"/>
                </a:solidFill>
                <a:latin typeface="Inter"/>
                <a:ea typeface="Inter"/>
                <a:cs typeface="Inter"/>
                <a:sym typeface="Inter"/>
              </a:defRPr>
            </a:lvl2pPr>
            <a:lvl3pPr marL="1371600" lvl="2" indent="-330200">
              <a:lnSpc>
                <a:spcPct val="100000"/>
              </a:lnSpc>
              <a:spcBef>
                <a:spcPts val="0"/>
              </a:spcBef>
              <a:spcAft>
                <a:spcPts val="0"/>
              </a:spcAft>
              <a:buClr>
                <a:schemeClr val="dk2"/>
              </a:buClr>
              <a:buSzPts val="1600"/>
              <a:buFont typeface="Inter"/>
              <a:buChar char="■"/>
              <a:defRPr sz="1600">
                <a:solidFill>
                  <a:schemeClr val="dk2"/>
                </a:solidFill>
                <a:latin typeface="Inter"/>
                <a:ea typeface="Inter"/>
                <a:cs typeface="Inter"/>
                <a:sym typeface="Inter"/>
              </a:defRPr>
            </a:lvl3pPr>
            <a:lvl4pPr marL="1828800" lvl="3" indent="-330200">
              <a:lnSpc>
                <a:spcPct val="100000"/>
              </a:lnSpc>
              <a:spcBef>
                <a:spcPts val="0"/>
              </a:spcBef>
              <a:spcAft>
                <a:spcPts val="0"/>
              </a:spcAft>
              <a:buClr>
                <a:schemeClr val="dk2"/>
              </a:buClr>
              <a:buSzPts val="1600"/>
              <a:buFont typeface="Inter"/>
              <a:buChar char="●"/>
              <a:defRPr sz="1600">
                <a:solidFill>
                  <a:schemeClr val="dk2"/>
                </a:solidFill>
                <a:latin typeface="Inter"/>
                <a:ea typeface="Inter"/>
                <a:cs typeface="Inter"/>
                <a:sym typeface="Inter"/>
              </a:defRPr>
            </a:lvl4pPr>
            <a:lvl5pPr marL="2286000" lvl="4" indent="-330200">
              <a:lnSpc>
                <a:spcPct val="100000"/>
              </a:lnSpc>
              <a:spcBef>
                <a:spcPts val="0"/>
              </a:spcBef>
              <a:spcAft>
                <a:spcPts val="0"/>
              </a:spcAft>
              <a:buClr>
                <a:schemeClr val="dk2"/>
              </a:buClr>
              <a:buSzPts val="1600"/>
              <a:buFont typeface="Inter"/>
              <a:buChar char="○"/>
              <a:defRPr sz="1600">
                <a:solidFill>
                  <a:schemeClr val="dk2"/>
                </a:solidFill>
                <a:latin typeface="Inter"/>
                <a:ea typeface="Inter"/>
                <a:cs typeface="Inter"/>
                <a:sym typeface="Inter"/>
              </a:defRPr>
            </a:lvl5pPr>
            <a:lvl6pPr marL="2743200" lvl="5" indent="-330200">
              <a:lnSpc>
                <a:spcPct val="100000"/>
              </a:lnSpc>
              <a:spcBef>
                <a:spcPts val="0"/>
              </a:spcBef>
              <a:spcAft>
                <a:spcPts val="0"/>
              </a:spcAft>
              <a:buClr>
                <a:schemeClr val="dk2"/>
              </a:buClr>
              <a:buSzPts val="1600"/>
              <a:buFont typeface="Inter"/>
              <a:buChar char="■"/>
              <a:defRPr sz="1600">
                <a:solidFill>
                  <a:schemeClr val="dk2"/>
                </a:solidFill>
                <a:latin typeface="Inter"/>
                <a:ea typeface="Inter"/>
                <a:cs typeface="Inter"/>
                <a:sym typeface="Inter"/>
              </a:defRPr>
            </a:lvl6pPr>
            <a:lvl7pPr marL="3200400" lvl="6" indent="-330200">
              <a:lnSpc>
                <a:spcPct val="100000"/>
              </a:lnSpc>
              <a:spcBef>
                <a:spcPts val="0"/>
              </a:spcBef>
              <a:spcAft>
                <a:spcPts val="0"/>
              </a:spcAft>
              <a:buClr>
                <a:schemeClr val="dk2"/>
              </a:buClr>
              <a:buSzPts val="1600"/>
              <a:buFont typeface="Inter"/>
              <a:buChar char="●"/>
              <a:defRPr sz="1600">
                <a:solidFill>
                  <a:schemeClr val="dk2"/>
                </a:solidFill>
                <a:latin typeface="Inter"/>
                <a:ea typeface="Inter"/>
                <a:cs typeface="Inter"/>
                <a:sym typeface="Inter"/>
              </a:defRPr>
            </a:lvl7pPr>
            <a:lvl8pPr marL="3657600" lvl="7" indent="-330200">
              <a:lnSpc>
                <a:spcPct val="100000"/>
              </a:lnSpc>
              <a:spcBef>
                <a:spcPts val="0"/>
              </a:spcBef>
              <a:spcAft>
                <a:spcPts val="0"/>
              </a:spcAft>
              <a:buClr>
                <a:schemeClr val="dk2"/>
              </a:buClr>
              <a:buSzPts val="1600"/>
              <a:buFont typeface="Inter"/>
              <a:buChar char="○"/>
              <a:defRPr sz="1600">
                <a:solidFill>
                  <a:schemeClr val="dk2"/>
                </a:solidFill>
                <a:latin typeface="Inter"/>
                <a:ea typeface="Inter"/>
                <a:cs typeface="Inter"/>
                <a:sym typeface="Inter"/>
              </a:defRPr>
            </a:lvl8pPr>
            <a:lvl9pPr marL="4114800" lvl="8" indent="-330200">
              <a:lnSpc>
                <a:spcPct val="100000"/>
              </a:lnSpc>
              <a:spcBef>
                <a:spcPts val="0"/>
              </a:spcBef>
              <a:spcAft>
                <a:spcPts val="0"/>
              </a:spcAft>
              <a:buClr>
                <a:schemeClr val="dk2"/>
              </a:buClr>
              <a:buSzPts val="1600"/>
              <a:buFont typeface="Inter"/>
              <a:buChar char="■"/>
              <a:defRPr sz="1600">
                <a:solidFill>
                  <a:schemeClr val="dk2"/>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49"/>
        <p:cNvGrpSpPr/>
        <p:nvPr/>
      </p:nvGrpSpPr>
      <p:grpSpPr>
        <a:xfrm>
          <a:off x="0" y="0"/>
          <a:ext cx="0" cy="0"/>
          <a:chOff x="0" y="0"/>
          <a:chExt cx="0" cy="0"/>
        </a:xfrm>
      </p:grpSpPr>
      <p:sp>
        <p:nvSpPr>
          <p:cNvPr id="1050" name="Google Shape;1050;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51" name="Google Shape;1051;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 id="214748368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hyperlink" Target="https://slidesgo.com/es/slidesgo-school/tips-para-presentaciones/como-modificar-una-grafica-en-nuestras-presentacion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hyperlink" Target="https://docs.google.com/spreadsheets/d/17QY-sqxF4P-_lhRIZRDfM17TpcC9cV_gcWRy4JBHkmo/copy#gid=509368585"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8" Type="http://schemas.openxmlformats.org/officeDocument/2006/relationships/slide" Target="slide31.xml"/><Relationship Id="rId13" Type="http://schemas.openxmlformats.org/officeDocument/2006/relationships/slide" Target="slide36.xml"/><Relationship Id="rId3" Type="http://schemas.openxmlformats.org/officeDocument/2006/relationships/hyperlink" Target="http://bit.ly/2Tynxth" TargetMode="External"/><Relationship Id="rId7" Type="http://schemas.openxmlformats.org/officeDocument/2006/relationships/slide" Target="slide27.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30.xml"/><Relationship Id="rId11" Type="http://schemas.openxmlformats.org/officeDocument/2006/relationships/slide" Target="slide35.xml"/><Relationship Id="rId5" Type="http://schemas.openxmlformats.org/officeDocument/2006/relationships/hyperlink" Target="http://bit.ly/33VAFh3" TargetMode="External"/><Relationship Id="rId10" Type="http://schemas.openxmlformats.org/officeDocument/2006/relationships/slide" Target="slide34.xml"/><Relationship Id="rId4" Type="http://schemas.openxmlformats.org/officeDocument/2006/relationships/hyperlink" Target="http://bit.ly/30B07Gq" TargetMode="External"/><Relationship Id="rId9" Type="http://schemas.openxmlformats.org/officeDocument/2006/relationships/slide" Target="slide32.xml"/><Relationship Id="rId14" Type="http://schemas.openxmlformats.org/officeDocument/2006/relationships/slide" Target="slide42.xml"/></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27.xml"/><Relationship Id="rId4" Type="http://schemas.openxmlformats.org/officeDocument/2006/relationships/image" Target="../media/image1.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hyperlink" Target="https://www.freepik.es/vector-gratis/fondo-minimalista-dibujado-mano_15273895.htm/?utm_source=slidesgo_template&amp;utm_medium=referral-link&amp;utm_campaign=sg_resources&amp;utm_content=freepik" TargetMode="External"/><Relationship Id="rId3" Type="http://schemas.openxmlformats.org/officeDocument/2006/relationships/hyperlink" Target="https://www.freepik.es/free-photo/portrait-happy-smiling-man_15857438.htm/?utm_source=slidesgo_template&amp;utm_medium=referral-link&amp;utm_campaign=sg_resources&amp;utm_content=freepik" TargetMode="External"/><Relationship Id="rId7" Type="http://schemas.openxmlformats.org/officeDocument/2006/relationships/hyperlink" Target="https://www.freepik.es/free-photo/delicious-spanish-croquettes-assortment_20282478.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28.xml"/><Relationship Id="rId6" Type="http://schemas.openxmlformats.org/officeDocument/2006/relationships/hyperlink" Target="https://www.freepik.es/free-photo/close-up-delicious-spanish-food_21090544.htm/?utm_source=slidesgo_template&amp;utm_medium=referral-link&amp;utm_campaign=sg_resources&amp;utm_content=freepik" TargetMode="External"/><Relationship Id="rId5" Type="http://schemas.openxmlformats.org/officeDocument/2006/relationships/hyperlink" Target="https://www.freepik.es/free-photo/close-up-delicious-spanish-food_21090509.htm/?utm_source=slidesgo_template&amp;utm_medium=referral-link&amp;utm_campaign=sg_resources&amp;utm_content=freepik" TargetMode="External"/><Relationship Id="rId10" Type="http://schemas.openxmlformats.org/officeDocument/2006/relationships/hyperlink" Target="https://www.freepik.es/vector-gratis/ilustracion-croquetas-estilo-dibujado-mano_20914376.htm/?utm_source=slidesgo_template&amp;utm_medium=referral-link&amp;utm_campaign=sg_resources&amp;utm_content=freepik" TargetMode="External"/><Relationship Id="rId4" Type="http://schemas.openxmlformats.org/officeDocument/2006/relationships/hyperlink" Target="https://www.freepik.es/free-photo/smiley-woman-posing-medium-shot_13436002.htm/?utm_source=slidesgo_template&amp;utm_medium=referral-link&amp;utm_campaign=sg_resources&amp;utm_content=freepik" TargetMode="External"/><Relationship Id="rId9" Type="http://schemas.openxmlformats.org/officeDocument/2006/relationships/hyperlink" Target="https://www.freepik.es/vector-gratis/ilustracion-pozole-estilo-dibujado-mano_20914375.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www.flaticon.es/packs/spanish-food-12/?utm_source=slidesgo_template&amp;utm_medium=referral-link&amp;utm_campaign=sg_resources&amp;utm_content=flaticon" TargetMode="External"/><Relationship Id="rId13" Type="http://schemas.openxmlformats.org/officeDocument/2006/relationships/hyperlink" Target="https://www.freepik.es/free-vector/croquettes-illustration-hand-drawn-style_20914363.htm/?utm_source=slidesgo_template&amp;utm_medium=referral-link&amp;utm_campaign=sg_resources&amp;utm_content=freepik" TargetMode="External"/><Relationship Id="rId3" Type="http://schemas.openxmlformats.org/officeDocument/2006/relationships/hyperlink" Target="https://www.freepik.es/free-photo/portrait-happy-smiley-man_15857416.htm/?utm_source=slidesgo_template&amp;utm_medium=referral-link&amp;utm_campaign=sg_resources&amp;utm_content=freepik" TargetMode="External"/><Relationship Id="rId7" Type="http://schemas.openxmlformats.org/officeDocument/2006/relationships/hyperlink" Target="https://www.freepik.es/free-photo/delicious-tapas-starter-food-composition_13983190.htm/?utm_source=slidesgo_template&amp;utm_medium=referral-link&amp;utm_campaign=sg_resources&amp;utm_content=freepik" TargetMode="External"/><Relationship Id="rId12" Type="http://schemas.openxmlformats.org/officeDocument/2006/relationships/hyperlink" Target="https://www.freepik.es/free-vector/hand-drawn-dia-mundial-de-la-tapa-illustration_13802793.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29.xml"/><Relationship Id="rId6" Type="http://schemas.openxmlformats.org/officeDocument/2006/relationships/hyperlink" Target="https://www.freepik.es/free-photo/close-up-delicious-spanish-food_21090525.htm/?utm_source=slidesgo_template&amp;utm_medium=referral-link&amp;utm_campaign=sg_resources&amp;utm_content=freepik" TargetMode="External"/><Relationship Id="rId11" Type="http://schemas.openxmlformats.org/officeDocument/2006/relationships/hyperlink" Target="https://www.freepik.es/free-vector/sangria-illustration-hand-drawn-style_20914314.htm/?utm_source=slidesgo_template&amp;utm_medium=referral-link&amp;utm_campaign=sg_resources&amp;utm_content=freepik" TargetMode="External"/><Relationship Id="rId5" Type="http://schemas.openxmlformats.org/officeDocument/2006/relationships/hyperlink" Target="https://www.freepik.es/free-photo/close-up-delicious-spanish-food_21090510.htm/?utm_source=slidesgo_template&amp;utm_medium=referral-link&amp;utm_campaign=sg_resources&amp;utm_content=freepik" TargetMode="External"/><Relationship Id="rId15" Type="http://schemas.openxmlformats.org/officeDocument/2006/relationships/hyperlink" Target="https://www.freepik.es/free-vector/hand-drawn-minimal-background_15628839.htm/?utm_source=slidesgo_template&amp;utm_medium=referral-link&amp;utm_campaign=sg_resources&amp;utm_content=freepik" TargetMode="External"/><Relationship Id="rId10" Type="http://schemas.openxmlformats.org/officeDocument/2006/relationships/hyperlink" Target="https://www.freepik.es/free-vector/locro-illustration-hand-drawn-style_20914329.htm/?utm_source=slidesgo_template&amp;utm_medium=referral-link&amp;utm_campaign=sg_resources&amp;utm_content=freepik" TargetMode="External"/><Relationship Id="rId4" Type="http://schemas.openxmlformats.org/officeDocument/2006/relationships/hyperlink" Target="https://www.freepik.es/free-photo/happy-woman-posing-medium-shot_13436010.htm/?utm_source=slidesgo_template&amp;utm_medium=referral-link&amp;utm_campaign=sg_resources&amp;utm_content=freepik" TargetMode="External"/><Relationship Id="rId9" Type="http://schemas.openxmlformats.org/officeDocument/2006/relationships/hyperlink" Target="https://www.freepik.es/free-vector/sangria-illustration-hand-drawn-style_20914311.htm/?utm_source=slidesgo_template&amp;utm_medium=referral-link&amp;utm_campaign=sg_resources&amp;utm_content=freepik" TargetMode="External"/><Relationship Id="rId14" Type="http://schemas.openxmlformats.org/officeDocument/2006/relationships/hyperlink" Target="https://www.freepik.es/free-vector/hand-drawn-minimal-background_15364654.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2.xml"/><Relationship Id="rId1" Type="http://schemas.openxmlformats.org/officeDocument/2006/relationships/slideLayout" Target="../slideLayouts/slideLayout34.xml"/><Relationship Id="rId6" Type="http://schemas.openxmlformats.org/officeDocument/2006/relationships/slide" Target="slide27.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3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Bowlby+One+SC?query=bowl" TargetMode="External"/><Relationship Id="rId2" Type="http://schemas.openxmlformats.org/officeDocument/2006/relationships/notesSlide" Target="../notesSlides/notesSlide34.xml"/><Relationship Id="rId1" Type="http://schemas.openxmlformats.org/officeDocument/2006/relationships/slideLayout" Target="../slideLayouts/slideLayout34.xml"/><Relationship Id="rId4" Type="http://schemas.openxmlformats.org/officeDocument/2006/relationships/hyperlink" Target="https://fonts.google.com/specimen/Inter?query=inter"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gif"/><Relationship Id="rId2" Type="http://schemas.openxmlformats.org/officeDocument/2006/relationships/notesSlide" Target="../notesSlides/notesSlide35.xml"/><Relationship Id="rId1" Type="http://schemas.openxmlformats.org/officeDocument/2006/relationships/slideLayout" Target="../slideLayouts/slideLayout3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gif"/><Relationship Id="rId4" Type="http://schemas.openxmlformats.org/officeDocument/2006/relationships/image" Target="../media/image8.gif"/><Relationship Id="rId9" Type="http://schemas.openxmlformats.org/officeDocument/2006/relationships/image" Target="../media/image9.gif"/></Relationships>
</file>

<file path=ppt/slides/_rels/slide3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6.xml"/><Relationship Id="rId1" Type="http://schemas.openxmlformats.org/officeDocument/2006/relationships/slideLayout" Target="../slideLayouts/slideLayout3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3.xml"/></Relationships>
</file>

<file path=ppt/slides/_rels/slide4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2.xml"/><Relationship Id="rId1" Type="http://schemas.openxmlformats.org/officeDocument/2006/relationships/slideLayout" Target="../slideLayouts/slideLayout3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33.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p37"/>
          <p:cNvSpPr txBox="1">
            <a:spLocks noGrp="1"/>
          </p:cNvSpPr>
          <p:nvPr>
            <p:ph type="ctrTitle"/>
          </p:nvPr>
        </p:nvSpPr>
        <p:spPr>
          <a:xfrm>
            <a:off x="902800" y="1737000"/>
            <a:ext cx="7338300" cy="179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COMIDA ESPAÑOLA NEWSLETTER</a:t>
            </a:r>
            <a:endParaRPr/>
          </a:p>
        </p:txBody>
      </p:sp>
      <p:sp>
        <p:nvSpPr>
          <p:cNvPr id="1060" name="Google Shape;1060;p37"/>
          <p:cNvSpPr txBox="1">
            <a:spLocks noGrp="1"/>
          </p:cNvSpPr>
          <p:nvPr>
            <p:ph type="subTitle" idx="1"/>
          </p:nvPr>
        </p:nvSpPr>
        <p:spPr>
          <a:xfrm>
            <a:off x="1845350" y="3527400"/>
            <a:ext cx="5453400" cy="33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Aquí es donde comienza la presentación</a:t>
            </a:r>
            <a:endParaRPr/>
          </a:p>
        </p:txBody>
      </p:sp>
      <p:grpSp>
        <p:nvGrpSpPr>
          <p:cNvPr id="1061" name="Google Shape;1061;p37"/>
          <p:cNvGrpSpPr/>
          <p:nvPr/>
        </p:nvGrpSpPr>
        <p:grpSpPr>
          <a:xfrm>
            <a:off x="443358" y="3309685"/>
            <a:ext cx="1563242" cy="1452260"/>
            <a:chOff x="796842" y="3638218"/>
            <a:chExt cx="959397" cy="891340"/>
          </a:xfrm>
        </p:grpSpPr>
        <p:sp>
          <p:nvSpPr>
            <p:cNvPr id="1062" name="Google Shape;1062;p37"/>
            <p:cNvSpPr/>
            <p:nvPr/>
          </p:nvSpPr>
          <p:spPr>
            <a:xfrm>
              <a:off x="796842" y="3643211"/>
              <a:ext cx="959397" cy="886347"/>
            </a:xfrm>
            <a:custGeom>
              <a:avLst/>
              <a:gdLst/>
              <a:ahLst/>
              <a:cxnLst/>
              <a:rect l="l" t="t" r="r" b="b"/>
              <a:pathLst>
                <a:path w="26674" h="24643" extrusionOk="0">
                  <a:moveTo>
                    <a:pt x="6834" y="13411"/>
                  </a:moveTo>
                  <a:cubicBezTo>
                    <a:pt x="6832" y="13415"/>
                    <a:pt x="6830" y="13420"/>
                    <a:pt x="6829" y="13425"/>
                  </a:cubicBezTo>
                  <a:lnTo>
                    <a:pt x="6829" y="13425"/>
                  </a:lnTo>
                  <a:lnTo>
                    <a:pt x="6834" y="13411"/>
                  </a:lnTo>
                  <a:close/>
                  <a:moveTo>
                    <a:pt x="16329" y="1"/>
                  </a:moveTo>
                  <a:lnTo>
                    <a:pt x="15859" y="3227"/>
                  </a:lnTo>
                  <a:cubicBezTo>
                    <a:pt x="15802" y="3224"/>
                    <a:pt x="15745" y="3223"/>
                    <a:pt x="15688" y="3223"/>
                  </a:cubicBezTo>
                  <a:cubicBezTo>
                    <a:pt x="15291" y="3223"/>
                    <a:pt x="14897" y="3289"/>
                    <a:pt x="14525" y="3417"/>
                  </a:cubicBezTo>
                  <a:cubicBezTo>
                    <a:pt x="13946" y="3601"/>
                    <a:pt x="13484" y="3938"/>
                    <a:pt x="13242" y="4370"/>
                  </a:cubicBezTo>
                  <a:cubicBezTo>
                    <a:pt x="13095" y="4590"/>
                    <a:pt x="13007" y="4832"/>
                    <a:pt x="12985" y="5096"/>
                  </a:cubicBezTo>
                  <a:cubicBezTo>
                    <a:pt x="12890" y="5991"/>
                    <a:pt x="13542" y="6834"/>
                    <a:pt x="14554" y="7266"/>
                  </a:cubicBezTo>
                  <a:cubicBezTo>
                    <a:pt x="14232" y="7178"/>
                    <a:pt x="13924" y="7069"/>
                    <a:pt x="13623" y="6951"/>
                  </a:cubicBezTo>
                  <a:lnTo>
                    <a:pt x="12890" y="6680"/>
                  </a:lnTo>
                  <a:cubicBezTo>
                    <a:pt x="12626" y="6687"/>
                    <a:pt x="12362" y="6724"/>
                    <a:pt x="12113" y="6790"/>
                  </a:cubicBezTo>
                  <a:cubicBezTo>
                    <a:pt x="11541" y="6944"/>
                    <a:pt x="11013" y="7200"/>
                    <a:pt x="10536" y="7545"/>
                  </a:cubicBezTo>
                  <a:cubicBezTo>
                    <a:pt x="10346" y="7684"/>
                    <a:pt x="10155" y="7838"/>
                    <a:pt x="10053" y="8058"/>
                  </a:cubicBezTo>
                  <a:cubicBezTo>
                    <a:pt x="10053" y="8066"/>
                    <a:pt x="10045" y="8080"/>
                    <a:pt x="10038" y="8095"/>
                  </a:cubicBezTo>
                  <a:cubicBezTo>
                    <a:pt x="10646" y="9158"/>
                    <a:pt x="11666" y="10001"/>
                    <a:pt x="12846" y="10470"/>
                  </a:cubicBezTo>
                  <a:cubicBezTo>
                    <a:pt x="13682" y="10800"/>
                    <a:pt x="14584" y="10969"/>
                    <a:pt x="15485" y="10969"/>
                  </a:cubicBezTo>
                  <a:cubicBezTo>
                    <a:pt x="15251" y="10969"/>
                    <a:pt x="15016" y="10969"/>
                    <a:pt x="14782" y="10954"/>
                  </a:cubicBezTo>
                  <a:cubicBezTo>
                    <a:pt x="14210" y="10925"/>
                    <a:pt x="13645" y="10822"/>
                    <a:pt x="13095" y="10654"/>
                  </a:cubicBezTo>
                  <a:cubicBezTo>
                    <a:pt x="12215" y="10368"/>
                    <a:pt x="11409" y="9899"/>
                    <a:pt x="10720" y="9275"/>
                  </a:cubicBezTo>
                  <a:cubicBezTo>
                    <a:pt x="10375" y="8967"/>
                    <a:pt x="10060" y="8623"/>
                    <a:pt x="9781" y="8249"/>
                  </a:cubicBezTo>
                  <a:cubicBezTo>
                    <a:pt x="9715" y="8161"/>
                    <a:pt x="9649" y="8058"/>
                    <a:pt x="9583" y="7963"/>
                  </a:cubicBezTo>
                  <a:cubicBezTo>
                    <a:pt x="9517" y="7860"/>
                    <a:pt x="9466" y="7758"/>
                    <a:pt x="9400" y="7662"/>
                  </a:cubicBezTo>
                  <a:cubicBezTo>
                    <a:pt x="9341" y="7560"/>
                    <a:pt x="9290" y="7450"/>
                    <a:pt x="9239" y="7347"/>
                  </a:cubicBezTo>
                  <a:cubicBezTo>
                    <a:pt x="9209" y="7296"/>
                    <a:pt x="9187" y="7252"/>
                    <a:pt x="9143" y="7178"/>
                  </a:cubicBezTo>
                  <a:cubicBezTo>
                    <a:pt x="9099" y="7098"/>
                    <a:pt x="9041" y="7010"/>
                    <a:pt x="8982" y="6937"/>
                  </a:cubicBezTo>
                  <a:cubicBezTo>
                    <a:pt x="8853" y="6768"/>
                    <a:pt x="8684" y="6698"/>
                    <a:pt x="8554" y="6698"/>
                  </a:cubicBezTo>
                  <a:cubicBezTo>
                    <a:pt x="8514" y="6698"/>
                    <a:pt x="8478" y="6705"/>
                    <a:pt x="8447" y="6717"/>
                  </a:cubicBezTo>
                  <a:cubicBezTo>
                    <a:pt x="8308" y="6768"/>
                    <a:pt x="8271" y="6900"/>
                    <a:pt x="8374" y="7061"/>
                  </a:cubicBezTo>
                  <a:cubicBezTo>
                    <a:pt x="8425" y="7142"/>
                    <a:pt x="8462" y="7215"/>
                    <a:pt x="8498" y="7296"/>
                  </a:cubicBezTo>
                  <a:cubicBezTo>
                    <a:pt x="8535" y="7369"/>
                    <a:pt x="8572" y="7450"/>
                    <a:pt x="8594" y="7530"/>
                  </a:cubicBezTo>
                  <a:cubicBezTo>
                    <a:pt x="8638" y="7684"/>
                    <a:pt x="8652" y="7802"/>
                    <a:pt x="8682" y="7926"/>
                  </a:cubicBezTo>
                  <a:cubicBezTo>
                    <a:pt x="8733" y="8168"/>
                    <a:pt x="8806" y="8410"/>
                    <a:pt x="8894" y="8652"/>
                  </a:cubicBezTo>
                  <a:cubicBezTo>
                    <a:pt x="8923" y="8718"/>
                    <a:pt x="8945" y="8777"/>
                    <a:pt x="8975" y="8843"/>
                  </a:cubicBezTo>
                  <a:cubicBezTo>
                    <a:pt x="8967" y="8857"/>
                    <a:pt x="8967" y="8879"/>
                    <a:pt x="8967" y="8894"/>
                  </a:cubicBezTo>
                  <a:cubicBezTo>
                    <a:pt x="8960" y="8901"/>
                    <a:pt x="8975" y="8909"/>
                    <a:pt x="8982" y="8909"/>
                  </a:cubicBezTo>
                  <a:lnTo>
                    <a:pt x="9004" y="8894"/>
                  </a:lnTo>
                  <a:cubicBezTo>
                    <a:pt x="9180" y="9283"/>
                    <a:pt x="9407" y="9649"/>
                    <a:pt x="9671" y="9994"/>
                  </a:cubicBezTo>
                  <a:cubicBezTo>
                    <a:pt x="9796" y="10155"/>
                    <a:pt x="9935" y="10309"/>
                    <a:pt x="10075" y="10463"/>
                  </a:cubicBezTo>
                  <a:cubicBezTo>
                    <a:pt x="10221" y="10617"/>
                    <a:pt x="10368" y="10764"/>
                    <a:pt x="10536" y="10896"/>
                  </a:cubicBezTo>
                  <a:cubicBezTo>
                    <a:pt x="10852" y="11174"/>
                    <a:pt x="11196" y="11431"/>
                    <a:pt x="11556" y="11658"/>
                  </a:cubicBezTo>
                  <a:cubicBezTo>
                    <a:pt x="12061" y="11973"/>
                    <a:pt x="12597" y="12245"/>
                    <a:pt x="13154" y="12465"/>
                  </a:cubicBezTo>
                  <a:lnTo>
                    <a:pt x="13103" y="12450"/>
                  </a:lnTo>
                  <a:cubicBezTo>
                    <a:pt x="11959" y="11973"/>
                    <a:pt x="10852" y="11409"/>
                    <a:pt x="9789" y="10771"/>
                  </a:cubicBezTo>
                  <a:cubicBezTo>
                    <a:pt x="9671" y="10690"/>
                    <a:pt x="9539" y="10624"/>
                    <a:pt x="9415" y="10551"/>
                  </a:cubicBezTo>
                  <a:cubicBezTo>
                    <a:pt x="9349" y="10522"/>
                    <a:pt x="9290" y="10492"/>
                    <a:pt x="9231" y="10463"/>
                  </a:cubicBezTo>
                  <a:cubicBezTo>
                    <a:pt x="9275" y="10412"/>
                    <a:pt x="9327" y="10360"/>
                    <a:pt x="9378" y="10316"/>
                  </a:cubicBezTo>
                  <a:lnTo>
                    <a:pt x="9378" y="10316"/>
                  </a:lnTo>
                  <a:cubicBezTo>
                    <a:pt x="9335" y="10323"/>
                    <a:pt x="9292" y="10325"/>
                    <a:pt x="9249" y="10325"/>
                  </a:cubicBezTo>
                  <a:cubicBezTo>
                    <a:pt x="8923" y="10325"/>
                    <a:pt x="8595" y="10169"/>
                    <a:pt x="8255" y="10169"/>
                  </a:cubicBezTo>
                  <a:cubicBezTo>
                    <a:pt x="8159" y="10169"/>
                    <a:pt x="8061" y="10182"/>
                    <a:pt x="7963" y="10214"/>
                  </a:cubicBezTo>
                  <a:cubicBezTo>
                    <a:pt x="7919" y="10229"/>
                    <a:pt x="7875" y="10251"/>
                    <a:pt x="7831" y="10273"/>
                  </a:cubicBezTo>
                  <a:cubicBezTo>
                    <a:pt x="7826" y="10271"/>
                    <a:pt x="7821" y="10271"/>
                    <a:pt x="7816" y="10271"/>
                  </a:cubicBezTo>
                  <a:cubicBezTo>
                    <a:pt x="7790" y="10271"/>
                    <a:pt x="7764" y="10286"/>
                    <a:pt x="7758" y="10316"/>
                  </a:cubicBezTo>
                  <a:cubicBezTo>
                    <a:pt x="7750" y="10316"/>
                    <a:pt x="7743" y="10316"/>
                    <a:pt x="7736" y="10324"/>
                  </a:cubicBezTo>
                  <a:cubicBezTo>
                    <a:pt x="7677" y="10265"/>
                    <a:pt x="7611" y="10214"/>
                    <a:pt x="7552" y="10155"/>
                  </a:cubicBezTo>
                  <a:cubicBezTo>
                    <a:pt x="7450" y="10053"/>
                    <a:pt x="7332" y="9965"/>
                    <a:pt x="7208" y="9884"/>
                  </a:cubicBezTo>
                  <a:cubicBezTo>
                    <a:pt x="7061" y="9811"/>
                    <a:pt x="6907" y="9752"/>
                    <a:pt x="6753" y="9693"/>
                  </a:cubicBezTo>
                  <a:cubicBezTo>
                    <a:pt x="6695" y="9671"/>
                    <a:pt x="6629" y="9642"/>
                    <a:pt x="6570" y="9605"/>
                  </a:cubicBezTo>
                  <a:cubicBezTo>
                    <a:pt x="6519" y="9686"/>
                    <a:pt x="6467" y="9767"/>
                    <a:pt x="6423" y="9847"/>
                  </a:cubicBezTo>
                  <a:cubicBezTo>
                    <a:pt x="6497" y="9913"/>
                    <a:pt x="6577" y="9979"/>
                    <a:pt x="6658" y="10031"/>
                  </a:cubicBezTo>
                  <a:cubicBezTo>
                    <a:pt x="6753" y="10089"/>
                    <a:pt x="6841" y="10155"/>
                    <a:pt x="6915" y="10236"/>
                  </a:cubicBezTo>
                  <a:cubicBezTo>
                    <a:pt x="6959" y="10287"/>
                    <a:pt x="7003" y="10346"/>
                    <a:pt x="7032" y="10397"/>
                  </a:cubicBezTo>
                  <a:cubicBezTo>
                    <a:pt x="7105" y="10514"/>
                    <a:pt x="7186" y="10632"/>
                    <a:pt x="7259" y="10742"/>
                  </a:cubicBezTo>
                  <a:lnTo>
                    <a:pt x="7289" y="10771"/>
                  </a:lnTo>
                  <a:cubicBezTo>
                    <a:pt x="7149" y="11042"/>
                    <a:pt x="7113" y="11358"/>
                    <a:pt x="7179" y="11651"/>
                  </a:cubicBezTo>
                  <a:cubicBezTo>
                    <a:pt x="7215" y="11783"/>
                    <a:pt x="7267" y="11907"/>
                    <a:pt x="7332" y="12017"/>
                  </a:cubicBezTo>
                  <a:cubicBezTo>
                    <a:pt x="7391" y="12135"/>
                    <a:pt x="7464" y="12252"/>
                    <a:pt x="7538" y="12362"/>
                  </a:cubicBezTo>
                  <a:cubicBezTo>
                    <a:pt x="7574" y="12421"/>
                    <a:pt x="7604" y="12479"/>
                    <a:pt x="7633" y="12545"/>
                  </a:cubicBezTo>
                  <a:lnTo>
                    <a:pt x="7611" y="12553"/>
                  </a:lnTo>
                  <a:cubicBezTo>
                    <a:pt x="7174" y="12789"/>
                    <a:pt x="6926" y="13109"/>
                    <a:pt x="6826" y="13438"/>
                  </a:cubicBezTo>
                  <a:lnTo>
                    <a:pt x="6826" y="13438"/>
                  </a:lnTo>
                  <a:cubicBezTo>
                    <a:pt x="6827" y="13434"/>
                    <a:pt x="6828" y="13429"/>
                    <a:pt x="6829" y="13425"/>
                  </a:cubicBezTo>
                  <a:lnTo>
                    <a:pt x="6829" y="13425"/>
                  </a:lnTo>
                  <a:lnTo>
                    <a:pt x="6790" y="13539"/>
                  </a:lnTo>
                  <a:lnTo>
                    <a:pt x="6790" y="13539"/>
                  </a:lnTo>
                  <a:cubicBezTo>
                    <a:pt x="6793" y="13528"/>
                    <a:pt x="6795" y="13517"/>
                    <a:pt x="6797" y="13506"/>
                  </a:cubicBezTo>
                  <a:lnTo>
                    <a:pt x="6797" y="13506"/>
                  </a:lnTo>
                  <a:cubicBezTo>
                    <a:pt x="6794" y="13519"/>
                    <a:pt x="6791" y="13532"/>
                    <a:pt x="6788" y="13545"/>
                  </a:cubicBezTo>
                  <a:lnTo>
                    <a:pt x="6788" y="13545"/>
                  </a:lnTo>
                  <a:lnTo>
                    <a:pt x="6790" y="13539"/>
                  </a:lnTo>
                  <a:lnTo>
                    <a:pt x="6790" y="13539"/>
                  </a:lnTo>
                  <a:cubicBezTo>
                    <a:pt x="6734" y="13822"/>
                    <a:pt x="6773" y="14124"/>
                    <a:pt x="6915" y="14386"/>
                  </a:cubicBezTo>
                  <a:cubicBezTo>
                    <a:pt x="6774" y="14126"/>
                    <a:pt x="6728" y="13827"/>
                    <a:pt x="6788" y="13545"/>
                  </a:cubicBezTo>
                  <a:lnTo>
                    <a:pt x="6788" y="13545"/>
                  </a:lnTo>
                  <a:lnTo>
                    <a:pt x="6475" y="14466"/>
                  </a:lnTo>
                  <a:cubicBezTo>
                    <a:pt x="4898" y="14760"/>
                    <a:pt x="3542" y="15155"/>
                    <a:pt x="2479" y="15617"/>
                  </a:cubicBezTo>
                  <a:cubicBezTo>
                    <a:pt x="2384" y="15566"/>
                    <a:pt x="2296" y="15507"/>
                    <a:pt x="2200" y="15449"/>
                  </a:cubicBezTo>
                  <a:cubicBezTo>
                    <a:pt x="2153" y="15417"/>
                    <a:pt x="2082" y="15390"/>
                    <a:pt x="2019" y="15390"/>
                  </a:cubicBezTo>
                  <a:cubicBezTo>
                    <a:pt x="1966" y="15390"/>
                    <a:pt x="1920" y="15409"/>
                    <a:pt x="1900" y="15463"/>
                  </a:cubicBezTo>
                  <a:cubicBezTo>
                    <a:pt x="1885" y="15515"/>
                    <a:pt x="1892" y="15566"/>
                    <a:pt x="1914" y="15610"/>
                  </a:cubicBezTo>
                  <a:cubicBezTo>
                    <a:pt x="1944" y="15691"/>
                    <a:pt x="1988" y="15757"/>
                    <a:pt x="2032" y="15830"/>
                  </a:cubicBezTo>
                  <a:cubicBezTo>
                    <a:pt x="749" y="16468"/>
                    <a:pt x="1" y="17230"/>
                    <a:pt x="1" y="18044"/>
                  </a:cubicBezTo>
                  <a:cubicBezTo>
                    <a:pt x="1" y="18506"/>
                    <a:pt x="243" y="18961"/>
                    <a:pt x="690" y="19371"/>
                  </a:cubicBezTo>
                  <a:cubicBezTo>
                    <a:pt x="741" y="19423"/>
                    <a:pt x="793" y="19467"/>
                    <a:pt x="844" y="19511"/>
                  </a:cubicBezTo>
                  <a:cubicBezTo>
                    <a:pt x="961" y="19599"/>
                    <a:pt x="1086" y="19701"/>
                    <a:pt x="1225" y="19789"/>
                  </a:cubicBezTo>
                  <a:cubicBezTo>
                    <a:pt x="1878" y="20236"/>
                    <a:pt x="2765" y="20632"/>
                    <a:pt x="3850" y="20977"/>
                  </a:cubicBezTo>
                  <a:cubicBezTo>
                    <a:pt x="4422" y="23044"/>
                    <a:pt x="8454" y="24643"/>
                    <a:pt x="13337" y="24643"/>
                  </a:cubicBezTo>
                  <a:cubicBezTo>
                    <a:pt x="18220" y="24643"/>
                    <a:pt x="22245" y="23037"/>
                    <a:pt x="22825" y="20977"/>
                  </a:cubicBezTo>
                  <a:cubicBezTo>
                    <a:pt x="23902" y="20632"/>
                    <a:pt x="24797" y="20236"/>
                    <a:pt x="25449" y="19789"/>
                  </a:cubicBezTo>
                  <a:cubicBezTo>
                    <a:pt x="25581" y="19701"/>
                    <a:pt x="25713" y="19606"/>
                    <a:pt x="25823" y="19511"/>
                  </a:cubicBezTo>
                  <a:cubicBezTo>
                    <a:pt x="25882" y="19467"/>
                    <a:pt x="25933" y="19415"/>
                    <a:pt x="25985" y="19371"/>
                  </a:cubicBezTo>
                  <a:cubicBezTo>
                    <a:pt x="26432" y="18953"/>
                    <a:pt x="26674" y="18506"/>
                    <a:pt x="26674" y="18044"/>
                  </a:cubicBezTo>
                  <a:cubicBezTo>
                    <a:pt x="26674" y="16622"/>
                    <a:pt x="24416" y="15375"/>
                    <a:pt x="20970" y="14620"/>
                  </a:cubicBezTo>
                  <a:cubicBezTo>
                    <a:pt x="21307" y="14510"/>
                    <a:pt x="21644" y="14378"/>
                    <a:pt x="21967" y="14224"/>
                  </a:cubicBezTo>
                  <a:cubicBezTo>
                    <a:pt x="21967" y="14232"/>
                    <a:pt x="21967" y="14239"/>
                    <a:pt x="21974" y="14246"/>
                  </a:cubicBezTo>
                  <a:cubicBezTo>
                    <a:pt x="21974" y="14250"/>
                    <a:pt x="21978" y="14252"/>
                    <a:pt x="21982" y="14252"/>
                  </a:cubicBezTo>
                  <a:cubicBezTo>
                    <a:pt x="21987" y="14252"/>
                    <a:pt x="21992" y="14250"/>
                    <a:pt x="21996" y="14246"/>
                  </a:cubicBezTo>
                  <a:cubicBezTo>
                    <a:pt x="22003" y="14224"/>
                    <a:pt x="22018" y="14210"/>
                    <a:pt x="22025" y="14195"/>
                  </a:cubicBezTo>
                  <a:cubicBezTo>
                    <a:pt x="22583" y="13924"/>
                    <a:pt x="23096" y="13572"/>
                    <a:pt x="23558" y="13147"/>
                  </a:cubicBezTo>
                  <a:cubicBezTo>
                    <a:pt x="23746" y="12970"/>
                    <a:pt x="23590" y="12681"/>
                    <a:pt x="23365" y="12681"/>
                  </a:cubicBezTo>
                  <a:cubicBezTo>
                    <a:pt x="23328" y="12681"/>
                    <a:pt x="23289" y="12689"/>
                    <a:pt x="23250" y="12707"/>
                  </a:cubicBezTo>
                  <a:cubicBezTo>
                    <a:pt x="22267" y="13132"/>
                    <a:pt x="21234" y="13411"/>
                    <a:pt x="20170" y="13535"/>
                  </a:cubicBezTo>
                  <a:cubicBezTo>
                    <a:pt x="19672" y="13594"/>
                    <a:pt x="19170" y="13623"/>
                    <a:pt x="18668" y="13623"/>
                  </a:cubicBezTo>
                  <a:cubicBezTo>
                    <a:pt x="18107" y="13623"/>
                    <a:pt x="17546" y="13587"/>
                    <a:pt x="16988" y="13513"/>
                  </a:cubicBezTo>
                  <a:cubicBezTo>
                    <a:pt x="16329" y="13425"/>
                    <a:pt x="15683" y="13293"/>
                    <a:pt x="15046" y="13117"/>
                  </a:cubicBezTo>
                  <a:lnTo>
                    <a:pt x="14936" y="13066"/>
                  </a:lnTo>
                  <a:lnTo>
                    <a:pt x="14936" y="13066"/>
                  </a:lnTo>
                  <a:cubicBezTo>
                    <a:pt x="15449" y="13213"/>
                    <a:pt x="15977" y="13315"/>
                    <a:pt x="16512" y="13389"/>
                  </a:cubicBezTo>
                  <a:cubicBezTo>
                    <a:pt x="16948" y="13442"/>
                    <a:pt x="17384" y="13466"/>
                    <a:pt x="17820" y="13466"/>
                  </a:cubicBezTo>
                  <a:cubicBezTo>
                    <a:pt x="17927" y="13466"/>
                    <a:pt x="18033" y="13465"/>
                    <a:pt x="18140" y="13462"/>
                  </a:cubicBezTo>
                  <a:cubicBezTo>
                    <a:pt x="18147" y="13476"/>
                    <a:pt x="18162" y="13484"/>
                    <a:pt x="18169" y="13498"/>
                  </a:cubicBezTo>
                  <a:cubicBezTo>
                    <a:pt x="18173" y="13503"/>
                    <a:pt x="18177" y="13505"/>
                    <a:pt x="18179" y="13505"/>
                  </a:cubicBezTo>
                  <a:cubicBezTo>
                    <a:pt x="18184" y="13505"/>
                    <a:pt x="18184" y="13496"/>
                    <a:pt x="18184" y="13491"/>
                  </a:cubicBezTo>
                  <a:lnTo>
                    <a:pt x="18184" y="13462"/>
                  </a:lnTo>
                  <a:cubicBezTo>
                    <a:pt x="18249" y="13462"/>
                    <a:pt x="18323" y="13455"/>
                    <a:pt x="18389" y="13447"/>
                  </a:cubicBezTo>
                  <a:cubicBezTo>
                    <a:pt x="18396" y="13462"/>
                    <a:pt x="18403" y="13469"/>
                    <a:pt x="18411" y="13476"/>
                  </a:cubicBezTo>
                  <a:cubicBezTo>
                    <a:pt x="18413" y="13479"/>
                    <a:pt x="18415" y="13480"/>
                    <a:pt x="18417" y="13480"/>
                  </a:cubicBezTo>
                  <a:cubicBezTo>
                    <a:pt x="18422" y="13480"/>
                    <a:pt x="18425" y="13474"/>
                    <a:pt x="18425" y="13469"/>
                  </a:cubicBezTo>
                  <a:lnTo>
                    <a:pt x="18425" y="13447"/>
                  </a:lnTo>
                  <a:cubicBezTo>
                    <a:pt x="19056" y="13411"/>
                    <a:pt x="19687" y="13323"/>
                    <a:pt x="20302" y="13183"/>
                  </a:cubicBezTo>
                  <a:cubicBezTo>
                    <a:pt x="20552" y="13132"/>
                    <a:pt x="20794" y="13059"/>
                    <a:pt x="21028" y="12971"/>
                  </a:cubicBezTo>
                  <a:lnTo>
                    <a:pt x="21028" y="13242"/>
                  </a:lnTo>
                  <a:cubicBezTo>
                    <a:pt x="21036" y="13227"/>
                    <a:pt x="21043" y="13213"/>
                    <a:pt x="21050" y="13198"/>
                  </a:cubicBezTo>
                  <a:lnTo>
                    <a:pt x="21050" y="13359"/>
                  </a:lnTo>
                  <a:cubicBezTo>
                    <a:pt x="21124" y="13198"/>
                    <a:pt x="21234" y="13073"/>
                    <a:pt x="21380" y="12978"/>
                  </a:cubicBezTo>
                  <a:cubicBezTo>
                    <a:pt x="21571" y="12853"/>
                    <a:pt x="21783" y="12729"/>
                    <a:pt x="21930" y="12531"/>
                  </a:cubicBezTo>
                  <a:cubicBezTo>
                    <a:pt x="22106" y="12296"/>
                    <a:pt x="22201" y="12010"/>
                    <a:pt x="22201" y="11724"/>
                  </a:cubicBezTo>
                  <a:cubicBezTo>
                    <a:pt x="22319" y="11666"/>
                    <a:pt x="22443" y="11600"/>
                    <a:pt x="22568" y="11541"/>
                  </a:cubicBezTo>
                  <a:cubicBezTo>
                    <a:pt x="22619" y="11504"/>
                    <a:pt x="22671" y="11482"/>
                    <a:pt x="22729" y="11468"/>
                  </a:cubicBezTo>
                  <a:cubicBezTo>
                    <a:pt x="22782" y="11455"/>
                    <a:pt x="22836" y="11450"/>
                    <a:pt x="22891" y="11450"/>
                  </a:cubicBezTo>
                  <a:cubicBezTo>
                    <a:pt x="22935" y="11450"/>
                    <a:pt x="22980" y="11454"/>
                    <a:pt x="23022" y="11460"/>
                  </a:cubicBezTo>
                  <a:lnTo>
                    <a:pt x="23286" y="11482"/>
                  </a:lnTo>
                  <a:lnTo>
                    <a:pt x="23316" y="11211"/>
                  </a:lnTo>
                  <a:lnTo>
                    <a:pt x="23132" y="11145"/>
                  </a:lnTo>
                  <a:cubicBezTo>
                    <a:pt x="22986" y="11079"/>
                    <a:pt x="22832" y="11035"/>
                    <a:pt x="22678" y="11013"/>
                  </a:cubicBezTo>
                  <a:cubicBezTo>
                    <a:pt x="22653" y="11012"/>
                    <a:pt x="22629" y="11011"/>
                    <a:pt x="22605" y="11011"/>
                  </a:cubicBezTo>
                  <a:cubicBezTo>
                    <a:pt x="22485" y="11011"/>
                    <a:pt x="22369" y="11026"/>
                    <a:pt x="22253" y="11057"/>
                  </a:cubicBezTo>
                  <a:lnTo>
                    <a:pt x="22025" y="11101"/>
                  </a:lnTo>
                  <a:cubicBezTo>
                    <a:pt x="22018" y="11101"/>
                    <a:pt x="22011" y="11094"/>
                    <a:pt x="22011" y="11086"/>
                  </a:cubicBezTo>
                  <a:cubicBezTo>
                    <a:pt x="22011" y="11057"/>
                    <a:pt x="21996" y="11028"/>
                    <a:pt x="21967" y="11013"/>
                  </a:cubicBezTo>
                  <a:cubicBezTo>
                    <a:pt x="21937" y="10976"/>
                    <a:pt x="21908" y="10940"/>
                    <a:pt x="21879" y="10903"/>
                  </a:cubicBezTo>
                  <a:cubicBezTo>
                    <a:pt x="21549" y="10514"/>
                    <a:pt x="20999" y="10588"/>
                    <a:pt x="20632" y="10331"/>
                  </a:cubicBezTo>
                  <a:lnTo>
                    <a:pt x="20632" y="10331"/>
                  </a:lnTo>
                  <a:cubicBezTo>
                    <a:pt x="20654" y="10390"/>
                    <a:pt x="20676" y="10456"/>
                    <a:pt x="20698" y="10522"/>
                  </a:cubicBezTo>
                  <a:cubicBezTo>
                    <a:pt x="20493" y="10522"/>
                    <a:pt x="20288" y="10529"/>
                    <a:pt x="20082" y="10558"/>
                  </a:cubicBezTo>
                  <a:cubicBezTo>
                    <a:pt x="18902" y="10683"/>
                    <a:pt x="17736" y="10844"/>
                    <a:pt x="16541" y="10932"/>
                  </a:cubicBezTo>
                  <a:cubicBezTo>
                    <a:pt x="16365" y="10947"/>
                    <a:pt x="16189" y="10954"/>
                    <a:pt x="16013" y="10962"/>
                  </a:cubicBezTo>
                  <a:cubicBezTo>
                    <a:pt x="16453" y="10932"/>
                    <a:pt x="16886" y="10874"/>
                    <a:pt x="17318" y="10786"/>
                  </a:cubicBezTo>
                  <a:cubicBezTo>
                    <a:pt x="18506" y="10514"/>
                    <a:pt x="19643" y="10038"/>
                    <a:pt x="20669" y="9385"/>
                  </a:cubicBezTo>
                  <a:cubicBezTo>
                    <a:pt x="20654" y="9026"/>
                    <a:pt x="20537" y="8674"/>
                    <a:pt x="20339" y="8374"/>
                  </a:cubicBezTo>
                  <a:cubicBezTo>
                    <a:pt x="20016" y="7897"/>
                    <a:pt x="19525" y="7589"/>
                    <a:pt x="19012" y="7413"/>
                  </a:cubicBezTo>
                  <a:cubicBezTo>
                    <a:pt x="18799" y="7340"/>
                    <a:pt x="18587" y="7288"/>
                    <a:pt x="18374" y="7244"/>
                  </a:cubicBezTo>
                  <a:cubicBezTo>
                    <a:pt x="17956" y="7325"/>
                    <a:pt x="17538" y="7391"/>
                    <a:pt x="17113" y="7428"/>
                  </a:cubicBezTo>
                  <a:lnTo>
                    <a:pt x="17084" y="7428"/>
                  </a:lnTo>
                  <a:cubicBezTo>
                    <a:pt x="18022" y="7156"/>
                    <a:pt x="18697" y="6511"/>
                    <a:pt x="18785" y="5705"/>
                  </a:cubicBezTo>
                  <a:cubicBezTo>
                    <a:pt x="18909" y="4510"/>
                    <a:pt x="17707" y="3410"/>
                    <a:pt x="16109" y="3249"/>
                  </a:cubicBezTo>
                  <a:cubicBezTo>
                    <a:pt x="16043" y="3241"/>
                    <a:pt x="15977" y="3234"/>
                    <a:pt x="15911" y="3234"/>
                  </a:cubicBezTo>
                  <a:cubicBezTo>
                    <a:pt x="16057" y="2156"/>
                    <a:pt x="16197" y="1078"/>
                    <a:pt x="16329" y="1"/>
                  </a:cubicBezTo>
                  <a:close/>
                </a:path>
              </a:pathLst>
            </a:custGeom>
            <a:solidFill>
              <a:schemeClr val="lt2"/>
            </a:solidFill>
            <a:ln w="114300" cap="flat" cmpd="sng">
              <a:solidFill>
                <a:schemeClr val="lt2"/>
              </a:solidFill>
              <a:prstDash val="solid"/>
              <a:round/>
              <a:headEnd type="none" w="sm" len="sm"/>
              <a:tailEnd type="none" w="sm" len="sm"/>
            </a:ln>
            <a:effectLst>
              <a:outerShdw blurRad="85725" dist="47625" dir="2760000" algn="bl" rotWithShape="0">
                <a:schemeClr val="dk2">
                  <a:alpha val="2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 name="Google Shape;1063;p37"/>
            <p:cNvGrpSpPr/>
            <p:nvPr/>
          </p:nvGrpSpPr>
          <p:grpSpPr>
            <a:xfrm>
              <a:off x="796842" y="3638218"/>
              <a:ext cx="959397" cy="860882"/>
              <a:chOff x="1074875" y="2543700"/>
              <a:chExt cx="666850" cy="598375"/>
            </a:xfrm>
          </p:grpSpPr>
          <p:sp>
            <p:nvSpPr>
              <p:cNvPr id="1064" name="Google Shape;1064;p37"/>
              <p:cNvSpPr/>
              <p:nvPr/>
            </p:nvSpPr>
            <p:spPr>
              <a:xfrm>
                <a:off x="1448325" y="2543700"/>
                <a:ext cx="37275" cy="232375"/>
              </a:xfrm>
              <a:custGeom>
                <a:avLst/>
                <a:gdLst/>
                <a:ahLst/>
                <a:cxnLst/>
                <a:rect l="l" t="t" r="r" b="b"/>
                <a:pathLst>
                  <a:path w="1491" h="9295" extrusionOk="0">
                    <a:moveTo>
                      <a:pt x="1389" y="0"/>
                    </a:moveTo>
                    <a:cubicBezTo>
                      <a:pt x="1347" y="0"/>
                      <a:pt x="1305" y="25"/>
                      <a:pt x="1295" y="77"/>
                    </a:cubicBezTo>
                    <a:cubicBezTo>
                      <a:pt x="980" y="1610"/>
                      <a:pt x="855" y="3186"/>
                      <a:pt x="635" y="4733"/>
                    </a:cubicBezTo>
                    <a:cubicBezTo>
                      <a:pt x="423" y="6236"/>
                      <a:pt x="188" y="7739"/>
                      <a:pt x="5" y="9242"/>
                    </a:cubicBezTo>
                    <a:cubicBezTo>
                      <a:pt x="1" y="9275"/>
                      <a:pt x="31" y="9294"/>
                      <a:pt x="60" y="9294"/>
                    </a:cubicBezTo>
                    <a:cubicBezTo>
                      <a:pt x="83" y="9294"/>
                      <a:pt x="104" y="9282"/>
                      <a:pt x="108" y="9257"/>
                    </a:cubicBezTo>
                    <a:cubicBezTo>
                      <a:pt x="445" y="7724"/>
                      <a:pt x="694" y="6177"/>
                      <a:pt x="921" y="4630"/>
                    </a:cubicBezTo>
                    <a:cubicBezTo>
                      <a:pt x="1141" y="3135"/>
                      <a:pt x="1427" y="1617"/>
                      <a:pt x="1479" y="107"/>
                    </a:cubicBezTo>
                    <a:cubicBezTo>
                      <a:pt x="1491" y="38"/>
                      <a:pt x="1440" y="0"/>
                      <a:pt x="13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1169275" y="2973075"/>
                <a:ext cx="477875" cy="169000"/>
              </a:xfrm>
              <a:custGeom>
                <a:avLst/>
                <a:gdLst/>
                <a:ahLst/>
                <a:cxnLst/>
                <a:rect l="l" t="t" r="r" b="b"/>
                <a:pathLst>
                  <a:path w="19115" h="6760" extrusionOk="0">
                    <a:moveTo>
                      <a:pt x="9561" y="0"/>
                    </a:moveTo>
                    <a:cubicBezTo>
                      <a:pt x="4282" y="0"/>
                      <a:pt x="1" y="1510"/>
                      <a:pt x="1" y="3380"/>
                    </a:cubicBezTo>
                    <a:cubicBezTo>
                      <a:pt x="1" y="5242"/>
                      <a:pt x="4282" y="6760"/>
                      <a:pt x="9561" y="6760"/>
                    </a:cubicBezTo>
                    <a:cubicBezTo>
                      <a:pt x="14840" y="6760"/>
                      <a:pt x="19115" y="5242"/>
                      <a:pt x="19115" y="3380"/>
                    </a:cubicBezTo>
                    <a:cubicBezTo>
                      <a:pt x="19115" y="1510"/>
                      <a:pt x="14840" y="0"/>
                      <a:pt x="9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1169275" y="3006250"/>
                <a:ext cx="477875" cy="112750"/>
              </a:xfrm>
              <a:custGeom>
                <a:avLst/>
                <a:gdLst/>
                <a:ahLst/>
                <a:cxnLst/>
                <a:rect l="l" t="t" r="r" b="b"/>
                <a:pathLst>
                  <a:path w="19115" h="4510" extrusionOk="0">
                    <a:moveTo>
                      <a:pt x="9561" y="0"/>
                    </a:moveTo>
                    <a:cubicBezTo>
                      <a:pt x="4282" y="0"/>
                      <a:pt x="1" y="1012"/>
                      <a:pt x="1" y="2258"/>
                    </a:cubicBezTo>
                    <a:cubicBezTo>
                      <a:pt x="1" y="3505"/>
                      <a:pt x="4282" y="4509"/>
                      <a:pt x="9561" y="4509"/>
                    </a:cubicBezTo>
                    <a:cubicBezTo>
                      <a:pt x="14840" y="4509"/>
                      <a:pt x="19115" y="3505"/>
                      <a:pt x="19115" y="2258"/>
                    </a:cubicBezTo>
                    <a:cubicBezTo>
                      <a:pt x="19115" y="1012"/>
                      <a:pt x="14840" y="0"/>
                      <a:pt x="95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1074875" y="2892425"/>
                <a:ext cx="666850" cy="208775"/>
              </a:xfrm>
              <a:custGeom>
                <a:avLst/>
                <a:gdLst/>
                <a:ahLst/>
                <a:cxnLst/>
                <a:rect l="l" t="t" r="r" b="b"/>
                <a:pathLst>
                  <a:path w="26674" h="8351" extrusionOk="0">
                    <a:moveTo>
                      <a:pt x="13337" y="0"/>
                    </a:moveTo>
                    <a:cubicBezTo>
                      <a:pt x="5969" y="0"/>
                      <a:pt x="1" y="1870"/>
                      <a:pt x="1" y="4179"/>
                    </a:cubicBezTo>
                    <a:cubicBezTo>
                      <a:pt x="1" y="6481"/>
                      <a:pt x="5969" y="8351"/>
                      <a:pt x="13337" y="8351"/>
                    </a:cubicBezTo>
                    <a:cubicBezTo>
                      <a:pt x="20698" y="8351"/>
                      <a:pt x="26674" y="6481"/>
                      <a:pt x="26674" y="4179"/>
                    </a:cubicBezTo>
                    <a:cubicBezTo>
                      <a:pt x="26674" y="1870"/>
                      <a:pt x="20698" y="0"/>
                      <a:pt x="133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1074875" y="2892425"/>
                <a:ext cx="666850" cy="208775"/>
              </a:xfrm>
              <a:custGeom>
                <a:avLst/>
                <a:gdLst/>
                <a:ahLst/>
                <a:cxnLst/>
                <a:rect l="l" t="t" r="r" b="b"/>
                <a:pathLst>
                  <a:path w="26674" h="8351" extrusionOk="0">
                    <a:moveTo>
                      <a:pt x="13337" y="0"/>
                    </a:moveTo>
                    <a:cubicBezTo>
                      <a:pt x="5969" y="0"/>
                      <a:pt x="1" y="1870"/>
                      <a:pt x="1" y="4179"/>
                    </a:cubicBezTo>
                    <a:cubicBezTo>
                      <a:pt x="1" y="6481"/>
                      <a:pt x="5969" y="8351"/>
                      <a:pt x="13337" y="8351"/>
                    </a:cubicBezTo>
                    <a:cubicBezTo>
                      <a:pt x="20698" y="8351"/>
                      <a:pt x="26674" y="6481"/>
                      <a:pt x="26674" y="4179"/>
                    </a:cubicBezTo>
                    <a:cubicBezTo>
                      <a:pt x="26674" y="1870"/>
                      <a:pt x="20698" y="0"/>
                      <a:pt x="133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1193300" y="2983875"/>
                <a:ext cx="430025" cy="82875"/>
              </a:xfrm>
              <a:custGeom>
                <a:avLst/>
                <a:gdLst/>
                <a:ahLst/>
                <a:cxnLst/>
                <a:rect l="l" t="t" r="r" b="b"/>
                <a:pathLst>
                  <a:path w="17201" h="3315" extrusionOk="0">
                    <a:moveTo>
                      <a:pt x="8600" y="1"/>
                    </a:moveTo>
                    <a:cubicBezTo>
                      <a:pt x="3849" y="1"/>
                      <a:pt x="0" y="741"/>
                      <a:pt x="0" y="1658"/>
                    </a:cubicBezTo>
                    <a:cubicBezTo>
                      <a:pt x="0" y="2567"/>
                      <a:pt x="3849" y="3315"/>
                      <a:pt x="8600" y="3315"/>
                    </a:cubicBezTo>
                    <a:cubicBezTo>
                      <a:pt x="13351" y="3315"/>
                      <a:pt x="17200" y="2567"/>
                      <a:pt x="17200" y="1658"/>
                    </a:cubicBezTo>
                    <a:cubicBezTo>
                      <a:pt x="17200" y="741"/>
                      <a:pt x="13351" y="1"/>
                      <a:pt x="86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1193300" y="2983875"/>
                <a:ext cx="430025" cy="82875"/>
              </a:xfrm>
              <a:custGeom>
                <a:avLst/>
                <a:gdLst/>
                <a:ahLst/>
                <a:cxnLst/>
                <a:rect l="l" t="t" r="r" b="b"/>
                <a:pathLst>
                  <a:path w="17201" h="3315" extrusionOk="0">
                    <a:moveTo>
                      <a:pt x="8600" y="1"/>
                    </a:moveTo>
                    <a:cubicBezTo>
                      <a:pt x="3849" y="1"/>
                      <a:pt x="0" y="741"/>
                      <a:pt x="0" y="1658"/>
                    </a:cubicBezTo>
                    <a:cubicBezTo>
                      <a:pt x="0" y="2567"/>
                      <a:pt x="3849" y="3315"/>
                      <a:pt x="8600" y="3315"/>
                    </a:cubicBezTo>
                    <a:cubicBezTo>
                      <a:pt x="13351" y="3315"/>
                      <a:pt x="17200" y="2567"/>
                      <a:pt x="17200" y="1658"/>
                    </a:cubicBezTo>
                    <a:cubicBezTo>
                      <a:pt x="17200" y="741"/>
                      <a:pt x="13351" y="1"/>
                      <a:pt x="86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1074875" y="2892425"/>
                <a:ext cx="666850" cy="208775"/>
              </a:xfrm>
              <a:custGeom>
                <a:avLst/>
                <a:gdLst/>
                <a:ahLst/>
                <a:cxnLst/>
                <a:rect l="l" t="t" r="r" b="b"/>
                <a:pathLst>
                  <a:path w="26674" h="8351" extrusionOk="0">
                    <a:moveTo>
                      <a:pt x="13337" y="1049"/>
                    </a:moveTo>
                    <a:cubicBezTo>
                      <a:pt x="16798" y="1049"/>
                      <a:pt x="20031" y="1466"/>
                      <a:pt x="22458" y="2222"/>
                    </a:cubicBezTo>
                    <a:cubicBezTo>
                      <a:pt x="24782" y="2955"/>
                      <a:pt x="25625" y="3791"/>
                      <a:pt x="25625" y="4179"/>
                    </a:cubicBezTo>
                    <a:cubicBezTo>
                      <a:pt x="25625" y="4568"/>
                      <a:pt x="24782" y="5404"/>
                      <a:pt x="22458" y="6129"/>
                    </a:cubicBezTo>
                    <a:cubicBezTo>
                      <a:pt x="20038" y="6892"/>
                      <a:pt x="16798" y="7310"/>
                      <a:pt x="13337" y="7310"/>
                    </a:cubicBezTo>
                    <a:cubicBezTo>
                      <a:pt x="9877" y="7310"/>
                      <a:pt x="6636" y="6892"/>
                      <a:pt x="4216" y="6129"/>
                    </a:cubicBezTo>
                    <a:cubicBezTo>
                      <a:pt x="1885" y="5404"/>
                      <a:pt x="1042" y="4560"/>
                      <a:pt x="1042" y="4179"/>
                    </a:cubicBezTo>
                    <a:cubicBezTo>
                      <a:pt x="1042" y="3791"/>
                      <a:pt x="1885" y="2947"/>
                      <a:pt x="4216" y="2222"/>
                    </a:cubicBezTo>
                    <a:cubicBezTo>
                      <a:pt x="6636" y="1466"/>
                      <a:pt x="9877" y="1049"/>
                      <a:pt x="13337" y="1049"/>
                    </a:cubicBezTo>
                    <a:close/>
                    <a:moveTo>
                      <a:pt x="13337" y="0"/>
                    </a:moveTo>
                    <a:cubicBezTo>
                      <a:pt x="5969" y="0"/>
                      <a:pt x="1" y="1870"/>
                      <a:pt x="1" y="4179"/>
                    </a:cubicBezTo>
                    <a:cubicBezTo>
                      <a:pt x="1" y="6481"/>
                      <a:pt x="5969" y="8351"/>
                      <a:pt x="13337" y="8351"/>
                    </a:cubicBezTo>
                    <a:cubicBezTo>
                      <a:pt x="20706" y="8351"/>
                      <a:pt x="26674" y="6481"/>
                      <a:pt x="26674" y="4179"/>
                    </a:cubicBezTo>
                    <a:cubicBezTo>
                      <a:pt x="26674" y="1877"/>
                      <a:pt x="20706" y="0"/>
                      <a:pt x="13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1580950" y="2960725"/>
                <a:ext cx="139150" cy="88900"/>
              </a:xfrm>
              <a:custGeom>
                <a:avLst/>
                <a:gdLst/>
                <a:ahLst/>
                <a:cxnLst/>
                <a:rect l="l" t="t" r="r" b="b"/>
                <a:pathLst>
                  <a:path w="5566" h="3556" extrusionOk="0">
                    <a:moveTo>
                      <a:pt x="5425" y="1"/>
                    </a:moveTo>
                    <a:cubicBezTo>
                      <a:pt x="5369" y="1"/>
                      <a:pt x="5307" y="19"/>
                      <a:pt x="5258" y="40"/>
                    </a:cubicBezTo>
                    <a:cubicBezTo>
                      <a:pt x="4011" y="648"/>
                      <a:pt x="2801" y="1323"/>
                      <a:pt x="1643" y="2070"/>
                    </a:cubicBezTo>
                    <a:cubicBezTo>
                      <a:pt x="1966" y="1748"/>
                      <a:pt x="2252" y="1389"/>
                      <a:pt x="2501" y="1007"/>
                    </a:cubicBezTo>
                    <a:cubicBezTo>
                      <a:pt x="2530" y="978"/>
                      <a:pt x="2538" y="941"/>
                      <a:pt x="2530" y="905"/>
                    </a:cubicBezTo>
                    <a:cubicBezTo>
                      <a:pt x="2520" y="884"/>
                      <a:pt x="2498" y="876"/>
                      <a:pt x="2473" y="876"/>
                    </a:cubicBezTo>
                    <a:cubicBezTo>
                      <a:pt x="2445" y="876"/>
                      <a:pt x="2414" y="886"/>
                      <a:pt x="2391" y="897"/>
                    </a:cubicBezTo>
                    <a:cubicBezTo>
                      <a:pt x="1401" y="1425"/>
                      <a:pt x="573" y="2217"/>
                      <a:pt x="1" y="3185"/>
                    </a:cubicBezTo>
                    <a:cubicBezTo>
                      <a:pt x="620" y="3429"/>
                      <a:pt x="1271" y="3555"/>
                      <a:pt x="1932" y="3555"/>
                    </a:cubicBezTo>
                    <a:cubicBezTo>
                      <a:pt x="2046" y="3555"/>
                      <a:pt x="2160" y="3552"/>
                      <a:pt x="2274" y="3544"/>
                    </a:cubicBezTo>
                    <a:cubicBezTo>
                      <a:pt x="2420" y="3537"/>
                      <a:pt x="2567" y="3507"/>
                      <a:pt x="2699" y="3449"/>
                    </a:cubicBezTo>
                    <a:cubicBezTo>
                      <a:pt x="2750" y="3434"/>
                      <a:pt x="2787" y="3405"/>
                      <a:pt x="2816" y="3361"/>
                    </a:cubicBezTo>
                    <a:cubicBezTo>
                      <a:pt x="2845" y="3280"/>
                      <a:pt x="2831" y="3192"/>
                      <a:pt x="2765" y="3134"/>
                    </a:cubicBezTo>
                    <a:cubicBezTo>
                      <a:pt x="2706" y="3082"/>
                      <a:pt x="2633" y="3053"/>
                      <a:pt x="2560" y="3031"/>
                    </a:cubicBezTo>
                    <a:cubicBezTo>
                      <a:pt x="2486" y="3016"/>
                      <a:pt x="2420" y="3002"/>
                      <a:pt x="2347" y="2987"/>
                    </a:cubicBezTo>
                    <a:cubicBezTo>
                      <a:pt x="2743" y="2958"/>
                      <a:pt x="3139" y="2884"/>
                      <a:pt x="3527" y="2767"/>
                    </a:cubicBezTo>
                    <a:cubicBezTo>
                      <a:pt x="3718" y="2716"/>
                      <a:pt x="3909" y="2628"/>
                      <a:pt x="4077" y="2510"/>
                    </a:cubicBezTo>
                    <a:cubicBezTo>
                      <a:pt x="4129" y="2481"/>
                      <a:pt x="4165" y="2430"/>
                      <a:pt x="4173" y="2371"/>
                    </a:cubicBezTo>
                    <a:cubicBezTo>
                      <a:pt x="4180" y="2298"/>
                      <a:pt x="4136" y="2232"/>
                      <a:pt x="4070" y="2210"/>
                    </a:cubicBezTo>
                    <a:cubicBezTo>
                      <a:pt x="4027" y="2196"/>
                      <a:pt x="3985" y="2187"/>
                      <a:pt x="3942" y="2187"/>
                    </a:cubicBezTo>
                    <a:cubicBezTo>
                      <a:pt x="3919" y="2187"/>
                      <a:pt x="3895" y="2190"/>
                      <a:pt x="3872" y="2195"/>
                    </a:cubicBezTo>
                    <a:cubicBezTo>
                      <a:pt x="3271" y="2246"/>
                      <a:pt x="2669" y="2334"/>
                      <a:pt x="2083" y="2466"/>
                    </a:cubicBezTo>
                    <a:cubicBezTo>
                      <a:pt x="3139" y="2041"/>
                      <a:pt x="4158" y="1506"/>
                      <a:pt x="5052" y="765"/>
                    </a:cubicBezTo>
                    <a:cubicBezTo>
                      <a:pt x="5243" y="619"/>
                      <a:pt x="5404" y="435"/>
                      <a:pt x="5529" y="230"/>
                    </a:cubicBezTo>
                    <a:cubicBezTo>
                      <a:pt x="5558" y="186"/>
                      <a:pt x="5566" y="135"/>
                      <a:pt x="5558" y="83"/>
                    </a:cubicBezTo>
                    <a:cubicBezTo>
                      <a:pt x="5539" y="22"/>
                      <a:pt x="5486" y="1"/>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1600575" y="3034400"/>
                <a:ext cx="38325" cy="3800"/>
              </a:xfrm>
              <a:custGeom>
                <a:avLst/>
                <a:gdLst/>
                <a:ahLst/>
                <a:cxnLst/>
                <a:rect l="l" t="t" r="r" b="b"/>
                <a:pathLst>
                  <a:path w="1533" h="152" extrusionOk="0">
                    <a:moveTo>
                      <a:pt x="317" y="0"/>
                    </a:moveTo>
                    <a:cubicBezTo>
                      <a:pt x="216" y="0"/>
                      <a:pt x="115" y="8"/>
                      <a:pt x="15" y="33"/>
                    </a:cubicBezTo>
                    <a:cubicBezTo>
                      <a:pt x="0" y="33"/>
                      <a:pt x="8" y="55"/>
                      <a:pt x="15" y="62"/>
                    </a:cubicBezTo>
                    <a:lnTo>
                      <a:pt x="22" y="62"/>
                    </a:lnTo>
                    <a:cubicBezTo>
                      <a:pt x="235" y="135"/>
                      <a:pt x="477" y="121"/>
                      <a:pt x="697" y="128"/>
                    </a:cubicBezTo>
                    <a:cubicBezTo>
                      <a:pt x="912" y="140"/>
                      <a:pt x="1123" y="152"/>
                      <a:pt x="1337" y="152"/>
                    </a:cubicBezTo>
                    <a:cubicBezTo>
                      <a:pt x="1385" y="152"/>
                      <a:pt x="1433" y="151"/>
                      <a:pt x="1481" y="150"/>
                    </a:cubicBezTo>
                    <a:cubicBezTo>
                      <a:pt x="1525" y="150"/>
                      <a:pt x="1533" y="84"/>
                      <a:pt x="1489" y="77"/>
                    </a:cubicBezTo>
                    <a:cubicBezTo>
                      <a:pt x="1247" y="47"/>
                      <a:pt x="997" y="40"/>
                      <a:pt x="748" y="25"/>
                    </a:cubicBezTo>
                    <a:cubicBezTo>
                      <a:pt x="606" y="17"/>
                      <a:pt x="461" y="0"/>
                      <a:pt x="317" y="0"/>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1623300" y="3021825"/>
                <a:ext cx="44750" cy="3625"/>
              </a:xfrm>
              <a:custGeom>
                <a:avLst/>
                <a:gdLst/>
                <a:ahLst/>
                <a:cxnLst/>
                <a:rect l="l" t="t" r="r" b="b"/>
                <a:pathLst>
                  <a:path w="1790" h="145" extrusionOk="0">
                    <a:moveTo>
                      <a:pt x="1760" y="0"/>
                    </a:moveTo>
                    <a:cubicBezTo>
                      <a:pt x="1181" y="37"/>
                      <a:pt x="609" y="59"/>
                      <a:pt x="30" y="66"/>
                    </a:cubicBezTo>
                    <a:cubicBezTo>
                      <a:pt x="0" y="66"/>
                      <a:pt x="0" y="110"/>
                      <a:pt x="30" y="118"/>
                    </a:cubicBezTo>
                    <a:cubicBezTo>
                      <a:pt x="229" y="135"/>
                      <a:pt x="429" y="144"/>
                      <a:pt x="629" y="144"/>
                    </a:cubicBezTo>
                    <a:cubicBezTo>
                      <a:pt x="1011" y="144"/>
                      <a:pt x="1392" y="112"/>
                      <a:pt x="1767" y="44"/>
                    </a:cubicBezTo>
                    <a:cubicBezTo>
                      <a:pt x="1789" y="37"/>
                      <a:pt x="1782" y="0"/>
                      <a:pt x="17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1645400" y="2982500"/>
                <a:ext cx="42525" cy="26225"/>
              </a:xfrm>
              <a:custGeom>
                <a:avLst/>
                <a:gdLst/>
                <a:ahLst/>
                <a:cxnLst/>
                <a:rect l="l" t="t" r="r" b="b"/>
                <a:pathLst>
                  <a:path w="1701" h="1049" extrusionOk="0">
                    <a:moveTo>
                      <a:pt x="1666" y="1"/>
                    </a:moveTo>
                    <a:cubicBezTo>
                      <a:pt x="1662" y="1"/>
                      <a:pt x="1658" y="2"/>
                      <a:pt x="1653" y="4"/>
                    </a:cubicBezTo>
                    <a:cubicBezTo>
                      <a:pt x="1103" y="334"/>
                      <a:pt x="561" y="664"/>
                      <a:pt x="26" y="1001"/>
                    </a:cubicBezTo>
                    <a:cubicBezTo>
                      <a:pt x="1" y="1020"/>
                      <a:pt x="18" y="1049"/>
                      <a:pt x="41" y="1049"/>
                    </a:cubicBezTo>
                    <a:cubicBezTo>
                      <a:pt x="46" y="1049"/>
                      <a:pt x="50" y="1048"/>
                      <a:pt x="55" y="1045"/>
                    </a:cubicBezTo>
                    <a:cubicBezTo>
                      <a:pt x="627" y="760"/>
                      <a:pt x="1169" y="430"/>
                      <a:pt x="1682" y="48"/>
                    </a:cubicBezTo>
                    <a:cubicBezTo>
                      <a:pt x="1701" y="30"/>
                      <a:pt x="1688" y="1"/>
                      <a:pt x="16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1600750" y="3000300"/>
                <a:ext cx="25150" cy="32175"/>
              </a:xfrm>
              <a:custGeom>
                <a:avLst/>
                <a:gdLst/>
                <a:ahLst/>
                <a:cxnLst/>
                <a:rect l="l" t="t" r="r" b="b"/>
                <a:pathLst>
                  <a:path w="1006" h="1287" extrusionOk="0">
                    <a:moveTo>
                      <a:pt x="941" y="0"/>
                    </a:moveTo>
                    <a:cubicBezTo>
                      <a:pt x="930" y="0"/>
                      <a:pt x="919" y="4"/>
                      <a:pt x="910" y="11"/>
                    </a:cubicBezTo>
                    <a:cubicBezTo>
                      <a:pt x="543" y="363"/>
                      <a:pt x="235" y="773"/>
                      <a:pt x="8" y="1235"/>
                    </a:cubicBezTo>
                    <a:cubicBezTo>
                      <a:pt x="1" y="1250"/>
                      <a:pt x="8" y="1265"/>
                      <a:pt x="23" y="1272"/>
                    </a:cubicBezTo>
                    <a:lnTo>
                      <a:pt x="67" y="1287"/>
                    </a:lnTo>
                    <a:cubicBezTo>
                      <a:pt x="74" y="1287"/>
                      <a:pt x="81" y="1279"/>
                      <a:pt x="74" y="1272"/>
                    </a:cubicBezTo>
                    <a:lnTo>
                      <a:pt x="81" y="1272"/>
                    </a:lnTo>
                    <a:cubicBezTo>
                      <a:pt x="37" y="1206"/>
                      <a:pt x="484" y="715"/>
                      <a:pt x="543" y="641"/>
                    </a:cubicBezTo>
                    <a:cubicBezTo>
                      <a:pt x="697" y="451"/>
                      <a:pt x="851" y="260"/>
                      <a:pt x="983" y="62"/>
                    </a:cubicBezTo>
                    <a:cubicBezTo>
                      <a:pt x="1005" y="29"/>
                      <a:pt x="973" y="0"/>
                      <a:pt x="941" y="0"/>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1553875" y="3009225"/>
                <a:ext cx="91825" cy="41600"/>
              </a:xfrm>
              <a:custGeom>
                <a:avLst/>
                <a:gdLst/>
                <a:ahLst/>
                <a:cxnLst/>
                <a:rect l="l" t="t" r="r" b="b"/>
                <a:pathLst>
                  <a:path w="3673" h="1664" extrusionOk="0">
                    <a:moveTo>
                      <a:pt x="3631" y="0"/>
                    </a:moveTo>
                    <a:cubicBezTo>
                      <a:pt x="3626" y="0"/>
                      <a:pt x="3620" y="2"/>
                      <a:pt x="3613" y="6"/>
                    </a:cubicBezTo>
                    <a:cubicBezTo>
                      <a:pt x="3019" y="336"/>
                      <a:pt x="2418" y="644"/>
                      <a:pt x="1795" y="915"/>
                    </a:cubicBezTo>
                    <a:cubicBezTo>
                      <a:pt x="1223" y="1164"/>
                      <a:pt x="622" y="1333"/>
                      <a:pt x="43" y="1575"/>
                    </a:cubicBezTo>
                    <a:cubicBezTo>
                      <a:pt x="1" y="1596"/>
                      <a:pt x="5" y="1663"/>
                      <a:pt x="50" y="1663"/>
                    </a:cubicBezTo>
                    <a:cubicBezTo>
                      <a:pt x="53" y="1663"/>
                      <a:pt x="55" y="1663"/>
                      <a:pt x="57" y="1663"/>
                    </a:cubicBezTo>
                    <a:cubicBezTo>
                      <a:pt x="1326" y="1465"/>
                      <a:pt x="2616" y="790"/>
                      <a:pt x="3643" y="50"/>
                    </a:cubicBezTo>
                    <a:cubicBezTo>
                      <a:pt x="3673" y="38"/>
                      <a:pt x="3658" y="0"/>
                      <a:pt x="3631" y="0"/>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1553875" y="3009225"/>
                <a:ext cx="91825" cy="41600"/>
              </a:xfrm>
              <a:custGeom>
                <a:avLst/>
                <a:gdLst/>
                <a:ahLst/>
                <a:cxnLst/>
                <a:rect l="l" t="t" r="r" b="b"/>
                <a:pathLst>
                  <a:path w="3673" h="1664" extrusionOk="0">
                    <a:moveTo>
                      <a:pt x="3631" y="0"/>
                    </a:moveTo>
                    <a:cubicBezTo>
                      <a:pt x="3626" y="0"/>
                      <a:pt x="3620" y="2"/>
                      <a:pt x="3613" y="6"/>
                    </a:cubicBezTo>
                    <a:cubicBezTo>
                      <a:pt x="3019" y="336"/>
                      <a:pt x="2418" y="644"/>
                      <a:pt x="1795" y="915"/>
                    </a:cubicBezTo>
                    <a:cubicBezTo>
                      <a:pt x="1223" y="1164"/>
                      <a:pt x="622" y="1333"/>
                      <a:pt x="43" y="1575"/>
                    </a:cubicBezTo>
                    <a:cubicBezTo>
                      <a:pt x="1" y="1596"/>
                      <a:pt x="5" y="1663"/>
                      <a:pt x="50" y="1663"/>
                    </a:cubicBezTo>
                    <a:cubicBezTo>
                      <a:pt x="53" y="1663"/>
                      <a:pt x="55" y="1663"/>
                      <a:pt x="57" y="1663"/>
                    </a:cubicBezTo>
                    <a:cubicBezTo>
                      <a:pt x="1326" y="1465"/>
                      <a:pt x="2616" y="790"/>
                      <a:pt x="3643" y="50"/>
                    </a:cubicBezTo>
                    <a:cubicBezTo>
                      <a:pt x="3673" y="38"/>
                      <a:pt x="3658" y="0"/>
                      <a:pt x="3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7"/>
              <p:cNvSpPr/>
              <p:nvPr/>
            </p:nvSpPr>
            <p:spPr>
              <a:xfrm>
                <a:off x="1121975" y="2930500"/>
                <a:ext cx="130550" cy="97975"/>
              </a:xfrm>
              <a:custGeom>
                <a:avLst/>
                <a:gdLst/>
                <a:ahLst/>
                <a:cxnLst/>
                <a:rect l="l" t="t" r="r" b="b"/>
                <a:pathLst>
                  <a:path w="5222" h="3919" extrusionOk="0">
                    <a:moveTo>
                      <a:pt x="129" y="0"/>
                    </a:moveTo>
                    <a:cubicBezTo>
                      <a:pt x="79" y="0"/>
                      <a:pt x="35" y="19"/>
                      <a:pt x="16" y="68"/>
                    </a:cubicBezTo>
                    <a:cubicBezTo>
                      <a:pt x="1" y="119"/>
                      <a:pt x="8" y="171"/>
                      <a:pt x="38" y="222"/>
                    </a:cubicBezTo>
                    <a:cubicBezTo>
                      <a:pt x="133" y="435"/>
                      <a:pt x="280" y="633"/>
                      <a:pt x="456" y="794"/>
                    </a:cubicBezTo>
                    <a:cubicBezTo>
                      <a:pt x="1262" y="1622"/>
                      <a:pt x="2223" y="2260"/>
                      <a:pt x="3234" y="2796"/>
                    </a:cubicBezTo>
                    <a:cubicBezTo>
                      <a:pt x="2655" y="2605"/>
                      <a:pt x="2076" y="2451"/>
                      <a:pt x="1482" y="2341"/>
                    </a:cubicBezTo>
                    <a:cubicBezTo>
                      <a:pt x="1446" y="2329"/>
                      <a:pt x="1409" y="2323"/>
                      <a:pt x="1373" y="2323"/>
                    </a:cubicBezTo>
                    <a:cubicBezTo>
                      <a:pt x="1343" y="2323"/>
                      <a:pt x="1314" y="2327"/>
                      <a:pt x="1284" y="2334"/>
                    </a:cubicBezTo>
                    <a:cubicBezTo>
                      <a:pt x="1218" y="2356"/>
                      <a:pt x="1167" y="2414"/>
                      <a:pt x="1159" y="2488"/>
                    </a:cubicBezTo>
                    <a:cubicBezTo>
                      <a:pt x="1167" y="2546"/>
                      <a:pt x="1196" y="2598"/>
                      <a:pt x="1247" y="2634"/>
                    </a:cubicBezTo>
                    <a:cubicBezTo>
                      <a:pt x="1401" y="2766"/>
                      <a:pt x="1577" y="2869"/>
                      <a:pt x="1768" y="2942"/>
                    </a:cubicBezTo>
                    <a:cubicBezTo>
                      <a:pt x="2135" y="3096"/>
                      <a:pt x="2523" y="3213"/>
                      <a:pt x="2912" y="3287"/>
                    </a:cubicBezTo>
                    <a:cubicBezTo>
                      <a:pt x="2846" y="3294"/>
                      <a:pt x="2772" y="3301"/>
                      <a:pt x="2699" y="3309"/>
                    </a:cubicBezTo>
                    <a:cubicBezTo>
                      <a:pt x="2618" y="3316"/>
                      <a:pt x="2545" y="3345"/>
                      <a:pt x="2479" y="3389"/>
                    </a:cubicBezTo>
                    <a:cubicBezTo>
                      <a:pt x="2413" y="3441"/>
                      <a:pt x="2384" y="3529"/>
                      <a:pt x="2406" y="3609"/>
                    </a:cubicBezTo>
                    <a:cubicBezTo>
                      <a:pt x="2428" y="3653"/>
                      <a:pt x="2472" y="3690"/>
                      <a:pt x="2516" y="3712"/>
                    </a:cubicBezTo>
                    <a:cubicBezTo>
                      <a:pt x="2648" y="3785"/>
                      <a:pt x="2787" y="3829"/>
                      <a:pt x="2934" y="3844"/>
                    </a:cubicBezTo>
                    <a:cubicBezTo>
                      <a:pt x="3224" y="3894"/>
                      <a:pt x="3517" y="3919"/>
                      <a:pt x="3809" y="3919"/>
                    </a:cubicBezTo>
                    <a:cubicBezTo>
                      <a:pt x="4284" y="3919"/>
                      <a:pt x="4758" y="3854"/>
                      <a:pt x="5221" y="3727"/>
                    </a:cubicBezTo>
                    <a:cubicBezTo>
                      <a:pt x="4752" y="2700"/>
                      <a:pt x="4011" y="1828"/>
                      <a:pt x="3080" y="1205"/>
                    </a:cubicBezTo>
                    <a:cubicBezTo>
                      <a:pt x="3055" y="1188"/>
                      <a:pt x="3024" y="1174"/>
                      <a:pt x="2997" y="1174"/>
                    </a:cubicBezTo>
                    <a:cubicBezTo>
                      <a:pt x="2976" y="1174"/>
                      <a:pt x="2958" y="1182"/>
                      <a:pt x="2948" y="1205"/>
                    </a:cubicBezTo>
                    <a:cubicBezTo>
                      <a:pt x="2934" y="1234"/>
                      <a:pt x="2934" y="1270"/>
                      <a:pt x="2956" y="1300"/>
                    </a:cubicBezTo>
                    <a:cubicBezTo>
                      <a:pt x="3168" y="1710"/>
                      <a:pt x="3418" y="2092"/>
                      <a:pt x="3711" y="2451"/>
                    </a:cubicBezTo>
                    <a:cubicBezTo>
                      <a:pt x="2626" y="1586"/>
                      <a:pt x="1497" y="787"/>
                      <a:pt x="316" y="61"/>
                    </a:cubicBezTo>
                    <a:cubicBezTo>
                      <a:pt x="264" y="28"/>
                      <a:pt x="191" y="0"/>
                      <a:pt x="1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7"/>
              <p:cNvSpPr/>
              <p:nvPr/>
            </p:nvSpPr>
            <p:spPr>
              <a:xfrm>
                <a:off x="1195300" y="3013725"/>
                <a:ext cx="38150" cy="4150"/>
              </a:xfrm>
              <a:custGeom>
                <a:avLst/>
                <a:gdLst/>
                <a:ahLst/>
                <a:cxnLst/>
                <a:rect l="l" t="t" r="r" b="b"/>
                <a:pathLst>
                  <a:path w="1526" h="166" extrusionOk="0">
                    <a:moveTo>
                      <a:pt x="147" y="0"/>
                    </a:moveTo>
                    <a:cubicBezTo>
                      <a:pt x="113" y="0"/>
                      <a:pt x="79" y="1"/>
                      <a:pt x="45" y="2"/>
                    </a:cubicBezTo>
                    <a:cubicBezTo>
                      <a:pt x="1" y="2"/>
                      <a:pt x="8" y="75"/>
                      <a:pt x="45" y="75"/>
                    </a:cubicBezTo>
                    <a:cubicBezTo>
                      <a:pt x="301" y="112"/>
                      <a:pt x="565" y="126"/>
                      <a:pt x="822" y="141"/>
                    </a:cubicBezTo>
                    <a:cubicBezTo>
                      <a:pt x="968" y="146"/>
                      <a:pt x="1117" y="166"/>
                      <a:pt x="1263" y="166"/>
                    </a:cubicBezTo>
                    <a:cubicBezTo>
                      <a:pt x="1344" y="166"/>
                      <a:pt x="1425" y="159"/>
                      <a:pt x="1504" y="141"/>
                    </a:cubicBezTo>
                    <a:lnTo>
                      <a:pt x="1511" y="141"/>
                    </a:lnTo>
                    <a:cubicBezTo>
                      <a:pt x="1526" y="134"/>
                      <a:pt x="1526" y="112"/>
                      <a:pt x="1511" y="104"/>
                    </a:cubicBezTo>
                    <a:cubicBezTo>
                      <a:pt x="1284" y="31"/>
                      <a:pt x="1034" y="38"/>
                      <a:pt x="785" y="31"/>
                    </a:cubicBezTo>
                    <a:cubicBezTo>
                      <a:pt x="570" y="18"/>
                      <a:pt x="360"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1167625" y="2996350"/>
                <a:ext cx="44575" cy="7350"/>
              </a:xfrm>
              <a:custGeom>
                <a:avLst/>
                <a:gdLst/>
                <a:ahLst/>
                <a:cxnLst/>
                <a:rect l="l" t="t" r="r" b="b"/>
                <a:pathLst>
                  <a:path w="1783" h="294" extrusionOk="0">
                    <a:moveTo>
                      <a:pt x="37" y="0"/>
                    </a:moveTo>
                    <a:cubicBezTo>
                      <a:pt x="15" y="0"/>
                      <a:pt x="1" y="37"/>
                      <a:pt x="30" y="44"/>
                    </a:cubicBezTo>
                    <a:cubicBezTo>
                      <a:pt x="587" y="206"/>
                      <a:pt x="1166" y="286"/>
                      <a:pt x="1746" y="293"/>
                    </a:cubicBezTo>
                    <a:cubicBezTo>
                      <a:pt x="1775" y="286"/>
                      <a:pt x="1782" y="242"/>
                      <a:pt x="1753" y="242"/>
                    </a:cubicBezTo>
                    <a:cubicBezTo>
                      <a:pt x="1181" y="176"/>
                      <a:pt x="609" y="96"/>
                      <a:pt x="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1151825" y="2955125"/>
                <a:ext cx="39875" cy="30425"/>
              </a:xfrm>
              <a:custGeom>
                <a:avLst/>
                <a:gdLst/>
                <a:ahLst/>
                <a:cxnLst/>
                <a:rect l="l" t="t" r="r" b="b"/>
                <a:pathLst>
                  <a:path w="1595" h="1217" extrusionOk="0">
                    <a:moveTo>
                      <a:pt x="44" y="1"/>
                    </a:moveTo>
                    <a:cubicBezTo>
                      <a:pt x="20" y="1"/>
                      <a:pt x="0" y="34"/>
                      <a:pt x="24" y="58"/>
                    </a:cubicBezTo>
                    <a:cubicBezTo>
                      <a:pt x="493" y="483"/>
                      <a:pt x="999" y="865"/>
                      <a:pt x="1534" y="1209"/>
                    </a:cubicBezTo>
                    <a:cubicBezTo>
                      <a:pt x="1541" y="1214"/>
                      <a:pt x="1547" y="1216"/>
                      <a:pt x="1554" y="1216"/>
                    </a:cubicBezTo>
                    <a:cubicBezTo>
                      <a:pt x="1577" y="1216"/>
                      <a:pt x="1594" y="1190"/>
                      <a:pt x="1571" y="1173"/>
                    </a:cubicBezTo>
                    <a:cubicBezTo>
                      <a:pt x="1073" y="777"/>
                      <a:pt x="567" y="388"/>
                      <a:pt x="61" y="7"/>
                    </a:cubicBezTo>
                    <a:cubicBezTo>
                      <a:pt x="55" y="3"/>
                      <a:pt x="49" y="1"/>
                      <a:pt x="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1211950" y="2979300"/>
                <a:ext cx="21700" cy="34300"/>
              </a:xfrm>
              <a:custGeom>
                <a:avLst/>
                <a:gdLst/>
                <a:ahLst/>
                <a:cxnLst/>
                <a:rect l="l" t="t" r="r" b="b"/>
                <a:pathLst>
                  <a:path w="868" h="1372" extrusionOk="0">
                    <a:moveTo>
                      <a:pt x="58" y="0"/>
                    </a:moveTo>
                    <a:cubicBezTo>
                      <a:pt x="30" y="0"/>
                      <a:pt x="1" y="28"/>
                      <a:pt x="17" y="59"/>
                    </a:cubicBezTo>
                    <a:cubicBezTo>
                      <a:pt x="127" y="272"/>
                      <a:pt x="266" y="477"/>
                      <a:pt x="390" y="675"/>
                    </a:cubicBezTo>
                    <a:cubicBezTo>
                      <a:pt x="442" y="756"/>
                      <a:pt x="838" y="1298"/>
                      <a:pt x="794" y="1357"/>
                    </a:cubicBezTo>
                    <a:cubicBezTo>
                      <a:pt x="786" y="1364"/>
                      <a:pt x="794" y="1371"/>
                      <a:pt x="801" y="1371"/>
                    </a:cubicBezTo>
                    <a:lnTo>
                      <a:pt x="845" y="1364"/>
                    </a:lnTo>
                    <a:cubicBezTo>
                      <a:pt x="860" y="1357"/>
                      <a:pt x="867" y="1342"/>
                      <a:pt x="860" y="1327"/>
                    </a:cubicBezTo>
                    <a:cubicBezTo>
                      <a:pt x="684" y="851"/>
                      <a:pt x="420" y="404"/>
                      <a:pt x="90" y="15"/>
                    </a:cubicBezTo>
                    <a:cubicBezTo>
                      <a:pt x="81" y="4"/>
                      <a:pt x="70" y="0"/>
                      <a:pt x="58" y="0"/>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7"/>
              <p:cNvSpPr/>
              <p:nvPr/>
            </p:nvSpPr>
            <p:spPr>
              <a:xfrm>
                <a:off x="1191350" y="2986175"/>
                <a:ext cx="87150" cy="50525"/>
              </a:xfrm>
              <a:custGeom>
                <a:avLst/>
                <a:gdLst/>
                <a:ahLst/>
                <a:cxnLst/>
                <a:rect l="l" t="t" r="r" b="b"/>
                <a:pathLst>
                  <a:path w="3486" h="2021" extrusionOk="0">
                    <a:moveTo>
                      <a:pt x="42" y="1"/>
                    </a:moveTo>
                    <a:cubicBezTo>
                      <a:pt x="19" y="1"/>
                      <a:pt x="1" y="29"/>
                      <a:pt x="19" y="48"/>
                    </a:cubicBezTo>
                    <a:cubicBezTo>
                      <a:pt x="973" y="884"/>
                      <a:pt x="2190" y="1698"/>
                      <a:pt x="3429" y="2020"/>
                    </a:cubicBezTo>
                    <a:cubicBezTo>
                      <a:pt x="3431" y="2021"/>
                      <a:pt x="3434" y="2021"/>
                      <a:pt x="3436" y="2021"/>
                    </a:cubicBezTo>
                    <a:cubicBezTo>
                      <a:pt x="3481" y="2021"/>
                      <a:pt x="3485" y="1960"/>
                      <a:pt x="3451" y="1940"/>
                    </a:cubicBezTo>
                    <a:cubicBezTo>
                      <a:pt x="2901" y="1639"/>
                      <a:pt x="2322" y="1404"/>
                      <a:pt x="1772" y="1096"/>
                    </a:cubicBezTo>
                    <a:cubicBezTo>
                      <a:pt x="1185" y="766"/>
                      <a:pt x="613" y="393"/>
                      <a:pt x="56" y="4"/>
                    </a:cubicBezTo>
                    <a:cubicBezTo>
                      <a:pt x="51" y="2"/>
                      <a:pt x="47" y="1"/>
                      <a:pt x="42" y="1"/>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a:off x="1191350" y="2986175"/>
                <a:ext cx="87150" cy="50525"/>
              </a:xfrm>
              <a:custGeom>
                <a:avLst/>
                <a:gdLst/>
                <a:ahLst/>
                <a:cxnLst/>
                <a:rect l="l" t="t" r="r" b="b"/>
                <a:pathLst>
                  <a:path w="3486" h="2021" extrusionOk="0">
                    <a:moveTo>
                      <a:pt x="42" y="1"/>
                    </a:moveTo>
                    <a:cubicBezTo>
                      <a:pt x="19" y="1"/>
                      <a:pt x="1" y="29"/>
                      <a:pt x="19" y="48"/>
                    </a:cubicBezTo>
                    <a:cubicBezTo>
                      <a:pt x="973" y="884"/>
                      <a:pt x="2190" y="1698"/>
                      <a:pt x="3429" y="2020"/>
                    </a:cubicBezTo>
                    <a:cubicBezTo>
                      <a:pt x="3431" y="2021"/>
                      <a:pt x="3434" y="2021"/>
                      <a:pt x="3436" y="2021"/>
                    </a:cubicBezTo>
                    <a:cubicBezTo>
                      <a:pt x="3481" y="2021"/>
                      <a:pt x="3485" y="1960"/>
                      <a:pt x="3451" y="1940"/>
                    </a:cubicBezTo>
                    <a:cubicBezTo>
                      <a:pt x="2901" y="1639"/>
                      <a:pt x="2322" y="1404"/>
                      <a:pt x="1772" y="1096"/>
                    </a:cubicBezTo>
                    <a:cubicBezTo>
                      <a:pt x="1185" y="766"/>
                      <a:pt x="613" y="393"/>
                      <a:pt x="56" y="4"/>
                    </a:cubicBezTo>
                    <a:cubicBezTo>
                      <a:pt x="51" y="2"/>
                      <a:pt x="47" y="1"/>
                      <a:pt x="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1209225" y="2881050"/>
                <a:ext cx="299175" cy="185250"/>
              </a:xfrm>
              <a:custGeom>
                <a:avLst/>
                <a:gdLst/>
                <a:ahLst/>
                <a:cxnLst/>
                <a:rect l="l" t="t" r="r" b="b"/>
                <a:pathLst>
                  <a:path w="11967" h="7410" extrusionOk="0">
                    <a:moveTo>
                      <a:pt x="1453" y="1"/>
                    </a:moveTo>
                    <a:lnTo>
                      <a:pt x="1453" y="1"/>
                    </a:lnTo>
                    <a:cubicBezTo>
                      <a:pt x="1452" y="2"/>
                      <a:pt x="1452" y="3"/>
                      <a:pt x="1451" y="4"/>
                    </a:cubicBezTo>
                    <a:lnTo>
                      <a:pt x="1451" y="4"/>
                    </a:lnTo>
                    <a:lnTo>
                      <a:pt x="1453" y="1"/>
                    </a:lnTo>
                    <a:close/>
                    <a:moveTo>
                      <a:pt x="1451" y="4"/>
                    </a:moveTo>
                    <a:lnTo>
                      <a:pt x="126" y="3923"/>
                    </a:lnTo>
                    <a:cubicBezTo>
                      <a:pt x="1" y="4297"/>
                      <a:pt x="96" y="4686"/>
                      <a:pt x="360" y="5015"/>
                    </a:cubicBezTo>
                    <a:cubicBezTo>
                      <a:pt x="1086" y="5873"/>
                      <a:pt x="2677" y="6452"/>
                      <a:pt x="4473" y="6834"/>
                    </a:cubicBezTo>
                    <a:cubicBezTo>
                      <a:pt x="4730" y="6892"/>
                      <a:pt x="4987" y="6936"/>
                      <a:pt x="5243" y="6980"/>
                    </a:cubicBezTo>
                    <a:cubicBezTo>
                      <a:pt x="6719" y="7242"/>
                      <a:pt x="8338" y="7410"/>
                      <a:pt x="9933" y="7410"/>
                    </a:cubicBezTo>
                    <a:cubicBezTo>
                      <a:pt x="10620" y="7410"/>
                      <a:pt x="11302" y="7379"/>
                      <a:pt x="11966" y="7310"/>
                    </a:cubicBezTo>
                    <a:lnTo>
                      <a:pt x="11827" y="3388"/>
                    </a:lnTo>
                    <a:cubicBezTo>
                      <a:pt x="11229" y="3457"/>
                      <a:pt x="10614" y="3489"/>
                      <a:pt x="9996" y="3489"/>
                    </a:cubicBezTo>
                    <a:cubicBezTo>
                      <a:pt x="8590" y="3489"/>
                      <a:pt x="7165" y="3325"/>
                      <a:pt x="5866" y="3065"/>
                    </a:cubicBezTo>
                    <a:cubicBezTo>
                      <a:pt x="5639" y="3014"/>
                      <a:pt x="5419" y="2970"/>
                      <a:pt x="5192" y="2911"/>
                    </a:cubicBezTo>
                    <a:cubicBezTo>
                      <a:pt x="3608" y="2530"/>
                      <a:pt x="2222" y="1958"/>
                      <a:pt x="1614" y="1093"/>
                    </a:cubicBezTo>
                    <a:cubicBezTo>
                      <a:pt x="1395" y="779"/>
                      <a:pt x="1328" y="370"/>
                      <a:pt x="1451" y="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a:off x="1504700" y="2942450"/>
                <a:ext cx="128150" cy="129225"/>
              </a:xfrm>
              <a:custGeom>
                <a:avLst/>
                <a:gdLst/>
                <a:ahLst/>
                <a:cxnLst/>
                <a:rect l="l" t="t" r="r" b="b"/>
                <a:pathLst>
                  <a:path w="5126" h="5169" extrusionOk="0">
                    <a:moveTo>
                      <a:pt x="4370" y="1"/>
                    </a:moveTo>
                    <a:lnTo>
                      <a:pt x="4370" y="1"/>
                    </a:lnTo>
                    <a:cubicBezTo>
                      <a:pt x="4400" y="169"/>
                      <a:pt x="4370" y="345"/>
                      <a:pt x="4282" y="485"/>
                    </a:cubicBezTo>
                    <a:cubicBezTo>
                      <a:pt x="3979" y="977"/>
                      <a:pt x="3005" y="1246"/>
                      <a:pt x="2018" y="1246"/>
                    </a:cubicBezTo>
                    <a:cubicBezTo>
                      <a:pt x="1932" y="1246"/>
                      <a:pt x="1846" y="1244"/>
                      <a:pt x="1760" y="1240"/>
                    </a:cubicBezTo>
                    <a:cubicBezTo>
                      <a:pt x="1357" y="1225"/>
                      <a:pt x="961" y="1166"/>
                      <a:pt x="565" y="1078"/>
                    </a:cubicBezTo>
                    <a:cubicBezTo>
                      <a:pt x="375" y="1034"/>
                      <a:pt x="184" y="990"/>
                      <a:pt x="1" y="932"/>
                    </a:cubicBezTo>
                    <a:lnTo>
                      <a:pt x="1" y="932"/>
                    </a:lnTo>
                    <a:lnTo>
                      <a:pt x="140" y="4854"/>
                    </a:lnTo>
                    <a:cubicBezTo>
                      <a:pt x="353" y="4913"/>
                      <a:pt x="565" y="4957"/>
                      <a:pt x="785" y="5001"/>
                    </a:cubicBezTo>
                    <a:cubicBezTo>
                      <a:pt x="1225" y="5089"/>
                      <a:pt x="1672" y="5140"/>
                      <a:pt x="2120" y="5162"/>
                    </a:cubicBezTo>
                    <a:cubicBezTo>
                      <a:pt x="2215" y="5166"/>
                      <a:pt x="2311" y="5168"/>
                      <a:pt x="2407" y="5168"/>
                    </a:cubicBezTo>
                    <a:cubicBezTo>
                      <a:pt x="3529" y="5168"/>
                      <a:pt x="4628" y="4894"/>
                      <a:pt x="4986" y="4407"/>
                    </a:cubicBezTo>
                    <a:cubicBezTo>
                      <a:pt x="5089" y="4268"/>
                      <a:pt x="5126" y="4092"/>
                      <a:pt x="5096" y="3923"/>
                    </a:cubicBez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a:off x="1245150" y="2850425"/>
                <a:ext cx="372125" cy="120825"/>
              </a:xfrm>
              <a:custGeom>
                <a:avLst/>
                <a:gdLst/>
                <a:ahLst/>
                <a:cxnLst/>
                <a:rect l="l" t="t" r="r" b="b"/>
                <a:pathLst>
                  <a:path w="14885" h="4833" extrusionOk="0">
                    <a:moveTo>
                      <a:pt x="3430" y="1"/>
                    </a:moveTo>
                    <a:cubicBezTo>
                      <a:pt x="3404" y="1"/>
                      <a:pt x="3378" y="1"/>
                      <a:pt x="3352" y="1"/>
                    </a:cubicBezTo>
                    <a:cubicBezTo>
                      <a:pt x="3161" y="1"/>
                      <a:pt x="2978" y="1"/>
                      <a:pt x="2794" y="8"/>
                    </a:cubicBezTo>
                    <a:cubicBezTo>
                      <a:pt x="1937" y="52"/>
                      <a:pt x="1291" y="192"/>
                      <a:pt x="837" y="448"/>
                    </a:cubicBezTo>
                    <a:cubicBezTo>
                      <a:pt x="434" y="668"/>
                      <a:pt x="170" y="976"/>
                      <a:pt x="82" y="1328"/>
                    </a:cubicBezTo>
                    <a:cubicBezTo>
                      <a:pt x="1" y="1651"/>
                      <a:pt x="67" y="1988"/>
                      <a:pt x="250" y="2259"/>
                    </a:cubicBezTo>
                    <a:cubicBezTo>
                      <a:pt x="778" y="3007"/>
                      <a:pt x="1966" y="3608"/>
                      <a:pt x="3777" y="4041"/>
                    </a:cubicBezTo>
                    <a:cubicBezTo>
                      <a:pt x="3989" y="4092"/>
                      <a:pt x="4217" y="4144"/>
                      <a:pt x="4444" y="4195"/>
                    </a:cubicBezTo>
                    <a:cubicBezTo>
                      <a:pt x="5808" y="4466"/>
                      <a:pt x="7186" y="4605"/>
                      <a:pt x="8572" y="4620"/>
                    </a:cubicBezTo>
                    <a:cubicBezTo>
                      <a:pt x="9173" y="4620"/>
                      <a:pt x="9774" y="4583"/>
                      <a:pt x="10375" y="4517"/>
                    </a:cubicBezTo>
                    <a:lnTo>
                      <a:pt x="10397" y="4517"/>
                    </a:lnTo>
                    <a:lnTo>
                      <a:pt x="10412" y="4525"/>
                    </a:lnTo>
                    <a:cubicBezTo>
                      <a:pt x="10603" y="4576"/>
                      <a:pt x="10793" y="4627"/>
                      <a:pt x="10977" y="4671"/>
                    </a:cubicBezTo>
                    <a:cubicBezTo>
                      <a:pt x="11358" y="4752"/>
                      <a:pt x="11754" y="4811"/>
                      <a:pt x="12150" y="4825"/>
                    </a:cubicBezTo>
                    <a:cubicBezTo>
                      <a:pt x="12230" y="4833"/>
                      <a:pt x="12311" y="4833"/>
                      <a:pt x="12392" y="4833"/>
                    </a:cubicBezTo>
                    <a:cubicBezTo>
                      <a:pt x="13440" y="4833"/>
                      <a:pt x="14320" y="4547"/>
                      <a:pt x="14584" y="4122"/>
                    </a:cubicBezTo>
                    <a:cubicBezTo>
                      <a:pt x="14884" y="3608"/>
                      <a:pt x="14313" y="2978"/>
                      <a:pt x="13675" y="2560"/>
                    </a:cubicBezTo>
                    <a:cubicBezTo>
                      <a:pt x="13015" y="2135"/>
                      <a:pt x="12289" y="1827"/>
                      <a:pt x="11526" y="1658"/>
                    </a:cubicBezTo>
                    <a:cubicBezTo>
                      <a:pt x="10881" y="1497"/>
                      <a:pt x="10221" y="1416"/>
                      <a:pt x="9554" y="1416"/>
                    </a:cubicBezTo>
                    <a:cubicBezTo>
                      <a:pt x="9378" y="1416"/>
                      <a:pt x="9202" y="1423"/>
                      <a:pt x="9026" y="1431"/>
                    </a:cubicBezTo>
                    <a:lnTo>
                      <a:pt x="8997" y="1431"/>
                    </a:lnTo>
                    <a:lnTo>
                      <a:pt x="8975" y="1416"/>
                    </a:lnTo>
                    <a:cubicBezTo>
                      <a:pt x="8183" y="976"/>
                      <a:pt x="7340" y="639"/>
                      <a:pt x="6460" y="412"/>
                    </a:cubicBezTo>
                    <a:cubicBezTo>
                      <a:pt x="5474" y="140"/>
                      <a:pt x="4452" y="1"/>
                      <a:pt x="3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a:off x="1239650" y="2847875"/>
                <a:ext cx="380375" cy="125775"/>
              </a:xfrm>
              <a:custGeom>
                <a:avLst/>
                <a:gdLst/>
                <a:ahLst/>
                <a:cxnLst/>
                <a:rect l="l" t="t" r="r" b="b"/>
                <a:pathLst>
                  <a:path w="15215" h="5031" extrusionOk="0">
                    <a:moveTo>
                      <a:pt x="3572" y="198"/>
                    </a:moveTo>
                    <a:cubicBezTo>
                      <a:pt x="4613" y="198"/>
                      <a:pt x="5654" y="338"/>
                      <a:pt x="6666" y="609"/>
                    </a:cubicBezTo>
                    <a:cubicBezTo>
                      <a:pt x="7531" y="836"/>
                      <a:pt x="8367" y="1174"/>
                      <a:pt x="9158" y="1606"/>
                    </a:cubicBezTo>
                    <a:lnTo>
                      <a:pt x="9202" y="1635"/>
                    </a:lnTo>
                    <a:lnTo>
                      <a:pt x="9261" y="1635"/>
                    </a:lnTo>
                    <a:cubicBezTo>
                      <a:pt x="9430" y="1628"/>
                      <a:pt x="9606" y="1621"/>
                      <a:pt x="9782" y="1621"/>
                    </a:cubicBezTo>
                    <a:cubicBezTo>
                      <a:pt x="10434" y="1621"/>
                      <a:pt x="11087" y="1694"/>
                      <a:pt x="11724" y="1848"/>
                    </a:cubicBezTo>
                    <a:cubicBezTo>
                      <a:pt x="12472" y="2024"/>
                      <a:pt x="13191" y="2325"/>
                      <a:pt x="13843" y="2743"/>
                    </a:cubicBezTo>
                    <a:cubicBezTo>
                      <a:pt x="14415" y="3116"/>
                      <a:pt x="14987" y="3710"/>
                      <a:pt x="14723" y="4165"/>
                    </a:cubicBezTo>
                    <a:cubicBezTo>
                      <a:pt x="14474" y="4561"/>
                      <a:pt x="13609" y="4832"/>
                      <a:pt x="12612" y="4832"/>
                    </a:cubicBezTo>
                    <a:lnTo>
                      <a:pt x="12377" y="4832"/>
                    </a:lnTo>
                    <a:cubicBezTo>
                      <a:pt x="11988" y="4810"/>
                      <a:pt x="11600" y="4759"/>
                      <a:pt x="11219" y="4671"/>
                    </a:cubicBezTo>
                    <a:cubicBezTo>
                      <a:pt x="11035" y="4634"/>
                      <a:pt x="10852" y="4583"/>
                      <a:pt x="10669" y="4524"/>
                    </a:cubicBezTo>
                    <a:lnTo>
                      <a:pt x="10632" y="4517"/>
                    </a:lnTo>
                    <a:lnTo>
                      <a:pt x="10588" y="4517"/>
                    </a:lnTo>
                    <a:cubicBezTo>
                      <a:pt x="9994" y="4590"/>
                      <a:pt x="9393" y="4619"/>
                      <a:pt x="8799" y="4619"/>
                    </a:cubicBezTo>
                    <a:cubicBezTo>
                      <a:pt x="7421" y="4612"/>
                      <a:pt x="6042" y="4473"/>
                      <a:pt x="4693" y="4194"/>
                    </a:cubicBezTo>
                    <a:cubicBezTo>
                      <a:pt x="4466" y="4150"/>
                      <a:pt x="4239" y="4106"/>
                      <a:pt x="4026" y="4048"/>
                    </a:cubicBezTo>
                    <a:cubicBezTo>
                      <a:pt x="2245" y="3615"/>
                      <a:pt x="1079" y="3028"/>
                      <a:pt x="566" y="2310"/>
                    </a:cubicBezTo>
                    <a:cubicBezTo>
                      <a:pt x="390" y="2061"/>
                      <a:pt x="331" y="1745"/>
                      <a:pt x="404" y="1452"/>
                    </a:cubicBezTo>
                    <a:cubicBezTo>
                      <a:pt x="485" y="1122"/>
                      <a:pt x="727" y="844"/>
                      <a:pt x="1115" y="638"/>
                    </a:cubicBezTo>
                    <a:cubicBezTo>
                      <a:pt x="1555" y="389"/>
                      <a:pt x="2179" y="250"/>
                      <a:pt x="3022" y="206"/>
                    </a:cubicBezTo>
                    <a:cubicBezTo>
                      <a:pt x="3205" y="198"/>
                      <a:pt x="3388" y="198"/>
                      <a:pt x="3572" y="198"/>
                    </a:cubicBezTo>
                    <a:close/>
                    <a:moveTo>
                      <a:pt x="3572" y="0"/>
                    </a:moveTo>
                    <a:cubicBezTo>
                      <a:pt x="3388" y="0"/>
                      <a:pt x="3198" y="8"/>
                      <a:pt x="3014" y="15"/>
                    </a:cubicBezTo>
                    <a:cubicBezTo>
                      <a:pt x="2325" y="44"/>
                      <a:pt x="1585" y="147"/>
                      <a:pt x="1013" y="470"/>
                    </a:cubicBezTo>
                    <a:cubicBezTo>
                      <a:pt x="96" y="968"/>
                      <a:pt x="1" y="1811"/>
                      <a:pt x="397" y="2420"/>
                    </a:cubicBezTo>
                    <a:cubicBezTo>
                      <a:pt x="1013" y="3278"/>
                      <a:pt x="2398" y="3857"/>
                      <a:pt x="3975" y="4238"/>
                    </a:cubicBezTo>
                    <a:cubicBezTo>
                      <a:pt x="4202" y="4290"/>
                      <a:pt x="4422" y="4341"/>
                      <a:pt x="4657" y="4385"/>
                    </a:cubicBezTo>
                    <a:cubicBezTo>
                      <a:pt x="6013" y="4663"/>
                      <a:pt x="7399" y="4810"/>
                      <a:pt x="8792" y="4817"/>
                    </a:cubicBezTo>
                    <a:cubicBezTo>
                      <a:pt x="9400" y="4817"/>
                      <a:pt x="10009" y="4781"/>
                      <a:pt x="10610" y="4715"/>
                    </a:cubicBezTo>
                    <a:cubicBezTo>
                      <a:pt x="10793" y="4766"/>
                      <a:pt x="10984" y="4817"/>
                      <a:pt x="11175" y="4861"/>
                    </a:cubicBezTo>
                    <a:cubicBezTo>
                      <a:pt x="11571" y="4949"/>
                      <a:pt x="11966" y="5001"/>
                      <a:pt x="12370" y="5023"/>
                    </a:cubicBezTo>
                    <a:cubicBezTo>
                      <a:pt x="12450" y="5023"/>
                      <a:pt x="12531" y="5030"/>
                      <a:pt x="12612" y="5030"/>
                    </a:cubicBezTo>
                    <a:cubicBezTo>
                      <a:pt x="13609" y="5030"/>
                      <a:pt x="14584" y="4751"/>
                      <a:pt x="14892" y="4268"/>
                    </a:cubicBezTo>
                    <a:cubicBezTo>
                      <a:pt x="15214" y="3718"/>
                      <a:pt x="14679" y="3058"/>
                      <a:pt x="13953" y="2581"/>
                    </a:cubicBezTo>
                    <a:cubicBezTo>
                      <a:pt x="13279" y="2149"/>
                      <a:pt x="12546" y="1841"/>
                      <a:pt x="11768" y="1665"/>
                    </a:cubicBezTo>
                    <a:cubicBezTo>
                      <a:pt x="11116" y="1503"/>
                      <a:pt x="10449" y="1423"/>
                      <a:pt x="9782" y="1423"/>
                    </a:cubicBezTo>
                    <a:cubicBezTo>
                      <a:pt x="9598" y="1423"/>
                      <a:pt x="9422" y="1430"/>
                      <a:pt x="9246" y="1437"/>
                    </a:cubicBezTo>
                    <a:cubicBezTo>
                      <a:pt x="8447" y="998"/>
                      <a:pt x="7597" y="653"/>
                      <a:pt x="6710" y="418"/>
                    </a:cubicBezTo>
                    <a:cubicBezTo>
                      <a:pt x="5690" y="147"/>
                      <a:pt x="4635" y="8"/>
                      <a:pt x="3572" y="8"/>
                    </a:cubicBezTo>
                    <a:lnTo>
                      <a:pt x="3572" y="0"/>
                    </a:lnTo>
                    <a:close/>
                  </a:path>
                </a:pathLst>
              </a:custGeom>
              <a:solidFill>
                <a:srgbClr val="C69A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a:off x="1239650" y="2847875"/>
                <a:ext cx="380375" cy="125775"/>
              </a:xfrm>
              <a:custGeom>
                <a:avLst/>
                <a:gdLst/>
                <a:ahLst/>
                <a:cxnLst/>
                <a:rect l="l" t="t" r="r" b="b"/>
                <a:pathLst>
                  <a:path w="15215" h="5031" extrusionOk="0">
                    <a:moveTo>
                      <a:pt x="3572" y="198"/>
                    </a:moveTo>
                    <a:cubicBezTo>
                      <a:pt x="4613" y="198"/>
                      <a:pt x="5654" y="338"/>
                      <a:pt x="6666" y="609"/>
                    </a:cubicBezTo>
                    <a:cubicBezTo>
                      <a:pt x="7531" y="836"/>
                      <a:pt x="8367" y="1174"/>
                      <a:pt x="9158" y="1606"/>
                    </a:cubicBezTo>
                    <a:lnTo>
                      <a:pt x="9202" y="1635"/>
                    </a:lnTo>
                    <a:lnTo>
                      <a:pt x="9261" y="1635"/>
                    </a:lnTo>
                    <a:cubicBezTo>
                      <a:pt x="9430" y="1628"/>
                      <a:pt x="9606" y="1621"/>
                      <a:pt x="9782" y="1621"/>
                    </a:cubicBezTo>
                    <a:cubicBezTo>
                      <a:pt x="10434" y="1621"/>
                      <a:pt x="11087" y="1694"/>
                      <a:pt x="11724" y="1848"/>
                    </a:cubicBezTo>
                    <a:cubicBezTo>
                      <a:pt x="12472" y="2024"/>
                      <a:pt x="13191" y="2325"/>
                      <a:pt x="13843" y="2743"/>
                    </a:cubicBezTo>
                    <a:cubicBezTo>
                      <a:pt x="14415" y="3116"/>
                      <a:pt x="14987" y="3710"/>
                      <a:pt x="14723" y="4165"/>
                    </a:cubicBezTo>
                    <a:cubicBezTo>
                      <a:pt x="14474" y="4561"/>
                      <a:pt x="13609" y="4832"/>
                      <a:pt x="12612" y="4832"/>
                    </a:cubicBezTo>
                    <a:lnTo>
                      <a:pt x="12377" y="4832"/>
                    </a:lnTo>
                    <a:cubicBezTo>
                      <a:pt x="11988" y="4810"/>
                      <a:pt x="11600" y="4759"/>
                      <a:pt x="11219" y="4671"/>
                    </a:cubicBezTo>
                    <a:cubicBezTo>
                      <a:pt x="11035" y="4634"/>
                      <a:pt x="10852" y="4583"/>
                      <a:pt x="10669" y="4524"/>
                    </a:cubicBezTo>
                    <a:lnTo>
                      <a:pt x="10632" y="4517"/>
                    </a:lnTo>
                    <a:lnTo>
                      <a:pt x="10588" y="4517"/>
                    </a:lnTo>
                    <a:cubicBezTo>
                      <a:pt x="9994" y="4590"/>
                      <a:pt x="9393" y="4619"/>
                      <a:pt x="8799" y="4619"/>
                    </a:cubicBezTo>
                    <a:cubicBezTo>
                      <a:pt x="7421" y="4612"/>
                      <a:pt x="6042" y="4473"/>
                      <a:pt x="4693" y="4194"/>
                    </a:cubicBezTo>
                    <a:cubicBezTo>
                      <a:pt x="4466" y="4150"/>
                      <a:pt x="4239" y="4106"/>
                      <a:pt x="4026" y="4048"/>
                    </a:cubicBezTo>
                    <a:cubicBezTo>
                      <a:pt x="2245" y="3615"/>
                      <a:pt x="1079" y="3028"/>
                      <a:pt x="566" y="2310"/>
                    </a:cubicBezTo>
                    <a:cubicBezTo>
                      <a:pt x="390" y="2061"/>
                      <a:pt x="331" y="1745"/>
                      <a:pt x="404" y="1452"/>
                    </a:cubicBezTo>
                    <a:cubicBezTo>
                      <a:pt x="485" y="1122"/>
                      <a:pt x="727" y="844"/>
                      <a:pt x="1115" y="638"/>
                    </a:cubicBezTo>
                    <a:cubicBezTo>
                      <a:pt x="1555" y="389"/>
                      <a:pt x="2179" y="250"/>
                      <a:pt x="3022" y="206"/>
                    </a:cubicBezTo>
                    <a:cubicBezTo>
                      <a:pt x="3205" y="198"/>
                      <a:pt x="3388" y="198"/>
                      <a:pt x="3572" y="198"/>
                    </a:cubicBezTo>
                    <a:close/>
                    <a:moveTo>
                      <a:pt x="3572" y="0"/>
                    </a:moveTo>
                    <a:cubicBezTo>
                      <a:pt x="3388" y="0"/>
                      <a:pt x="3198" y="8"/>
                      <a:pt x="3014" y="15"/>
                    </a:cubicBezTo>
                    <a:cubicBezTo>
                      <a:pt x="2325" y="44"/>
                      <a:pt x="1585" y="147"/>
                      <a:pt x="1013" y="470"/>
                    </a:cubicBezTo>
                    <a:cubicBezTo>
                      <a:pt x="96" y="968"/>
                      <a:pt x="1" y="1811"/>
                      <a:pt x="397" y="2420"/>
                    </a:cubicBezTo>
                    <a:cubicBezTo>
                      <a:pt x="1013" y="3278"/>
                      <a:pt x="2398" y="3857"/>
                      <a:pt x="3975" y="4238"/>
                    </a:cubicBezTo>
                    <a:cubicBezTo>
                      <a:pt x="4202" y="4290"/>
                      <a:pt x="4422" y="4341"/>
                      <a:pt x="4657" y="4385"/>
                    </a:cubicBezTo>
                    <a:cubicBezTo>
                      <a:pt x="6013" y="4663"/>
                      <a:pt x="7399" y="4810"/>
                      <a:pt x="8792" y="4817"/>
                    </a:cubicBezTo>
                    <a:cubicBezTo>
                      <a:pt x="9400" y="4817"/>
                      <a:pt x="10009" y="4781"/>
                      <a:pt x="10610" y="4715"/>
                    </a:cubicBezTo>
                    <a:cubicBezTo>
                      <a:pt x="10793" y="4766"/>
                      <a:pt x="10984" y="4817"/>
                      <a:pt x="11175" y="4861"/>
                    </a:cubicBezTo>
                    <a:cubicBezTo>
                      <a:pt x="11571" y="4949"/>
                      <a:pt x="11966" y="5001"/>
                      <a:pt x="12370" y="5023"/>
                    </a:cubicBezTo>
                    <a:cubicBezTo>
                      <a:pt x="12450" y="5023"/>
                      <a:pt x="12531" y="5030"/>
                      <a:pt x="12612" y="5030"/>
                    </a:cubicBezTo>
                    <a:cubicBezTo>
                      <a:pt x="13609" y="5030"/>
                      <a:pt x="14584" y="4751"/>
                      <a:pt x="14892" y="4268"/>
                    </a:cubicBezTo>
                    <a:cubicBezTo>
                      <a:pt x="15214" y="3718"/>
                      <a:pt x="14679" y="3058"/>
                      <a:pt x="13953" y="2581"/>
                    </a:cubicBezTo>
                    <a:cubicBezTo>
                      <a:pt x="13279" y="2149"/>
                      <a:pt x="12546" y="1841"/>
                      <a:pt x="11768" y="1665"/>
                    </a:cubicBezTo>
                    <a:cubicBezTo>
                      <a:pt x="11116" y="1503"/>
                      <a:pt x="10449" y="1423"/>
                      <a:pt x="9782" y="1423"/>
                    </a:cubicBezTo>
                    <a:cubicBezTo>
                      <a:pt x="9598" y="1423"/>
                      <a:pt x="9422" y="1430"/>
                      <a:pt x="9246" y="1437"/>
                    </a:cubicBezTo>
                    <a:cubicBezTo>
                      <a:pt x="8447" y="998"/>
                      <a:pt x="7597" y="653"/>
                      <a:pt x="6710" y="418"/>
                    </a:cubicBezTo>
                    <a:cubicBezTo>
                      <a:pt x="5690" y="147"/>
                      <a:pt x="4635" y="8"/>
                      <a:pt x="3572" y="8"/>
                    </a:cubicBezTo>
                    <a:lnTo>
                      <a:pt x="3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a:off x="1342125" y="2965725"/>
                <a:ext cx="166275" cy="100625"/>
              </a:xfrm>
              <a:custGeom>
                <a:avLst/>
                <a:gdLst/>
                <a:ahLst/>
                <a:cxnLst/>
                <a:rect l="l" t="t" r="r" b="b"/>
                <a:pathLst>
                  <a:path w="6651" h="4025" extrusionOk="0">
                    <a:moveTo>
                      <a:pt x="6511" y="1"/>
                    </a:moveTo>
                    <a:cubicBezTo>
                      <a:pt x="6218" y="37"/>
                      <a:pt x="5925" y="59"/>
                      <a:pt x="5624" y="74"/>
                    </a:cubicBezTo>
                    <a:cubicBezTo>
                      <a:pt x="4935" y="1526"/>
                      <a:pt x="3615" y="2677"/>
                      <a:pt x="2090" y="3219"/>
                    </a:cubicBezTo>
                    <a:cubicBezTo>
                      <a:pt x="1415" y="3454"/>
                      <a:pt x="712" y="3586"/>
                      <a:pt x="0" y="3608"/>
                    </a:cubicBezTo>
                    <a:cubicBezTo>
                      <a:pt x="1454" y="3862"/>
                      <a:pt x="3039" y="4025"/>
                      <a:pt x="4602" y="4025"/>
                    </a:cubicBezTo>
                    <a:cubicBezTo>
                      <a:pt x="5293" y="4025"/>
                      <a:pt x="5980" y="3993"/>
                      <a:pt x="6650" y="3923"/>
                    </a:cubicBezTo>
                    <a:lnTo>
                      <a:pt x="65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a:off x="1537525" y="2942450"/>
                <a:ext cx="95325" cy="129225"/>
              </a:xfrm>
              <a:custGeom>
                <a:avLst/>
                <a:gdLst/>
                <a:ahLst/>
                <a:cxnLst/>
                <a:rect l="l" t="t" r="r" b="b"/>
                <a:pathLst>
                  <a:path w="3813" h="5169" extrusionOk="0">
                    <a:moveTo>
                      <a:pt x="3057" y="1"/>
                    </a:moveTo>
                    <a:lnTo>
                      <a:pt x="3057" y="1"/>
                    </a:lnTo>
                    <a:cubicBezTo>
                      <a:pt x="3087" y="169"/>
                      <a:pt x="3057" y="345"/>
                      <a:pt x="2969" y="485"/>
                    </a:cubicBezTo>
                    <a:cubicBezTo>
                      <a:pt x="2911" y="580"/>
                      <a:pt x="2830" y="661"/>
                      <a:pt x="2742" y="727"/>
                    </a:cubicBezTo>
                    <a:cubicBezTo>
                      <a:pt x="2801" y="1702"/>
                      <a:pt x="2772" y="2684"/>
                      <a:pt x="2310" y="3520"/>
                    </a:cubicBezTo>
                    <a:cubicBezTo>
                      <a:pt x="1840" y="4348"/>
                      <a:pt x="953" y="4906"/>
                      <a:pt x="0" y="5089"/>
                    </a:cubicBezTo>
                    <a:cubicBezTo>
                      <a:pt x="264" y="5126"/>
                      <a:pt x="535" y="5155"/>
                      <a:pt x="814" y="5162"/>
                    </a:cubicBezTo>
                    <a:cubicBezTo>
                      <a:pt x="909" y="5166"/>
                      <a:pt x="1004" y="5168"/>
                      <a:pt x="1099" y="5168"/>
                    </a:cubicBezTo>
                    <a:cubicBezTo>
                      <a:pt x="2216" y="5168"/>
                      <a:pt x="3315" y="4894"/>
                      <a:pt x="3673" y="4407"/>
                    </a:cubicBezTo>
                    <a:cubicBezTo>
                      <a:pt x="3776" y="4268"/>
                      <a:pt x="3813" y="4092"/>
                      <a:pt x="3783" y="3923"/>
                    </a:cubicBezTo>
                    <a:lnTo>
                      <a:pt x="30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a:off x="1324700" y="2865050"/>
                <a:ext cx="11950" cy="11050"/>
              </a:xfrm>
              <a:custGeom>
                <a:avLst/>
                <a:gdLst/>
                <a:ahLst/>
                <a:cxnLst/>
                <a:rect l="l" t="t" r="r" b="b"/>
                <a:pathLst>
                  <a:path w="478" h="442" extrusionOk="0">
                    <a:moveTo>
                      <a:pt x="199" y="230"/>
                    </a:moveTo>
                    <a:cubicBezTo>
                      <a:pt x="199" y="230"/>
                      <a:pt x="199" y="230"/>
                      <a:pt x="199" y="230"/>
                    </a:cubicBezTo>
                    <a:lnTo>
                      <a:pt x="199" y="230"/>
                    </a:lnTo>
                    <a:lnTo>
                      <a:pt x="199" y="230"/>
                    </a:lnTo>
                    <a:close/>
                    <a:moveTo>
                      <a:pt x="199" y="230"/>
                    </a:moveTo>
                    <a:lnTo>
                      <a:pt x="199" y="230"/>
                    </a:lnTo>
                    <a:cubicBezTo>
                      <a:pt x="200" y="232"/>
                      <a:pt x="201" y="233"/>
                      <a:pt x="202" y="233"/>
                    </a:cubicBezTo>
                    <a:lnTo>
                      <a:pt x="202" y="233"/>
                    </a:lnTo>
                    <a:lnTo>
                      <a:pt x="199" y="230"/>
                    </a:lnTo>
                    <a:close/>
                    <a:moveTo>
                      <a:pt x="206" y="220"/>
                    </a:moveTo>
                    <a:cubicBezTo>
                      <a:pt x="209" y="220"/>
                      <a:pt x="206" y="233"/>
                      <a:pt x="202" y="233"/>
                    </a:cubicBezTo>
                    <a:cubicBezTo>
                      <a:pt x="202" y="233"/>
                      <a:pt x="202" y="233"/>
                      <a:pt x="202" y="233"/>
                    </a:cubicBezTo>
                    <a:lnTo>
                      <a:pt x="202" y="233"/>
                    </a:lnTo>
                    <a:lnTo>
                      <a:pt x="208" y="239"/>
                    </a:lnTo>
                    <a:lnTo>
                      <a:pt x="208" y="239"/>
                    </a:lnTo>
                    <a:cubicBezTo>
                      <a:pt x="203" y="241"/>
                      <a:pt x="205" y="241"/>
                      <a:pt x="206" y="241"/>
                    </a:cubicBezTo>
                    <a:cubicBezTo>
                      <a:pt x="208" y="241"/>
                      <a:pt x="209" y="241"/>
                      <a:pt x="204" y="243"/>
                    </a:cubicBezTo>
                    <a:lnTo>
                      <a:pt x="204" y="243"/>
                    </a:lnTo>
                    <a:cubicBezTo>
                      <a:pt x="203" y="243"/>
                      <a:pt x="203" y="242"/>
                      <a:pt x="203" y="242"/>
                    </a:cubicBezTo>
                    <a:lnTo>
                      <a:pt x="203" y="242"/>
                    </a:lnTo>
                    <a:cubicBezTo>
                      <a:pt x="203" y="242"/>
                      <a:pt x="203" y="241"/>
                      <a:pt x="202" y="241"/>
                    </a:cubicBezTo>
                    <a:cubicBezTo>
                      <a:pt x="202" y="241"/>
                      <a:pt x="201" y="241"/>
                      <a:pt x="200" y="242"/>
                    </a:cubicBezTo>
                    <a:lnTo>
                      <a:pt x="200" y="242"/>
                    </a:lnTo>
                    <a:cubicBezTo>
                      <a:pt x="200" y="241"/>
                      <a:pt x="199" y="241"/>
                      <a:pt x="199" y="241"/>
                    </a:cubicBezTo>
                    <a:cubicBezTo>
                      <a:pt x="199" y="241"/>
                      <a:pt x="198" y="241"/>
                      <a:pt x="198" y="241"/>
                    </a:cubicBezTo>
                    <a:lnTo>
                      <a:pt x="198" y="241"/>
                    </a:lnTo>
                    <a:cubicBezTo>
                      <a:pt x="197" y="239"/>
                      <a:pt x="195" y="237"/>
                      <a:pt x="193" y="234"/>
                    </a:cubicBezTo>
                    <a:lnTo>
                      <a:pt x="193" y="234"/>
                    </a:lnTo>
                    <a:cubicBezTo>
                      <a:pt x="197" y="232"/>
                      <a:pt x="199" y="230"/>
                      <a:pt x="199" y="230"/>
                    </a:cubicBezTo>
                    <a:cubicBezTo>
                      <a:pt x="203" y="222"/>
                      <a:pt x="205" y="220"/>
                      <a:pt x="206" y="220"/>
                    </a:cubicBezTo>
                    <a:close/>
                    <a:moveTo>
                      <a:pt x="217" y="0"/>
                    </a:moveTo>
                    <a:cubicBezTo>
                      <a:pt x="168" y="0"/>
                      <a:pt x="117" y="18"/>
                      <a:pt x="82" y="54"/>
                    </a:cubicBezTo>
                    <a:cubicBezTo>
                      <a:pt x="47" y="80"/>
                      <a:pt x="30" y="119"/>
                      <a:pt x="31" y="159"/>
                    </a:cubicBezTo>
                    <a:lnTo>
                      <a:pt x="31" y="159"/>
                    </a:lnTo>
                    <a:cubicBezTo>
                      <a:pt x="16" y="177"/>
                      <a:pt x="8" y="203"/>
                      <a:pt x="8" y="230"/>
                    </a:cubicBezTo>
                    <a:cubicBezTo>
                      <a:pt x="1" y="289"/>
                      <a:pt x="23" y="347"/>
                      <a:pt x="67" y="384"/>
                    </a:cubicBezTo>
                    <a:cubicBezTo>
                      <a:pt x="108" y="422"/>
                      <a:pt x="162" y="441"/>
                      <a:pt x="216" y="441"/>
                    </a:cubicBezTo>
                    <a:cubicBezTo>
                      <a:pt x="286" y="441"/>
                      <a:pt x="355" y="409"/>
                      <a:pt x="397" y="347"/>
                    </a:cubicBezTo>
                    <a:cubicBezTo>
                      <a:pt x="477" y="223"/>
                      <a:pt x="419" y="54"/>
                      <a:pt x="280" y="10"/>
                    </a:cubicBezTo>
                    <a:cubicBezTo>
                      <a:pt x="260" y="3"/>
                      <a:pt x="239" y="0"/>
                      <a:pt x="217" y="0"/>
                    </a:cubicBezTo>
                    <a:close/>
                  </a:path>
                </a:pathLst>
              </a:custGeom>
              <a:solidFill>
                <a:srgbClr val="FFE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a:off x="1321400" y="2894675"/>
                <a:ext cx="8125" cy="7500"/>
              </a:xfrm>
              <a:custGeom>
                <a:avLst/>
                <a:gdLst/>
                <a:ahLst/>
                <a:cxnLst/>
                <a:rect l="l" t="t" r="r" b="b"/>
                <a:pathLst>
                  <a:path w="325" h="300" extrusionOk="0">
                    <a:moveTo>
                      <a:pt x="302" y="101"/>
                    </a:moveTo>
                    <a:lnTo>
                      <a:pt x="305" y="114"/>
                    </a:lnTo>
                    <a:lnTo>
                      <a:pt x="305" y="114"/>
                    </a:lnTo>
                    <a:cubicBezTo>
                      <a:pt x="304" y="112"/>
                      <a:pt x="303" y="110"/>
                      <a:pt x="302" y="108"/>
                    </a:cubicBezTo>
                    <a:lnTo>
                      <a:pt x="302" y="101"/>
                    </a:lnTo>
                    <a:close/>
                    <a:moveTo>
                      <a:pt x="168" y="1"/>
                    </a:moveTo>
                    <a:cubicBezTo>
                      <a:pt x="93" y="1"/>
                      <a:pt x="22" y="55"/>
                      <a:pt x="16" y="130"/>
                    </a:cubicBezTo>
                    <a:cubicBezTo>
                      <a:pt x="1" y="211"/>
                      <a:pt x="60" y="291"/>
                      <a:pt x="140" y="299"/>
                    </a:cubicBezTo>
                    <a:cubicBezTo>
                      <a:pt x="146" y="299"/>
                      <a:pt x="152" y="299"/>
                      <a:pt x="158" y="299"/>
                    </a:cubicBezTo>
                    <a:cubicBezTo>
                      <a:pt x="196" y="299"/>
                      <a:pt x="230" y="288"/>
                      <a:pt x="256" y="267"/>
                    </a:cubicBezTo>
                    <a:lnTo>
                      <a:pt x="256" y="267"/>
                    </a:lnTo>
                    <a:cubicBezTo>
                      <a:pt x="297" y="243"/>
                      <a:pt x="325" y="193"/>
                      <a:pt x="316" y="144"/>
                    </a:cubicBezTo>
                    <a:lnTo>
                      <a:pt x="316" y="144"/>
                    </a:lnTo>
                    <a:cubicBezTo>
                      <a:pt x="310" y="78"/>
                      <a:pt x="268" y="26"/>
                      <a:pt x="206" y="5"/>
                    </a:cubicBezTo>
                    <a:cubicBezTo>
                      <a:pt x="194" y="2"/>
                      <a:pt x="181"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1288975" y="2908725"/>
                <a:ext cx="7725" cy="6250"/>
              </a:xfrm>
              <a:custGeom>
                <a:avLst/>
                <a:gdLst/>
                <a:ahLst/>
                <a:cxnLst/>
                <a:rect l="l" t="t" r="r" b="b"/>
                <a:pathLst>
                  <a:path w="309" h="250" extrusionOk="0">
                    <a:moveTo>
                      <a:pt x="154" y="1"/>
                    </a:moveTo>
                    <a:cubicBezTo>
                      <a:pt x="0" y="15"/>
                      <a:pt x="0" y="235"/>
                      <a:pt x="154" y="250"/>
                    </a:cubicBezTo>
                    <a:cubicBezTo>
                      <a:pt x="308" y="235"/>
                      <a:pt x="308" y="15"/>
                      <a:pt x="1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a:off x="1387025" y="2937300"/>
                <a:ext cx="8100" cy="7000"/>
              </a:xfrm>
              <a:custGeom>
                <a:avLst/>
                <a:gdLst/>
                <a:ahLst/>
                <a:cxnLst/>
                <a:rect l="l" t="t" r="r" b="b"/>
                <a:pathLst>
                  <a:path w="324" h="280" extrusionOk="0">
                    <a:moveTo>
                      <a:pt x="141" y="1"/>
                    </a:moveTo>
                    <a:cubicBezTo>
                      <a:pt x="69" y="1"/>
                      <a:pt x="1" y="55"/>
                      <a:pt x="1" y="141"/>
                    </a:cubicBezTo>
                    <a:cubicBezTo>
                      <a:pt x="1" y="214"/>
                      <a:pt x="59" y="273"/>
                      <a:pt x="140" y="280"/>
                    </a:cubicBezTo>
                    <a:cubicBezTo>
                      <a:pt x="257" y="280"/>
                      <a:pt x="323" y="126"/>
                      <a:pt x="235" y="38"/>
                    </a:cubicBezTo>
                    <a:cubicBezTo>
                      <a:pt x="208" y="13"/>
                      <a:pt x="174" y="1"/>
                      <a:pt x="1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7"/>
              <p:cNvSpPr/>
              <p:nvPr/>
            </p:nvSpPr>
            <p:spPr>
              <a:xfrm>
                <a:off x="1439825" y="2938600"/>
                <a:ext cx="8275" cy="6250"/>
              </a:xfrm>
              <a:custGeom>
                <a:avLst/>
                <a:gdLst/>
                <a:ahLst/>
                <a:cxnLst/>
                <a:rect l="l" t="t" r="r" b="b"/>
                <a:pathLst>
                  <a:path w="331" h="250" extrusionOk="0">
                    <a:moveTo>
                      <a:pt x="162" y="1"/>
                    </a:moveTo>
                    <a:cubicBezTo>
                      <a:pt x="0" y="1"/>
                      <a:pt x="0" y="250"/>
                      <a:pt x="162" y="250"/>
                    </a:cubicBezTo>
                    <a:cubicBezTo>
                      <a:pt x="330" y="250"/>
                      <a:pt x="330" y="1"/>
                      <a:pt x="1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1439075" y="2922100"/>
                <a:ext cx="7000" cy="5350"/>
              </a:xfrm>
              <a:custGeom>
                <a:avLst/>
                <a:gdLst/>
                <a:ahLst/>
                <a:cxnLst/>
                <a:rect l="l" t="t" r="r" b="b"/>
                <a:pathLst>
                  <a:path w="280" h="214" extrusionOk="0">
                    <a:moveTo>
                      <a:pt x="140" y="1"/>
                    </a:moveTo>
                    <a:cubicBezTo>
                      <a:pt x="1" y="1"/>
                      <a:pt x="1" y="213"/>
                      <a:pt x="140" y="213"/>
                    </a:cubicBezTo>
                    <a:cubicBezTo>
                      <a:pt x="280" y="213"/>
                      <a:pt x="280" y="1"/>
                      <a:pt x="140" y="1"/>
                    </a:cubicBezTo>
                    <a:close/>
                  </a:path>
                </a:pathLst>
              </a:custGeom>
              <a:solidFill>
                <a:srgbClr val="FFE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7"/>
              <p:cNvSpPr/>
              <p:nvPr/>
            </p:nvSpPr>
            <p:spPr>
              <a:xfrm>
                <a:off x="1456500" y="2937525"/>
                <a:ext cx="12125" cy="10450"/>
              </a:xfrm>
              <a:custGeom>
                <a:avLst/>
                <a:gdLst/>
                <a:ahLst/>
                <a:cxnLst/>
                <a:rect l="l" t="t" r="r" b="b"/>
                <a:pathLst>
                  <a:path w="485" h="418" extrusionOk="0">
                    <a:moveTo>
                      <a:pt x="209" y="0"/>
                    </a:moveTo>
                    <a:cubicBezTo>
                      <a:pt x="102" y="0"/>
                      <a:pt x="0" y="83"/>
                      <a:pt x="0" y="212"/>
                    </a:cubicBezTo>
                    <a:cubicBezTo>
                      <a:pt x="0" y="322"/>
                      <a:pt x="88" y="418"/>
                      <a:pt x="206" y="418"/>
                    </a:cubicBezTo>
                    <a:cubicBezTo>
                      <a:pt x="389" y="418"/>
                      <a:pt x="484" y="190"/>
                      <a:pt x="352" y="58"/>
                    </a:cubicBezTo>
                    <a:cubicBezTo>
                      <a:pt x="310" y="19"/>
                      <a:pt x="259" y="0"/>
                      <a:pt x="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7"/>
              <p:cNvSpPr/>
              <p:nvPr/>
            </p:nvSpPr>
            <p:spPr>
              <a:xfrm>
                <a:off x="1372925" y="2890750"/>
                <a:ext cx="37950" cy="25000"/>
              </a:xfrm>
              <a:custGeom>
                <a:avLst/>
                <a:gdLst/>
                <a:ahLst/>
                <a:cxnLst/>
                <a:rect l="l" t="t" r="r" b="b"/>
                <a:pathLst>
                  <a:path w="1518" h="1000" extrusionOk="0">
                    <a:moveTo>
                      <a:pt x="455" y="0"/>
                    </a:moveTo>
                    <a:cubicBezTo>
                      <a:pt x="289" y="0"/>
                      <a:pt x="125" y="59"/>
                      <a:pt x="0" y="162"/>
                    </a:cubicBezTo>
                    <a:cubicBezTo>
                      <a:pt x="88" y="639"/>
                      <a:pt x="499" y="984"/>
                      <a:pt x="983" y="998"/>
                    </a:cubicBezTo>
                    <a:cubicBezTo>
                      <a:pt x="992" y="999"/>
                      <a:pt x="1002" y="999"/>
                      <a:pt x="1011" y="999"/>
                    </a:cubicBezTo>
                    <a:cubicBezTo>
                      <a:pt x="1134" y="999"/>
                      <a:pt x="1255" y="956"/>
                      <a:pt x="1357" y="888"/>
                    </a:cubicBezTo>
                    <a:cubicBezTo>
                      <a:pt x="1467" y="808"/>
                      <a:pt x="1518" y="661"/>
                      <a:pt x="1481" y="529"/>
                    </a:cubicBezTo>
                    <a:cubicBezTo>
                      <a:pt x="1437" y="426"/>
                      <a:pt x="1364" y="346"/>
                      <a:pt x="1261" y="294"/>
                    </a:cubicBezTo>
                    <a:cubicBezTo>
                      <a:pt x="1027" y="133"/>
                      <a:pt x="763" y="1"/>
                      <a:pt x="484" y="1"/>
                    </a:cubicBezTo>
                    <a:cubicBezTo>
                      <a:pt x="474" y="1"/>
                      <a:pt x="464" y="0"/>
                      <a:pt x="455" y="0"/>
                    </a:cubicBezTo>
                    <a:close/>
                  </a:path>
                </a:pathLst>
              </a:custGeom>
              <a:solidFill>
                <a:srgbClr val="FFE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1350000" y="2916125"/>
                <a:ext cx="28250" cy="17525"/>
              </a:xfrm>
              <a:custGeom>
                <a:avLst/>
                <a:gdLst/>
                <a:ahLst/>
                <a:cxnLst/>
                <a:rect l="l" t="t" r="r" b="b"/>
                <a:pathLst>
                  <a:path w="1130" h="701" extrusionOk="0">
                    <a:moveTo>
                      <a:pt x="437" y="1"/>
                    </a:moveTo>
                    <a:cubicBezTo>
                      <a:pt x="372" y="1"/>
                      <a:pt x="307" y="12"/>
                      <a:pt x="243" y="35"/>
                    </a:cubicBezTo>
                    <a:cubicBezTo>
                      <a:pt x="140" y="79"/>
                      <a:pt x="52" y="167"/>
                      <a:pt x="23" y="276"/>
                    </a:cubicBezTo>
                    <a:cubicBezTo>
                      <a:pt x="1" y="401"/>
                      <a:pt x="111" y="533"/>
                      <a:pt x="221" y="599"/>
                    </a:cubicBezTo>
                    <a:cubicBezTo>
                      <a:pt x="338" y="665"/>
                      <a:pt x="463" y="694"/>
                      <a:pt x="587" y="694"/>
                    </a:cubicBezTo>
                    <a:cubicBezTo>
                      <a:pt x="615" y="698"/>
                      <a:pt x="643" y="700"/>
                      <a:pt x="670" y="700"/>
                    </a:cubicBezTo>
                    <a:cubicBezTo>
                      <a:pt x="803" y="700"/>
                      <a:pt x="934" y="657"/>
                      <a:pt x="1049" y="584"/>
                    </a:cubicBezTo>
                    <a:cubicBezTo>
                      <a:pt x="1100" y="548"/>
                      <a:pt x="1130" y="489"/>
                      <a:pt x="1122" y="423"/>
                    </a:cubicBezTo>
                    <a:cubicBezTo>
                      <a:pt x="1108" y="379"/>
                      <a:pt x="1086" y="335"/>
                      <a:pt x="1049" y="313"/>
                    </a:cubicBezTo>
                    <a:cubicBezTo>
                      <a:pt x="939" y="211"/>
                      <a:pt x="815" y="123"/>
                      <a:pt x="683" y="57"/>
                    </a:cubicBezTo>
                    <a:cubicBezTo>
                      <a:pt x="604" y="19"/>
                      <a:pt x="521" y="1"/>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7"/>
              <p:cNvSpPr/>
              <p:nvPr/>
            </p:nvSpPr>
            <p:spPr>
              <a:xfrm>
                <a:off x="1281275" y="2864475"/>
                <a:ext cx="34300" cy="24700"/>
              </a:xfrm>
              <a:custGeom>
                <a:avLst/>
                <a:gdLst/>
                <a:ahLst/>
                <a:cxnLst/>
                <a:rect l="l" t="t" r="r" b="b"/>
                <a:pathLst>
                  <a:path w="1372" h="988" extrusionOk="0">
                    <a:moveTo>
                      <a:pt x="756" y="0"/>
                    </a:moveTo>
                    <a:cubicBezTo>
                      <a:pt x="616" y="0"/>
                      <a:pt x="474" y="81"/>
                      <a:pt x="352" y="172"/>
                    </a:cubicBezTo>
                    <a:cubicBezTo>
                      <a:pt x="191" y="282"/>
                      <a:pt x="74" y="429"/>
                      <a:pt x="0" y="612"/>
                    </a:cubicBezTo>
                    <a:cubicBezTo>
                      <a:pt x="74" y="759"/>
                      <a:pt x="206" y="876"/>
                      <a:pt x="367" y="935"/>
                    </a:cubicBezTo>
                    <a:cubicBezTo>
                      <a:pt x="464" y="970"/>
                      <a:pt x="564" y="988"/>
                      <a:pt x="664" y="988"/>
                    </a:cubicBezTo>
                    <a:cubicBezTo>
                      <a:pt x="814" y="988"/>
                      <a:pt x="964" y="948"/>
                      <a:pt x="1100" y="869"/>
                    </a:cubicBezTo>
                    <a:cubicBezTo>
                      <a:pt x="1239" y="788"/>
                      <a:pt x="1371" y="642"/>
                      <a:pt x="1335" y="488"/>
                    </a:cubicBezTo>
                    <a:cubicBezTo>
                      <a:pt x="1313" y="414"/>
                      <a:pt x="1269" y="348"/>
                      <a:pt x="1225" y="297"/>
                    </a:cubicBezTo>
                    <a:cubicBezTo>
                      <a:pt x="1122" y="172"/>
                      <a:pt x="1005" y="40"/>
                      <a:pt x="843" y="11"/>
                    </a:cubicBezTo>
                    <a:cubicBezTo>
                      <a:pt x="815" y="3"/>
                      <a:pt x="786" y="0"/>
                      <a:pt x="7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7"/>
              <p:cNvSpPr/>
              <p:nvPr/>
            </p:nvSpPr>
            <p:spPr>
              <a:xfrm>
                <a:off x="1406100" y="2920575"/>
                <a:ext cx="23300" cy="21175"/>
              </a:xfrm>
              <a:custGeom>
                <a:avLst/>
                <a:gdLst/>
                <a:ahLst/>
                <a:cxnLst/>
                <a:rect l="l" t="t" r="r" b="b"/>
                <a:pathLst>
                  <a:path w="932" h="847" extrusionOk="0">
                    <a:moveTo>
                      <a:pt x="537" y="1"/>
                    </a:moveTo>
                    <a:cubicBezTo>
                      <a:pt x="389" y="1"/>
                      <a:pt x="230" y="86"/>
                      <a:pt x="118" y="194"/>
                    </a:cubicBezTo>
                    <a:cubicBezTo>
                      <a:pt x="81" y="223"/>
                      <a:pt x="52" y="267"/>
                      <a:pt x="30" y="311"/>
                    </a:cubicBezTo>
                    <a:cubicBezTo>
                      <a:pt x="0" y="370"/>
                      <a:pt x="0" y="428"/>
                      <a:pt x="15" y="494"/>
                    </a:cubicBezTo>
                    <a:cubicBezTo>
                      <a:pt x="30" y="560"/>
                      <a:pt x="59" y="626"/>
                      <a:pt x="103" y="685"/>
                    </a:cubicBezTo>
                    <a:cubicBezTo>
                      <a:pt x="206" y="766"/>
                      <a:pt x="323" y="817"/>
                      <a:pt x="455" y="839"/>
                    </a:cubicBezTo>
                    <a:cubicBezTo>
                      <a:pt x="488" y="844"/>
                      <a:pt x="522" y="846"/>
                      <a:pt x="557" y="846"/>
                    </a:cubicBezTo>
                    <a:cubicBezTo>
                      <a:pt x="687" y="846"/>
                      <a:pt x="822" y="809"/>
                      <a:pt x="880" y="700"/>
                    </a:cubicBezTo>
                    <a:cubicBezTo>
                      <a:pt x="924" y="604"/>
                      <a:pt x="931" y="502"/>
                      <a:pt x="902" y="406"/>
                    </a:cubicBezTo>
                    <a:cubicBezTo>
                      <a:pt x="887" y="267"/>
                      <a:pt x="821" y="142"/>
                      <a:pt x="719" y="55"/>
                    </a:cubicBezTo>
                    <a:cubicBezTo>
                      <a:pt x="663" y="17"/>
                      <a:pt x="601"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1508925" y="2907625"/>
                <a:ext cx="32650" cy="20950"/>
              </a:xfrm>
              <a:custGeom>
                <a:avLst/>
                <a:gdLst/>
                <a:ahLst/>
                <a:cxnLst/>
                <a:rect l="l" t="t" r="r" b="b"/>
                <a:pathLst>
                  <a:path w="1306" h="838" extrusionOk="0">
                    <a:moveTo>
                      <a:pt x="660" y="1"/>
                    </a:moveTo>
                    <a:cubicBezTo>
                      <a:pt x="504" y="1"/>
                      <a:pt x="348" y="30"/>
                      <a:pt x="206" y="81"/>
                    </a:cubicBezTo>
                    <a:cubicBezTo>
                      <a:pt x="140" y="96"/>
                      <a:pt x="88" y="133"/>
                      <a:pt x="44" y="177"/>
                    </a:cubicBezTo>
                    <a:cubicBezTo>
                      <a:pt x="15" y="228"/>
                      <a:pt x="0" y="287"/>
                      <a:pt x="8" y="345"/>
                    </a:cubicBezTo>
                    <a:cubicBezTo>
                      <a:pt x="8" y="441"/>
                      <a:pt x="30" y="543"/>
                      <a:pt x="59" y="638"/>
                    </a:cubicBezTo>
                    <a:cubicBezTo>
                      <a:pt x="176" y="726"/>
                      <a:pt x="308" y="792"/>
                      <a:pt x="455" y="822"/>
                    </a:cubicBezTo>
                    <a:cubicBezTo>
                      <a:pt x="512" y="832"/>
                      <a:pt x="570" y="837"/>
                      <a:pt x="627" y="837"/>
                    </a:cubicBezTo>
                    <a:cubicBezTo>
                      <a:pt x="810" y="837"/>
                      <a:pt x="988" y="785"/>
                      <a:pt x="1144" y="690"/>
                    </a:cubicBezTo>
                    <a:cubicBezTo>
                      <a:pt x="1210" y="653"/>
                      <a:pt x="1261" y="594"/>
                      <a:pt x="1291" y="529"/>
                    </a:cubicBezTo>
                    <a:cubicBezTo>
                      <a:pt x="1305" y="470"/>
                      <a:pt x="1298" y="397"/>
                      <a:pt x="1269" y="338"/>
                    </a:cubicBezTo>
                    <a:cubicBezTo>
                      <a:pt x="1173" y="162"/>
                      <a:pt x="990" y="37"/>
                      <a:pt x="792" y="8"/>
                    </a:cubicBezTo>
                    <a:cubicBezTo>
                      <a:pt x="748" y="3"/>
                      <a:pt x="704" y="1"/>
                      <a:pt x="6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7"/>
              <p:cNvSpPr/>
              <p:nvPr/>
            </p:nvSpPr>
            <p:spPr>
              <a:xfrm>
                <a:off x="1549800" y="2921525"/>
                <a:ext cx="37425" cy="18550"/>
              </a:xfrm>
              <a:custGeom>
                <a:avLst/>
                <a:gdLst/>
                <a:ahLst/>
                <a:cxnLst/>
                <a:rect l="l" t="t" r="r" b="b"/>
                <a:pathLst>
                  <a:path w="1497" h="742" extrusionOk="0">
                    <a:moveTo>
                      <a:pt x="783" y="1"/>
                    </a:moveTo>
                    <a:cubicBezTo>
                      <a:pt x="731" y="1"/>
                      <a:pt x="675" y="6"/>
                      <a:pt x="616" y="17"/>
                    </a:cubicBezTo>
                    <a:cubicBezTo>
                      <a:pt x="411" y="60"/>
                      <a:pt x="184" y="119"/>
                      <a:pt x="52" y="280"/>
                    </a:cubicBezTo>
                    <a:cubicBezTo>
                      <a:pt x="0" y="332"/>
                      <a:pt x="0" y="405"/>
                      <a:pt x="44" y="456"/>
                    </a:cubicBezTo>
                    <a:cubicBezTo>
                      <a:pt x="176" y="647"/>
                      <a:pt x="426" y="720"/>
                      <a:pt x="653" y="735"/>
                    </a:cubicBezTo>
                    <a:cubicBezTo>
                      <a:pt x="693" y="740"/>
                      <a:pt x="733" y="742"/>
                      <a:pt x="773" y="742"/>
                    </a:cubicBezTo>
                    <a:cubicBezTo>
                      <a:pt x="988" y="742"/>
                      <a:pt x="1199" y="676"/>
                      <a:pt x="1379" y="552"/>
                    </a:cubicBezTo>
                    <a:cubicBezTo>
                      <a:pt x="1437" y="508"/>
                      <a:pt x="1496" y="442"/>
                      <a:pt x="1474" y="368"/>
                    </a:cubicBezTo>
                    <a:cubicBezTo>
                      <a:pt x="1459" y="339"/>
                      <a:pt x="1437" y="310"/>
                      <a:pt x="1408" y="288"/>
                    </a:cubicBezTo>
                    <a:cubicBezTo>
                      <a:pt x="1204" y="107"/>
                      <a:pt x="1024" y="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7"/>
              <p:cNvSpPr/>
              <p:nvPr/>
            </p:nvSpPr>
            <p:spPr>
              <a:xfrm>
                <a:off x="1531925" y="2938925"/>
                <a:ext cx="11125" cy="9650"/>
              </a:xfrm>
              <a:custGeom>
                <a:avLst/>
                <a:gdLst/>
                <a:ahLst/>
                <a:cxnLst/>
                <a:rect l="l" t="t" r="r" b="b"/>
                <a:pathLst>
                  <a:path w="445" h="386" extrusionOk="0">
                    <a:moveTo>
                      <a:pt x="280" y="1"/>
                    </a:moveTo>
                    <a:cubicBezTo>
                      <a:pt x="222" y="1"/>
                      <a:pt x="167" y="23"/>
                      <a:pt x="129" y="61"/>
                    </a:cubicBezTo>
                    <a:cubicBezTo>
                      <a:pt x="106" y="75"/>
                      <a:pt x="86" y="93"/>
                      <a:pt x="71" y="113"/>
                    </a:cubicBezTo>
                    <a:lnTo>
                      <a:pt x="71" y="113"/>
                    </a:lnTo>
                    <a:cubicBezTo>
                      <a:pt x="71" y="113"/>
                      <a:pt x="70" y="112"/>
                      <a:pt x="70" y="112"/>
                    </a:cubicBezTo>
                    <a:cubicBezTo>
                      <a:pt x="63" y="107"/>
                      <a:pt x="55" y="105"/>
                      <a:pt x="47" y="105"/>
                    </a:cubicBezTo>
                    <a:cubicBezTo>
                      <a:pt x="31" y="105"/>
                      <a:pt x="16" y="115"/>
                      <a:pt x="11" y="134"/>
                    </a:cubicBezTo>
                    <a:cubicBezTo>
                      <a:pt x="1" y="181"/>
                      <a:pt x="13" y="223"/>
                      <a:pt x="39" y="258"/>
                    </a:cubicBezTo>
                    <a:lnTo>
                      <a:pt x="39" y="258"/>
                    </a:lnTo>
                    <a:cubicBezTo>
                      <a:pt x="39" y="261"/>
                      <a:pt x="40" y="264"/>
                      <a:pt x="41" y="266"/>
                    </a:cubicBezTo>
                    <a:cubicBezTo>
                      <a:pt x="41" y="351"/>
                      <a:pt x="107" y="385"/>
                      <a:pt x="182" y="385"/>
                    </a:cubicBezTo>
                    <a:cubicBezTo>
                      <a:pt x="247" y="385"/>
                      <a:pt x="318" y="360"/>
                      <a:pt x="361" y="318"/>
                    </a:cubicBezTo>
                    <a:lnTo>
                      <a:pt x="361" y="318"/>
                    </a:lnTo>
                    <a:cubicBezTo>
                      <a:pt x="416" y="273"/>
                      <a:pt x="445" y="200"/>
                      <a:pt x="422" y="127"/>
                    </a:cubicBezTo>
                    <a:cubicBezTo>
                      <a:pt x="407" y="68"/>
                      <a:pt x="356" y="24"/>
                      <a:pt x="305" y="2"/>
                    </a:cubicBezTo>
                    <a:cubicBezTo>
                      <a:pt x="296" y="1"/>
                      <a:pt x="288" y="1"/>
                      <a:pt x="2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1501400" y="2937550"/>
                <a:ext cx="6075" cy="4750"/>
              </a:xfrm>
              <a:custGeom>
                <a:avLst/>
                <a:gdLst/>
                <a:ahLst/>
                <a:cxnLst/>
                <a:rect l="l" t="t" r="r" b="b"/>
                <a:pathLst>
                  <a:path w="243" h="190" extrusionOk="0">
                    <a:moveTo>
                      <a:pt x="102" y="1"/>
                    </a:moveTo>
                    <a:cubicBezTo>
                      <a:pt x="78" y="1"/>
                      <a:pt x="55" y="10"/>
                      <a:pt x="37" y="28"/>
                    </a:cubicBezTo>
                    <a:cubicBezTo>
                      <a:pt x="23" y="35"/>
                      <a:pt x="15" y="50"/>
                      <a:pt x="15" y="65"/>
                    </a:cubicBezTo>
                    <a:lnTo>
                      <a:pt x="15" y="72"/>
                    </a:lnTo>
                    <a:cubicBezTo>
                      <a:pt x="1" y="109"/>
                      <a:pt x="23" y="153"/>
                      <a:pt x="52" y="167"/>
                    </a:cubicBezTo>
                    <a:cubicBezTo>
                      <a:pt x="81" y="182"/>
                      <a:pt x="103" y="189"/>
                      <a:pt x="133" y="189"/>
                    </a:cubicBezTo>
                    <a:cubicBezTo>
                      <a:pt x="206" y="189"/>
                      <a:pt x="243" y="101"/>
                      <a:pt x="191" y="50"/>
                    </a:cubicBezTo>
                    <a:cubicBezTo>
                      <a:pt x="177" y="35"/>
                      <a:pt x="162" y="21"/>
                      <a:pt x="147" y="13"/>
                    </a:cubicBezTo>
                    <a:cubicBezTo>
                      <a:pt x="133" y="5"/>
                      <a:pt x="117"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7"/>
              <p:cNvSpPr/>
              <p:nvPr/>
            </p:nvSpPr>
            <p:spPr>
              <a:xfrm>
                <a:off x="1562250" y="2948250"/>
                <a:ext cx="11400" cy="9625"/>
              </a:xfrm>
              <a:custGeom>
                <a:avLst/>
                <a:gdLst/>
                <a:ahLst/>
                <a:cxnLst/>
                <a:rect l="l" t="t" r="r" b="b"/>
                <a:pathLst>
                  <a:path w="456" h="385" extrusionOk="0">
                    <a:moveTo>
                      <a:pt x="201" y="1"/>
                    </a:moveTo>
                    <a:cubicBezTo>
                      <a:pt x="100" y="1"/>
                      <a:pt x="1" y="79"/>
                      <a:pt x="1" y="194"/>
                    </a:cubicBezTo>
                    <a:cubicBezTo>
                      <a:pt x="1" y="297"/>
                      <a:pt x="89" y="385"/>
                      <a:pt x="199" y="385"/>
                    </a:cubicBezTo>
                    <a:cubicBezTo>
                      <a:pt x="367" y="385"/>
                      <a:pt x="455" y="179"/>
                      <a:pt x="331" y="55"/>
                    </a:cubicBezTo>
                    <a:cubicBezTo>
                      <a:pt x="294" y="18"/>
                      <a:pt x="247" y="1"/>
                      <a:pt x="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1232550" y="2914025"/>
                <a:ext cx="42325" cy="94800"/>
              </a:xfrm>
              <a:custGeom>
                <a:avLst/>
                <a:gdLst/>
                <a:ahLst/>
                <a:cxnLst/>
                <a:rect l="l" t="t" r="r" b="b"/>
                <a:pathLst>
                  <a:path w="1693" h="3792" extrusionOk="0">
                    <a:moveTo>
                      <a:pt x="484" y="1"/>
                    </a:moveTo>
                    <a:cubicBezTo>
                      <a:pt x="464" y="1"/>
                      <a:pt x="445" y="12"/>
                      <a:pt x="439" y="38"/>
                    </a:cubicBezTo>
                    <a:cubicBezTo>
                      <a:pt x="256" y="595"/>
                      <a:pt x="138" y="1211"/>
                      <a:pt x="6" y="1783"/>
                    </a:cubicBezTo>
                    <a:cubicBezTo>
                      <a:pt x="1" y="1806"/>
                      <a:pt x="17" y="1824"/>
                      <a:pt x="35" y="1824"/>
                    </a:cubicBezTo>
                    <a:cubicBezTo>
                      <a:pt x="40" y="1824"/>
                      <a:pt x="46" y="1823"/>
                      <a:pt x="50" y="1820"/>
                    </a:cubicBezTo>
                    <a:cubicBezTo>
                      <a:pt x="150" y="1753"/>
                      <a:pt x="189" y="1693"/>
                      <a:pt x="228" y="1693"/>
                    </a:cubicBezTo>
                    <a:cubicBezTo>
                      <a:pt x="257" y="1693"/>
                      <a:pt x="287" y="1728"/>
                      <a:pt x="344" y="1820"/>
                    </a:cubicBezTo>
                    <a:cubicBezTo>
                      <a:pt x="468" y="2010"/>
                      <a:pt x="534" y="2237"/>
                      <a:pt x="534" y="2472"/>
                    </a:cubicBezTo>
                    <a:cubicBezTo>
                      <a:pt x="542" y="2817"/>
                      <a:pt x="351" y="3506"/>
                      <a:pt x="622" y="3770"/>
                    </a:cubicBezTo>
                    <a:cubicBezTo>
                      <a:pt x="641" y="3784"/>
                      <a:pt x="661" y="3792"/>
                      <a:pt x="680" y="3792"/>
                    </a:cubicBezTo>
                    <a:cubicBezTo>
                      <a:pt x="699" y="3792"/>
                      <a:pt x="718" y="3784"/>
                      <a:pt x="732" y="3770"/>
                    </a:cubicBezTo>
                    <a:cubicBezTo>
                      <a:pt x="1238" y="3198"/>
                      <a:pt x="1590" y="2611"/>
                      <a:pt x="1693" y="1856"/>
                    </a:cubicBezTo>
                    <a:cubicBezTo>
                      <a:pt x="1693" y="1836"/>
                      <a:pt x="1677" y="1825"/>
                      <a:pt x="1662" y="1825"/>
                    </a:cubicBezTo>
                    <a:cubicBezTo>
                      <a:pt x="1650" y="1825"/>
                      <a:pt x="1637" y="1832"/>
                      <a:pt x="1634" y="1849"/>
                    </a:cubicBezTo>
                    <a:cubicBezTo>
                      <a:pt x="1524" y="2252"/>
                      <a:pt x="1355" y="2648"/>
                      <a:pt x="1150" y="3007"/>
                    </a:cubicBezTo>
                    <a:cubicBezTo>
                      <a:pt x="1069" y="3147"/>
                      <a:pt x="945" y="3367"/>
                      <a:pt x="828" y="3462"/>
                    </a:cubicBezTo>
                    <a:cubicBezTo>
                      <a:pt x="767" y="3509"/>
                      <a:pt x="729" y="3529"/>
                      <a:pt x="706" y="3529"/>
                    </a:cubicBezTo>
                    <a:cubicBezTo>
                      <a:pt x="640" y="3529"/>
                      <a:pt x="697" y="3365"/>
                      <a:pt x="703" y="3213"/>
                    </a:cubicBezTo>
                    <a:cubicBezTo>
                      <a:pt x="710" y="2919"/>
                      <a:pt x="769" y="2560"/>
                      <a:pt x="710" y="2267"/>
                    </a:cubicBezTo>
                    <a:cubicBezTo>
                      <a:pt x="652" y="2003"/>
                      <a:pt x="395" y="1820"/>
                      <a:pt x="285" y="1563"/>
                    </a:cubicBezTo>
                    <a:cubicBezTo>
                      <a:pt x="281" y="1559"/>
                      <a:pt x="276" y="1557"/>
                      <a:pt x="271" y="1557"/>
                    </a:cubicBezTo>
                    <a:cubicBezTo>
                      <a:pt x="267" y="1557"/>
                      <a:pt x="263" y="1559"/>
                      <a:pt x="263" y="1563"/>
                    </a:cubicBezTo>
                    <a:cubicBezTo>
                      <a:pt x="219" y="1619"/>
                      <a:pt x="189" y="1643"/>
                      <a:pt x="169" y="1643"/>
                    </a:cubicBezTo>
                    <a:cubicBezTo>
                      <a:pt x="73" y="1643"/>
                      <a:pt x="223" y="1086"/>
                      <a:pt x="241" y="1013"/>
                    </a:cubicBezTo>
                    <a:cubicBezTo>
                      <a:pt x="322" y="690"/>
                      <a:pt x="454" y="390"/>
                      <a:pt x="534" y="67"/>
                    </a:cubicBezTo>
                    <a:cubicBezTo>
                      <a:pt x="548" y="27"/>
                      <a:pt x="515" y="1"/>
                      <a:pt x="4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1290975" y="2957925"/>
                <a:ext cx="69125" cy="72025"/>
              </a:xfrm>
              <a:custGeom>
                <a:avLst/>
                <a:gdLst/>
                <a:ahLst/>
                <a:cxnLst/>
                <a:rect l="l" t="t" r="r" b="b"/>
                <a:pathLst>
                  <a:path w="2765" h="2881" extrusionOk="0">
                    <a:moveTo>
                      <a:pt x="2000" y="0"/>
                    </a:moveTo>
                    <a:cubicBezTo>
                      <a:pt x="1991" y="0"/>
                      <a:pt x="1982" y="2"/>
                      <a:pt x="1973" y="5"/>
                    </a:cubicBezTo>
                    <a:cubicBezTo>
                      <a:pt x="1739" y="49"/>
                      <a:pt x="1519" y="159"/>
                      <a:pt x="1335" y="313"/>
                    </a:cubicBezTo>
                    <a:cubicBezTo>
                      <a:pt x="1240" y="401"/>
                      <a:pt x="1152" y="503"/>
                      <a:pt x="1064" y="591"/>
                    </a:cubicBezTo>
                    <a:cubicBezTo>
                      <a:pt x="837" y="789"/>
                      <a:pt x="800" y="643"/>
                      <a:pt x="536" y="797"/>
                    </a:cubicBezTo>
                    <a:cubicBezTo>
                      <a:pt x="170" y="1017"/>
                      <a:pt x="52" y="1750"/>
                      <a:pt x="1" y="2131"/>
                    </a:cubicBezTo>
                    <a:cubicBezTo>
                      <a:pt x="1" y="2135"/>
                      <a:pt x="3" y="2137"/>
                      <a:pt x="5" y="2137"/>
                    </a:cubicBezTo>
                    <a:cubicBezTo>
                      <a:pt x="6" y="2137"/>
                      <a:pt x="8" y="2135"/>
                      <a:pt x="8" y="2131"/>
                    </a:cubicBezTo>
                    <a:lnTo>
                      <a:pt x="8" y="2138"/>
                    </a:lnTo>
                    <a:cubicBezTo>
                      <a:pt x="96" y="1860"/>
                      <a:pt x="206" y="1581"/>
                      <a:pt x="331" y="1310"/>
                    </a:cubicBezTo>
                    <a:cubicBezTo>
                      <a:pt x="470" y="1031"/>
                      <a:pt x="609" y="987"/>
                      <a:pt x="873" y="885"/>
                    </a:cubicBezTo>
                    <a:cubicBezTo>
                      <a:pt x="1293" y="727"/>
                      <a:pt x="1486" y="324"/>
                      <a:pt x="1926" y="183"/>
                    </a:cubicBezTo>
                    <a:lnTo>
                      <a:pt x="1926" y="183"/>
                    </a:lnTo>
                    <a:cubicBezTo>
                      <a:pt x="1963" y="580"/>
                      <a:pt x="1962" y="1042"/>
                      <a:pt x="2252" y="1325"/>
                    </a:cubicBezTo>
                    <a:cubicBezTo>
                      <a:pt x="2288" y="1354"/>
                      <a:pt x="2369" y="1332"/>
                      <a:pt x="2398" y="1361"/>
                    </a:cubicBezTo>
                    <a:cubicBezTo>
                      <a:pt x="2523" y="1479"/>
                      <a:pt x="2516" y="1589"/>
                      <a:pt x="2530" y="1743"/>
                    </a:cubicBezTo>
                    <a:cubicBezTo>
                      <a:pt x="2567" y="2116"/>
                      <a:pt x="2428" y="2468"/>
                      <a:pt x="2530" y="2842"/>
                    </a:cubicBezTo>
                    <a:cubicBezTo>
                      <a:pt x="2538" y="2868"/>
                      <a:pt x="2560" y="2881"/>
                      <a:pt x="2582" y="2881"/>
                    </a:cubicBezTo>
                    <a:cubicBezTo>
                      <a:pt x="2604" y="2881"/>
                      <a:pt x="2626" y="2868"/>
                      <a:pt x="2633" y="2842"/>
                    </a:cubicBezTo>
                    <a:cubicBezTo>
                      <a:pt x="2765" y="2490"/>
                      <a:pt x="2750" y="2058"/>
                      <a:pt x="2736" y="1684"/>
                    </a:cubicBezTo>
                    <a:cubicBezTo>
                      <a:pt x="2728" y="1479"/>
                      <a:pt x="2699" y="1332"/>
                      <a:pt x="2552" y="1178"/>
                    </a:cubicBezTo>
                    <a:cubicBezTo>
                      <a:pt x="2536" y="1161"/>
                      <a:pt x="2515" y="1153"/>
                      <a:pt x="2494" y="1153"/>
                    </a:cubicBezTo>
                    <a:cubicBezTo>
                      <a:pt x="2486" y="1153"/>
                      <a:pt x="2479" y="1154"/>
                      <a:pt x="2472" y="1156"/>
                    </a:cubicBezTo>
                    <a:cubicBezTo>
                      <a:pt x="2458" y="1160"/>
                      <a:pt x="2445" y="1162"/>
                      <a:pt x="2433" y="1162"/>
                    </a:cubicBezTo>
                    <a:cubicBezTo>
                      <a:pt x="2158" y="1162"/>
                      <a:pt x="2097" y="196"/>
                      <a:pt x="2076" y="56"/>
                    </a:cubicBezTo>
                    <a:cubicBezTo>
                      <a:pt x="2064" y="21"/>
                      <a:pt x="2034" y="0"/>
                      <a:pt x="2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1380250" y="2977925"/>
                <a:ext cx="11750" cy="76225"/>
              </a:xfrm>
              <a:custGeom>
                <a:avLst/>
                <a:gdLst/>
                <a:ahLst/>
                <a:cxnLst/>
                <a:rect l="l" t="t" r="r" b="b"/>
                <a:pathLst>
                  <a:path w="470" h="3049" extrusionOk="0">
                    <a:moveTo>
                      <a:pt x="357" y="0"/>
                    </a:moveTo>
                    <a:cubicBezTo>
                      <a:pt x="337" y="0"/>
                      <a:pt x="315" y="13"/>
                      <a:pt x="308" y="41"/>
                    </a:cubicBezTo>
                    <a:cubicBezTo>
                      <a:pt x="250" y="283"/>
                      <a:pt x="213" y="539"/>
                      <a:pt x="213" y="796"/>
                    </a:cubicBezTo>
                    <a:cubicBezTo>
                      <a:pt x="213" y="821"/>
                      <a:pt x="235" y="841"/>
                      <a:pt x="265" y="841"/>
                    </a:cubicBezTo>
                    <a:cubicBezTo>
                      <a:pt x="270" y="841"/>
                      <a:pt x="274" y="841"/>
                      <a:pt x="279" y="840"/>
                    </a:cubicBezTo>
                    <a:lnTo>
                      <a:pt x="279" y="840"/>
                    </a:lnTo>
                    <a:cubicBezTo>
                      <a:pt x="242" y="855"/>
                      <a:pt x="154" y="2006"/>
                      <a:pt x="147" y="2035"/>
                    </a:cubicBezTo>
                    <a:cubicBezTo>
                      <a:pt x="96" y="2350"/>
                      <a:pt x="0" y="2673"/>
                      <a:pt x="30" y="2995"/>
                    </a:cubicBezTo>
                    <a:cubicBezTo>
                      <a:pt x="30" y="3028"/>
                      <a:pt x="59" y="3048"/>
                      <a:pt x="88" y="3048"/>
                    </a:cubicBezTo>
                    <a:cubicBezTo>
                      <a:pt x="105" y="3048"/>
                      <a:pt x="122" y="3041"/>
                      <a:pt x="132" y="3025"/>
                    </a:cubicBezTo>
                    <a:cubicBezTo>
                      <a:pt x="470" y="2431"/>
                      <a:pt x="440" y="1426"/>
                      <a:pt x="389" y="774"/>
                    </a:cubicBezTo>
                    <a:cubicBezTo>
                      <a:pt x="389" y="750"/>
                      <a:pt x="369" y="735"/>
                      <a:pt x="349" y="735"/>
                    </a:cubicBezTo>
                    <a:cubicBezTo>
                      <a:pt x="346" y="735"/>
                      <a:pt x="342" y="736"/>
                      <a:pt x="339" y="737"/>
                    </a:cubicBezTo>
                    <a:lnTo>
                      <a:pt x="339" y="737"/>
                    </a:lnTo>
                    <a:cubicBezTo>
                      <a:pt x="382" y="717"/>
                      <a:pt x="404" y="63"/>
                      <a:pt x="404" y="48"/>
                    </a:cubicBezTo>
                    <a:cubicBezTo>
                      <a:pt x="404" y="17"/>
                      <a:pt x="381" y="0"/>
                      <a:pt x="3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1309875" y="2993525"/>
                <a:ext cx="10225" cy="36075"/>
              </a:xfrm>
              <a:custGeom>
                <a:avLst/>
                <a:gdLst/>
                <a:ahLst/>
                <a:cxnLst/>
                <a:rect l="l" t="t" r="r" b="b"/>
                <a:pathLst>
                  <a:path w="409" h="1443" extrusionOk="0">
                    <a:moveTo>
                      <a:pt x="356" y="1"/>
                    </a:moveTo>
                    <a:cubicBezTo>
                      <a:pt x="347" y="1"/>
                      <a:pt x="338" y="4"/>
                      <a:pt x="330" y="11"/>
                    </a:cubicBezTo>
                    <a:cubicBezTo>
                      <a:pt x="169" y="128"/>
                      <a:pt x="161" y="436"/>
                      <a:pt x="125" y="619"/>
                    </a:cubicBezTo>
                    <a:cubicBezTo>
                      <a:pt x="81" y="876"/>
                      <a:pt x="0" y="1169"/>
                      <a:pt x="81" y="1426"/>
                    </a:cubicBezTo>
                    <a:cubicBezTo>
                      <a:pt x="84" y="1437"/>
                      <a:pt x="95" y="1442"/>
                      <a:pt x="106" y="1442"/>
                    </a:cubicBezTo>
                    <a:cubicBezTo>
                      <a:pt x="117" y="1442"/>
                      <a:pt x="128" y="1437"/>
                      <a:pt x="132" y="1426"/>
                    </a:cubicBezTo>
                    <a:cubicBezTo>
                      <a:pt x="271" y="1242"/>
                      <a:pt x="293" y="1008"/>
                      <a:pt x="330" y="780"/>
                    </a:cubicBezTo>
                    <a:cubicBezTo>
                      <a:pt x="345" y="692"/>
                      <a:pt x="359" y="590"/>
                      <a:pt x="374" y="494"/>
                    </a:cubicBezTo>
                    <a:cubicBezTo>
                      <a:pt x="396" y="362"/>
                      <a:pt x="367" y="187"/>
                      <a:pt x="403" y="62"/>
                    </a:cubicBezTo>
                    <a:cubicBezTo>
                      <a:pt x="409" y="34"/>
                      <a:pt x="384" y="1"/>
                      <a:pt x="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1418550" y="2985675"/>
                <a:ext cx="51550" cy="68725"/>
              </a:xfrm>
              <a:custGeom>
                <a:avLst/>
                <a:gdLst/>
                <a:ahLst/>
                <a:cxnLst/>
                <a:rect l="l" t="t" r="r" b="b"/>
                <a:pathLst>
                  <a:path w="2062" h="2749" extrusionOk="0">
                    <a:moveTo>
                      <a:pt x="121" y="1"/>
                    </a:moveTo>
                    <a:cubicBezTo>
                      <a:pt x="101" y="1"/>
                      <a:pt x="81" y="12"/>
                      <a:pt x="74" y="39"/>
                    </a:cubicBezTo>
                    <a:lnTo>
                      <a:pt x="81" y="39"/>
                    </a:lnTo>
                    <a:cubicBezTo>
                      <a:pt x="30" y="273"/>
                      <a:pt x="1" y="581"/>
                      <a:pt x="184" y="757"/>
                    </a:cubicBezTo>
                    <a:cubicBezTo>
                      <a:pt x="199" y="772"/>
                      <a:pt x="221" y="772"/>
                      <a:pt x="235" y="772"/>
                    </a:cubicBezTo>
                    <a:cubicBezTo>
                      <a:pt x="244" y="769"/>
                      <a:pt x="252" y="768"/>
                      <a:pt x="260" y="768"/>
                    </a:cubicBezTo>
                    <a:cubicBezTo>
                      <a:pt x="419" y="768"/>
                      <a:pt x="496" y="1298"/>
                      <a:pt x="565" y="1410"/>
                    </a:cubicBezTo>
                    <a:cubicBezTo>
                      <a:pt x="646" y="1542"/>
                      <a:pt x="778" y="1637"/>
                      <a:pt x="932" y="1681"/>
                    </a:cubicBezTo>
                    <a:cubicBezTo>
                      <a:pt x="961" y="1687"/>
                      <a:pt x="988" y="1689"/>
                      <a:pt x="1015" y="1689"/>
                    </a:cubicBezTo>
                    <a:cubicBezTo>
                      <a:pt x="1142" y="1689"/>
                      <a:pt x="1247" y="1637"/>
                      <a:pt x="1343" y="1637"/>
                    </a:cubicBezTo>
                    <a:cubicBezTo>
                      <a:pt x="1438" y="1637"/>
                      <a:pt x="1524" y="1688"/>
                      <a:pt x="1614" y="1894"/>
                    </a:cubicBezTo>
                    <a:cubicBezTo>
                      <a:pt x="1731" y="2165"/>
                      <a:pt x="1672" y="2465"/>
                      <a:pt x="1848" y="2722"/>
                    </a:cubicBezTo>
                    <a:cubicBezTo>
                      <a:pt x="1858" y="2740"/>
                      <a:pt x="1875" y="2749"/>
                      <a:pt x="1892" y="2749"/>
                    </a:cubicBezTo>
                    <a:cubicBezTo>
                      <a:pt x="1917" y="2749"/>
                      <a:pt x="1943" y="2733"/>
                      <a:pt x="1951" y="2707"/>
                    </a:cubicBezTo>
                    <a:cubicBezTo>
                      <a:pt x="2061" y="2385"/>
                      <a:pt x="1914" y="1498"/>
                      <a:pt x="1496" y="1410"/>
                    </a:cubicBezTo>
                    <a:cubicBezTo>
                      <a:pt x="1478" y="1406"/>
                      <a:pt x="1461" y="1404"/>
                      <a:pt x="1444" y="1404"/>
                    </a:cubicBezTo>
                    <a:cubicBezTo>
                      <a:pt x="1337" y="1404"/>
                      <a:pt x="1266" y="1477"/>
                      <a:pt x="1152" y="1483"/>
                    </a:cubicBezTo>
                    <a:cubicBezTo>
                      <a:pt x="1120" y="1486"/>
                      <a:pt x="1090" y="1487"/>
                      <a:pt x="1062" y="1487"/>
                    </a:cubicBezTo>
                    <a:cubicBezTo>
                      <a:pt x="596" y="1487"/>
                      <a:pt x="664" y="1101"/>
                      <a:pt x="485" y="852"/>
                    </a:cubicBezTo>
                    <a:cubicBezTo>
                      <a:pt x="389" y="735"/>
                      <a:pt x="382" y="794"/>
                      <a:pt x="301" y="691"/>
                    </a:cubicBezTo>
                    <a:cubicBezTo>
                      <a:pt x="162" y="501"/>
                      <a:pt x="184" y="273"/>
                      <a:pt x="169" y="46"/>
                    </a:cubicBezTo>
                    <a:cubicBezTo>
                      <a:pt x="169" y="18"/>
                      <a:pt x="145" y="1"/>
                      <a:pt x="1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1511475" y="2978575"/>
                <a:ext cx="7000" cy="76350"/>
              </a:xfrm>
              <a:custGeom>
                <a:avLst/>
                <a:gdLst/>
                <a:ahLst/>
                <a:cxnLst/>
                <a:rect l="l" t="t" r="r" b="b"/>
                <a:pathLst>
                  <a:path w="280" h="3054" extrusionOk="0">
                    <a:moveTo>
                      <a:pt x="134" y="0"/>
                    </a:moveTo>
                    <a:cubicBezTo>
                      <a:pt x="124" y="0"/>
                      <a:pt x="114" y="7"/>
                      <a:pt x="111" y="22"/>
                    </a:cubicBezTo>
                    <a:cubicBezTo>
                      <a:pt x="1" y="499"/>
                      <a:pt x="16" y="1026"/>
                      <a:pt x="30" y="1518"/>
                    </a:cubicBezTo>
                    <a:cubicBezTo>
                      <a:pt x="23" y="2016"/>
                      <a:pt x="67" y="2522"/>
                      <a:pt x="170" y="3013"/>
                    </a:cubicBezTo>
                    <a:cubicBezTo>
                      <a:pt x="176" y="3040"/>
                      <a:pt x="198" y="3053"/>
                      <a:pt x="220" y="3053"/>
                    </a:cubicBezTo>
                    <a:cubicBezTo>
                      <a:pt x="246" y="3053"/>
                      <a:pt x="272" y="3035"/>
                      <a:pt x="272" y="2999"/>
                    </a:cubicBezTo>
                    <a:cubicBezTo>
                      <a:pt x="280" y="2508"/>
                      <a:pt x="221" y="2009"/>
                      <a:pt x="206" y="1518"/>
                    </a:cubicBezTo>
                    <a:cubicBezTo>
                      <a:pt x="184" y="1019"/>
                      <a:pt x="221" y="513"/>
                      <a:pt x="162" y="29"/>
                    </a:cubicBezTo>
                    <a:cubicBezTo>
                      <a:pt x="162" y="12"/>
                      <a:pt x="148" y="0"/>
                      <a:pt x="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1538250" y="2992050"/>
                <a:ext cx="35300" cy="55550"/>
              </a:xfrm>
              <a:custGeom>
                <a:avLst/>
                <a:gdLst/>
                <a:ahLst/>
                <a:cxnLst/>
                <a:rect l="l" t="t" r="r" b="b"/>
                <a:pathLst>
                  <a:path w="1412" h="2222" extrusionOk="0">
                    <a:moveTo>
                      <a:pt x="72" y="1"/>
                    </a:moveTo>
                    <a:cubicBezTo>
                      <a:pt x="56" y="1"/>
                      <a:pt x="43" y="9"/>
                      <a:pt x="37" y="26"/>
                    </a:cubicBezTo>
                    <a:lnTo>
                      <a:pt x="22" y="55"/>
                    </a:lnTo>
                    <a:cubicBezTo>
                      <a:pt x="15" y="62"/>
                      <a:pt x="15" y="77"/>
                      <a:pt x="22" y="84"/>
                    </a:cubicBezTo>
                    <a:lnTo>
                      <a:pt x="37" y="106"/>
                    </a:lnTo>
                    <a:cubicBezTo>
                      <a:pt x="39" y="108"/>
                      <a:pt x="41" y="109"/>
                      <a:pt x="44" y="109"/>
                    </a:cubicBezTo>
                    <a:cubicBezTo>
                      <a:pt x="49" y="109"/>
                      <a:pt x="54" y="104"/>
                      <a:pt x="59" y="99"/>
                    </a:cubicBezTo>
                    <a:lnTo>
                      <a:pt x="59" y="99"/>
                    </a:lnTo>
                    <a:cubicBezTo>
                      <a:pt x="0" y="304"/>
                      <a:pt x="191" y="590"/>
                      <a:pt x="345" y="707"/>
                    </a:cubicBezTo>
                    <a:cubicBezTo>
                      <a:pt x="356" y="715"/>
                      <a:pt x="369" y="718"/>
                      <a:pt x="383" y="718"/>
                    </a:cubicBezTo>
                    <a:cubicBezTo>
                      <a:pt x="396" y="718"/>
                      <a:pt x="411" y="715"/>
                      <a:pt x="426" y="707"/>
                    </a:cubicBezTo>
                    <a:cubicBezTo>
                      <a:pt x="506" y="664"/>
                      <a:pt x="575" y="645"/>
                      <a:pt x="634" y="645"/>
                    </a:cubicBezTo>
                    <a:cubicBezTo>
                      <a:pt x="938" y="645"/>
                      <a:pt x="991" y="1138"/>
                      <a:pt x="1034" y="1389"/>
                    </a:cubicBezTo>
                    <a:cubicBezTo>
                      <a:pt x="1071" y="1646"/>
                      <a:pt x="1086" y="1903"/>
                      <a:pt x="1166" y="2144"/>
                    </a:cubicBezTo>
                    <a:cubicBezTo>
                      <a:pt x="1182" y="2199"/>
                      <a:pt x="1221" y="2222"/>
                      <a:pt x="1261" y="2222"/>
                    </a:cubicBezTo>
                    <a:cubicBezTo>
                      <a:pt x="1334" y="2222"/>
                      <a:pt x="1411" y="2149"/>
                      <a:pt x="1364" y="2064"/>
                    </a:cubicBezTo>
                    <a:cubicBezTo>
                      <a:pt x="1357" y="1998"/>
                      <a:pt x="1349" y="1939"/>
                      <a:pt x="1349" y="1881"/>
                    </a:cubicBezTo>
                    <a:cubicBezTo>
                      <a:pt x="1327" y="1668"/>
                      <a:pt x="1291" y="1463"/>
                      <a:pt x="1247" y="1257"/>
                    </a:cubicBezTo>
                    <a:cubicBezTo>
                      <a:pt x="1196" y="1015"/>
                      <a:pt x="1108" y="605"/>
                      <a:pt x="880" y="451"/>
                    </a:cubicBezTo>
                    <a:cubicBezTo>
                      <a:pt x="833" y="421"/>
                      <a:pt x="788" y="410"/>
                      <a:pt x="745" y="410"/>
                    </a:cubicBezTo>
                    <a:cubicBezTo>
                      <a:pt x="629" y="410"/>
                      <a:pt x="527" y="489"/>
                      <a:pt x="428" y="489"/>
                    </a:cubicBezTo>
                    <a:cubicBezTo>
                      <a:pt x="410" y="489"/>
                      <a:pt x="392" y="486"/>
                      <a:pt x="374" y="480"/>
                    </a:cubicBezTo>
                    <a:cubicBezTo>
                      <a:pt x="198" y="414"/>
                      <a:pt x="294" y="62"/>
                      <a:pt x="88" y="4"/>
                    </a:cubicBezTo>
                    <a:cubicBezTo>
                      <a:pt x="83" y="2"/>
                      <a:pt x="77"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1074875" y="2996900"/>
                <a:ext cx="666850" cy="104300"/>
              </a:xfrm>
              <a:custGeom>
                <a:avLst/>
                <a:gdLst/>
                <a:ahLst/>
                <a:cxnLst/>
                <a:rect l="l" t="t" r="r" b="b"/>
                <a:pathLst>
                  <a:path w="26674" h="4172" extrusionOk="0">
                    <a:moveTo>
                      <a:pt x="1" y="0"/>
                    </a:moveTo>
                    <a:cubicBezTo>
                      <a:pt x="1" y="2302"/>
                      <a:pt x="5969" y="4172"/>
                      <a:pt x="13337" y="4172"/>
                    </a:cubicBezTo>
                    <a:cubicBezTo>
                      <a:pt x="20706" y="4172"/>
                      <a:pt x="26674" y="2302"/>
                      <a:pt x="26674" y="0"/>
                    </a:cubicBezTo>
                    <a:lnTo>
                      <a:pt x="25743" y="0"/>
                    </a:lnTo>
                    <a:cubicBezTo>
                      <a:pt x="25449" y="345"/>
                      <a:pt x="24562" y="1115"/>
                      <a:pt x="22055" y="1811"/>
                    </a:cubicBezTo>
                    <a:cubicBezTo>
                      <a:pt x="19657" y="2478"/>
                      <a:pt x="16563" y="2845"/>
                      <a:pt x="13337" y="2845"/>
                    </a:cubicBezTo>
                    <a:cubicBezTo>
                      <a:pt x="10111" y="2845"/>
                      <a:pt x="7010" y="2478"/>
                      <a:pt x="4612" y="1811"/>
                    </a:cubicBezTo>
                    <a:cubicBezTo>
                      <a:pt x="2105" y="1115"/>
                      <a:pt x="1218" y="345"/>
                      <a:pt x="9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7"/>
              <p:cNvSpPr/>
              <p:nvPr/>
            </p:nvSpPr>
            <p:spPr>
              <a:xfrm>
                <a:off x="1629350" y="3003725"/>
                <a:ext cx="103450" cy="61375"/>
              </a:xfrm>
              <a:custGeom>
                <a:avLst/>
                <a:gdLst/>
                <a:ahLst/>
                <a:cxnLst/>
                <a:rect l="l" t="t" r="r" b="b"/>
                <a:pathLst>
                  <a:path w="4138" h="2455" extrusionOk="0">
                    <a:moveTo>
                      <a:pt x="3990" y="0"/>
                    </a:moveTo>
                    <a:cubicBezTo>
                      <a:pt x="3960" y="0"/>
                      <a:pt x="3931" y="9"/>
                      <a:pt x="3908" y="28"/>
                    </a:cubicBezTo>
                    <a:cubicBezTo>
                      <a:pt x="3586" y="277"/>
                      <a:pt x="3344" y="629"/>
                      <a:pt x="3028" y="893"/>
                    </a:cubicBezTo>
                    <a:cubicBezTo>
                      <a:pt x="2713" y="1157"/>
                      <a:pt x="2368" y="1377"/>
                      <a:pt x="2009" y="1553"/>
                    </a:cubicBezTo>
                    <a:cubicBezTo>
                      <a:pt x="1379" y="1868"/>
                      <a:pt x="690" y="2066"/>
                      <a:pt x="44" y="2352"/>
                    </a:cubicBezTo>
                    <a:cubicBezTo>
                      <a:pt x="0" y="2381"/>
                      <a:pt x="15" y="2455"/>
                      <a:pt x="74" y="2455"/>
                    </a:cubicBezTo>
                    <a:cubicBezTo>
                      <a:pt x="851" y="2374"/>
                      <a:pt x="1599" y="2147"/>
                      <a:pt x="2295" y="1787"/>
                    </a:cubicBezTo>
                    <a:cubicBezTo>
                      <a:pt x="2962" y="1450"/>
                      <a:pt x="3828" y="871"/>
                      <a:pt x="4106" y="145"/>
                    </a:cubicBezTo>
                    <a:cubicBezTo>
                      <a:pt x="4138" y="56"/>
                      <a:pt x="4064" y="0"/>
                      <a:pt x="3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7"/>
              <p:cNvSpPr/>
              <p:nvPr/>
            </p:nvSpPr>
            <p:spPr>
              <a:xfrm>
                <a:off x="1576375" y="3069650"/>
                <a:ext cx="20925" cy="12650"/>
              </a:xfrm>
              <a:custGeom>
                <a:avLst/>
                <a:gdLst/>
                <a:ahLst/>
                <a:cxnLst/>
                <a:rect l="l" t="t" r="r" b="b"/>
                <a:pathLst>
                  <a:path w="837" h="506" extrusionOk="0">
                    <a:moveTo>
                      <a:pt x="609" y="1"/>
                    </a:moveTo>
                    <a:cubicBezTo>
                      <a:pt x="492" y="8"/>
                      <a:pt x="389" y="82"/>
                      <a:pt x="272" y="111"/>
                    </a:cubicBezTo>
                    <a:cubicBezTo>
                      <a:pt x="154" y="140"/>
                      <a:pt x="0" y="192"/>
                      <a:pt x="37" y="346"/>
                    </a:cubicBezTo>
                    <a:cubicBezTo>
                      <a:pt x="62" y="462"/>
                      <a:pt x="157" y="506"/>
                      <a:pt x="272" y="506"/>
                    </a:cubicBezTo>
                    <a:cubicBezTo>
                      <a:pt x="460" y="506"/>
                      <a:pt x="702" y="386"/>
                      <a:pt x="770" y="272"/>
                    </a:cubicBezTo>
                    <a:cubicBezTo>
                      <a:pt x="836" y="155"/>
                      <a:pt x="748" y="1"/>
                      <a:pt x="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a:off x="1141000" y="3049475"/>
                <a:ext cx="224800" cy="43975"/>
              </a:xfrm>
              <a:custGeom>
                <a:avLst/>
                <a:gdLst/>
                <a:ahLst/>
                <a:cxnLst/>
                <a:rect l="l" t="t" r="r" b="b"/>
                <a:pathLst>
                  <a:path w="8992" h="1759" extrusionOk="0">
                    <a:moveTo>
                      <a:pt x="142" y="0"/>
                    </a:moveTo>
                    <a:cubicBezTo>
                      <a:pt x="61" y="0"/>
                      <a:pt x="0" y="114"/>
                      <a:pt x="90" y="155"/>
                    </a:cubicBezTo>
                    <a:cubicBezTo>
                      <a:pt x="1447" y="786"/>
                      <a:pt x="3060" y="1065"/>
                      <a:pt x="4526" y="1314"/>
                    </a:cubicBezTo>
                    <a:cubicBezTo>
                      <a:pt x="5230" y="1438"/>
                      <a:pt x="5934" y="1534"/>
                      <a:pt x="6645" y="1614"/>
                    </a:cubicBezTo>
                    <a:cubicBezTo>
                      <a:pt x="7135" y="1669"/>
                      <a:pt x="7679" y="1758"/>
                      <a:pt x="8202" y="1758"/>
                    </a:cubicBezTo>
                    <a:cubicBezTo>
                      <a:pt x="8445" y="1758"/>
                      <a:pt x="8684" y="1739"/>
                      <a:pt x="8911" y="1688"/>
                    </a:cubicBezTo>
                    <a:cubicBezTo>
                      <a:pt x="8991" y="1658"/>
                      <a:pt x="8991" y="1541"/>
                      <a:pt x="8911" y="1512"/>
                    </a:cubicBezTo>
                    <a:cubicBezTo>
                      <a:pt x="8265" y="1292"/>
                      <a:pt x="7496" y="1306"/>
                      <a:pt x="6814" y="1233"/>
                    </a:cubicBezTo>
                    <a:cubicBezTo>
                      <a:pt x="6059" y="1145"/>
                      <a:pt x="5303" y="1035"/>
                      <a:pt x="4548" y="911"/>
                    </a:cubicBezTo>
                    <a:cubicBezTo>
                      <a:pt x="3830" y="786"/>
                      <a:pt x="3111" y="639"/>
                      <a:pt x="2400" y="485"/>
                    </a:cubicBezTo>
                    <a:cubicBezTo>
                      <a:pt x="1652" y="331"/>
                      <a:pt x="912" y="104"/>
                      <a:pt x="156" y="1"/>
                    </a:cubicBezTo>
                    <a:cubicBezTo>
                      <a:pt x="152" y="1"/>
                      <a:pt x="147"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a:off x="1256350" y="2802400"/>
                <a:ext cx="412225" cy="121900"/>
              </a:xfrm>
              <a:custGeom>
                <a:avLst/>
                <a:gdLst/>
                <a:ahLst/>
                <a:cxnLst/>
                <a:rect l="l" t="t" r="r" b="b"/>
                <a:pathLst>
                  <a:path w="16489" h="4876" extrusionOk="0">
                    <a:moveTo>
                      <a:pt x="1184" y="1"/>
                    </a:moveTo>
                    <a:cubicBezTo>
                      <a:pt x="1086" y="1"/>
                      <a:pt x="986" y="11"/>
                      <a:pt x="887" y="31"/>
                    </a:cubicBezTo>
                    <a:cubicBezTo>
                      <a:pt x="851" y="38"/>
                      <a:pt x="814" y="52"/>
                      <a:pt x="777" y="60"/>
                    </a:cubicBezTo>
                    <a:cubicBezTo>
                      <a:pt x="528" y="126"/>
                      <a:pt x="315" y="287"/>
                      <a:pt x="191" y="507"/>
                    </a:cubicBezTo>
                    <a:cubicBezTo>
                      <a:pt x="44" y="749"/>
                      <a:pt x="0" y="1028"/>
                      <a:pt x="51" y="1299"/>
                    </a:cubicBezTo>
                    <a:cubicBezTo>
                      <a:pt x="191" y="1922"/>
                      <a:pt x="726" y="2428"/>
                      <a:pt x="1276" y="2824"/>
                    </a:cubicBezTo>
                    <a:cubicBezTo>
                      <a:pt x="2427" y="3667"/>
                      <a:pt x="3747" y="4254"/>
                      <a:pt x="5140" y="4554"/>
                    </a:cubicBezTo>
                    <a:cubicBezTo>
                      <a:pt x="5609" y="4650"/>
                      <a:pt x="6093" y="4716"/>
                      <a:pt x="6577" y="4760"/>
                    </a:cubicBezTo>
                    <a:cubicBezTo>
                      <a:pt x="7053" y="4796"/>
                      <a:pt x="7530" y="4818"/>
                      <a:pt x="7999" y="4833"/>
                    </a:cubicBezTo>
                    <a:cubicBezTo>
                      <a:pt x="8566" y="4855"/>
                      <a:pt x="9131" y="4875"/>
                      <a:pt x="9693" y="4875"/>
                    </a:cubicBezTo>
                    <a:cubicBezTo>
                      <a:pt x="10046" y="4875"/>
                      <a:pt x="10398" y="4867"/>
                      <a:pt x="10749" y="4847"/>
                    </a:cubicBezTo>
                    <a:cubicBezTo>
                      <a:pt x="11643" y="4811"/>
                      <a:pt x="12537" y="4679"/>
                      <a:pt x="13410" y="4452"/>
                    </a:cubicBezTo>
                    <a:cubicBezTo>
                      <a:pt x="14488" y="4151"/>
                      <a:pt x="15514" y="3623"/>
                      <a:pt x="16299" y="2890"/>
                    </a:cubicBezTo>
                    <a:cubicBezTo>
                      <a:pt x="16488" y="2713"/>
                      <a:pt x="16324" y="2427"/>
                      <a:pt x="16101" y="2427"/>
                    </a:cubicBezTo>
                    <a:cubicBezTo>
                      <a:pt x="16065" y="2427"/>
                      <a:pt x="16028" y="2434"/>
                      <a:pt x="15991" y="2450"/>
                    </a:cubicBezTo>
                    <a:cubicBezTo>
                      <a:pt x="15008" y="2875"/>
                      <a:pt x="13975" y="3154"/>
                      <a:pt x="12911" y="3278"/>
                    </a:cubicBezTo>
                    <a:cubicBezTo>
                      <a:pt x="12413" y="3337"/>
                      <a:pt x="11911" y="3367"/>
                      <a:pt x="11409" y="3367"/>
                    </a:cubicBezTo>
                    <a:cubicBezTo>
                      <a:pt x="10848" y="3367"/>
                      <a:pt x="10287" y="3330"/>
                      <a:pt x="9729" y="3256"/>
                    </a:cubicBezTo>
                    <a:cubicBezTo>
                      <a:pt x="9062" y="3169"/>
                      <a:pt x="8402" y="3029"/>
                      <a:pt x="7757" y="2853"/>
                    </a:cubicBezTo>
                    <a:cubicBezTo>
                      <a:pt x="7127" y="2677"/>
                      <a:pt x="6511" y="2465"/>
                      <a:pt x="5902" y="2215"/>
                    </a:cubicBezTo>
                    <a:cubicBezTo>
                      <a:pt x="4736" y="1731"/>
                      <a:pt x="3607" y="1160"/>
                      <a:pt x="2530" y="507"/>
                    </a:cubicBezTo>
                    <a:cubicBezTo>
                      <a:pt x="2405" y="426"/>
                      <a:pt x="2280" y="360"/>
                      <a:pt x="2148" y="287"/>
                    </a:cubicBezTo>
                    <a:cubicBezTo>
                      <a:pt x="2016" y="221"/>
                      <a:pt x="1884" y="162"/>
                      <a:pt x="1745" y="111"/>
                    </a:cubicBezTo>
                    <a:cubicBezTo>
                      <a:pt x="1566" y="38"/>
                      <a:pt x="1376" y="1"/>
                      <a:pt x="1184"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a:off x="1254875" y="2812325"/>
                <a:ext cx="412300" cy="104075"/>
              </a:xfrm>
              <a:custGeom>
                <a:avLst/>
                <a:gdLst/>
                <a:ahLst/>
                <a:cxnLst/>
                <a:rect l="l" t="t" r="r" b="b"/>
                <a:pathLst>
                  <a:path w="16492" h="4163" extrusionOk="0">
                    <a:moveTo>
                      <a:pt x="572" y="0"/>
                    </a:moveTo>
                    <a:cubicBezTo>
                      <a:pt x="543" y="7"/>
                      <a:pt x="514" y="7"/>
                      <a:pt x="484" y="15"/>
                    </a:cubicBezTo>
                    <a:cubicBezTo>
                      <a:pt x="294" y="15"/>
                      <a:pt x="132" y="132"/>
                      <a:pt x="67" y="308"/>
                    </a:cubicBezTo>
                    <a:cubicBezTo>
                      <a:pt x="1" y="521"/>
                      <a:pt x="15" y="748"/>
                      <a:pt x="110" y="946"/>
                    </a:cubicBezTo>
                    <a:cubicBezTo>
                      <a:pt x="345" y="1474"/>
                      <a:pt x="910" y="1936"/>
                      <a:pt x="1474" y="2302"/>
                    </a:cubicBezTo>
                    <a:cubicBezTo>
                      <a:pt x="1914" y="2588"/>
                      <a:pt x="2369" y="2845"/>
                      <a:pt x="2845" y="3065"/>
                    </a:cubicBezTo>
                    <a:cubicBezTo>
                      <a:pt x="3087" y="3167"/>
                      <a:pt x="3322" y="3270"/>
                      <a:pt x="3571" y="3365"/>
                    </a:cubicBezTo>
                    <a:cubicBezTo>
                      <a:pt x="3688" y="3409"/>
                      <a:pt x="3813" y="3461"/>
                      <a:pt x="3938" y="3497"/>
                    </a:cubicBezTo>
                    <a:lnTo>
                      <a:pt x="4304" y="3615"/>
                    </a:lnTo>
                    <a:cubicBezTo>
                      <a:pt x="4334" y="3571"/>
                      <a:pt x="4363" y="3527"/>
                      <a:pt x="4392" y="3475"/>
                    </a:cubicBezTo>
                    <a:cubicBezTo>
                      <a:pt x="4458" y="3373"/>
                      <a:pt x="4517" y="3255"/>
                      <a:pt x="4576" y="3145"/>
                    </a:cubicBezTo>
                    <a:cubicBezTo>
                      <a:pt x="4598" y="3087"/>
                      <a:pt x="4620" y="3043"/>
                      <a:pt x="4642" y="2984"/>
                    </a:cubicBezTo>
                    <a:cubicBezTo>
                      <a:pt x="4664" y="2925"/>
                      <a:pt x="4678" y="2881"/>
                      <a:pt x="4693" y="2830"/>
                    </a:cubicBezTo>
                    <a:cubicBezTo>
                      <a:pt x="4715" y="2757"/>
                      <a:pt x="4730" y="2676"/>
                      <a:pt x="4737" y="2596"/>
                    </a:cubicBezTo>
                    <a:cubicBezTo>
                      <a:pt x="4737" y="2566"/>
                      <a:pt x="4737" y="2537"/>
                      <a:pt x="4737" y="2508"/>
                    </a:cubicBezTo>
                    <a:lnTo>
                      <a:pt x="4752" y="2530"/>
                    </a:lnTo>
                    <a:cubicBezTo>
                      <a:pt x="4766" y="2552"/>
                      <a:pt x="4774" y="2574"/>
                      <a:pt x="4788" y="2596"/>
                    </a:cubicBezTo>
                    <a:cubicBezTo>
                      <a:pt x="4817" y="2676"/>
                      <a:pt x="4832" y="2764"/>
                      <a:pt x="4832" y="2852"/>
                    </a:cubicBezTo>
                    <a:cubicBezTo>
                      <a:pt x="4839" y="2911"/>
                      <a:pt x="4832" y="2969"/>
                      <a:pt x="4825" y="3028"/>
                    </a:cubicBezTo>
                    <a:cubicBezTo>
                      <a:pt x="4817" y="3094"/>
                      <a:pt x="4803" y="3160"/>
                      <a:pt x="4788" y="3219"/>
                    </a:cubicBezTo>
                    <a:cubicBezTo>
                      <a:pt x="4766" y="3292"/>
                      <a:pt x="4744" y="3358"/>
                      <a:pt x="4715" y="3417"/>
                    </a:cubicBezTo>
                    <a:cubicBezTo>
                      <a:pt x="4693" y="3483"/>
                      <a:pt x="4664" y="3549"/>
                      <a:pt x="4627" y="3607"/>
                    </a:cubicBezTo>
                    <a:cubicBezTo>
                      <a:pt x="4612" y="3637"/>
                      <a:pt x="4590" y="3666"/>
                      <a:pt x="4568" y="3695"/>
                    </a:cubicBezTo>
                    <a:cubicBezTo>
                      <a:pt x="4752" y="3739"/>
                      <a:pt x="4920" y="3791"/>
                      <a:pt x="5103" y="3827"/>
                    </a:cubicBezTo>
                    <a:cubicBezTo>
                      <a:pt x="5199" y="3637"/>
                      <a:pt x="5301" y="3446"/>
                      <a:pt x="5382" y="3299"/>
                    </a:cubicBezTo>
                    <a:cubicBezTo>
                      <a:pt x="5419" y="3226"/>
                      <a:pt x="5455" y="3167"/>
                      <a:pt x="5485" y="3123"/>
                    </a:cubicBezTo>
                    <a:cubicBezTo>
                      <a:pt x="5514" y="3079"/>
                      <a:pt x="5529" y="3057"/>
                      <a:pt x="5529" y="3057"/>
                    </a:cubicBezTo>
                    <a:lnTo>
                      <a:pt x="5529" y="3057"/>
                    </a:lnTo>
                    <a:cubicBezTo>
                      <a:pt x="5536" y="3153"/>
                      <a:pt x="5536" y="3248"/>
                      <a:pt x="5521" y="3343"/>
                    </a:cubicBezTo>
                    <a:cubicBezTo>
                      <a:pt x="5492" y="3527"/>
                      <a:pt x="5441" y="3710"/>
                      <a:pt x="5360" y="3879"/>
                    </a:cubicBezTo>
                    <a:cubicBezTo>
                      <a:pt x="6269" y="4047"/>
                      <a:pt x="7193" y="4135"/>
                      <a:pt x="8117" y="4143"/>
                    </a:cubicBezTo>
                    <a:cubicBezTo>
                      <a:pt x="8448" y="4156"/>
                      <a:pt x="8778" y="4163"/>
                      <a:pt x="9109" y="4163"/>
                    </a:cubicBezTo>
                    <a:cubicBezTo>
                      <a:pt x="9679" y="4163"/>
                      <a:pt x="10248" y="4143"/>
                      <a:pt x="10815" y="4106"/>
                    </a:cubicBezTo>
                    <a:cubicBezTo>
                      <a:pt x="11702" y="4055"/>
                      <a:pt x="12575" y="3923"/>
                      <a:pt x="13440" y="3703"/>
                    </a:cubicBezTo>
                    <a:cubicBezTo>
                      <a:pt x="13975" y="3571"/>
                      <a:pt x="14503" y="3387"/>
                      <a:pt x="15016" y="3153"/>
                    </a:cubicBezTo>
                    <a:lnTo>
                      <a:pt x="15016" y="3028"/>
                    </a:lnTo>
                    <a:cubicBezTo>
                      <a:pt x="15009" y="2984"/>
                      <a:pt x="15001" y="2940"/>
                      <a:pt x="14994" y="2903"/>
                    </a:cubicBezTo>
                    <a:cubicBezTo>
                      <a:pt x="14987" y="2874"/>
                      <a:pt x="14979" y="2852"/>
                      <a:pt x="14979" y="2852"/>
                    </a:cubicBezTo>
                    <a:lnTo>
                      <a:pt x="14994" y="2852"/>
                    </a:lnTo>
                    <a:cubicBezTo>
                      <a:pt x="15009" y="2852"/>
                      <a:pt x="15023" y="2859"/>
                      <a:pt x="15031" y="2867"/>
                    </a:cubicBezTo>
                    <a:cubicBezTo>
                      <a:pt x="15075" y="2896"/>
                      <a:pt x="15119" y="2925"/>
                      <a:pt x="15148" y="2969"/>
                    </a:cubicBezTo>
                    <a:cubicBezTo>
                      <a:pt x="15170" y="2999"/>
                      <a:pt x="15185" y="3028"/>
                      <a:pt x="15199" y="3065"/>
                    </a:cubicBezTo>
                    <a:cubicBezTo>
                      <a:pt x="15588" y="2881"/>
                      <a:pt x="15962" y="2662"/>
                      <a:pt x="16306" y="2412"/>
                    </a:cubicBezTo>
                    <a:cubicBezTo>
                      <a:pt x="16491" y="2281"/>
                      <a:pt x="16366" y="2111"/>
                      <a:pt x="16163" y="2111"/>
                    </a:cubicBezTo>
                    <a:cubicBezTo>
                      <a:pt x="16116" y="2111"/>
                      <a:pt x="16065" y="2120"/>
                      <a:pt x="16013" y="2141"/>
                    </a:cubicBezTo>
                    <a:cubicBezTo>
                      <a:pt x="15199" y="2456"/>
                      <a:pt x="14349" y="2691"/>
                      <a:pt x="13484" y="2845"/>
                    </a:cubicBezTo>
                    <a:cubicBezTo>
                      <a:pt x="13506" y="2889"/>
                      <a:pt x="13513" y="2925"/>
                      <a:pt x="13528" y="2969"/>
                    </a:cubicBezTo>
                    <a:cubicBezTo>
                      <a:pt x="13542" y="3043"/>
                      <a:pt x="13542" y="3116"/>
                      <a:pt x="13535" y="3182"/>
                    </a:cubicBezTo>
                    <a:cubicBezTo>
                      <a:pt x="13528" y="3248"/>
                      <a:pt x="13513" y="3307"/>
                      <a:pt x="13484" y="3365"/>
                    </a:cubicBezTo>
                    <a:cubicBezTo>
                      <a:pt x="13469" y="3409"/>
                      <a:pt x="13440" y="3446"/>
                      <a:pt x="13410" y="3483"/>
                    </a:cubicBezTo>
                    <a:cubicBezTo>
                      <a:pt x="13388" y="3505"/>
                      <a:pt x="13381" y="3519"/>
                      <a:pt x="13381" y="3519"/>
                    </a:cubicBezTo>
                    <a:cubicBezTo>
                      <a:pt x="13381" y="3519"/>
                      <a:pt x="13374" y="3497"/>
                      <a:pt x="13366" y="3468"/>
                    </a:cubicBezTo>
                    <a:cubicBezTo>
                      <a:pt x="13359" y="3439"/>
                      <a:pt x="13352" y="3402"/>
                      <a:pt x="13344" y="3351"/>
                    </a:cubicBezTo>
                    <a:cubicBezTo>
                      <a:pt x="13330" y="3263"/>
                      <a:pt x="13308" y="3138"/>
                      <a:pt x="13286" y="3021"/>
                    </a:cubicBezTo>
                    <a:cubicBezTo>
                      <a:pt x="13278" y="2984"/>
                      <a:pt x="13264" y="2933"/>
                      <a:pt x="13256" y="2889"/>
                    </a:cubicBezTo>
                    <a:cubicBezTo>
                      <a:pt x="12445" y="3022"/>
                      <a:pt x="11620" y="3095"/>
                      <a:pt x="10794" y="3095"/>
                    </a:cubicBezTo>
                    <a:cubicBezTo>
                      <a:pt x="10755" y="3095"/>
                      <a:pt x="10715" y="3094"/>
                      <a:pt x="10676" y="3094"/>
                    </a:cubicBezTo>
                    <a:cubicBezTo>
                      <a:pt x="10676" y="3101"/>
                      <a:pt x="10676" y="3109"/>
                      <a:pt x="10676" y="3116"/>
                    </a:cubicBezTo>
                    <a:cubicBezTo>
                      <a:pt x="10676" y="3248"/>
                      <a:pt x="10639" y="3373"/>
                      <a:pt x="10573" y="3483"/>
                    </a:cubicBezTo>
                    <a:cubicBezTo>
                      <a:pt x="10544" y="3534"/>
                      <a:pt x="10500" y="3578"/>
                      <a:pt x="10448" y="3615"/>
                    </a:cubicBezTo>
                    <a:cubicBezTo>
                      <a:pt x="10448" y="3615"/>
                      <a:pt x="10448" y="3593"/>
                      <a:pt x="10441" y="3563"/>
                    </a:cubicBezTo>
                    <a:cubicBezTo>
                      <a:pt x="10441" y="3534"/>
                      <a:pt x="10434" y="3490"/>
                      <a:pt x="10434" y="3446"/>
                    </a:cubicBezTo>
                    <a:cubicBezTo>
                      <a:pt x="10426" y="3351"/>
                      <a:pt x="10426" y="3233"/>
                      <a:pt x="10426" y="3123"/>
                    </a:cubicBezTo>
                    <a:lnTo>
                      <a:pt x="10426" y="3094"/>
                    </a:lnTo>
                    <a:lnTo>
                      <a:pt x="10096" y="3079"/>
                    </a:lnTo>
                    <a:lnTo>
                      <a:pt x="10096" y="3079"/>
                    </a:lnTo>
                    <a:cubicBezTo>
                      <a:pt x="10111" y="3153"/>
                      <a:pt x="10126" y="3226"/>
                      <a:pt x="10133" y="3299"/>
                    </a:cubicBezTo>
                    <a:cubicBezTo>
                      <a:pt x="10140" y="3461"/>
                      <a:pt x="10118" y="3615"/>
                      <a:pt x="10052" y="3761"/>
                    </a:cubicBezTo>
                    <a:cubicBezTo>
                      <a:pt x="10030" y="3827"/>
                      <a:pt x="9986" y="3886"/>
                      <a:pt x="9942" y="3945"/>
                    </a:cubicBezTo>
                    <a:cubicBezTo>
                      <a:pt x="9942" y="3945"/>
                      <a:pt x="9935" y="3923"/>
                      <a:pt x="9928" y="3886"/>
                    </a:cubicBezTo>
                    <a:cubicBezTo>
                      <a:pt x="9928" y="3849"/>
                      <a:pt x="9920" y="3798"/>
                      <a:pt x="9913" y="3739"/>
                    </a:cubicBezTo>
                    <a:cubicBezTo>
                      <a:pt x="9898" y="3615"/>
                      <a:pt x="9891" y="3468"/>
                      <a:pt x="9884" y="3314"/>
                    </a:cubicBezTo>
                    <a:cubicBezTo>
                      <a:pt x="9884" y="3233"/>
                      <a:pt x="9876" y="3145"/>
                      <a:pt x="9876" y="3072"/>
                    </a:cubicBezTo>
                    <a:lnTo>
                      <a:pt x="9737" y="3065"/>
                    </a:lnTo>
                    <a:cubicBezTo>
                      <a:pt x="9202" y="3028"/>
                      <a:pt x="8667" y="2962"/>
                      <a:pt x="8139" y="2867"/>
                    </a:cubicBezTo>
                    <a:cubicBezTo>
                      <a:pt x="8139" y="2918"/>
                      <a:pt x="8139" y="2969"/>
                      <a:pt x="8131" y="3021"/>
                    </a:cubicBezTo>
                    <a:cubicBezTo>
                      <a:pt x="8124" y="3079"/>
                      <a:pt x="8117" y="3145"/>
                      <a:pt x="8102" y="3197"/>
                    </a:cubicBezTo>
                    <a:cubicBezTo>
                      <a:pt x="8080" y="3307"/>
                      <a:pt x="8043" y="3402"/>
                      <a:pt x="7992" y="3497"/>
                    </a:cubicBezTo>
                    <a:cubicBezTo>
                      <a:pt x="7977" y="3534"/>
                      <a:pt x="7955" y="3571"/>
                      <a:pt x="7933" y="3607"/>
                    </a:cubicBezTo>
                    <a:cubicBezTo>
                      <a:pt x="7911" y="3637"/>
                      <a:pt x="7897" y="3666"/>
                      <a:pt x="7875" y="3688"/>
                    </a:cubicBezTo>
                    <a:cubicBezTo>
                      <a:pt x="7838" y="3732"/>
                      <a:pt x="7816" y="3754"/>
                      <a:pt x="7816" y="3754"/>
                    </a:cubicBezTo>
                    <a:cubicBezTo>
                      <a:pt x="7816" y="3754"/>
                      <a:pt x="7824" y="3717"/>
                      <a:pt x="7831" y="3666"/>
                    </a:cubicBezTo>
                    <a:cubicBezTo>
                      <a:pt x="7831" y="3615"/>
                      <a:pt x="7846" y="3549"/>
                      <a:pt x="7860" y="3453"/>
                    </a:cubicBezTo>
                    <a:cubicBezTo>
                      <a:pt x="7860" y="3409"/>
                      <a:pt x="7868" y="3365"/>
                      <a:pt x="7875" y="3321"/>
                    </a:cubicBezTo>
                    <a:cubicBezTo>
                      <a:pt x="7882" y="3270"/>
                      <a:pt x="7882" y="3219"/>
                      <a:pt x="7890" y="3167"/>
                    </a:cubicBezTo>
                    <a:cubicBezTo>
                      <a:pt x="7897" y="3065"/>
                      <a:pt x="7897" y="2947"/>
                      <a:pt x="7897" y="2837"/>
                    </a:cubicBezTo>
                    <a:lnTo>
                      <a:pt x="7897" y="2823"/>
                    </a:lnTo>
                    <a:cubicBezTo>
                      <a:pt x="6445" y="2544"/>
                      <a:pt x="5030" y="2082"/>
                      <a:pt x="3696" y="1452"/>
                    </a:cubicBezTo>
                    <a:cubicBezTo>
                      <a:pt x="3652" y="1510"/>
                      <a:pt x="3608" y="1562"/>
                      <a:pt x="3556" y="1613"/>
                    </a:cubicBezTo>
                    <a:cubicBezTo>
                      <a:pt x="3520" y="1650"/>
                      <a:pt x="3476" y="1679"/>
                      <a:pt x="3432" y="1701"/>
                    </a:cubicBezTo>
                    <a:cubicBezTo>
                      <a:pt x="3395" y="1723"/>
                      <a:pt x="3373" y="1730"/>
                      <a:pt x="3373" y="1730"/>
                    </a:cubicBezTo>
                    <a:cubicBezTo>
                      <a:pt x="3373" y="1730"/>
                      <a:pt x="3380" y="1708"/>
                      <a:pt x="3395" y="1672"/>
                    </a:cubicBezTo>
                    <a:lnTo>
                      <a:pt x="3446" y="1532"/>
                    </a:lnTo>
                    <a:cubicBezTo>
                      <a:pt x="3461" y="1481"/>
                      <a:pt x="3483" y="1422"/>
                      <a:pt x="3505" y="1356"/>
                    </a:cubicBezTo>
                    <a:lnTo>
                      <a:pt x="3234" y="1224"/>
                    </a:lnTo>
                    <a:cubicBezTo>
                      <a:pt x="3212" y="1276"/>
                      <a:pt x="3190" y="1327"/>
                      <a:pt x="3168" y="1378"/>
                    </a:cubicBezTo>
                    <a:cubicBezTo>
                      <a:pt x="3117" y="1474"/>
                      <a:pt x="3065" y="1569"/>
                      <a:pt x="2999" y="1657"/>
                    </a:cubicBezTo>
                    <a:cubicBezTo>
                      <a:pt x="2955" y="1716"/>
                      <a:pt x="2904" y="1774"/>
                      <a:pt x="2845" y="1826"/>
                    </a:cubicBezTo>
                    <a:cubicBezTo>
                      <a:pt x="2809" y="1870"/>
                      <a:pt x="2779" y="1884"/>
                      <a:pt x="2779" y="1884"/>
                    </a:cubicBezTo>
                    <a:cubicBezTo>
                      <a:pt x="2779" y="1884"/>
                      <a:pt x="2794" y="1855"/>
                      <a:pt x="2809" y="1804"/>
                    </a:cubicBezTo>
                    <a:cubicBezTo>
                      <a:pt x="2823" y="1752"/>
                      <a:pt x="2845" y="1679"/>
                      <a:pt x="2875" y="1591"/>
                    </a:cubicBezTo>
                    <a:lnTo>
                      <a:pt x="2970" y="1298"/>
                    </a:lnTo>
                    <a:cubicBezTo>
                      <a:pt x="2985" y="1246"/>
                      <a:pt x="3007" y="1195"/>
                      <a:pt x="3021" y="1137"/>
                    </a:cubicBezTo>
                    <a:lnTo>
                      <a:pt x="3029" y="1115"/>
                    </a:lnTo>
                    <a:cubicBezTo>
                      <a:pt x="2735" y="968"/>
                      <a:pt x="2449" y="807"/>
                      <a:pt x="2171" y="645"/>
                    </a:cubicBezTo>
                    <a:cubicBezTo>
                      <a:pt x="2039" y="565"/>
                      <a:pt x="1899" y="491"/>
                      <a:pt x="1767" y="418"/>
                    </a:cubicBezTo>
                    <a:cubicBezTo>
                      <a:pt x="1636" y="337"/>
                      <a:pt x="1496" y="271"/>
                      <a:pt x="1357" y="205"/>
                    </a:cubicBezTo>
                    <a:cubicBezTo>
                      <a:pt x="1115" y="81"/>
                      <a:pt x="844" y="7"/>
                      <a:pt x="572"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a:off x="1251950" y="2800450"/>
                <a:ext cx="57200" cy="67250"/>
              </a:xfrm>
              <a:custGeom>
                <a:avLst/>
                <a:gdLst/>
                <a:ahLst/>
                <a:cxnLst/>
                <a:rect l="l" t="t" r="r" b="b"/>
                <a:pathLst>
                  <a:path w="2288" h="2690" extrusionOk="0">
                    <a:moveTo>
                      <a:pt x="1148" y="0"/>
                    </a:moveTo>
                    <a:cubicBezTo>
                      <a:pt x="1054" y="0"/>
                      <a:pt x="960" y="12"/>
                      <a:pt x="865" y="43"/>
                    </a:cubicBezTo>
                    <a:cubicBezTo>
                      <a:pt x="777" y="72"/>
                      <a:pt x="697" y="109"/>
                      <a:pt x="616" y="160"/>
                    </a:cubicBezTo>
                    <a:cubicBezTo>
                      <a:pt x="513" y="218"/>
                      <a:pt x="418" y="299"/>
                      <a:pt x="330" y="380"/>
                    </a:cubicBezTo>
                    <a:cubicBezTo>
                      <a:pt x="88" y="688"/>
                      <a:pt x="0" y="1091"/>
                      <a:pt x="88" y="1472"/>
                    </a:cubicBezTo>
                    <a:cubicBezTo>
                      <a:pt x="118" y="1597"/>
                      <a:pt x="169" y="1721"/>
                      <a:pt x="235" y="1839"/>
                    </a:cubicBezTo>
                    <a:cubicBezTo>
                      <a:pt x="301" y="1956"/>
                      <a:pt x="374" y="2066"/>
                      <a:pt x="440" y="2176"/>
                    </a:cubicBezTo>
                    <a:cubicBezTo>
                      <a:pt x="550" y="2323"/>
                      <a:pt x="609" y="2506"/>
                      <a:pt x="616" y="2689"/>
                    </a:cubicBezTo>
                    <a:cubicBezTo>
                      <a:pt x="675" y="2572"/>
                      <a:pt x="719" y="2455"/>
                      <a:pt x="763" y="2345"/>
                    </a:cubicBezTo>
                    <a:cubicBezTo>
                      <a:pt x="873" y="2073"/>
                      <a:pt x="1012" y="1802"/>
                      <a:pt x="1261" y="1634"/>
                    </a:cubicBezTo>
                    <a:cubicBezTo>
                      <a:pt x="1483" y="1507"/>
                      <a:pt x="1735" y="1440"/>
                      <a:pt x="1992" y="1440"/>
                    </a:cubicBezTo>
                    <a:cubicBezTo>
                      <a:pt x="2049" y="1440"/>
                      <a:pt x="2106" y="1444"/>
                      <a:pt x="2163" y="1450"/>
                    </a:cubicBezTo>
                    <a:cubicBezTo>
                      <a:pt x="2082" y="1384"/>
                      <a:pt x="2009" y="1304"/>
                      <a:pt x="1950" y="1223"/>
                    </a:cubicBezTo>
                    <a:cubicBezTo>
                      <a:pt x="1848" y="1069"/>
                      <a:pt x="1811" y="886"/>
                      <a:pt x="1855" y="710"/>
                    </a:cubicBezTo>
                    <a:cubicBezTo>
                      <a:pt x="1899" y="570"/>
                      <a:pt x="1980" y="446"/>
                      <a:pt x="2075" y="343"/>
                    </a:cubicBezTo>
                    <a:cubicBezTo>
                      <a:pt x="2141" y="270"/>
                      <a:pt x="2214" y="196"/>
                      <a:pt x="2288" y="130"/>
                    </a:cubicBezTo>
                    <a:lnTo>
                      <a:pt x="2288" y="130"/>
                    </a:lnTo>
                    <a:cubicBezTo>
                      <a:pt x="2235" y="140"/>
                      <a:pt x="2182" y="144"/>
                      <a:pt x="2129" y="144"/>
                    </a:cubicBezTo>
                    <a:cubicBezTo>
                      <a:pt x="1808" y="144"/>
                      <a:pt x="1478" y="0"/>
                      <a:pt x="114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7"/>
              <p:cNvSpPr/>
              <p:nvPr/>
            </p:nvSpPr>
            <p:spPr>
              <a:xfrm>
                <a:off x="1251950" y="2800450"/>
                <a:ext cx="57200" cy="67250"/>
              </a:xfrm>
              <a:custGeom>
                <a:avLst/>
                <a:gdLst/>
                <a:ahLst/>
                <a:cxnLst/>
                <a:rect l="l" t="t" r="r" b="b"/>
                <a:pathLst>
                  <a:path w="2288" h="2690" extrusionOk="0">
                    <a:moveTo>
                      <a:pt x="1148" y="0"/>
                    </a:moveTo>
                    <a:cubicBezTo>
                      <a:pt x="1054" y="0"/>
                      <a:pt x="960" y="12"/>
                      <a:pt x="865" y="43"/>
                    </a:cubicBezTo>
                    <a:cubicBezTo>
                      <a:pt x="777" y="72"/>
                      <a:pt x="697" y="109"/>
                      <a:pt x="616" y="160"/>
                    </a:cubicBezTo>
                    <a:cubicBezTo>
                      <a:pt x="513" y="218"/>
                      <a:pt x="418" y="299"/>
                      <a:pt x="330" y="380"/>
                    </a:cubicBezTo>
                    <a:cubicBezTo>
                      <a:pt x="88" y="688"/>
                      <a:pt x="0" y="1091"/>
                      <a:pt x="88" y="1472"/>
                    </a:cubicBezTo>
                    <a:cubicBezTo>
                      <a:pt x="118" y="1597"/>
                      <a:pt x="169" y="1721"/>
                      <a:pt x="235" y="1839"/>
                    </a:cubicBezTo>
                    <a:cubicBezTo>
                      <a:pt x="301" y="1956"/>
                      <a:pt x="374" y="2066"/>
                      <a:pt x="440" y="2176"/>
                    </a:cubicBezTo>
                    <a:cubicBezTo>
                      <a:pt x="550" y="2323"/>
                      <a:pt x="609" y="2506"/>
                      <a:pt x="616" y="2689"/>
                    </a:cubicBezTo>
                    <a:cubicBezTo>
                      <a:pt x="675" y="2572"/>
                      <a:pt x="719" y="2455"/>
                      <a:pt x="763" y="2345"/>
                    </a:cubicBezTo>
                    <a:cubicBezTo>
                      <a:pt x="873" y="2073"/>
                      <a:pt x="1012" y="1802"/>
                      <a:pt x="1261" y="1634"/>
                    </a:cubicBezTo>
                    <a:cubicBezTo>
                      <a:pt x="1483" y="1507"/>
                      <a:pt x="1735" y="1440"/>
                      <a:pt x="1992" y="1440"/>
                    </a:cubicBezTo>
                    <a:cubicBezTo>
                      <a:pt x="2049" y="1440"/>
                      <a:pt x="2106" y="1444"/>
                      <a:pt x="2163" y="1450"/>
                    </a:cubicBezTo>
                    <a:cubicBezTo>
                      <a:pt x="2082" y="1384"/>
                      <a:pt x="2009" y="1304"/>
                      <a:pt x="1950" y="1223"/>
                    </a:cubicBezTo>
                    <a:cubicBezTo>
                      <a:pt x="1848" y="1069"/>
                      <a:pt x="1811" y="886"/>
                      <a:pt x="1855" y="710"/>
                    </a:cubicBezTo>
                    <a:cubicBezTo>
                      <a:pt x="1899" y="570"/>
                      <a:pt x="1980" y="446"/>
                      <a:pt x="2075" y="343"/>
                    </a:cubicBezTo>
                    <a:cubicBezTo>
                      <a:pt x="2141" y="270"/>
                      <a:pt x="2214" y="196"/>
                      <a:pt x="2288" y="130"/>
                    </a:cubicBezTo>
                    <a:lnTo>
                      <a:pt x="2288" y="130"/>
                    </a:lnTo>
                    <a:cubicBezTo>
                      <a:pt x="2235" y="140"/>
                      <a:pt x="2182" y="144"/>
                      <a:pt x="2129" y="144"/>
                    </a:cubicBezTo>
                    <a:cubicBezTo>
                      <a:pt x="1808" y="144"/>
                      <a:pt x="1478" y="0"/>
                      <a:pt x="114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7"/>
              <p:cNvSpPr/>
              <p:nvPr/>
            </p:nvSpPr>
            <p:spPr>
              <a:xfrm>
                <a:off x="1252850" y="2799950"/>
                <a:ext cx="56300" cy="65350"/>
              </a:xfrm>
              <a:custGeom>
                <a:avLst/>
                <a:gdLst/>
                <a:ahLst/>
                <a:cxnLst/>
                <a:rect l="l" t="t" r="r" b="b"/>
                <a:pathLst>
                  <a:path w="2252" h="2614" extrusionOk="0">
                    <a:moveTo>
                      <a:pt x="1138" y="0"/>
                    </a:moveTo>
                    <a:cubicBezTo>
                      <a:pt x="1041" y="0"/>
                      <a:pt x="943" y="13"/>
                      <a:pt x="844" y="48"/>
                    </a:cubicBezTo>
                    <a:cubicBezTo>
                      <a:pt x="749" y="85"/>
                      <a:pt x="668" y="121"/>
                      <a:pt x="587" y="172"/>
                    </a:cubicBezTo>
                    <a:cubicBezTo>
                      <a:pt x="477" y="238"/>
                      <a:pt x="382" y="312"/>
                      <a:pt x="294" y="400"/>
                    </a:cubicBezTo>
                    <a:cubicBezTo>
                      <a:pt x="67" y="686"/>
                      <a:pt x="1" y="1067"/>
                      <a:pt x="118" y="1412"/>
                    </a:cubicBezTo>
                    <a:cubicBezTo>
                      <a:pt x="162" y="1536"/>
                      <a:pt x="221" y="1646"/>
                      <a:pt x="294" y="1756"/>
                    </a:cubicBezTo>
                    <a:lnTo>
                      <a:pt x="492" y="2086"/>
                    </a:lnTo>
                    <a:cubicBezTo>
                      <a:pt x="602" y="2240"/>
                      <a:pt x="653" y="2423"/>
                      <a:pt x="653" y="2614"/>
                    </a:cubicBezTo>
                    <a:cubicBezTo>
                      <a:pt x="712" y="2504"/>
                      <a:pt x="756" y="2387"/>
                      <a:pt x="800" y="2277"/>
                    </a:cubicBezTo>
                    <a:cubicBezTo>
                      <a:pt x="910" y="2013"/>
                      <a:pt x="1042" y="1749"/>
                      <a:pt x="1277" y="1595"/>
                    </a:cubicBezTo>
                    <a:cubicBezTo>
                      <a:pt x="1455" y="1498"/>
                      <a:pt x="1657" y="1447"/>
                      <a:pt x="1860" y="1447"/>
                    </a:cubicBezTo>
                    <a:cubicBezTo>
                      <a:pt x="1950" y="1447"/>
                      <a:pt x="2040" y="1457"/>
                      <a:pt x="2127" y="1478"/>
                    </a:cubicBezTo>
                    <a:cubicBezTo>
                      <a:pt x="2054" y="1397"/>
                      <a:pt x="1988" y="1309"/>
                      <a:pt x="1936" y="1214"/>
                    </a:cubicBezTo>
                    <a:cubicBezTo>
                      <a:pt x="1834" y="1067"/>
                      <a:pt x="1804" y="876"/>
                      <a:pt x="1841" y="700"/>
                    </a:cubicBezTo>
                    <a:cubicBezTo>
                      <a:pt x="1885" y="568"/>
                      <a:pt x="1951" y="451"/>
                      <a:pt x="2054" y="348"/>
                    </a:cubicBezTo>
                    <a:cubicBezTo>
                      <a:pt x="2112" y="275"/>
                      <a:pt x="2178" y="209"/>
                      <a:pt x="2252" y="150"/>
                    </a:cubicBezTo>
                    <a:lnTo>
                      <a:pt x="2252" y="150"/>
                    </a:lnTo>
                    <a:cubicBezTo>
                      <a:pt x="2210" y="157"/>
                      <a:pt x="2169" y="159"/>
                      <a:pt x="2127" y="159"/>
                    </a:cubicBezTo>
                    <a:cubicBezTo>
                      <a:pt x="1805" y="159"/>
                      <a:pt x="1475" y="0"/>
                      <a:pt x="113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7"/>
              <p:cNvSpPr/>
              <p:nvPr/>
            </p:nvSpPr>
            <p:spPr>
              <a:xfrm>
                <a:off x="1252850" y="2799950"/>
                <a:ext cx="56300" cy="65350"/>
              </a:xfrm>
              <a:custGeom>
                <a:avLst/>
                <a:gdLst/>
                <a:ahLst/>
                <a:cxnLst/>
                <a:rect l="l" t="t" r="r" b="b"/>
                <a:pathLst>
                  <a:path w="2252" h="2614" extrusionOk="0">
                    <a:moveTo>
                      <a:pt x="1138" y="0"/>
                    </a:moveTo>
                    <a:cubicBezTo>
                      <a:pt x="1041" y="0"/>
                      <a:pt x="943" y="13"/>
                      <a:pt x="844" y="48"/>
                    </a:cubicBezTo>
                    <a:cubicBezTo>
                      <a:pt x="749" y="85"/>
                      <a:pt x="668" y="121"/>
                      <a:pt x="587" y="172"/>
                    </a:cubicBezTo>
                    <a:cubicBezTo>
                      <a:pt x="477" y="238"/>
                      <a:pt x="382" y="312"/>
                      <a:pt x="294" y="400"/>
                    </a:cubicBezTo>
                    <a:cubicBezTo>
                      <a:pt x="67" y="686"/>
                      <a:pt x="1" y="1067"/>
                      <a:pt x="118" y="1412"/>
                    </a:cubicBezTo>
                    <a:cubicBezTo>
                      <a:pt x="162" y="1536"/>
                      <a:pt x="221" y="1646"/>
                      <a:pt x="294" y="1756"/>
                    </a:cubicBezTo>
                    <a:lnTo>
                      <a:pt x="492" y="2086"/>
                    </a:lnTo>
                    <a:cubicBezTo>
                      <a:pt x="602" y="2240"/>
                      <a:pt x="653" y="2423"/>
                      <a:pt x="653" y="2614"/>
                    </a:cubicBezTo>
                    <a:cubicBezTo>
                      <a:pt x="712" y="2504"/>
                      <a:pt x="756" y="2387"/>
                      <a:pt x="800" y="2277"/>
                    </a:cubicBezTo>
                    <a:cubicBezTo>
                      <a:pt x="910" y="2013"/>
                      <a:pt x="1042" y="1749"/>
                      <a:pt x="1277" y="1595"/>
                    </a:cubicBezTo>
                    <a:cubicBezTo>
                      <a:pt x="1455" y="1498"/>
                      <a:pt x="1657" y="1447"/>
                      <a:pt x="1860" y="1447"/>
                    </a:cubicBezTo>
                    <a:cubicBezTo>
                      <a:pt x="1950" y="1447"/>
                      <a:pt x="2040" y="1457"/>
                      <a:pt x="2127" y="1478"/>
                    </a:cubicBezTo>
                    <a:cubicBezTo>
                      <a:pt x="2054" y="1397"/>
                      <a:pt x="1988" y="1309"/>
                      <a:pt x="1936" y="1214"/>
                    </a:cubicBezTo>
                    <a:cubicBezTo>
                      <a:pt x="1834" y="1067"/>
                      <a:pt x="1804" y="876"/>
                      <a:pt x="1841" y="700"/>
                    </a:cubicBezTo>
                    <a:cubicBezTo>
                      <a:pt x="1885" y="568"/>
                      <a:pt x="1951" y="451"/>
                      <a:pt x="2054" y="348"/>
                    </a:cubicBezTo>
                    <a:cubicBezTo>
                      <a:pt x="2112" y="275"/>
                      <a:pt x="2178" y="209"/>
                      <a:pt x="2252" y="150"/>
                    </a:cubicBezTo>
                    <a:lnTo>
                      <a:pt x="2252" y="150"/>
                    </a:lnTo>
                    <a:cubicBezTo>
                      <a:pt x="2210" y="157"/>
                      <a:pt x="2169" y="159"/>
                      <a:pt x="2127" y="159"/>
                    </a:cubicBezTo>
                    <a:cubicBezTo>
                      <a:pt x="1805" y="159"/>
                      <a:pt x="1475" y="0"/>
                      <a:pt x="113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7"/>
              <p:cNvSpPr/>
              <p:nvPr/>
            </p:nvSpPr>
            <p:spPr>
              <a:xfrm>
                <a:off x="1235075" y="2785925"/>
                <a:ext cx="39075" cy="36500"/>
              </a:xfrm>
              <a:custGeom>
                <a:avLst/>
                <a:gdLst/>
                <a:ahLst/>
                <a:cxnLst/>
                <a:rect l="l" t="t" r="r" b="b"/>
                <a:pathLst>
                  <a:path w="1563" h="1460" extrusionOk="0">
                    <a:moveTo>
                      <a:pt x="155" y="0"/>
                    </a:moveTo>
                    <a:cubicBezTo>
                      <a:pt x="96" y="81"/>
                      <a:pt x="52" y="162"/>
                      <a:pt x="1" y="242"/>
                    </a:cubicBezTo>
                    <a:cubicBezTo>
                      <a:pt x="81" y="308"/>
                      <a:pt x="162" y="367"/>
                      <a:pt x="243" y="426"/>
                    </a:cubicBezTo>
                    <a:cubicBezTo>
                      <a:pt x="331" y="484"/>
                      <a:pt x="419" y="550"/>
                      <a:pt x="499" y="631"/>
                    </a:cubicBezTo>
                    <a:cubicBezTo>
                      <a:pt x="543" y="682"/>
                      <a:pt x="580" y="741"/>
                      <a:pt x="617" y="799"/>
                    </a:cubicBezTo>
                    <a:cubicBezTo>
                      <a:pt x="690" y="909"/>
                      <a:pt x="763" y="1027"/>
                      <a:pt x="844" y="1137"/>
                    </a:cubicBezTo>
                    <a:lnTo>
                      <a:pt x="1093" y="1459"/>
                    </a:lnTo>
                    <a:cubicBezTo>
                      <a:pt x="1276" y="1305"/>
                      <a:pt x="1438" y="1122"/>
                      <a:pt x="1562" y="909"/>
                    </a:cubicBezTo>
                    <a:cubicBezTo>
                      <a:pt x="1423" y="792"/>
                      <a:pt x="1269" y="675"/>
                      <a:pt x="1137" y="550"/>
                    </a:cubicBezTo>
                    <a:cubicBezTo>
                      <a:pt x="1034" y="448"/>
                      <a:pt x="917" y="352"/>
                      <a:pt x="793" y="279"/>
                    </a:cubicBezTo>
                    <a:cubicBezTo>
                      <a:pt x="639" y="206"/>
                      <a:pt x="492" y="140"/>
                      <a:pt x="338" y="88"/>
                    </a:cubicBezTo>
                    <a:cubicBezTo>
                      <a:pt x="279" y="59"/>
                      <a:pt x="213" y="37"/>
                      <a:pt x="15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7"/>
              <p:cNvSpPr/>
              <p:nvPr/>
            </p:nvSpPr>
            <p:spPr>
              <a:xfrm>
                <a:off x="1235075" y="2785925"/>
                <a:ext cx="39075" cy="36500"/>
              </a:xfrm>
              <a:custGeom>
                <a:avLst/>
                <a:gdLst/>
                <a:ahLst/>
                <a:cxnLst/>
                <a:rect l="l" t="t" r="r" b="b"/>
                <a:pathLst>
                  <a:path w="1563" h="1460" extrusionOk="0">
                    <a:moveTo>
                      <a:pt x="155" y="0"/>
                    </a:moveTo>
                    <a:cubicBezTo>
                      <a:pt x="96" y="81"/>
                      <a:pt x="52" y="162"/>
                      <a:pt x="1" y="242"/>
                    </a:cubicBezTo>
                    <a:cubicBezTo>
                      <a:pt x="81" y="308"/>
                      <a:pt x="162" y="367"/>
                      <a:pt x="243" y="426"/>
                    </a:cubicBezTo>
                    <a:cubicBezTo>
                      <a:pt x="331" y="484"/>
                      <a:pt x="419" y="550"/>
                      <a:pt x="499" y="631"/>
                    </a:cubicBezTo>
                    <a:cubicBezTo>
                      <a:pt x="543" y="682"/>
                      <a:pt x="580" y="741"/>
                      <a:pt x="617" y="799"/>
                    </a:cubicBezTo>
                    <a:cubicBezTo>
                      <a:pt x="690" y="909"/>
                      <a:pt x="763" y="1027"/>
                      <a:pt x="844" y="1137"/>
                    </a:cubicBezTo>
                    <a:lnTo>
                      <a:pt x="1093" y="1459"/>
                    </a:lnTo>
                    <a:cubicBezTo>
                      <a:pt x="1276" y="1305"/>
                      <a:pt x="1438" y="1122"/>
                      <a:pt x="1562" y="909"/>
                    </a:cubicBezTo>
                    <a:cubicBezTo>
                      <a:pt x="1423" y="792"/>
                      <a:pt x="1269" y="675"/>
                      <a:pt x="1137" y="550"/>
                    </a:cubicBezTo>
                    <a:cubicBezTo>
                      <a:pt x="1034" y="448"/>
                      <a:pt x="917" y="352"/>
                      <a:pt x="793" y="279"/>
                    </a:cubicBezTo>
                    <a:cubicBezTo>
                      <a:pt x="639" y="206"/>
                      <a:pt x="492" y="140"/>
                      <a:pt x="338" y="88"/>
                    </a:cubicBezTo>
                    <a:cubicBezTo>
                      <a:pt x="279" y="59"/>
                      <a:pt x="213" y="37"/>
                      <a:pt x="15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7"/>
              <p:cNvSpPr/>
              <p:nvPr/>
            </p:nvSpPr>
            <p:spPr>
              <a:xfrm>
                <a:off x="1261650" y="2803700"/>
                <a:ext cx="8100" cy="8825"/>
              </a:xfrm>
              <a:custGeom>
                <a:avLst/>
                <a:gdLst/>
                <a:ahLst/>
                <a:cxnLst/>
                <a:rect l="l" t="t" r="r" b="b"/>
                <a:pathLst>
                  <a:path w="324" h="353" extrusionOk="0">
                    <a:moveTo>
                      <a:pt x="284" y="0"/>
                    </a:moveTo>
                    <a:cubicBezTo>
                      <a:pt x="267" y="0"/>
                      <a:pt x="249" y="10"/>
                      <a:pt x="243" y="30"/>
                    </a:cubicBezTo>
                    <a:cubicBezTo>
                      <a:pt x="213" y="162"/>
                      <a:pt x="103" y="228"/>
                      <a:pt x="15" y="330"/>
                    </a:cubicBezTo>
                    <a:cubicBezTo>
                      <a:pt x="1" y="338"/>
                      <a:pt x="15" y="352"/>
                      <a:pt x="30" y="352"/>
                    </a:cubicBezTo>
                    <a:cubicBezTo>
                      <a:pt x="177" y="308"/>
                      <a:pt x="323" y="198"/>
                      <a:pt x="323" y="37"/>
                    </a:cubicBezTo>
                    <a:cubicBezTo>
                      <a:pt x="323" y="13"/>
                      <a:pt x="304" y="0"/>
                      <a:pt x="28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7"/>
              <p:cNvSpPr/>
              <p:nvPr/>
            </p:nvSpPr>
            <p:spPr>
              <a:xfrm>
                <a:off x="1261650" y="2803700"/>
                <a:ext cx="8100" cy="8825"/>
              </a:xfrm>
              <a:custGeom>
                <a:avLst/>
                <a:gdLst/>
                <a:ahLst/>
                <a:cxnLst/>
                <a:rect l="l" t="t" r="r" b="b"/>
                <a:pathLst>
                  <a:path w="324" h="353" extrusionOk="0">
                    <a:moveTo>
                      <a:pt x="284" y="0"/>
                    </a:moveTo>
                    <a:cubicBezTo>
                      <a:pt x="267" y="0"/>
                      <a:pt x="249" y="10"/>
                      <a:pt x="243" y="30"/>
                    </a:cubicBezTo>
                    <a:cubicBezTo>
                      <a:pt x="213" y="162"/>
                      <a:pt x="103" y="228"/>
                      <a:pt x="15" y="330"/>
                    </a:cubicBezTo>
                    <a:cubicBezTo>
                      <a:pt x="1" y="338"/>
                      <a:pt x="15" y="352"/>
                      <a:pt x="30" y="352"/>
                    </a:cubicBezTo>
                    <a:cubicBezTo>
                      <a:pt x="177" y="308"/>
                      <a:pt x="323" y="198"/>
                      <a:pt x="323" y="37"/>
                    </a:cubicBezTo>
                    <a:cubicBezTo>
                      <a:pt x="323" y="13"/>
                      <a:pt x="304" y="0"/>
                      <a:pt x="28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7"/>
              <p:cNvSpPr/>
              <p:nvPr/>
            </p:nvSpPr>
            <p:spPr>
              <a:xfrm>
                <a:off x="1260750" y="2802525"/>
                <a:ext cx="12525" cy="14400"/>
              </a:xfrm>
              <a:custGeom>
                <a:avLst/>
                <a:gdLst/>
                <a:ahLst/>
                <a:cxnLst/>
                <a:rect l="l" t="t" r="r" b="b"/>
                <a:pathLst>
                  <a:path w="501" h="576" extrusionOk="0">
                    <a:moveTo>
                      <a:pt x="378" y="0"/>
                    </a:moveTo>
                    <a:cubicBezTo>
                      <a:pt x="349" y="0"/>
                      <a:pt x="323" y="16"/>
                      <a:pt x="315" y="55"/>
                    </a:cubicBezTo>
                    <a:cubicBezTo>
                      <a:pt x="315" y="62"/>
                      <a:pt x="323" y="69"/>
                      <a:pt x="323" y="69"/>
                    </a:cubicBezTo>
                    <a:cubicBezTo>
                      <a:pt x="330" y="69"/>
                      <a:pt x="337" y="68"/>
                      <a:pt x="344" y="68"/>
                    </a:cubicBezTo>
                    <a:cubicBezTo>
                      <a:pt x="484" y="68"/>
                      <a:pt x="321" y="291"/>
                      <a:pt x="279" y="333"/>
                    </a:cubicBezTo>
                    <a:cubicBezTo>
                      <a:pt x="205" y="421"/>
                      <a:pt x="110" y="495"/>
                      <a:pt x="15" y="553"/>
                    </a:cubicBezTo>
                    <a:cubicBezTo>
                      <a:pt x="0" y="561"/>
                      <a:pt x="7" y="575"/>
                      <a:pt x="22" y="575"/>
                    </a:cubicBezTo>
                    <a:cubicBezTo>
                      <a:pt x="227" y="531"/>
                      <a:pt x="462" y="355"/>
                      <a:pt x="491" y="128"/>
                    </a:cubicBezTo>
                    <a:cubicBezTo>
                      <a:pt x="501" y="57"/>
                      <a:pt x="433" y="0"/>
                      <a:pt x="37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7"/>
              <p:cNvSpPr/>
              <p:nvPr/>
            </p:nvSpPr>
            <p:spPr>
              <a:xfrm>
                <a:off x="1260750" y="2802525"/>
                <a:ext cx="12525" cy="14400"/>
              </a:xfrm>
              <a:custGeom>
                <a:avLst/>
                <a:gdLst/>
                <a:ahLst/>
                <a:cxnLst/>
                <a:rect l="l" t="t" r="r" b="b"/>
                <a:pathLst>
                  <a:path w="501" h="576" extrusionOk="0">
                    <a:moveTo>
                      <a:pt x="378" y="0"/>
                    </a:moveTo>
                    <a:cubicBezTo>
                      <a:pt x="349" y="0"/>
                      <a:pt x="323" y="16"/>
                      <a:pt x="315" y="55"/>
                    </a:cubicBezTo>
                    <a:cubicBezTo>
                      <a:pt x="315" y="62"/>
                      <a:pt x="323" y="69"/>
                      <a:pt x="323" y="69"/>
                    </a:cubicBezTo>
                    <a:cubicBezTo>
                      <a:pt x="330" y="69"/>
                      <a:pt x="337" y="68"/>
                      <a:pt x="344" y="68"/>
                    </a:cubicBezTo>
                    <a:cubicBezTo>
                      <a:pt x="484" y="68"/>
                      <a:pt x="321" y="291"/>
                      <a:pt x="279" y="333"/>
                    </a:cubicBezTo>
                    <a:cubicBezTo>
                      <a:pt x="205" y="421"/>
                      <a:pt x="110" y="495"/>
                      <a:pt x="15" y="553"/>
                    </a:cubicBezTo>
                    <a:cubicBezTo>
                      <a:pt x="0" y="561"/>
                      <a:pt x="7" y="575"/>
                      <a:pt x="22" y="575"/>
                    </a:cubicBezTo>
                    <a:cubicBezTo>
                      <a:pt x="227" y="531"/>
                      <a:pt x="462" y="355"/>
                      <a:pt x="491" y="128"/>
                    </a:cubicBezTo>
                    <a:cubicBezTo>
                      <a:pt x="501" y="57"/>
                      <a:pt x="433" y="0"/>
                      <a:pt x="37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7"/>
              <p:cNvSpPr/>
              <p:nvPr/>
            </p:nvSpPr>
            <p:spPr>
              <a:xfrm>
                <a:off x="1340100" y="2877500"/>
                <a:ext cx="16700" cy="25925"/>
              </a:xfrm>
              <a:custGeom>
                <a:avLst/>
                <a:gdLst/>
                <a:ahLst/>
                <a:cxnLst/>
                <a:rect l="l" t="t" r="r" b="b"/>
                <a:pathLst>
                  <a:path w="668" h="1037" extrusionOk="0">
                    <a:moveTo>
                      <a:pt x="660" y="0"/>
                    </a:moveTo>
                    <a:cubicBezTo>
                      <a:pt x="658" y="0"/>
                      <a:pt x="655" y="1"/>
                      <a:pt x="653" y="3"/>
                    </a:cubicBezTo>
                    <a:cubicBezTo>
                      <a:pt x="529" y="157"/>
                      <a:pt x="463" y="362"/>
                      <a:pt x="360" y="531"/>
                    </a:cubicBezTo>
                    <a:cubicBezTo>
                      <a:pt x="250" y="700"/>
                      <a:pt x="81" y="839"/>
                      <a:pt x="1" y="1022"/>
                    </a:cubicBezTo>
                    <a:cubicBezTo>
                      <a:pt x="1" y="1030"/>
                      <a:pt x="8" y="1037"/>
                      <a:pt x="15" y="1037"/>
                    </a:cubicBezTo>
                    <a:cubicBezTo>
                      <a:pt x="213" y="949"/>
                      <a:pt x="323" y="751"/>
                      <a:pt x="433" y="582"/>
                    </a:cubicBezTo>
                    <a:cubicBezTo>
                      <a:pt x="543" y="414"/>
                      <a:pt x="668" y="216"/>
                      <a:pt x="668" y="11"/>
                    </a:cubicBezTo>
                    <a:cubicBezTo>
                      <a:pt x="668" y="5"/>
                      <a:pt x="664" y="0"/>
                      <a:pt x="66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7"/>
              <p:cNvSpPr/>
              <p:nvPr/>
            </p:nvSpPr>
            <p:spPr>
              <a:xfrm>
                <a:off x="1340100" y="2877500"/>
                <a:ext cx="16700" cy="25925"/>
              </a:xfrm>
              <a:custGeom>
                <a:avLst/>
                <a:gdLst/>
                <a:ahLst/>
                <a:cxnLst/>
                <a:rect l="l" t="t" r="r" b="b"/>
                <a:pathLst>
                  <a:path w="668" h="1037" extrusionOk="0">
                    <a:moveTo>
                      <a:pt x="660" y="0"/>
                    </a:moveTo>
                    <a:cubicBezTo>
                      <a:pt x="658" y="0"/>
                      <a:pt x="655" y="1"/>
                      <a:pt x="653" y="3"/>
                    </a:cubicBezTo>
                    <a:cubicBezTo>
                      <a:pt x="529" y="157"/>
                      <a:pt x="463" y="362"/>
                      <a:pt x="360" y="531"/>
                    </a:cubicBezTo>
                    <a:cubicBezTo>
                      <a:pt x="250" y="700"/>
                      <a:pt x="81" y="839"/>
                      <a:pt x="1" y="1022"/>
                    </a:cubicBezTo>
                    <a:cubicBezTo>
                      <a:pt x="1" y="1030"/>
                      <a:pt x="8" y="1037"/>
                      <a:pt x="15" y="1037"/>
                    </a:cubicBezTo>
                    <a:cubicBezTo>
                      <a:pt x="213" y="949"/>
                      <a:pt x="323" y="751"/>
                      <a:pt x="433" y="582"/>
                    </a:cubicBezTo>
                    <a:cubicBezTo>
                      <a:pt x="543" y="414"/>
                      <a:pt x="668" y="216"/>
                      <a:pt x="668" y="11"/>
                    </a:cubicBezTo>
                    <a:cubicBezTo>
                      <a:pt x="668" y="5"/>
                      <a:pt x="664" y="0"/>
                      <a:pt x="66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7"/>
              <p:cNvSpPr/>
              <p:nvPr/>
            </p:nvSpPr>
            <p:spPr>
              <a:xfrm>
                <a:off x="1334050" y="2886900"/>
                <a:ext cx="10300" cy="13600"/>
              </a:xfrm>
              <a:custGeom>
                <a:avLst/>
                <a:gdLst/>
                <a:ahLst/>
                <a:cxnLst/>
                <a:rect l="l" t="t" r="r" b="b"/>
                <a:pathLst>
                  <a:path w="412" h="544" extrusionOk="0">
                    <a:moveTo>
                      <a:pt x="400" y="0"/>
                    </a:moveTo>
                    <a:cubicBezTo>
                      <a:pt x="396" y="0"/>
                      <a:pt x="392" y="3"/>
                      <a:pt x="389" y="8"/>
                    </a:cubicBezTo>
                    <a:cubicBezTo>
                      <a:pt x="316" y="89"/>
                      <a:pt x="250" y="192"/>
                      <a:pt x="184" y="280"/>
                    </a:cubicBezTo>
                    <a:cubicBezTo>
                      <a:pt x="111" y="353"/>
                      <a:pt x="52" y="441"/>
                      <a:pt x="1" y="529"/>
                    </a:cubicBezTo>
                    <a:cubicBezTo>
                      <a:pt x="1" y="536"/>
                      <a:pt x="8" y="544"/>
                      <a:pt x="16" y="544"/>
                    </a:cubicBezTo>
                    <a:cubicBezTo>
                      <a:pt x="228" y="470"/>
                      <a:pt x="375" y="214"/>
                      <a:pt x="411" y="16"/>
                    </a:cubicBezTo>
                    <a:cubicBezTo>
                      <a:pt x="411" y="7"/>
                      <a:pt x="406" y="0"/>
                      <a:pt x="40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7"/>
              <p:cNvSpPr/>
              <p:nvPr/>
            </p:nvSpPr>
            <p:spPr>
              <a:xfrm>
                <a:off x="1334050" y="2886900"/>
                <a:ext cx="10300" cy="13600"/>
              </a:xfrm>
              <a:custGeom>
                <a:avLst/>
                <a:gdLst/>
                <a:ahLst/>
                <a:cxnLst/>
                <a:rect l="l" t="t" r="r" b="b"/>
                <a:pathLst>
                  <a:path w="412" h="544" extrusionOk="0">
                    <a:moveTo>
                      <a:pt x="400" y="0"/>
                    </a:moveTo>
                    <a:cubicBezTo>
                      <a:pt x="396" y="0"/>
                      <a:pt x="392" y="3"/>
                      <a:pt x="389" y="8"/>
                    </a:cubicBezTo>
                    <a:cubicBezTo>
                      <a:pt x="316" y="89"/>
                      <a:pt x="250" y="192"/>
                      <a:pt x="184" y="280"/>
                    </a:cubicBezTo>
                    <a:cubicBezTo>
                      <a:pt x="111" y="353"/>
                      <a:pt x="52" y="441"/>
                      <a:pt x="1" y="529"/>
                    </a:cubicBezTo>
                    <a:cubicBezTo>
                      <a:pt x="1" y="536"/>
                      <a:pt x="8" y="544"/>
                      <a:pt x="16" y="544"/>
                    </a:cubicBezTo>
                    <a:cubicBezTo>
                      <a:pt x="228" y="470"/>
                      <a:pt x="375" y="214"/>
                      <a:pt x="411" y="16"/>
                    </a:cubicBezTo>
                    <a:cubicBezTo>
                      <a:pt x="411" y="7"/>
                      <a:pt x="406" y="0"/>
                      <a:pt x="40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7"/>
              <p:cNvSpPr/>
              <p:nvPr/>
            </p:nvSpPr>
            <p:spPr>
              <a:xfrm>
                <a:off x="1317050" y="2820550"/>
                <a:ext cx="11900" cy="29250"/>
              </a:xfrm>
              <a:custGeom>
                <a:avLst/>
                <a:gdLst/>
                <a:ahLst/>
                <a:cxnLst/>
                <a:rect l="l" t="t" r="r" b="b"/>
                <a:pathLst>
                  <a:path w="476" h="1170" extrusionOk="0">
                    <a:moveTo>
                      <a:pt x="459" y="0"/>
                    </a:moveTo>
                    <a:cubicBezTo>
                      <a:pt x="454" y="0"/>
                      <a:pt x="449" y="3"/>
                      <a:pt x="446" y="8"/>
                    </a:cubicBezTo>
                    <a:cubicBezTo>
                      <a:pt x="307" y="397"/>
                      <a:pt x="168" y="771"/>
                      <a:pt x="6" y="1152"/>
                    </a:cubicBezTo>
                    <a:cubicBezTo>
                      <a:pt x="1" y="1163"/>
                      <a:pt x="11" y="1170"/>
                      <a:pt x="20" y="1170"/>
                    </a:cubicBezTo>
                    <a:cubicBezTo>
                      <a:pt x="23" y="1170"/>
                      <a:pt x="26" y="1169"/>
                      <a:pt x="28" y="1167"/>
                    </a:cubicBezTo>
                    <a:cubicBezTo>
                      <a:pt x="292" y="837"/>
                      <a:pt x="446" y="434"/>
                      <a:pt x="476" y="16"/>
                    </a:cubicBezTo>
                    <a:cubicBezTo>
                      <a:pt x="476" y="7"/>
                      <a:pt x="467" y="0"/>
                      <a:pt x="459"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7"/>
              <p:cNvSpPr/>
              <p:nvPr/>
            </p:nvSpPr>
            <p:spPr>
              <a:xfrm>
                <a:off x="1317050" y="2820550"/>
                <a:ext cx="11900" cy="29250"/>
              </a:xfrm>
              <a:custGeom>
                <a:avLst/>
                <a:gdLst/>
                <a:ahLst/>
                <a:cxnLst/>
                <a:rect l="l" t="t" r="r" b="b"/>
                <a:pathLst>
                  <a:path w="476" h="1170" extrusionOk="0">
                    <a:moveTo>
                      <a:pt x="459" y="0"/>
                    </a:moveTo>
                    <a:cubicBezTo>
                      <a:pt x="454" y="0"/>
                      <a:pt x="449" y="3"/>
                      <a:pt x="446" y="8"/>
                    </a:cubicBezTo>
                    <a:cubicBezTo>
                      <a:pt x="307" y="397"/>
                      <a:pt x="168" y="771"/>
                      <a:pt x="6" y="1152"/>
                    </a:cubicBezTo>
                    <a:cubicBezTo>
                      <a:pt x="1" y="1163"/>
                      <a:pt x="11" y="1170"/>
                      <a:pt x="20" y="1170"/>
                    </a:cubicBezTo>
                    <a:cubicBezTo>
                      <a:pt x="23" y="1170"/>
                      <a:pt x="26" y="1169"/>
                      <a:pt x="28" y="1167"/>
                    </a:cubicBezTo>
                    <a:cubicBezTo>
                      <a:pt x="292" y="837"/>
                      <a:pt x="446" y="434"/>
                      <a:pt x="476" y="16"/>
                    </a:cubicBezTo>
                    <a:cubicBezTo>
                      <a:pt x="476" y="7"/>
                      <a:pt x="467" y="0"/>
                      <a:pt x="459"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7"/>
              <p:cNvSpPr/>
              <p:nvPr/>
            </p:nvSpPr>
            <p:spPr>
              <a:xfrm>
                <a:off x="1419300" y="2865575"/>
                <a:ext cx="7175" cy="23450"/>
              </a:xfrm>
              <a:custGeom>
                <a:avLst/>
                <a:gdLst/>
                <a:ahLst/>
                <a:cxnLst/>
                <a:rect l="l" t="t" r="r" b="b"/>
                <a:pathLst>
                  <a:path w="287" h="938" extrusionOk="0">
                    <a:moveTo>
                      <a:pt x="89" y="1"/>
                    </a:moveTo>
                    <a:cubicBezTo>
                      <a:pt x="84" y="1"/>
                      <a:pt x="81" y="6"/>
                      <a:pt x="81" y="11"/>
                    </a:cubicBezTo>
                    <a:cubicBezTo>
                      <a:pt x="51" y="136"/>
                      <a:pt x="88" y="275"/>
                      <a:pt x="88" y="414"/>
                    </a:cubicBezTo>
                    <a:cubicBezTo>
                      <a:pt x="73" y="583"/>
                      <a:pt x="44" y="759"/>
                      <a:pt x="0" y="920"/>
                    </a:cubicBezTo>
                    <a:cubicBezTo>
                      <a:pt x="0" y="931"/>
                      <a:pt x="12" y="938"/>
                      <a:pt x="21" y="938"/>
                    </a:cubicBezTo>
                    <a:cubicBezTo>
                      <a:pt x="24" y="938"/>
                      <a:pt x="27" y="937"/>
                      <a:pt x="29" y="935"/>
                    </a:cubicBezTo>
                    <a:cubicBezTo>
                      <a:pt x="169" y="700"/>
                      <a:pt x="286" y="231"/>
                      <a:pt x="95" y="4"/>
                    </a:cubicBezTo>
                    <a:cubicBezTo>
                      <a:pt x="93" y="1"/>
                      <a:pt x="91" y="1"/>
                      <a:pt x="89"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7"/>
              <p:cNvSpPr/>
              <p:nvPr/>
            </p:nvSpPr>
            <p:spPr>
              <a:xfrm>
                <a:off x="1419300" y="2865575"/>
                <a:ext cx="7175" cy="23450"/>
              </a:xfrm>
              <a:custGeom>
                <a:avLst/>
                <a:gdLst/>
                <a:ahLst/>
                <a:cxnLst/>
                <a:rect l="l" t="t" r="r" b="b"/>
                <a:pathLst>
                  <a:path w="287" h="938" extrusionOk="0">
                    <a:moveTo>
                      <a:pt x="89" y="1"/>
                    </a:moveTo>
                    <a:cubicBezTo>
                      <a:pt x="84" y="1"/>
                      <a:pt x="81" y="6"/>
                      <a:pt x="81" y="11"/>
                    </a:cubicBezTo>
                    <a:cubicBezTo>
                      <a:pt x="51" y="136"/>
                      <a:pt x="88" y="275"/>
                      <a:pt x="88" y="414"/>
                    </a:cubicBezTo>
                    <a:cubicBezTo>
                      <a:pt x="73" y="583"/>
                      <a:pt x="44" y="759"/>
                      <a:pt x="0" y="920"/>
                    </a:cubicBezTo>
                    <a:cubicBezTo>
                      <a:pt x="0" y="931"/>
                      <a:pt x="12" y="938"/>
                      <a:pt x="21" y="938"/>
                    </a:cubicBezTo>
                    <a:cubicBezTo>
                      <a:pt x="24" y="938"/>
                      <a:pt x="27" y="937"/>
                      <a:pt x="29" y="935"/>
                    </a:cubicBezTo>
                    <a:cubicBezTo>
                      <a:pt x="169" y="700"/>
                      <a:pt x="286" y="231"/>
                      <a:pt x="95" y="4"/>
                    </a:cubicBezTo>
                    <a:cubicBezTo>
                      <a:pt x="93" y="1"/>
                      <a:pt x="91" y="1"/>
                      <a:pt x="89"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7"/>
              <p:cNvSpPr/>
              <p:nvPr/>
            </p:nvSpPr>
            <p:spPr>
              <a:xfrm>
                <a:off x="1427800" y="2866675"/>
                <a:ext cx="6000" cy="19175"/>
              </a:xfrm>
              <a:custGeom>
                <a:avLst/>
                <a:gdLst/>
                <a:ahLst/>
                <a:cxnLst/>
                <a:rect l="l" t="t" r="r" b="b"/>
                <a:pathLst>
                  <a:path w="240" h="767" extrusionOk="0">
                    <a:moveTo>
                      <a:pt x="67" y="0"/>
                    </a:moveTo>
                    <a:cubicBezTo>
                      <a:pt x="54" y="0"/>
                      <a:pt x="41" y="11"/>
                      <a:pt x="41" y="26"/>
                    </a:cubicBezTo>
                    <a:cubicBezTo>
                      <a:pt x="71" y="268"/>
                      <a:pt x="56" y="517"/>
                      <a:pt x="5" y="751"/>
                    </a:cubicBezTo>
                    <a:cubicBezTo>
                      <a:pt x="0" y="761"/>
                      <a:pt x="7" y="767"/>
                      <a:pt x="14" y="767"/>
                    </a:cubicBezTo>
                    <a:cubicBezTo>
                      <a:pt x="19" y="767"/>
                      <a:pt x="24" y="764"/>
                      <a:pt x="27" y="759"/>
                    </a:cubicBezTo>
                    <a:cubicBezTo>
                      <a:pt x="151" y="539"/>
                      <a:pt x="239" y="246"/>
                      <a:pt x="85" y="11"/>
                    </a:cubicBezTo>
                    <a:cubicBezTo>
                      <a:pt x="80" y="3"/>
                      <a:pt x="73" y="0"/>
                      <a:pt x="67"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7"/>
              <p:cNvSpPr/>
              <p:nvPr/>
            </p:nvSpPr>
            <p:spPr>
              <a:xfrm>
                <a:off x="1427800" y="2866675"/>
                <a:ext cx="6000" cy="19175"/>
              </a:xfrm>
              <a:custGeom>
                <a:avLst/>
                <a:gdLst/>
                <a:ahLst/>
                <a:cxnLst/>
                <a:rect l="l" t="t" r="r" b="b"/>
                <a:pathLst>
                  <a:path w="240" h="767" extrusionOk="0">
                    <a:moveTo>
                      <a:pt x="67" y="0"/>
                    </a:moveTo>
                    <a:cubicBezTo>
                      <a:pt x="54" y="0"/>
                      <a:pt x="41" y="11"/>
                      <a:pt x="41" y="26"/>
                    </a:cubicBezTo>
                    <a:cubicBezTo>
                      <a:pt x="71" y="268"/>
                      <a:pt x="56" y="517"/>
                      <a:pt x="5" y="751"/>
                    </a:cubicBezTo>
                    <a:cubicBezTo>
                      <a:pt x="0" y="761"/>
                      <a:pt x="7" y="767"/>
                      <a:pt x="14" y="767"/>
                    </a:cubicBezTo>
                    <a:cubicBezTo>
                      <a:pt x="19" y="767"/>
                      <a:pt x="24" y="764"/>
                      <a:pt x="27" y="759"/>
                    </a:cubicBezTo>
                    <a:cubicBezTo>
                      <a:pt x="151" y="539"/>
                      <a:pt x="239" y="246"/>
                      <a:pt x="85" y="11"/>
                    </a:cubicBezTo>
                    <a:cubicBezTo>
                      <a:pt x="80" y="3"/>
                      <a:pt x="73" y="0"/>
                      <a:pt x="67"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7"/>
              <p:cNvSpPr/>
              <p:nvPr/>
            </p:nvSpPr>
            <p:spPr>
              <a:xfrm>
                <a:off x="1460350" y="2890425"/>
                <a:ext cx="10475" cy="33175"/>
              </a:xfrm>
              <a:custGeom>
                <a:avLst/>
                <a:gdLst/>
                <a:ahLst/>
                <a:cxnLst/>
                <a:rect l="l" t="t" r="r" b="b"/>
                <a:pathLst>
                  <a:path w="419" h="1327" extrusionOk="0">
                    <a:moveTo>
                      <a:pt x="341" y="0"/>
                    </a:moveTo>
                    <a:cubicBezTo>
                      <a:pt x="332" y="0"/>
                      <a:pt x="323" y="6"/>
                      <a:pt x="323" y="14"/>
                    </a:cubicBezTo>
                    <a:cubicBezTo>
                      <a:pt x="272" y="234"/>
                      <a:pt x="257" y="461"/>
                      <a:pt x="198" y="674"/>
                    </a:cubicBezTo>
                    <a:cubicBezTo>
                      <a:pt x="147" y="887"/>
                      <a:pt x="30" y="1092"/>
                      <a:pt x="0" y="1304"/>
                    </a:cubicBezTo>
                    <a:cubicBezTo>
                      <a:pt x="0" y="1319"/>
                      <a:pt x="10" y="1327"/>
                      <a:pt x="18" y="1327"/>
                    </a:cubicBezTo>
                    <a:cubicBezTo>
                      <a:pt x="23" y="1327"/>
                      <a:pt x="27" y="1324"/>
                      <a:pt x="30" y="1319"/>
                    </a:cubicBezTo>
                    <a:cubicBezTo>
                      <a:pt x="330" y="1033"/>
                      <a:pt x="418" y="395"/>
                      <a:pt x="360" y="14"/>
                    </a:cubicBezTo>
                    <a:cubicBezTo>
                      <a:pt x="356" y="4"/>
                      <a:pt x="349" y="0"/>
                      <a:pt x="34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7"/>
              <p:cNvSpPr/>
              <p:nvPr/>
            </p:nvSpPr>
            <p:spPr>
              <a:xfrm>
                <a:off x="1460350" y="2890425"/>
                <a:ext cx="10475" cy="33175"/>
              </a:xfrm>
              <a:custGeom>
                <a:avLst/>
                <a:gdLst/>
                <a:ahLst/>
                <a:cxnLst/>
                <a:rect l="l" t="t" r="r" b="b"/>
                <a:pathLst>
                  <a:path w="419" h="1327" extrusionOk="0">
                    <a:moveTo>
                      <a:pt x="341" y="0"/>
                    </a:moveTo>
                    <a:cubicBezTo>
                      <a:pt x="332" y="0"/>
                      <a:pt x="323" y="6"/>
                      <a:pt x="323" y="14"/>
                    </a:cubicBezTo>
                    <a:cubicBezTo>
                      <a:pt x="272" y="234"/>
                      <a:pt x="257" y="461"/>
                      <a:pt x="198" y="674"/>
                    </a:cubicBezTo>
                    <a:cubicBezTo>
                      <a:pt x="147" y="887"/>
                      <a:pt x="30" y="1092"/>
                      <a:pt x="0" y="1304"/>
                    </a:cubicBezTo>
                    <a:cubicBezTo>
                      <a:pt x="0" y="1319"/>
                      <a:pt x="10" y="1327"/>
                      <a:pt x="18" y="1327"/>
                    </a:cubicBezTo>
                    <a:cubicBezTo>
                      <a:pt x="23" y="1327"/>
                      <a:pt x="27" y="1324"/>
                      <a:pt x="30" y="1319"/>
                    </a:cubicBezTo>
                    <a:cubicBezTo>
                      <a:pt x="330" y="1033"/>
                      <a:pt x="418" y="395"/>
                      <a:pt x="360" y="14"/>
                    </a:cubicBezTo>
                    <a:cubicBezTo>
                      <a:pt x="356" y="4"/>
                      <a:pt x="349" y="0"/>
                      <a:pt x="34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7"/>
              <p:cNvSpPr/>
              <p:nvPr/>
            </p:nvSpPr>
            <p:spPr>
              <a:xfrm>
                <a:off x="1471350" y="2903500"/>
                <a:ext cx="5875" cy="20300"/>
              </a:xfrm>
              <a:custGeom>
                <a:avLst/>
                <a:gdLst/>
                <a:ahLst/>
                <a:cxnLst/>
                <a:rect l="l" t="t" r="r" b="b"/>
                <a:pathLst>
                  <a:path w="235" h="812" extrusionOk="0">
                    <a:moveTo>
                      <a:pt x="165" y="1"/>
                    </a:moveTo>
                    <a:cubicBezTo>
                      <a:pt x="158" y="1"/>
                      <a:pt x="151" y="4"/>
                      <a:pt x="147" y="12"/>
                    </a:cubicBezTo>
                    <a:cubicBezTo>
                      <a:pt x="125" y="144"/>
                      <a:pt x="110" y="276"/>
                      <a:pt x="88" y="408"/>
                    </a:cubicBezTo>
                    <a:cubicBezTo>
                      <a:pt x="52" y="540"/>
                      <a:pt x="22" y="664"/>
                      <a:pt x="0" y="796"/>
                    </a:cubicBezTo>
                    <a:cubicBezTo>
                      <a:pt x="0" y="805"/>
                      <a:pt x="6" y="811"/>
                      <a:pt x="12" y="811"/>
                    </a:cubicBezTo>
                    <a:cubicBezTo>
                      <a:pt x="16" y="811"/>
                      <a:pt x="20" y="809"/>
                      <a:pt x="22" y="803"/>
                    </a:cubicBezTo>
                    <a:cubicBezTo>
                      <a:pt x="206" y="613"/>
                      <a:pt x="235" y="254"/>
                      <a:pt x="184" y="12"/>
                    </a:cubicBezTo>
                    <a:cubicBezTo>
                      <a:pt x="180" y="4"/>
                      <a:pt x="173" y="1"/>
                      <a:pt x="165"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7"/>
              <p:cNvSpPr/>
              <p:nvPr/>
            </p:nvSpPr>
            <p:spPr>
              <a:xfrm>
                <a:off x="1471350" y="2903500"/>
                <a:ext cx="5875" cy="20300"/>
              </a:xfrm>
              <a:custGeom>
                <a:avLst/>
                <a:gdLst/>
                <a:ahLst/>
                <a:cxnLst/>
                <a:rect l="l" t="t" r="r" b="b"/>
                <a:pathLst>
                  <a:path w="235" h="812" extrusionOk="0">
                    <a:moveTo>
                      <a:pt x="165" y="1"/>
                    </a:moveTo>
                    <a:cubicBezTo>
                      <a:pt x="158" y="1"/>
                      <a:pt x="151" y="4"/>
                      <a:pt x="147" y="12"/>
                    </a:cubicBezTo>
                    <a:cubicBezTo>
                      <a:pt x="125" y="144"/>
                      <a:pt x="110" y="276"/>
                      <a:pt x="88" y="408"/>
                    </a:cubicBezTo>
                    <a:cubicBezTo>
                      <a:pt x="52" y="540"/>
                      <a:pt x="22" y="664"/>
                      <a:pt x="0" y="796"/>
                    </a:cubicBezTo>
                    <a:cubicBezTo>
                      <a:pt x="0" y="805"/>
                      <a:pt x="6" y="811"/>
                      <a:pt x="12" y="811"/>
                    </a:cubicBezTo>
                    <a:cubicBezTo>
                      <a:pt x="16" y="811"/>
                      <a:pt x="20" y="809"/>
                      <a:pt x="22" y="803"/>
                    </a:cubicBezTo>
                    <a:cubicBezTo>
                      <a:pt x="206" y="613"/>
                      <a:pt x="235" y="254"/>
                      <a:pt x="184" y="12"/>
                    </a:cubicBezTo>
                    <a:cubicBezTo>
                      <a:pt x="180" y="4"/>
                      <a:pt x="173" y="1"/>
                      <a:pt x="165"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7"/>
              <p:cNvSpPr/>
              <p:nvPr/>
            </p:nvSpPr>
            <p:spPr>
              <a:xfrm>
                <a:off x="1547775" y="2886850"/>
                <a:ext cx="4425" cy="17225"/>
              </a:xfrm>
              <a:custGeom>
                <a:avLst/>
                <a:gdLst/>
                <a:ahLst/>
                <a:cxnLst/>
                <a:rect l="l" t="t" r="r" b="b"/>
                <a:pathLst>
                  <a:path w="177" h="689" extrusionOk="0">
                    <a:moveTo>
                      <a:pt x="25" y="0"/>
                    </a:moveTo>
                    <a:cubicBezTo>
                      <a:pt x="15" y="0"/>
                      <a:pt x="5" y="6"/>
                      <a:pt x="1" y="18"/>
                    </a:cubicBezTo>
                    <a:cubicBezTo>
                      <a:pt x="1" y="120"/>
                      <a:pt x="8" y="223"/>
                      <a:pt x="15" y="326"/>
                    </a:cubicBezTo>
                    <a:lnTo>
                      <a:pt x="1" y="678"/>
                    </a:lnTo>
                    <a:cubicBezTo>
                      <a:pt x="4" y="685"/>
                      <a:pt x="12" y="689"/>
                      <a:pt x="19" y="689"/>
                    </a:cubicBezTo>
                    <a:cubicBezTo>
                      <a:pt x="26" y="689"/>
                      <a:pt x="34" y="685"/>
                      <a:pt x="37" y="678"/>
                    </a:cubicBezTo>
                    <a:cubicBezTo>
                      <a:pt x="96" y="487"/>
                      <a:pt x="177" y="179"/>
                      <a:pt x="45" y="10"/>
                    </a:cubicBezTo>
                    <a:cubicBezTo>
                      <a:pt x="41" y="4"/>
                      <a:pt x="34" y="0"/>
                      <a:pt x="2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7"/>
              <p:cNvSpPr/>
              <p:nvPr/>
            </p:nvSpPr>
            <p:spPr>
              <a:xfrm>
                <a:off x="1547775" y="2886850"/>
                <a:ext cx="4425" cy="17225"/>
              </a:xfrm>
              <a:custGeom>
                <a:avLst/>
                <a:gdLst/>
                <a:ahLst/>
                <a:cxnLst/>
                <a:rect l="l" t="t" r="r" b="b"/>
                <a:pathLst>
                  <a:path w="177" h="689" extrusionOk="0">
                    <a:moveTo>
                      <a:pt x="25" y="0"/>
                    </a:moveTo>
                    <a:cubicBezTo>
                      <a:pt x="15" y="0"/>
                      <a:pt x="5" y="6"/>
                      <a:pt x="1" y="18"/>
                    </a:cubicBezTo>
                    <a:cubicBezTo>
                      <a:pt x="1" y="120"/>
                      <a:pt x="8" y="223"/>
                      <a:pt x="15" y="326"/>
                    </a:cubicBezTo>
                    <a:lnTo>
                      <a:pt x="1" y="678"/>
                    </a:lnTo>
                    <a:cubicBezTo>
                      <a:pt x="4" y="685"/>
                      <a:pt x="12" y="689"/>
                      <a:pt x="19" y="689"/>
                    </a:cubicBezTo>
                    <a:cubicBezTo>
                      <a:pt x="26" y="689"/>
                      <a:pt x="34" y="685"/>
                      <a:pt x="37" y="678"/>
                    </a:cubicBezTo>
                    <a:cubicBezTo>
                      <a:pt x="96" y="487"/>
                      <a:pt x="177" y="179"/>
                      <a:pt x="45" y="10"/>
                    </a:cubicBezTo>
                    <a:cubicBezTo>
                      <a:pt x="41" y="4"/>
                      <a:pt x="34" y="0"/>
                      <a:pt x="2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7"/>
              <p:cNvSpPr/>
              <p:nvPr/>
            </p:nvSpPr>
            <p:spPr>
              <a:xfrm>
                <a:off x="1565850" y="2899600"/>
                <a:ext cx="5600" cy="18950"/>
              </a:xfrm>
              <a:custGeom>
                <a:avLst/>
                <a:gdLst/>
                <a:ahLst/>
                <a:cxnLst/>
                <a:rect l="l" t="t" r="r" b="b"/>
                <a:pathLst>
                  <a:path w="224" h="758" extrusionOk="0">
                    <a:moveTo>
                      <a:pt x="42" y="0"/>
                    </a:moveTo>
                    <a:cubicBezTo>
                      <a:pt x="21" y="0"/>
                      <a:pt x="1" y="18"/>
                      <a:pt x="11" y="43"/>
                    </a:cubicBezTo>
                    <a:cubicBezTo>
                      <a:pt x="114" y="278"/>
                      <a:pt x="62" y="498"/>
                      <a:pt x="55" y="740"/>
                    </a:cubicBezTo>
                    <a:cubicBezTo>
                      <a:pt x="55" y="752"/>
                      <a:pt x="64" y="757"/>
                      <a:pt x="73" y="757"/>
                    </a:cubicBezTo>
                    <a:cubicBezTo>
                      <a:pt x="80" y="757"/>
                      <a:pt x="88" y="753"/>
                      <a:pt x="92" y="747"/>
                    </a:cubicBezTo>
                    <a:cubicBezTo>
                      <a:pt x="223" y="520"/>
                      <a:pt x="216" y="234"/>
                      <a:pt x="70" y="14"/>
                    </a:cubicBezTo>
                    <a:cubicBezTo>
                      <a:pt x="62" y="4"/>
                      <a:pt x="52" y="0"/>
                      <a:pt x="42"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7"/>
              <p:cNvSpPr/>
              <p:nvPr/>
            </p:nvSpPr>
            <p:spPr>
              <a:xfrm>
                <a:off x="1565850" y="2899600"/>
                <a:ext cx="5600" cy="18950"/>
              </a:xfrm>
              <a:custGeom>
                <a:avLst/>
                <a:gdLst/>
                <a:ahLst/>
                <a:cxnLst/>
                <a:rect l="l" t="t" r="r" b="b"/>
                <a:pathLst>
                  <a:path w="224" h="758" extrusionOk="0">
                    <a:moveTo>
                      <a:pt x="42" y="0"/>
                    </a:moveTo>
                    <a:cubicBezTo>
                      <a:pt x="21" y="0"/>
                      <a:pt x="1" y="18"/>
                      <a:pt x="11" y="43"/>
                    </a:cubicBezTo>
                    <a:cubicBezTo>
                      <a:pt x="114" y="278"/>
                      <a:pt x="62" y="498"/>
                      <a:pt x="55" y="740"/>
                    </a:cubicBezTo>
                    <a:cubicBezTo>
                      <a:pt x="55" y="752"/>
                      <a:pt x="64" y="757"/>
                      <a:pt x="73" y="757"/>
                    </a:cubicBezTo>
                    <a:cubicBezTo>
                      <a:pt x="80" y="757"/>
                      <a:pt x="88" y="753"/>
                      <a:pt x="92" y="747"/>
                    </a:cubicBezTo>
                    <a:cubicBezTo>
                      <a:pt x="223" y="520"/>
                      <a:pt x="216" y="234"/>
                      <a:pt x="70" y="14"/>
                    </a:cubicBezTo>
                    <a:cubicBezTo>
                      <a:pt x="62" y="4"/>
                      <a:pt x="52" y="0"/>
                      <a:pt x="42"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7"/>
              <p:cNvSpPr/>
              <p:nvPr/>
            </p:nvSpPr>
            <p:spPr>
              <a:xfrm>
                <a:off x="1621650" y="2887400"/>
                <a:ext cx="4800" cy="14700"/>
              </a:xfrm>
              <a:custGeom>
                <a:avLst/>
                <a:gdLst/>
                <a:ahLst/>
                <a:cxnLst/>
                <a:rect l="l" t="t" r="r" b="b"/>
                <a:pathLst>
                  <a:path w="192" h="588" extrusionOk="0">
                    <a:moveTo>
                      <a:pt x="34" y="0"/>
                    </a:moveTo>
                    <a:cubicBezTo>
                      <a:pt x="26" y="0"/>
                      <a:pt x="20" y="7"/>
                      <a:pt x="15" y="18"/>
                    </a:cubicBezTo>
                    <a:cubicBezTo>
                      <a:pt x="0" y="91"/>
                      <a:pt x="59" y="186"/>
                      <a:pt x="66" y="260"/>
                    </a:cubicBezTo>
                    <a:cubicBezTo>
                      <a:pt x="81" y="362"/>
                      <a:pt x="52" y="494"/>
                      <a:pt x="103" y="582"/>
                    </a:cubicBezTo>
                    <a:cubicBezTo>
                      <a:pt x="103" y="586"/>
                      <a:pt x="107" y="588"/>
                      <a:pt x="111" y="588"/>
                    </a:cubicBezTo>
                    <a:cubicBezTo>
                      <a:pt x="116" y="588"/>
                      <a:pt x="121" y="586"/>
                      <a:pt x="125" y="582"/>
                    </a:cubicBezTo>
                    <a:cubicBezTo>
                      <a:pt x="191" y="487"/>
                      <a:pt x="169" y="333"/>
                      <a:pt x="147" y="230"/>
                    </a:cubicBezTo>
                    <a:cubicBezTo>
                      <a:pt x="132" y="150"/>
                      <a:pt x="118" y="40"/>
                      <a:pt x="44" y="3"/>
                    </a:cubicBezTo>
                    <a:cubicBezTo>
                      <a:pt x="40" y="1"/>
                      <a:pt x="37" y="0"/>
                      <a:pt x="3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7"/>
              <p:cNvSpPr/>
              <p:nvPr/>
            </p:nvSpPr>
            <p:spPr>
              <a:xfrm>
                <a:off x="1621650" y="2887400"/>
                <a:ext cx="4800" cy="14700"/>
              </a:xfrm>
              <a:custGeom>
                <a:avLst/>
                <a:gdLst/>
                <a:ahLst/>
                <a:cxnLst/>
                <a:rect l="l" t="t" r="r" b="b"/>
                <a:pathLst>
                  <a:path w="192" h="588" extrusionOk="0">
                    <a:moveTo>
                      <a:pt x="34" y="0"/>
                    </a:moveTo>
                    <a:cubicBezTo>
                      <a:pt x="26" y="0"/>
                      <a:pt x="20" y="7"/>
                      <a:pt x="15" y="18"/>
                    </a:cubicBezTo>
                    <a:cubicBezTo>
                      <a:pt x="0" y="91"/>
                      <a:pt x="59" y="186"/>
                      <a:pt x="66" y="260"/>
                    </a:cubicBezTo>
                    <a:cubicBezTo>
                      <a:pt x="81" y="362"/>
                      <a:pt x="52" y="494"/>
                      <a:pt x="103" y="582"/>
                    </a:cubicBezTo>
                    <a:cubicBezTo>
                      <a:pt x="103" y="586"/>
                      <a:pt x="107" y="588"/>
                      <a:pt x="111" y="588"/>
                    </a:cubicBezTo>
                    <a:cubicBezTo>
                      <a:pt x="116" y="588"/>
                      <a:pt x="121" y="586"/>
                      <a:pt x="125" y="582"/>
                    </a:cubicBezTo>
                    <a:cubicBezTo>
                      <a:pt x="191" y="487"/>
                      <a:pt x="169" y="333"/>
                      <a:pt x="147" y="230"/>
                    </a:cubicBezTo>
                    <a:cubicBezTo>
                      <a:pt x="132" y="150"/>
                      <a:pt x="118" y="40"/>
                      <a:pt x="44" y="3"/>
                    </a:cubicBezTo>
                    <a:cubicBezTo>
                      <a:pt x="40" y="1"/>
                      <a:pt x="37" y="0"/>
                      <a:pt x="3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7"/>
              <p:cNvSpPr/>
              <p:nvPr/>
            </p:nvSpPr>
            <p:spPr>
              <a:xfrm>
                <a:off x="1256350" y="2802400"/>
                <a:ext cx="412225" cy="121900"/>
              </a:xfrm>
              <a:custGeom>
                <a:avLst/>
                <a:gdLst/>
                <a:ahLst/>
                <a:cxnLst/>
                <a:rect l="l" t="t" r="r" b="b"/>
                <a:pathLst>
                  <a:path w="16489" h="4876" extrusionOk="0">
                    <a:moveTo>
                      <a:pt x="1184" y="1"/>
                    </a:moveTo>
                    <a:cubicBezTo>
                      <a:pt x="1086" y="1"/>
                      <a:pt x="986" y="11"/>
                      <a:pt x="887" y="31"/>
                    </a:cubicBezTo>
                    <a:cubicBezTo>
                      <a:pt x="851" y="38"/>
                      <a:pt x="814" y="52"/>
                      <a:pt x="777" y="60"/>
                    </a:cubicBezTo>
                    <a:cubicBezTo>
                      <a:pt x="528" y="126"/>
                      <a:pt x="315" y="287"/>
                      <a:pt x="191" y="507"/>
                    </a:cubicBezTo>
                    <a:cubicBezTo>
                      <a:pt x="44" y="749"/>
                      <a:pt x="0" y="1028"/>
                      <a:pt x="51" y="1299"/>
                    </a:cubicBezTo>
                    <a:cubicBezTo>
                      <a:pt x="191" y="1922"/>
                      <a:pt x="726" y="2428"/>
                      <a:pt x="1276" y="2824"/>
                    </a:cubicBezTo>
                    <a:cubicBezTo>
                      <a:pt x="2427" y="3667"/>
                      <a:pt x="3747" y="4254"/>
                      <a:pt x="5140" y="4554"/>
                    </a:cubicBezTo>
                    <a:cubicBezTo>
                      <a:pt x="5609" y="4650"/>
                      <a:pt x="6093" y="4716"/>
                      <a:pt x="6577" y="4760"/>
                    </a:cubicBezTo>
                    <a:cubicBezTo>
                      <a:pt x="7053" y="4796"/>
                      <a:pt x="7530" y="4818"/>
                      <a:pt x="7999" y="4833"/>
                    </a:cubicBezTo>
                    <a:cubicBezTo>
                      <a:pt x="8566" y="4855"/>
                      <a:pt x="9131" y="4875"/>
                      <a:pt x="9693" y="4875"/>
                    </a:cubicBezTo>
                    <a:cubicBezTo>
                      <a:pt x="10046" y="4875"/>
                      <a:pt x="10398" y="4867"/>
                      <a:pt x="10749" y="4847"/>
                    </a:cubicBezTo>
                    <a:cubicBezTo>
                      <a:pt x="11643" y="4811"/>
                      <a:pt x="12537" y="4679"/>
                      <a:pt x="13410" y="4452"/>
                    </a:cubicBezTo>
                    <a:cubicBezTo>
                      <a:pt x="14488" y="4151"/>
                      <a:pt x="15514" y="3623"/>
                      <a:pt x="16299" y="2890"/>
                    </a:cubicBezTo>
                    <a:cubicBezTo>
                      <a:pt x="16488" y="2713"/>
                      <a:pt x="16324" y="2427"/>
                      <a:pt x="16101" y="2427"/>
                    </a:cubicBezTo>
                    <a:cubicBezTo>
                      <a:pt x="16065" y="2427"/>
                      <a:pt x="16028" y="2434"/>
                      <a:pt x="15991" y="2450"/>
                    </a:cubicBezTo>
                    <a:cubicBezTo>
                      <a:pt x="15008" y="2875"/>
                      <a:pt x="13975" y="3154"/>
                      <a:pt x="12911" y="3278"/>
                    </a:cubicBezTo>
                    <a:cubicBezTo>
                      <a:pt x="12413" y="3337"/>
                      <a:pt x="11911" y="3367"/>
                      <a:pt x="11409" y="3367"/>
                    </a:cubicBezTo>
                    <a:cubicBezTo>
                      <a:pt x="10848" y="3367"/>
                      <a:pt x="10287" y="3330"/>
                      <a:pt x="9729" y="3256"/>
                    </a:cubicBezTo>
                    <a:cubicBezTo>
                      <a:pt x="9062" y="3169"/>
                      <a:pt x="8402" y="3029"/>
                      <a:pt x="7757" y="2853"/>
                    </a:cubicBezTo>
                    <a:cubicBezTo>
                      <a:pt x="7127" y="2677"/>
                      <a:pt x="6511" y="2465"/>
                      <a:pt x="5902" y="2215"/>
                    </a:cubicBezTo>
                    <a:cubicBezTo>
                      <a:pt x="4736" y="1731"/>
                      <a:pt x="3607" y="1160"/>
                      <a:pt x="2530" y="507"/>
                    </a:cubicBezTo>
                    <a:cubicBezTo>
                      <a:pt x="2405" y="426"/>
                      <a:pt x="2280" y="360"/>
                      <a:pt x="2148" y="287"/>
                    </a:cubicBezTo>
                    <a:cubicBezTo>
                      <a:pt x="2016" y="221"/>
                      <a:pt x="1884" y="162"/>
                      <a:pt x="1745" y="111"/>
                    </a:cubicBezTo>
                    <a:cubicBezTo>
                      <a:pt x="1566" y="38"/>
                      <a:pt x="1376" y="1"/>
                      <a:pt x="1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1254875" y="2812325"/>
                <a:ext cx="412300" cy="104075"/>
              </a:xfrm>
              <a:custGeom>
                <a:avLst/>
                <a:gdLst/>
                <a:ahLst/>
                <a:cxnLst/>
                <a:rect l="l" t="t" r="r" b="b"/>
                <a:pathLst>
                  <a:path w="16492" h="4163" extrusionOk="0">
                    <a:moveTo>
                      <a:pt x="572" y="0"/>
                    </a:moveTo>
                    <a:cubicBezTo>
                      <a:pt x="543" y="7"/>
                      <a:pt x="514" y="7"/>
                      <a:pt x="484" y="15"/>
                    </a:cubicBezTo>
                    <a:cubicBezTo>
                      <a:pt x="294" y="15"/>
                      <a:pt x="132" y="132"/>
                      <a:pt x="67" y="308"/>
                    </a:cubicBezTo>
                    <a:cubicBezTo>
                      <a:pt x="1" y="521"/>
                      <a:pt x="15" y="748"/>
                      <a:pt x="110" y="946"/>
                    </a:cubicBezTo>
                    <a:cubicBezTo>
                      <a:pt x="345" y="1474"/>
                      <a:pt x="910" y="1936"/>
                      <a:pt x="1474" y="2302"/>
                    </a:cubicBezTo>
                    <a:cubicBezTo>
                      <a:pt x="1914" y="2588"/>
                      <a:pt x="2369" y="2845"/>
                      <a:pt x="2845" y="3065"/>
                    </a:cubicBezTo>
                    <a:cubicBezTo>
                      <a:pt x="3087" y="3167"/>
                      <a:pt x="3322" y="3270"/>
                      <a:pt x="3571" y="3365"/>
                    </a:cubicBezTo>
                    <a:cubicBezTo>
                      <a:pt x="3688" y="3409"/>
                      <a:pt x="3813" y="3461"/>
                      <a:pt x="3938" y="3497"/>
                    </a:cubicBezTo>
                    <a:lnTo>
                      <a:pt x="4304" y="3615"/>
                    </a:lnTo>
                    <a:cubicBezTo>
                      <a:pt x="4334" y="3571"/>
                      <a:pt x="4363" y="3527"/>
                      <a:pt x="4392" y="3475"/>
                    </a:cubicBezTo>
                    <a:cubicBezTo>
                      <a:pt x="4458" y="3373"/>
                      <a:pt x="4517" y="3255"/>
                      <a:pt x="4576" y="3145"/>
                    </a:cubicBezTo>
                    <a:cubicBezTo>
                      <a:pt x="4598" y="3087"/>
                      <a:pt x="4620" y="3043"/>
                      <a:pt x="4642" y="2984"/>
                    </a:cubicBezTo>
                    <a:cubicBezTo>
                      <a:pt x="4664" y="2925"/>
                      <a:pt x="4678" y="2881"/>
                      <a:pt x="4693" y="2830"/>
                    </a:cubicBezTo>
                    <a:cubicBezTo>
                      <a:pt x="4715" y="2757"/>
                      <a:pt x="4730" y="2676"/>
                      <a:pt x="4737" y="2596"/>
                    </a:cubicBezTo>
                    <a:cubicBezTo>
                      <a:pt x="4737" y="2566"/>
                      <a:pt x="4737" y="2537"/>
                      <a:pt x="4737" y="2508"/>
                    </a:cubicBezTo>
                    <a:lnTo>
                      <a:pt x="4752" y="2530"/>
                    </a:lnTo>
                    <a:cubicBezTo>
                      <a:pt x="4766" y="2552"/>
                      <a:pt x="4774" y="2574"/>
                      <a:pt x="4788" y="2596"/>
                    </a:cubicBezTo>
                    <a:cubicBezTo>
                      <a:pt x="4817" y="2676"/>
                      <a:pt x="4832" y="2764"/>
                      <a:pt x="4832" y="2852"/>
                    </a:cubicBezTo>
                    <a:cubicBezTo>
                      <a:pt x="4839" y="2911"/>
                      <a:pt x="4832" y="2969"/>
                      <a:pt x="4825" y="3028"/>
                    </a:cubicBezTo>
                    <a:cubicBezTo>
                      <a:pt x="4817" y="3094"/>
                      <a:pt x="4803" y="3160"/>
                      <a:pt x="4788" y="3219"/>
                    </a:cubicBezTo>
                    <a:cubicBezTo>
                      <a:pt x="4766" y="3292"/>
                      <a:pt x="4744" y="3358"/>
                      <a:pt x="4715" y="3417"/>
                    </a:cubicBezTo>
                    <a:cubicBezTo>
                      <a:pt x="4693" y="3483"/>
                      <a:pt x="4664" y="3549"/>
                      <a:pt x="4627" y="3607"/>
                    </a:cubicBezTo>
                    <a:cubicBezTo>
                      <a:pt x="4612" y="3637"/>
                      <a:pt x="4590" y="3666"/>
                      <a:pt x="4568" y="3695"/>
                    </a:cubicBezTo>
                    <a:cubicBezTo>
                      <a:pt x="4752" y="3739"/>
                      <a:pt x="4920" y="3791"/>
                      <a:pt x="5103" y="3827"/>
                    </a:cubicBezTo>
                    <a:cubicBezTo>
                      <a:pt x="5199" y="3637"/>
                      <a:pt x="5301" y="3446"/>
                      <a:pt x="5382" y="3299"/>
                    </a:cubicBezTo>
                    <a:cubicBezTo>
                      <a:pt x="5419" y="3226"/>
                      <a:pt x="5455" y="3167"/>
                      <a:pt x="5485" y="3123"/>
                    </a:cubicBezTo>
                    <a:cubicBezTo>
                      <a:pt x="5514" y="3079"/>
                      <a:pt x="5529" y="3057"/>
                      <a:pt x="5529" y="3057"/>
                    </a:cubicBezTo>
                    <a:lnTo>
                      <a:pt x="5529" y="3057"/>
                    </a:lnTo>
                    <a:cubicBezTo>
                      <a:pt x="5536" y="3153"/>
                      <a:pt x="5536" y="3248"/>
                      <a:pt x="5521" y="3343"/>
                    </a:cubicBezTo>
                    <a:cubicBezTo>
                      <a:pt x="5492" y="3527"/>
                      <a:pt x="5441" y="3710"/>
                      <a:pt x="5360" y="3879"/>
                    </a:cubicBezTo>
                    <a:cubicBezTo>
                      <a:pt x="6269" y="4047"/>
                      <a:pt x="7193" y="4135"/>
                      <a:pt x="8117" y="4143"/>
                    </a:cubicBezTo>
                    <a:cubicBezTo>
                      <a:pt x="8448" y="4156"/>
                      <a:pt x="8778" y="4163"/>
                      <a:pt x="9109" y="4163"/>
                    </a:cubicBezTo>
                    <a:cubicBezTo>
                      <a:pt x="9679" y="4163"/>
                      <a:pt x="10248" y="4143"/>
                      <a:pt x="10815" y="4106"/>
                    </a:cubicBezTo>
                    <a:cubicBezTo>
                      <a:pt x="11702" y="4055"/>
                      <a:pt x="12575" y="3923"/>
                      <a:pt x="13440" y="3703"/>
                    </a:cubicBezTo>
                    <a:cubicBezTo>
                      <a:pt x="13975" y="3571"/>
                      <a:pt x="14503" y="3387"/>
                      <a:pt x="15016" y="3153"/>
                    </a:cubicBezTo>
                    <a:lnTo>
                      <a:pt x="15016" y="3028"/>
                    </a:lnTo>
                    <a:cubicBezTo>
                      <a:pt x="15009" y="2984"/>
                      <a:pt x="15001" y="2940"/>
                      <a:pt x="14994" y="2903"/>
                    </a:cubicBezTo>
                    <a:cubicBezTo>
                      <a:pt x="14987" y="2874"/>
                      <a:pt x="14979" y="2852"/>
                      <a:pt x="14979" y="2852"/>
                    </a:cubicBezTo>
                    <a:lnTo>
                      <a:pt x="14994" y="2852"/>
                    </a:lnTo>
                    <a:cubicBezTo>
                      <a:pt x="15009" y="2852"/>
                      <a:pt x="15023" y="2859"/>
                      <a:pt x="15031" y="2867"/>
                    </a:cubicBezTo>
                    <a:cubicBezTo>
                      <a:pt x="15075" y="2896"/>
                      <a:pt x="15119" y="2925"/>
                      <a:pt x="15148" y="2969"/>
                    </a:cubicBezTo>
                    <a:cubicBezTo>
                      <a:pt x="15170" y="2999"/>
                      <a:pt x="15185" y="3028"/>
                      <a:pt x="15199" y="3065"/>
                    </a:cubicBezTo>
                    <a:cubicBezTo>
                      <a:pt x="15588" y="2881"/>
                      <a:pt x="15962" y="2662"/>
                      <a:pt x="16306" y="2412"/>
                    </a:cubicBezTo>
                    <a:cubicBezTo>
                      <a:pt x="16491" y="2281"/>
                      <a:pt x="16366" y="2111"/>
                      <a:pt x="16163" y="2111"/>
                    </a:cubicBezTo>
                    <a:cubicBezTo>
                      <a:pt x="16116" y="2111"/>
                      <a:pt x="16065" y="2120"/>
                      <a:pt x="16013" y="2141"/>
                    </a:cubicBezTo>
                    <a:cubicBezTo>
                      <a:pt x="15199" y="2456"/>
                      <a:pt x="14349" y="2691"/>
                      <a:pt x="13484" y="2845"/>
                    </a:cubicBezTo>
                    <a:cubicBezTo>
                      <a:pt x="13506" y="2889"/>
                      <a:pt x="13513" y="2925"/>
                      <a:pt x="13528" y="2969"/>
                    </a:cubicBezTo>
                    <a:cubicBezTo>
                      <a:pt x="13542" y="3043"/>
                      <a:pt x="13542" y="3116"/>
                      <a:pt x="13535" y="3182"/>
                    </a:cubicBezTo>
                    <a:cubicBezTo>
                      <a:pt x="13528" y="3248"/>
                      <a:pt x="13513" y="3307"/>
                      <a:pt x="13484" y="3365"/>
                    </a:cubicBezTo>
                    <a:cubicBezTo>
                      <a:pt x="13469" y="3409"/>
                      <a:pt x="13440" y="3446"/>
                      <a:pt x="13410" y="3483"/>
                    </a:cubicBezTo>
                    <a:cubicBezTo>
                      <a:pt x="13388" y="3505"/>
                      <a:pt x="13381" y="3519"/>
                      <a:pt x="13381" y="3519"/>
                    </a:cubicBezTo>
                    <a:cubicBezTo>
                      <a:pt x="13381" y="3519"/>
                      <a:pt x="13374" y="3497"/>
                      <a:pt x="13366" y="3468"/>
                    </a:cubicBezTo>
                    <a:cubicBezTo>
                      <a:pt x="13359" y="3439"/>
                      <a:pt x="13352" y="3402"/>
                      <a:pt x="13344" y="3351"/>
                    </a:cubicBezTo>
                    <a:cubicBezTo>
                      <a:pt x="13330" y="3263"/>
                      <a:pt x="13308" y="3138"/>
                      <a:pt x="13286" y="3021"/>
                    </a:cubicBezTo>
                    <a:cubicBezTo>
                      <a:pt x="13278" y="2984"/>
                      <a:pt x="13264" y="2933"/>
                      <a:pt x="13256" y="2889"/>
                    </a:cubicBezTo>
                    <a:cubicBezTo>
                      <a:pt x="12445" y="3022"/>
                      <a:pt x="11620" y="3095"/>
                      <a:pt x="10794" y="3095"/>
                    </a:cubicBezTo>
                    <a:cubicBezTo>
                      <a:pt x="10755" y="3095"/>
                      <a:pt x="10715" y="3094"/>
                      <a:pt x="10676" y="3094"/>
                    </a:cubicBezTo>
                    <a:cubicBezTo>
                      <a:pt x="10676" y="3101"/>
                      <a:pt x="10676" y="3109"/>
                      <a:pt x="10676" y="3116"/>
                    </a:cubicBezTo>
                    <a:cubicBezTo>
                      <a:pt x="10676" y="3248"/>
                      <a:pt x="10639" y="3373"/>
                      <a:pt x="10573" y="3483"/>
                    </a:cubicBezTo>
                    <a:cubicBezTo>
                      <a:pt x="10544" y="3534"/>
                      <a:pt x="10500" y="3578"/>
                      <a:pt x="10448" y="3615"/>
                    </a:cubicBezTo>
                    <a:cubicBezTo>
                      <a:pt x="10448" y="3615"/>
                      <a:pt x="10448" y="3593"/>
                      <a:pt x="10441" y="3563"/>
                    </a:cubicBezTo>
                    <a:cubicBezTo>
                      <a:pt x="10441" y="3534"/>
                      <a:pt x="10434" y="3490"/>
                      <a:pt x="10434" y="3446"/>
                    </a:cubicBezTo>
                    <a:cubicBezTo>
                      <a:pt x="10426" y="3351"/>
                      <a:pt x="10426" y="3233"/>
                      <a:pt x="10426" y="3123"/>
                    </a:cubicBezTo>
                    <a:lnTo>
                      <a:pt x="10426" y="3094"/>
                    </a:lnTo>
                    <a:lnTo>
                      <a:pt x="10096" y="3079"/>
                    </a:lnTo>
                    <a:lnTo>
                      <a:pt x="10096" y="3079"/>
                    </a:lnTo>
                    <a:cubicBezTo>
                      <a:pt x="10111" y="3153"/>
                      <a:pt x="10126" y="3226"/>
                      <a:pt x="10133" y="3299"/>
                    </a:cubicBezTo>
                    <a:cubicBezTo>
                      <a:pt x="10140" y="3461"/>
                      <a:pt x="10118" y="3615"/>
                      <a:pt x="10052" y="3761"/>
                    </a:cubicBezTo>
                    <a:cubicBezTo>
                      <a:pt x="10030" y="3827"/>
                      <a:pt x="9986" y="3886"/>
                      <a:pt x="9942" y="3945"/>
                    </a:cubicBezTo>
                    <a:cubicBezTo>
                      <a:pt x="9942" y="3945"/>
                      <a:pt x="9935" y="3923"/>
                      <a:pt x="9928" y="3886"/>
                    </a:cubicBezTo>
                    <a:cubicBezTo>
                      <a:pt x="9928" y="3849"/>
                      <a:pt x="9920" y="3798"/>
                      <a:pt x="9913" y="3739"/>
                    </a:cubicBezTo>
                    <a:cubicBezTo>
                      <a:pt x="9898" y="3615"/>
                      <a:pt x="9891" y="3468"/>
                      <a:pt x="9884" y="3314"/>
                    </a:cubicBezTo>
                    <a:cubicBezTo>
                      <a:pt x="9884" y="3233"/>
                      <a:pt x="9876" y="3145"/>
                      <a:pt x="9876" y="3072"/>
                    </a:cubicBezTo>
                    <a:lnTo>
                      <a:pt x="9737" y="3065"/>
                    </a:lnTo>
                    <a:cubicBezTo>
                      <a:pt x="9202" y="3028"/>
                      <a:pt x="8667" y="2962"/>
                      <a:pt x="8139" y="2867"/>
                    </a:cubicBezTo>
                    <a:cubicBezTo>
                      <a:pt x="8139" y="2918"/>
                      <a:pt x="8139" y="2969"/>
                      <a:pt x="8131" y="3021"/>
                    </a:cubicBezTo>
                    <a:cubicBezTo>
                      <a:pt x="8124" y="3079"/>
                      <a:pt x="8117" y="3145"/>
                      <a:pt x="8102" y="3197"/>
                    </a:cubicBezTo>
                    <a:cubicBezTo>
                      <a:pt x="8080" y="3307"/>
                      <a:pt x="8043" y="3402"/>
                      <a:pt x="7992" y="3497"/>
                    </a:cubicBezTo>
                    <a:cubicBezTo>
                      <a:pt x="7977" y="3534"/>
                      <a:pt x="7955" y="3571"/>
                      <a:pt x="7933" y="3607"/>
                    </a:cubicBezTo>
                    <a:cubicBezTo>
                      <a:pt x="7911" y="3637"/>
                      <a:pt x="7897" y="3666"/>
                      <a:pt x="7875" y="3688"/>
                    </a:cubicBezTo>
                    <a:cubicBezTo>
                      <a:pt x="7838" y="3732"/>
                      <a:pt x="7816" y="3754"/>
                      <a:pt x="7816" y="3754"/>
                    </a:cubicBezTo>
                    <a:cubicBezTo>
                      <a:pt x="7816" y="3754"/>
                      <a:pt x="7824" y="3717"/>
                      <a:pt x="7831" y="3666"/>
                    </a:cubicBezTo>
                    <a:cubicBezTo>
                      <a:pt x="7831" y="3615"/>
                      <a:pt x="7846" y="3549"/>
                      <a:pt x="7860" y="3453"/>
                    </a:cubicBezTo>
                    <a:cubicBezTo>
                      <a:pt x="7860" y="3409"/>
                      <a:pt x="7868" y="3365"/>
                      <a:pt x="7875" y="3321"/>
                    </a:cubicBezTo>
                    <a:cubicBezTo>
                      <a:pt x="7882" y="3270"/>
                      <a:pt x="7882" y="3219"/>
                      <a:pt x="7890" y="3167"/>
                    </a:cubicBezTo>
                    <a:cubicBezTo>
                      <a:pt x="7897" y="3065"/>
                      <a:pt x="7897" y="2947"/>
                      <a:pt x="7897" y="2837"/>
                    </a:cubicBezTo>
                    <a:lnTo>
                      <a:pt x="7897" y="2823"/>
                    </a:lnTo>
                    <a:cubicBezTo>
                      <a:pt x="6445" y="2544"/>
                      <a:pt x="5030" y="2082"/>
                      <a:pt x="3696" y="1452"/>
                    </a:cubicBezTo>
                    <a:cubicBezTo>
                      <a:pt x="3652" y="1510"/>
                      <a:pt x="3608" y="1562"/>
                      <a:pt x="3556" y="1613"/>
                    </a:cubicBezTo>
                    <a:cubicBezTo>
                      <a:pt x="3520" y="1650"/>
                      <a:pt x="3476" y="1679"/>
                      <a:pt x="3432" y="1701"/>
                    </a:cubicBezTo>
                    <a:cubicBezTo>
                      <a:pt x="3395" y="1723"/>
                      <a:pt x="3373" y="1730"/>
                      <a:pt x="3373" y="1730"/>
                    </a:cubicBezTo>
                    <a:cubicBezTo>
                      <a:pt x="3373" y="1730"/>
                      <a:pt x="3380" y="1708"/>
                      <a:pt x="3395" y="1672"/>
                    </a:cubicBezTo>
                    <a:lnTo>
                      <a:pt x="3446" y="1532"/>
                    </a:lnTo>
                    <a:cubicBezTo>
                      <a:pt x="3461" y="1481"/>
                      <a:pt x="3483" y="1422"/>
                      <a:pt x="3505" y="1356"/>
                    </a:cubicBezTo>
                    <a:lnTo>
                      <a:pt x="3234" y="1224"/>
                    </a:lnTo>
                    <a:cubicBezTo>
                      <a:pt x="3212" y="1276"/>
                      <a:pt x="3190" y="1327"/>
                      <a:pt x="3168" y="1378"/>
                    </a:cubicBezTo>
                    <a:cubicBezTo>
                      <a:pt x="3117" y="1474"/>
                      <a:pt x="3065" y="1569"/>
                      <a:pt x="2999" y="1657"/>
                    </a:cubicBezTo>
                    <a:cubicBezTo>
                      <a:pt x="2955" y="1716"/>
                      <a:pt x="2904" y="1774"/>
                      <a:pt x="2845" y="1826"/>
                    </a:cubicBezTo>
                    <a:cubicBezTo>
                      <a:pt x="2809" y="1870"/>
                      <a:pt x="2779" y="1884"/>
                      <a:pt x="2779" y="1884"/>
                    </a:cubicBezTo>
                    <a:cubicBezTo>
                      <a:pt x="2779" y="1884"/>
                      <a:pt x="2794" y="1855"/>
                      <a:pt x="2809" y="1804"/>
                    </a:cubicBezTo>
                    <a:cubicBezTo>
                      <a:pt x="2823" y="1752"/>
                      <a:pt x="2845" y="1679"/>
                      <a:pt x="2875" y="1591"/>
                    </a:cubicBezTo>
                    <a:lnTo>
                      <a:pt x="2970" y="1298"/>
                    </a:lnTo>
                    <a:cubicBezTo>
                      <a:pt x="2985" y="1246"/>
                      <a:pt x="3007" y="1195"/>
                      <a:pt x="3021" y="1137"/>
                    </a:cubicBezTo>
                    <a:lnTo>
                      <a:pt x="3029" y="1115"/>
                    </a:lnTo>
                    <a:cubicBezTo>
                      <a:pt x="2735" y="968"/>
                      <a:pt x="2449" y="807"/>
                      <a:pt x="2171" y="645"/>
                    </a:cubicBezTo>
                    <a:cubicBezTo>
                      <a:pt x="2039" y="565"/>
                      <a:pt x="1899" y="491"/>
                      <a:pt x="1767" y="418"/>
                    </a:cubicBezTo>
                    <a:cubicBezTo>
                      <a:pt x="1636" y="337"/>
                      <a:pt x="1496" y="271"/>
                      <a:pt x="1357" y="205"/>
                    </a:cubicBezTo>
                    <a:cubicBezTo>
                      <a:pt x="1115" y="81"/>
                      <a:pt x="844" y="7"/>
                      <a:pt x="5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7"/>
              <p:cNvSpPr/>
              <p:nvPr/>
            </p:nvSpPr>
            <p:spPr>
              <a:xfrm>
                <a:off x="1251950" y="2800450"/>
                <a:ext cx="57200" cy="67250"/>
              </a:xfrm>
              <a:custGeom>
                <a:avLst/>
                <a:gdLst/>
                <a:ahLst/>
                <a:cxnLst/>
                <a:rect l="l" t="t" r="r" b="b"/>
                <a:pathLst>
                  <a:path w="2288" h="2690" extrusionOk="0">
                    <a:moveTo>
                      <a:pt x="1148" y="0"/>
                    </a:moveTo>
                    <a:cubicBezTo>
                      <a:pt x="1054" y="0"/>
                      <a:pt x="960" y="12"/>
                      <a:pt x="865" y="43"/>
                    </a:cubicBezTo>
                    <a:cubicBezTo>
                      <a:pt x="777" y="72"/>
                      <a:pt x="697" y="109"/>
                      <a:pt x="616" y="160"/>
                    </a:cubicBezTo>
                    <a:cubicBezTo>
                      <a:pt x="513" y="218"/>
                      <a:pt x="418" y="299"/>
                      <a:pt x="330" y="380"/>
                    </a:cubicBezTo>
                    <a:cubicBezTo>
                      <a:pt x="88" y="688"/>
                      <a:pt x="0" y="1091"/>
                      <a:pt x="88" y="1472"/>
                    </a:cubicBezTo>
                    <a:cubicBezTo>
                      <a:pt x="118" y="1597"/>
                      <a:pt x="169" y="1721"/>
                      <a:pt x="235" y="1839"/>
                    </a:cubicBezTo>
                    <a:cubicBezTo>
                      <a:pt x="301" y="1956"/>
                      <a:pt x="374" y="2066"/>
                      <a:pt x="440" y="2176"/>
                    </a:cubicBezTo>
                    <a:cubicBezTo>
                      <a:pt x="550" y="2323"/>
                      <a:pt x="609" y="2506"/>
                      <a:pt x="616" y="2689"/>
                    </a:cubicBezTo>
                    <a:cubicBezTo>
                      <a:pt x="675" y="2572"/>
                      <a:pt x="719" y="2455"/>
                      <a:pt x="763" y="2345"/>
                    </a:cubicBezTo>
                    <a:cubicBezTo>
                      <a:pt x="873" y="2073"/>
                      <a:pt x="1012" y="1802"/>
                      <a:pt x="1261" y="1634"/>
                    </a:cubicBezTo>
                    <a:cubicBezTo>
                      <a:pt x="1483" y="1507"/>
                      <a:pt x="1735" y="1440"/>
                      <a:pt x="1992" y="1440"/>
                    </a:cubicBezTo>
                    <a:cubicBezTo>
                      <a:pt x="2049" y="1440"/>
                      <a:pt x="2106" y="1444"/>
                      <a:pt x="2163" y="1450"/>
                    </a:cubicBezTo>
                    <a:cubicBezTo>
                      <a:pt x="2082" y="1384"/>
                      <a:pt x="2009" y="1304"/>
                      <a:pt x="1950" y="1223"/>
                    </a:cubicBezTo>
                    <a:cubicBezTo>
                      <a:pt x="1848" y="1069"/>
                      <a:pt x="1811" y="886"/>
                      <a:pt x="1855" y="710"/>
                    </a:cubicBezTo>
                    <a:cubicBezTo>
                      <a:pt x="1899" y="570"/>
                      <a:pt x="1980" y="446"/>
                      <a:pt x="2075" y="343"/>
                    </a:cubicBezTo>
                    <a:cubicBezTo>
                      <a:pt x="2141" y="270"/>
                      <a:pt x="2214" y="196"/>
                      <a:pt x="2288" y="130"/>
                    </a:cubicBezTo>
                    <a:lnTo>
                      <a:pt x="2288" y="130"/>
                    </a:lnTo>
                    <a:cubicBezTo>
                      <a:pt x="2235" y="140"/>
                      <a:pt x="2182" y="144"/>
                      <a:pt x="2129" y="144"/>
                    </a:cubicBezTo>
                    <a:cubicBezTo>
                      <a:pt x="1808" y="144"/>
                      <a:pt x="1478" y="0"/>
                      <a:pt x="114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1251950" y="2800450"/>
                <a:ext cx="57200" cy="67250"/>
              </a:xfrm>
              <a:custGeom>
                <a:avLst/>
                <a:gdLst/>
                <a:ahLst/>
                <a:cxnLst/>
                <a:rect l="l" t="t" r="r" b="b"/>
                <a:pathLst>
                  <a:path w="2288" h="2690" extrusionOk="0">
                    <a:moveTo>
                      <a:pt x="1148" y="0"/>
                    </a:moveTo>
                    <a:cubicBezTo>
                      <a:pt x="1054" y="0"/>
                      <a:pt x="960" y="12"/>
                      <a:pt x="865" y="43"/>
                    </a:cubicBezTo>
                    <a:cubicBezTo>
                      <a:pt x="777" y="72"/>
                      <a:pt x="697" y="109"/>
                      <a:pt x="616" y="160"/>
                    </a:cubicBezTo>
                    <a:cubicBezTo>
                      <a:pt x="513" y="218"/>
                      <a:pt x="418" y="299"/>
                      <a:pt x="330" y="380"/>
                    </a:cubicBezTo>
                    <a:cubicBezTo>
                      <a:pt x="88" y="688"/>
                      <a:pt x="0" y="1091"/>
                      <a:pt x="88" y="1472"/>
                    </a:cubicBezTo>
                    <a:cubicBezTo>
                      <a:pt x="118" y="1597"/>
                      <a:pt x="169" y="1721"/>
                      <a:pt x="235" y="1839"/>
                    </a:cubicBezTo>
                    <a:cubicBezTo>
                      <a:pt x="301" y="1956"/>
                      <a:pt x="374" y="2066"/>
                      <a:pt x="440" y="2176"/>
                    </a:cubicBezTo>
                    <a:cubicBezTo>
                      <a:pt x="550" y="2323"/>
                      <a:pt x="609" y="2506"/>
                      <a:pt x="616" y="2689"/>
                    </a:cubicBezTo>
                    <a:cubicBezTo>
                      <a:pt x="675" y="2572"/>
                      <a:pt x="719" y="2455"/>
                      <a:pt x="763" y="2345"/>
                    </a:cubicBezTo>
                    <a:cubicBezTo>
                      <a:pt x="873" y="2073"/>
                      <a:pt x="1012" y="1802"/>
                      <a:pt x="1261" y="1634"/>
                    </a:cubicBezTo>
                    <a:cubicBezTo>
                      <a:pt x="1483" y="1507"/>
                      <a:pt x="1735" y="1440"/>
                      <a:pt x="1992" y="1440"/>
                    </a:cubicBezTo>
                    <a:cubicBezTo>
                      <a:pt x="2049" y="1440"/>
                      <a:pt x="2106" y="1444"/>
                      <a:pt x="2163" y="1450"/>
                    </a:cubicBezTo>
                    <a:cubicBezTo>
                      <a:pt x="2082" y="1384"/>
                      <a:pt x="2009" y="1304"/>
                      <a:pt x="1950" y="1223"/>
                    </a:cubicBezTo>
                    <a:cubicBezTo>
                      <a:pt x="1848" y="1069"/>
                      <a:pt x="1811" y="886"/>
                      <a:pt x="1855" y="710"/>
                    </a:cubicBezTo>
                    <a:cubicBezTo>
                      <a:pt x="1899" y="570"/>
                      <a:pt x="1980" y="446"/>
                      <a:pt x="2075" y="343"/>
                    </a:cubicBezTo>
                    <a:cubicBezTo>
                      <a:pt x="2141" y="270"/>
                      <a:pt x="2214" y="196"/>
                      <a:pt x="2288" y="130"/>
                    </a:cubicBezTo>
                    <a:lnTo>
                      <a:pt x="2288" y="130"/>
                    </a:lnTo>
                    <a:cubicBezTo>
                      <a:pt x="2235" y="140"/>
                      <a:pt x="2182" y="144"/>
                      <a:pt x="2129" y="144"/>
                    </a:cubicBezTo>
                    <a:cubicBezTo>
                      <a:pt x="1808" y="144"/>
                      <a:pt x="1478" y="0"/>
                      <a:pt x="114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7"/>
              <p:cNvSpPr/>
              <p:nvPr/>
            </p:nvSpPr>
            <p:spPr>
              <a:xfrm>
                <a:off x="1252850" y="2799950"/>
                <a:ext cx="56300" cy="65350"/>
              </a:xfrm>
              <a:custGeom>
                <a:avLst/>
                <a:gdLst/>
                <a:ahLst/>
                <a:cxnLst/>
                <a:rect l="l" t="t" r="r" b="b"/>
                <a:pathLst>
                  <a:path w="2252" h="2614" extrusionOk="0">
                    <a:moveTo>
                      <a:pt x="1138" y="0"/>
                    </a:moveTo>
                    <a:cubicBezTo>
                      <a:pt x="1041" y="0"/>
                      <a:pt x="943" y="13"/>
                      <a:pt x="844" y="48"/>
                    </a:cubicBezTo>
                    <a:cubicBezTo>
                      <a:pt x="749" y="85"/>
                      <a:pt x="668" y="121"/>
                      <a:pt x="587" y="172"/>
                    </a:cubicBezTo>
                    <a:cubicBezTo>
                      <a:pt x="477" y="238"/>
                      <a:pt x="382" y="312"/>
                      <a:pt x="294" y="400"/>
                    </a:cubicBezTo>
                    <a:cubicBezTo>
                      <a:pt x="67" y="686"/>
                      <a:pt x="1" y="1067"/>
                      <a:pt x="118" y="1412"/>
                    </a:cubicBezTo>
                    <a:cubicBezTo>
                      <a:pt x="162" y="1536"/>
                      <a:pt x="221" y="1646"/>
                      <a:pt x="294" y="1756"/>
                    </a:cubicBezTo>
                    <a:lnTo>
                      <a:pt x="492" y="2086"/>
                    </a:lnTo>
                    <a:cubicBezTo>
                      <a:pt x="602" y="2240"/>
                      <a:pt x="653" y="2423"/>
                      <a:pt x="653" y="2614"/>
                    </a:cubicBezTo>
                    <a:cubicBezTo>
                      <a:pt x="712" y="2504"/>
                      <a:pt x="756" y="2387"/>
                      <a:pt x="800" y="2277"/>
                    </a:cubicBezTo>
                    <a:cubicBezTo>
                      <a:pt x="910" y="2013"/>
                      <a:pt x="1042" y="1749"/>
                      <a:pt x="1277" y="1595"/>
                    </a:cubicBezTo>
                    <a:cubicBezTo>
                      <a:pt x="1455" y="1498"/>
                      <a:pt x="1657" y="1447"/>
                      <a:pt x="1860" y="1447"/>
                    </a:cubicBezTo>
                    <a:cubicBezTo>
                      <a:pt x="1950" y="1447"/>
                      <a:pt x="2040" y="1457"/>
                      <a:pt x="2127" y="1478"/>
                    </a:cubicBezTo>
                    <a:cubicBezTo>
                      <a:pt x="2054" y="1397"/>
                      <a:pt x="1988" y="1309"/>
                      <a:pt x="1936" y="1214"/>
                    </a:cubicBezTo>
                    <a:cubicBezTo>
                      <a:pt x="1834" y="1067"/>
                      <a:pt x="1804" y="876"/>
                      <a:pt x="1841" y="700"/>
                    </a:cubicBezTo>
                    <a:cubicBezTo>
                      <a:pt x="1885" y="568"/>
                      <a:pt x="1951" y="451"/>
                      <a:pt x="2054" y="348"/>
                    </a:cubicBezTo>
                    <a:cubicBezTo>
                      <a:pt x="2112" y="275"/>
                      <a:pt x="2178" y="209"/>
                      <a:pt x="2252" y="150"/>
                    </a:cubicBezTo>
                    <a:lnTo>
                      <a:pt x="2252" y="150"/>
                    </a:lnTo>
                    <a:cubicBezTo>
                      <a:pt x="2210" y="157"/>
                      <a:pt x="2169" y="159"/>
                      <a:pt x="2127" y="159"/>
                    </a:cubicBezTo>
                    <a:cubicBezTo>
                      <a:pt x="1805" y="159"/>
                      <a:pt x="1475" y="0"/>
                      <a:pt x="113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1252850" y="2799950"/>
                <a:ext cx="56300" cy="65350"/>
              </a:xfrm>
              <a:custGeom>
                <a:avLst/>
                <a:gdLst/>
                <a:ahLst/>
                <a:cxnLst/>
                <a:rect l="l" t="t" r="r" b="b"/>
                <a:pathLst>
                  <a:path w="2252" h="2614" extrusionOk="0">
                    <a:moveTo>
                      <a:pt x="1138" y="0"/>
                    </a:moveTo>
                    <a:cubicBezTo>
                      <a:pt x="1041" y="0"/>
                      <a:pt x="943" y="13"/>
                      <a:pt x="844" y="48"/>
                    </a:cubicBezTo>
                    <a:cubicBezTo>
                      <a:pt x="749" y="85"/>
                      <a:pt x="668" y="121"/>
                      <a:pt x="587" y="172"/>
                    </a:cubicBezTo>
                    <a:cubicBezTo>
                      <a:pt x="477" y="238"/>
                      <a:pt x="382" y="312"/>
                      <a:pt x="294" y="400"/>
                    </a:cubicBezTo>
                    <a:cubicBezTo>
                      <a:pt x="67" y="686"/>
                      <a:pt x="1" y="1067"/>
                      <a:pt x="118" y="1412"/>
                    </a:cubicBezTo>
                    <a:cubicBezTo>
                      <a:pt x="162" y="1536"/>
                      <a:pt x="221" y="1646"/>
                      <a:pt x="294" y="1756"/>
                    </a:cubicBezTo>
                    <a:lnTo>
                      <a:pt x="492" y="2086"/>
                    </a:lnTo>
                    <a:cubicBezTo>
                      <a:pt x="602" y="2240"/>
                      <a:pt x="653" y="2423"/>
                      <a:pt x="653" y="2614"/>
                    </a:cubicBezTo>
                    <a:cubicBezTo>
                      <a:pt x="712" y="2504"/>
                      <a:pt x="756" y="2387"/>
                      <a:pt x="800" y="2277"/>
                    </a:cubicBezTo>
                    <a:cubicBezTo>
                      <a:pt x="910" y="2013"/>
                      <a:pt x="1042" y="1749"/>
                      <a:pt x="1277" y="1595"/>
                    </a:cubicBezTo>
                    <a:cubicBezTo>
                      <a:pt x="1455" y="1498"/>
                      <a:pt x="1657" y="1447"/>
                      <a:pt x="1860" y="1447"/>
                    </a:cubicBezTo>
                    <a:cubicBezTo>
                      <a:pt x="1950" y="1447"/>
                      <a:pt x="2040" y="1457"/>
                      <a:pt x="2127" y="1478"/>
                    </a:cubicBezTo>
                    <a:cubicBezTo>
                      <a:pt x="2054" y="1397"/>
                      <a:pt x="1988" y="1309"/>
                      <a:pt x="1936" y="1214"/>
                    </a:cubicBezTo>
                    <a:cubicBezTo>
                      <a:pt x="1834" y="1067"/>
                      <a:pt x="1804" y="876"/>
                      <a:pt x="1841" y="700"/>
                    </a:cubicBezTo>
                    <a:cubicBezTo>
                      <a:pt x="1885" y="568"/>
                      <a:pt x="1951" y="451"/>
                      <a:pt x="2054" y="348"/>
                    </a:cubicBezTo>
                    <a:cubicBezTo>
                      <a:pt x="2112" y="275"/>
                      <a:pt x="2178" y="209"/>
                      <a:pt x="2252" y="150"/>
                    </a:cubicBezTo>
                    <a:lnTo>
                      <a:pt x="2252" y="150"/>
                    </a:lnTo>
                    <a:cubicBezTo>
                      <a:pt x="2210" y="157"/>
                      <a:pt x="2169" y="159"/>
                      <a:pt x="2127" y="159"/>
                    </a:cubicBezTo>
                    <a:cubicBezTo>
                      <a:pt x="1805" y="159"/>
                      <a:pt x="1475" y="0"/>
                      <a:pt x="11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1235075" y="2785925"/>
                <a:ext cx="39075" cy="36500"/>
              </a:xfrm>
              <a:custGeom>
                <a:avLst/>
                <a:gdLst/>
                <a:ahLst/>
                <a:cxnLst/>
                <a:rect l="l" t="t" r="r" b="b"/>
                <a:pathLst>
                  <a:path w="1563" h="1460" extrusionOk="0">
                    <a:moveTo>
                      <a:pt x="155" y="0"/>
                    </a:moveTo>
                    <a:cubicBezTo>
                      <a:pt x="96" y="81"/>
                      <a:pt x="52" y="162"/>
                      <a:pt x="1" y="242"/>
                    </a:cubicBezTo>
                    <a:cubicBezTo>
                      <a:pt x="81" y="308"/>
                      <a:pt x="162" y="367"/>
                      <a:pt x="243" y="426"/>
                    </a:cubicBezTo>
                    <a:cubicBezTo>
                      <a:pt x="331" y="484"/>
                      <a:pt x="419" y="550"/>
                      <a:pt x="499" y="631"/>
                    </a:cubicBezTo>
                    <a:cubicBezTo>
                      <a:pt x="543" y="682"/>
                      <a:pt x="580" y="741"/>
                      <a:pt x="617" y="799"/>
                    </a:cubicBezTo>
                    <a:cubicBezTo>
                      <a:pt x="690" y="909"/>
                      <a:pt x="763" y="1027"/>
                      <a:pt x="844" y="1137"/>
                    </a:cubicBezTo>
                    <a:lnTo>
                      <a:pt x="1093" y="1459"/>
                    </a:lnTo>
                    <a:cubicBezTo>
                      <a:pt x="1276" y="1305"/>
                      <a:pt x="1438" y="1122"/>
                      <a:pt x="1562" y="909"/>
                    </a:cubicBezTo>
                    <a:cubicBezTo>
                      <a:pt x="1423" y="792"/>
                      <a:pt x="1269" y="675"/>
                      <a:pt x="1137" y="550"/>
                    </a:cubicBezTo>
                    <a:cubicBezTo>
                      <a:pt x="1034" y="448"/>
                      <a:pt x="917" y="352"/>
                      <a:pt x="793" y="279"/>
                    </a:cubicBezTo>
                    <a:cubicBezTo>
                      <a:pt x="639" y="206"/>
                      <a:pt x="492" y="140"/>
                      <a:pt x="338" y="88"/>
                    </a:cubicBezTo>
                    <a:cubicBezTo>
                      <a:pt x="279" y="59"/>
                      <a:pt x="213" y="37"/>
                      <a:pt x="15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7"/>
              <p:cNvSpPr/>
              <p:nvPr/>
            </p:nvSpPr>
            <p:spPr>
              <a:xfrm>
                <a:off x="1235075" y="2785925"/>
                <a:ext cx="39075" cy="36500"/>
              </a:xfrm>
              <a:custGeom>
                <a:avLst/>
                <a:gdLst/>
                <a:ahLst/>
                <a:cxnLst/>
                <a:rect l="l" t="t" r="r" b="b"/>
                <a:pathLst>
                  <a:path w="1563" h="1460" extrusionOk="0">
                    <a:moveTo>
                      <a:pt x="155" y="0"/>
                    </a:moveTo>
                    <a:cubicBezTo>
                      <a:pt x="96" y="81"/>
                      <a:pt x="52" y="162"/>
                      <a:pt x="1" y="242"/>
                    </a:cubicBezTo>
                    <a:cubicBezTo>
                      <a:pt x="81" y="308"/>
                      <a:pt x="162" y="367"/>
                      <a:pt x="243" y="426"/>
                    </a:cubicBezTo>
                    <a:cubicBezTo>
                      <a:pt x="331" y="484"/>
                      <a:pt x="419" y="550"/>
                      <a:pt x="499" y="631"/>
                    </a:cubicBezTo>
                    <a:cubicBezTo>
                      <a:pt x="543" y="682"/>
                      <a:pt x="580" y="741"/>
                      <a:pt x="617" y="799"/>
                    </a:cubicBezTo>
                    <a:cubicBezTo>
                      <a:pt x="690" y="909"/>
                      <a:pt x="763" y="1027"/>
                      <a:pt x="844" y="1137"/>
                    </a:cubicBezTo>
                    <a:lnTo>
                      <a:pt x="1093" y="1459"/>
                    </a:lnTo>
                    <a:cubicBezTo>
                      <a:pt x="1276" y="1305"/>
                      <a:pt x="1438" y="1122"/>
                      <a:pt x="1562" y="909"/>
                    </a:cubicBezTo>
                    <a:cubicBezTo>
                      <a:pt x="1423" y="792"/>
                      <a:pt x="1269" y="675"/>
                      <a:pt x="1137" y="550"/>
                    </a:cubicBezTo>
                    <a:cubicBezTo>
                      <a:pt x="1034" y="448"/>
                      <a:pt x="917" y="352"/>
                      <a:pt x="793" y="279"/>
                    </a:cubicBezTo>
                    <a:cubicBezTo>
                      <a:pt x="639" y="206"/>
                      <a:pt x="492" y="140"/>
                      <a:pt x="338" y="88"/>
                    </a:cubicBezTo>
                    <a:cubicBezTo>
                      <a:pt x="279" y="59"/>
                      <a:pt x="213" y="37"/>
                      <a:pt x="1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7"/>
              <p:cNvSpPr/>
              <p:nvPr/>
            </p:nvSpPr>
            <p:spPr>
              <a:xfrm>
                <a:off x="1261650" y="2803700"/>
                <a:ext cx="8100" cy="8825"/>
              </a:xfrm>
              <a:custGeom>
                <a:avLst/>
                <a:gdLst/>
                <a:ahLst/>
                <a:cxnLst/>
                <a:rect l="l" t="t" r="r" b="b"/>
                <a:pathLst>
                  <a:path w="324" h="353" extrusionOk="0">
                    <a:moveTo>
                      <a:pt x="284" y="0"/>
                    </a:moveTo>
                    <a:cubicBezTo>
                      <a:pt x="267" y="0"/>
                      <a:pt x="249" y="10"/>
                      <a:pt x="243" y="30"/>
                    </a:cubicBezTo>
                    <a:cubicBezTo>
                      <a:pt x="213" y="162"/>
                      <a:pt x="103" y="228"/>
                      <a:pt x="15" y="330"/>
                    </a:cubicBezTo>
                    <a:cubicBezTo>
                      <a:pt x="1" y="338"/>
                      <a:pt x="15" y="352"/>
                      <a:pt x="30" y="352"/>
                    </a:cubicBezTo>
                    <a:cubicBezTo>
                      <a:pt x="177" y="308"/>
                      <a:pt x="323" y="198"/>
                      <a:pt x="323" y="37"/>
                    </a:cubicBezTo>
                    <a:cubicBezTo>
                      <a:pt x="323" y="13"/>
                      <a:pt x="304" y="0"/>
                      <a:pt x="28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7"/>
              <p:cNvSpPr/>
              <p:nvPr/>
            </p:nvSpPr>
            <p:spPr>
              <a:xfrm>
                <a:off x="1261650" y="2803700"/>
                <a:ext cx="8100" cy="8825"/>
              </a:xfrm>
              <a:custGeom>
                <a:avLst/>
                <a:gdLst/>
                <a:ahLst/>
                <a:cxnLst/>
                <a:rect l="l" t="t" r="r" b="b"/>
                <a:pathLst>
                  <a:path w="324" h="353" extrusionOk="0">
                    <a:moveTo>
                      <a:pt x="284" y="0"/>
                    </a:moveTo>
                    <a:cubicBezTo>
                      <a:pt x="267" y="0"/>
                      <a:pt x="249" y="10"/>
                      <a:pt x="243" y="30"/>
                    </a:cubicBezTo>
                    <a:cubicBezTo>
                      <a:pt x="213" y="162"/>
                      <a:pt x="103" y="228"/>
                      <a:pt x="15" y="330"/>
                    </a:cubicBezTo>
                    <a:cubicBezTo>
                      <a:pt x="1" y="338"/>
                      <a:pt x="15" y="352"/>
                      <a:pt x="30" y="352"/>
                    </a:cubicBezTo>
                    <a:cubicBezTo>
                      <a:pt x="177" y="308"/>
                      <a:pt x="323" y="198"/>
                      <a:pt x="323" y="37"/>
                    </a:cubicBezTo>
                    <a:cubicBezTo>
                      <a:pt x="323" y="13"/>
                      <a:pt x="304" y="0"/>
                      <a:pt x="28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7"/>
              <p:cNvSpPr/>
              <p:nvPr/>
            </p:nvSpPr>
            <p:spPr>
              <a:xfrm>
                <a:off x="1260750" y="2802525"/>
                <a:ext cx="12525" cy="14400"/>
              </a:xfrm>
              <a:custGeom>
                <a:avLst/>
                <a:gdLst/>
                <a:ahLst/>
                <a:cxnLst/>
                <a:rect l="l" t="t" r="r" b="b"/>
                <a:pathLst>
                  <a:path w="501" h="576" extrusionOk="0">
                    <a:moveTo>
                      <a:pt x="378" y="0"/>
                    </a:moveTo>
                    <a:cubicBezTo>
                      <a:pt x="349" y="0"/>
                      <a:pt x="323" y="16"/>
                      <a:pt x="315" y="55"/>
                    </a:cubicBezTo>
                    <a:cubicBezTo>
                      <a:pt x="315" y="62"/>
                      <a:pt x="323" y="69"/>
                      <a:pt x="323" y="69"/>
                    </a:cubicBezTo>
                    <a:cubicBezTo>
                      <a:pt x="330" y="69"/>
                      <a:pt x="337" y="68"/>
                      <a:pt x="344" y="68"/>
                    </a:cubicBezTo>
                    <a:cubicBezTo>
                      <a:pt x="484" y="68"/>
                      <a:pt x="321" y="291"/>
                      <a:pt x="279" y="333"/>
                    </a:cubicBezTo>
                    <a:cubicBezTo>
                      <a:pt x="205" y="421"/>
                      <a:pt x="110" y="495"/>
                      <a:pt x="15" y="553"/>
                    </a:cubicBezTo>
                    <a:cubicBezTo>
                      <a:pt x="0" y="561"/>
                      <a:pt x="7" y="575"/>
                      <a:pt x="22" y="575"/>
                    </a:cubicBezTo>
                    <a:cubicBezTo>
                      <a:pt x="227" y="531"/>
                      <a:pt x="462" y="355"/>
                      <a:pt x="491" y="128"/>
                    </a:cubicBezTo>
                    <a:cubicBezTo>
                      <a:pt x="501" y="57"/>
                      <a:pt x="433" y="0"/>
                      <a:pt x="37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7"/>
              <p:cNvSpPr/>
              <p:nvPr/>
            </p:nvSpPr>
            <p:spPr>
              <a:xfrm>
                <a:off x="1260750" y="2802525"/>
                <a:ext cx="12525" cy="14400"/>
              </a:xfrm>
              <a:custGeom>
                <a:avLst/>
                <a:gdLst/>
                <a:ahLst/>
                <a:cxnLst/>
                <a:rect l="l" t="t" r="r" b="b"/>
                <a:pathLst>
                  <a:path w="501" h="576" extrusionOk="0">
                    <a:moveTo>
                      <a:pt x="378" y="0"/>
                    </a:moveTo>
                    <a:cubicBezTo>
                      <a:pt x="349" y="0"/>
                      <a:pt x="323" y="16"/>
                      <a:pt x="315" y="55"/>
                    </a:cubicBezTo>
                    <a:cubicBezTo>
                      <a:pt x="315" y="62"/>
                      <a:pt x="323" y="69"/>
                      <a:pt x="323" y="69"/>
                    </a:cubicBezTo>
                    <a:cubicBezTo>
                      <a:pt x="330" y="69"/>
                      <a:pt x="337" y="68"/>
                      <a:pt x="344" y="68"/>
                    </a:cubicBezTo>
                    <a:cubicBezTo>
                      <a:pt x="484" y="68"/>
                      <a:pt x="321" y="291"/>
                      <a:pt x="279" y="333"/>
                    </a:cubicBezTo>
                    <a:cubicBezTo>
                      <a:pt x="205" y="421"/>
                      <a:pt x="110" y="495"/>
                      <a:pt x="15" y="553"/>
                    </a:cubicBezTo>
                    <a:cubicBezTo>
                      <a:pt x="0" y="561"/>
                      <a:pt x="7" y="575"/>
                      <a:pt x="22" y="575"/>
                    </a:cubicBezTo>
                    <a:cubicBezTo>
                      <a:pt x="227" y="531"/>
                      <a:pt x="462" y="355"/>
                      <a:pt x="491" y="128"/>
                    </a:cubicBezTo>
                    <a:cubicBezTo>
                      <a:pt x="501" y="57"/>
                      <a:pt x="433" y="0"/>
                      <a:pt x="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1340100" y="2877500"/>
                <a:ext cx="16700" cy="25925"/>
              </a:xfrm>
              <a:custGeom>
                <a:avLst/>
                <a:gdLst/>
                <a:ahLst/>
                <a:cxnLst/>
                <a:rect l="l" t="t" r="r" b="b"/>
                <a:pathLst>
                  <a:path w="668" h="1037" extrusionOk="0">
                    <a:moveTo>
                      <a:pt x="660" y="0"/>
                    </a:moveTo>
                    <a:cubicBezTo>
                      <a:pt x="658" y="0"/>
                      <a:pt x="655" y="1"/>
                      <a:pt x="653" y="3"/>
                    </a:cubicBezTo>
                    <a:cubicBezTo>
                      <a:pt x="529" y="157"/>
                      <a:pt x="463" y="362"/>
                      <a:pt x="360" y="531"/>
                    </a:cubicBezTo>
                    <a:cubicBezTo>
                      <a:pt x="250" y="700"/>
                      <a:pt x="81" y="839"/>
                      <a:pt x="1" y="1022"/>
                    </a:cubicBezTo>
                    <a:cubicBezTo>
                      <a:pt x="1" y="1030"/>
                      <a:pt x="8" y="1037"/>
                      <a:pt x="15" y="1037"/>
                    </a:cubicBezTo>
                    <a:cubicBezTo>
                      <a:pt x="213" y="949"/>
                      <a:pt x="323" y="751"/>
                      <a:pt x="433" y="582"/>
                    </a:cubicBezTo>
                    <a:cubicBezTo>
                      <a:pt x="543" y="414"/>
                      <a:pt x="668" y="216"/>
                      <a:pt x="668" y="11"/>
                    </a:cubicBezTo>
                    <a:cubicBezTo>
                      <a:pt x="668" y="5"/>
                      <a:pt x="664" y="0"/>
                      <a:pt x="66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1340100" y="2877500"/>
                <a:ext cx="16700" cy="25925"/>
              </a:xfrm>
              <a:custGeom>
                <a:avLst/>
                <a:gdLst/>
                <a:ahLst/>
                <a:cxnLst/>
                <a:rect l="l" t="t" r="r" b="b"/>
                <a:pathLst>
                  <a:path w="668" h="1037" extrusionOk="0">
                    <a:moveTo>
                      <a:pt x="660" y="0"/>
                    </a:moveTo>
                    <a:cubicBezTo>
                      <a:pt x="658" y="0"/>
                      <a:pt x="655" y="1"/>
                      <a:pt x="653" y="3"/>
                    </a:cubicBezTo>
                    <a:cubicBezTo>
                      <a:pt x="529" y="157"/>
                      <a:pt x="463" y="362"/>
                      <a:pt x="360" y="531"/>
                    </a:cubicBezTo>
                    <a:cubicBezTo>
                      <a:pt x="250" y="700"/>
                      <a:pt x="81" y="839"/>
                      <a:pt x="1" y="1022"/>
                    </a:cubicBezTo>
                    <a:cubicBezTo>
                      <a:pt x="1" y="1030"/>
                      <a:pt x="8" y="1037"/>
                      <a:pt x="15" y="1037"/>
                    </a:cubicBezTo>
                    <a:cubicBezTo>
                      <a:pt x="213" y="949"/>
                      <a:pt x="323" y="751"/>
                      <a:pt x="433" y="582"/>
                    </a:cubicBezTo>
                    <a:cubicBezTo>
                      <a:pt x="543" y="414"/>
                      <a:pt x="668" y="216"/>
                      <a:pt x="668" y="11"/>
                    </a:cubicBezTo>
                    <a:cubicBezTo>
                      <a:pt x="668" y="5"/>
                      <a:pt x="664" y="0"/>
                      <a:pt x="6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1334050" y="2886900"/>
                <a:ext cx="10300" cy="13600"/>
              </a:xfrm>
              <a:custGeom>
                <a:avLst/>
                <a:gdLst/>
                <a:ahLst/>
                <a:cxnLst/>
                <a:rect l="l" t="t" r="r" b="b"/>
                <a:pathLst>
                  <a:path w="412" h="544" extrusionOk="0">
                    <a:moveTo>
                      <a:pt x="400" y="0"/>
                    </a:moveTo>
                    <a:cubicBezTo>
                      <a:pt x="396" y="0"/>
                      <a:pt x="392" y="3"/>
                      <a:pt x="389" y="8"/>
                    </a:cubicBezTo>
                    <a:cubicBezTo>
                      <a:pt x="316" y="89"/>
                      <a:pt x="250" y="192"/>
                      <a:pt x="184" y="280"/>
                    </a:cubicBezTo>
                    <a:cubicBezTo>
                      <a:pt x="111" y="353"/>
                      <a:pt x="52" y="441"/>
                      <a:pt x="1" y="529"/>
                    </a:cubicBezTo>
                    <a:cubicBezTo>
                      <a:pt x="1" y="536"/>
                      <a:pt x="8" y="544"/>
                      <a:pt x="16" y="544"/>
                    </a:cubicBezTo>
                    <a:cubicBezTo>
                      <a:pt x="228" y="470"/>
                      <a:pt x="375" y="214"/>
                      <a:pt x="411" y="16"/>
                    </a:cubicBezTo>
                    <a:cubicBezTo>
                      <a:pt x="411" y="7"/>
                      <a:pt x="406" y="0"/>
                      <a:pt x="40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1334050" y="2886900"/>
                <a:ext cx="10300" cy="13600"/>
              </a:xfrm>
              <a:custGeom>
                <a:avLst/>
                <a:gdLst/>
                <a:ahLst/>
                <a:cxnLst/>
                <a:rect l="l" t="t" r="r" b="b"/>
                <a:pathLst>
                  <a:path w="412" h="544" extrusionOk="0">
                    <a:moveTo>
                      <a:pt x="400" y="0"/>
                    </a:moveTo>
                    <a:cubicBezTo>
                      <a:pt x="396" y="0"/>
                      <a:pt x="392" y="3"/>
                      <a:pt x="389" y="8"/>
                    </a:cubicBezTo>
                    <a:cubicBezTo>
                      <a:pt x="316" y="89"/>
                      <a:pt x="250" y="192"/>
                      <a:pt x="184" y="280"/>
                    </a:cubicBezTo>
                    <a:cubicBezTo>
                      <a:pt x="111" y="353"/>
                      <a:pt x="52" y="441"/>
                      <a:pt x="1" y="529"/>
                    </a:cubicBezTo>
                    <a:cubicBezTo>
                      <a:pt x="1" y="536"/>
                      <a:pt x="8" y="544"/>
                      <a:pt x="16" y="544"/>
                    </a:cubicBezTo>
                    <a:cubicBezTo>
                      <a:pt x="228" y="470"/>
                      <a:pt x="375" y="214"/>
                      <a:pt x="411" y="16"/>
                    </a:cubicBezTo>
                    <a:cubicBezTo>
                      <a:pt x="411" y="7"/>
                      <a:pt x="406" y="0"/>
                      <a:pt x="4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1317050" y="2820550"/>
                <a:ext cx="11900" cy="29250"/>
              </a:xfrm>
              <a:custGeom>
                <a:avLst/>
                <a:gdLst/>
                <a:ahLst/>
                <a:cxnLst/>
                <a:rect l="l" t="t" r="r" b="b"/>
                <a:pathLst>
                  <a:path w="476" h="1170" extrusionOk="0">
                    <a:moveTo>
                      <a:pt x="459" y="0"/>
                    </a:moveTo>
                    <a:cubicBezTo>
                      <a:pt x="454" y="0"/>
                      <a:pt x="449" y="3"/>
                      <a:pt x="446" y="8"/>
                    </a:cubicBezTo>
                    <a:cubicBezTo>
                      <a:pt x="307" y="397"/>
                      <a:pt x="168" y="771"/>
                      <a:pt x="6" y="1152"/>
                    </a:cubicBezTo>
                    <a:cubicBezTo>
                      <a:pt x="1" y="1163"/>
                      <a:pt x="11" y="1170"/>
                      <a:pt x="20" y="1170"/>
                    </a:cubicBezTo>
                    <a:cubicBezTo>
                      <a:pt x="23" y="1170"/>
                      <a:pt x="26" y="1169"/>
                      <a:pt x="28" y="1167"/>
                    </a:cubicBezTo>
                    <a:cubicBezTo>
                      <a:pt x="292" y="837"/>
                      <a:pt x="446" y="434"/>
                      <a:pt x="476" y="16"/>
                    </a:cubicBezTo>
                    <a:cubicBezTo>
                      <a:pt x="476" y="7"/>
                      <a:pt x="467" y="0"/>
                      <a:pt x="459"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1317050" y="2820550"/>
                <a:ext cx="11900" cy="29250"/>
              </a:xfrm>
              <a:custGeom>
                <a:avLst/>
                <a:gdLst/>
                <a:ahLst/>
                <a:cxnLst/>
                <a:rect l="l" t="t" r="r" b="b"/>
                <a:pathLst>
                  <a:path w="476" h="1170" extrusionOk="0">
                    <a:moveTo>
                      <a:pt x="459" y="0"/>
                    </a:moveTo>
                    <a:cubicBezTo>
                      <a:pt x="454" y="0"/>
                      <a:pt x="449" y="3"/>
                      <a:pt x="446" y="8"/>
                    </a:cubicBezTo>
                    <a:cubicBezTo>
                      <a:pt x="307" y="397"/>
                      <a:pt x="168" y="771"/>
                      <a:pt x="6" y="1152"/>
                    </a:cubicBezTo>
                    <a:cubicBezTo>
                      <a:pt x="1" y="1163"/>
                      <a:pt x="11" y="1170"/>
                      <a:pt x="20" y="1170"/>
                    </a:cubicBezTo>
                    <a:cubicBezTo>
                      <a:pt x="23" y="1170"/>
                      <a:pt x="26" y="1169"/>
                      <a:pt x="28" y="1167"/>
                    </a:cubicBezTo>
                    <a:cubicBezTo>
                      <a:pt x="292" y="837"/>
                      <a:pt x="446" y="434"/>
                      <a:pt x="476" y="16"/>
                    </a:cubicBezTo>
                    <a:cubicBezTo>
                      <a:pt x="476" y="7"/>
                      <a:pt x="467" y="0"/>
                      <a:pt x="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1419300" y="2865575"/>
                <a:ext cx="7175" cy="23450"/>
              </a:xfrm>
              <a:custGeom>
                <a:avLst/>
                <a:gdLst/>
                <a:ahLst/>
                <a:cxnLst/>
                <a:rect l="l" t="t" r="r" b="b"/>
                <a:pathLst>
                  <a:path w="287" h="938" extrusionOk="0">
                    <a:moveTo>
                      <a:pt x="89" y="1"/>
                    </a:moveTo>
                    <a:cubicBezTo>
                      <a:pt x="84" y="1"/>
                      <a:pt x="81" y="6"/>
                      <a:pt x="81" y="11"/>
                    </a:cubicBezTo>
                    <a:cubicBezTo>
                      <a:pt x="51" y="136"/>
                      <a:pt x="88" y="275"/>
                      <a:pt x="88" y="414"/>
                    </a:cubicBezTo>
                    <a:cubicBezTo>
                      <a:pt x="73" y="583"/>
                      <a:pt x="44" y="759"/>
                      <a:pt x="0" y="920"/>
                    </a:cubicBezTo>
                    <a:cubicBezTo>
                      <a:pt x="0" y="931"/>
                      <a:pt x="12" y="938"/>
                      <a:pt x="21" y="938"/>
                    </a:cubicBezTo>
                    <a:cubicBezTo>
                      <a:pt x="24" y="938"/>
                      <a:pt x="27" y="937"/>
                      <a:pt x="29" y="935"/>
                    </a:cubicBezTo>
                    <a:cubicBezTo>
                      <a:pt x="169" y="700"/>
                      <a:pt x="286" y="231"/>
                      <a:pt x="95" y="4"/>
                    </a:cubicBezTo>
                    <a:cubicBezTo>
                      <a:pt x="93" y="1"/>
                      <a:pt x="91" y="1"/>
                      <a:pt x="89"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1419300" y="2865575"/>
                <a:ext cx="7175" cy="23450"/>
              </a:xfrm>
              <a:custGeom>
                <a:avLst/>
                <a:gdLst/>
                <a:ahLst/>
                <a:cxnLst/>
                <a:rect l="l" t="t" r="r" b="b"/>
                <a:pathLst>
                  <a:path w="287" h="938" extrusionOk="0">
                    <a:moveTo>
                      <a:pt x="89" y="1"/>
                    </a:moveTo>
                    <a:cubicBezTo>
                      <a:pt x="84" y="1"/>
                      <a:pt x="81" y="6"/>
                      <a:pt x="81" y="11"/>
                    </a:cubicBezTo>
                    <a:cubicBezTo>
                      <a:pt x="51" y="136"/>
                      <a:pt x="88" y="275"/>
                      <a:pt x="88" y="414"/>
                    </a:cubicBezTo>
                    <a:cubicBezTo>
                      <a:pt x="73" y="583"/>
                      <a:pt x="44" y="759"/>
                      <a:pt x="0" y="920"/>
                    </a:cubicBezTo>
                    <a:cubicBezTo>
                      <a:pt x="0" y="931"/>
                      <a:pt x="12" y="938"/>
                      <a:pt x="21" y="938"/>
                    </a:cubicBezTo>
                    <a:cubicBezTo>
                      <a:pt x="24" y="938"/>
                      <a:pt x="27" y="937"/>
                      <a:pt x="29" y="935"/>
                    </a:cubicBezTo>
                    <a:cubicBezTo>
                      <a:pt x="169" y="700"/>
                      <a:pt x="286" y="231"/>
                      <a:pt x="95" y="4"/>
                    </a:cubicBezTo>
                    <a:cubicBezTo>
                      <a:pt x="93" y="1"/>
                      <a:pt x="91" y="1"/>
                      <a:pt x="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1427800" y="2866675"/>
                <a:ext cx="6000" cy="19175"/>
              </a:xfrm>
              <a:custGeom>
                <a:avLst/>
                <a:gdLst/>
                <a:ahLst/>
                <a:cxnLst/>
                <a:rect l="l" t="t" r="r" b="b"/>
                <a:pathLst>
                  <a:path w="240" h="767" extrusionOk="0">
                    <a:moveTo>
                      <a:pt x="67" y="0"/>
                    </a:moveTo>
                    <a:cubicBezTo>
                      <a:pt x="54" y="0"/>
                      <a:pt x="41" y="11"/>
                      <a:pt x="41" y="26"/>
                    </a:cubicBezTo>
                    <a:cubicBezTo>
                      <a:pt x="71" y="268"/>
                      <a:pt x="56" y="517"/>
                      <a:pt x="5" y="751"/>
                    </a:cubicBezTo>
                    <a:cubicBezTo>
                      <a:pt x="0" y="761"/>
                      <a:pt x="7" y="767"/>
                      <a:pt x="14" y="767"/>
                    </a:cubicBezTo>
                    <a:cubicBezTo>
                      <a:pt x="19" y="767"/>
                      <a:pt x="24" y="764"/>
                      <a:pt x="27" y="759"/>
                    </a:cubicBezTo>
                    <a:cubicBezTo>
                      <a:pt x="151" y="539"/>
                      <a:pt x="239" y="246"/>
                      <a:pt x="85" y="11"/>
                    </a:cubicBezTo>
                    <a:cubicBezTo>
                      <a:pt x="80" y="3"/>
                      <a:pt x="73" y="0"/>
                      <a:pt x="67"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1427800" y="2866675"/>
                <a:ext cx="6000" cy="19175"/>
              </a:xfrm>
              <a:custGeom>
                <a:avLst/>
                <a:gdLst/>
                <a:ahLst/>
                <a:cxnLst/>
                <a:rect l="l" t="t" r="r" b="b"/>
                <a:pathLst>
                  <a:path w="240" h="767" extrusionOk="0">
                    <a:moveTo>
                      <a:pt x="67" y="0"/>
                    </a:moveTo>
                    <a:cubicBezTo>
                      <a:pt x="54" y="0"/>
                      <a:pt x="41" y="11"/>
                      <a:pt x="41" y="26"/>
                    </a:cubicBezTo>
                    <a:cubicBezTo>
                      <a:pt x="71" y="268"/>
                      <a:pt x="56" y="517"/>
                      <a:pt x="5" y="751"/>
                    </a:cubicBezTo>
                    <a:cubicBezTo>
                      <a:pt x="0" y="761"/>
                      <a:pt x="7" y="767"/>
                      <a:pt x="14" y="767"/>
                    </a:cubicBezTo>
                    <a:cubicBezTo>
                      <a:pt x="19" y="767"/>
                      <a:pt x="24" y="764"/>
                      <a:pt x="27" y="759"/>
                    </a:cubicBezTo>
                    <a:cubicBezTo>
                      <a:pt x="151" y="539"/>
                      <a:pt x="239" y="246"/>
                      <a:pt x="85" y="11"/>
                    </a:cubicBezTo>
                    <a:cubicBezTo>
                      <a:pt x="80" y="3"/>
                      <a:pt x="73" y="0"/>
                      <a:pt x="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1460350" y="2890425"/>
                <a:ext cx="10475" cy="33175"/>
              </a:xfrm>
              <a:custGeom>
                <a:avLst/>
                <a:gdLst/>
                <a:ahLst/>
                <a:cxnLst/>
                <a:rect l="l" t="t" r="r" b="b"/>
                <a:pathLst>
                  <a:path w="419" h="1327" extrusionOk="0">
                    <a:moveTo>
                      <a:pt x="341" y="0"/>
                    </a:moveTo>
                    <a:cubicBezTo>
                      <a:pt x="332" y="0"/>
                      <a:pt x="323" y="6"/>
                      <a:pt x="323" y="14"/>
                    </a:cubicBezTo>
                    <a:cubicBezTo>
                      <a:pt x="272" y="234"/>
                      <a:pt x="257" y="461"/>
                      <a:pt x="198" y="674"/>
                    </a:cubicBezTo>
                    <a:cubicBezTo>
                      <a:pt x="147" y="887"/>
                      <a:pt x="30" y="1092"/>
                      <a:pt x="0" y="1304"/>
                    </a:cubicBezTo>
                    <a:cubicBezTo>
                      <a:pt x="0" y="1319"/>
                      <a:pt x="10" y="1327"/>
                      <a:pt x="18" y="1327"/>
                    </a:cubicBezTo>
                    <a:cubicBezTo>
                      <a:pt x="23" y="1327"/>
                      <a:pt x="27" y="1324"/>
                      <a:pt x="30" y="1319"/>
                    </a:cubicBezTo>
                    <a:cubicBezTo>
                      <a:pt x="330" y="1033"/>
                      <a:pt x="418" y="395"/>
                      <a:pt x="360" y="14"/>
                    </a:cubicBezTo>
                    <a:cubicBezTo>
                      <a:pt x="356" y="4"/>
                      <a:pt x="349" y="0"/>
                      <a:pt x="34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7"/>
              <p:cNvSpPr/>
              <p:nvPr/>
            </p:nvSpPr>
            <p:spPr>
              <a:xfrm>
                <a:off x="1460350" y="2890425"/>
                <a:ext cx="10475" cy="33175"/>
              </a:xfrm>
              <a:custGeom>
                <a:avLst/>
                <a:gdLst/>
                <a:ahLst/>
                <a:cxnLst/>
                <a:rect l="l" t="t" r="r" b="b"/>
                <a:pathLst>
                  <a:path w="419" h="1327" extrusionOk="0">
                    <a:moveTo>
                      <a:pt x="341" y="0"/>
                    </a:moveTo>
                    <a:cubicBezTo>
                      <a:pt x="332" y="0"/>
                      <a:pt x="323" y="6"/>
                      <a:pt x="323" y="14"/>
                    </a:cubicBezTo>
                    <a:cubicBezTo>
                      <a:pt x="272" y="234"/>
                      <a:pt x="257" y="461"/>
                      <a:pt x="198" y="674"/>
                    </a:cubicBezTo>
                    <a:cubicBezTo>
                      <a:pt x="147" y="887"/>
                      <a:pt x="30" y="1092"/>
                      <a:pt x="0" y="1304"/>
                    </a:cubicBezTo>
                    <a:cubicBezTo>
                      <a:pt x="0" y="1319"/>
                      <a:pt x="10" y="1327"/>
                      <a:pt x="18" y="1327"/>
                    </a:cubicBezTo>
                    <a:cubicBezTo>
                      <a:pt x="23" y="1327"/>
                      <a:pt x="27" y="1324"/>
                      <a:pt x="30" y="1319"/>
                    </a:cubicBezTo>
                    <a:cubicBezTo>
                      <a:pt x="330" y="1033"/>
                      <a:pt x="418" y="395"/>
                      <a:pt x="360" y="14"/>
                    </a:cubicBezTo>
                    <a:cubicBezTo>
                      <a:pt x="356" y="4"/>
                      <a:pt x="349" y="0"/>
                      <a:pt x="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1471350" y="2903500"/>
                <a:ext cx="5875" cy="20300"/>
              </a:xfrm>
              <a:custGeom>
                <a:avLst/>
                <a:gdLst/>
                <a:ahLst/>
                <a:cxnLst/>
                <a:rect l="l" t="t" r="r" b="b"/>
                <a:pathLst>
                  <a:path w="235" h="812" extrusionOk="0">
                    <a:moveTo>
                      <a:pt x="165" y="1"/>
                    </a:moveTo>
                    <a:cubicBezTo>
                      <a:pt x="158" y="1"/>
                      <a:pt x="151" y="4"/>
                      <a:pt x="147" y="12"/>
                    </a:cubicBezTo>
                    <a:cubicBezTo>
                      <a:pt x="125" y="144"/>
                      <a:pt x="110" y="276"/>
                      <a:pt x="88" y="408"/>
                    </a:cubicBezTo>
                    <a:cubicBezTo>
                      <a:pt x="52" y="540"/>
                      <a:pt x="22" y="664"/>
                      <a:pt x="0" y="796"/>
                    </a:cubicBezTo>
                    <a:cubicBezTo>
                      <a:pt x="0" y="805"/>
                      <a:pt x="6" y="811"/>
                      <a:pt x="12" y="811"/>
                    </a:cubicBezTo>
                    <a:cubicBezTo>
                      <a:pt x="16" y="811"/>
                      <a:pt x="20" y="809"/>
                      <a:pt x="22" y="803"/>
                    </a:cubicBezTo>
                    <a:cubicBezTo>
                      <a:pt x="206" y="613"/>
                      <a:pt x="235" y="254"/>
                      <a:pt x="184" y="12"/>
                    </a:cubicBezTo>
                    <a:cubicBezTo>
                      <a:pt x="180" y="4"/>
                      <a:pt x="173" y="1"/>
                      <a:pt x="165"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1471350" y="2903500"/>
                <a:ext cx="5875" cy="20300"/>
              </a:xfrm>
              <a:custGeom>
                <a:avLst/>
                <a:gdLst/>
                <a:ahLst/>
                <a:cxnLst/>
                <a:rect l="l" t="t" r="r" b="b"/>
                <a:pathLst>
                  <a:path w="235" h="812" extrusionOk="0">
                    <a:moveTo>
                      <a:pt x="165" y="1"/>
                    </a:moveTo>
                    <a:cubicBezTo>
                      <a:pt x="158" y="1"/>
                      <a:pt x="151" y="4"/>
                      <a:pt x="147" y="12"/>
                    </a:cubicBezTo>
                    <a:cubicBezTo>
                      <a:pt x="125" y="144"/>
                      <a:pt x="110" y="276"/>
                      <a:pt x="88" y="408"/>
                    </a:cubicBezTo>
                    <a:cubicBezTo>
                      <a:pt x="52" y="540"/>
                      <a:pt x="22" y="664"/>
                      <a:pt x="0" y="796"/>
                    </a:cubicBezTo>
                    <a:cubicBezTo>
                      <a:pt x="0" y="805"/>
                      <a:pt x="6" y="811"/>
                      <a:pt x="12" y="811"/>
                    </a:cubicBezTo>
                    <a:cubicBezTo>
                      <a:pt x="16" y="811"/>
                      <a:pt x="20" y="809"/>
                      <a:pt x="22" y="803"/>
                    </a:cubicBezTo>
                    <a:cubicBezTo>
                      <a:pt x="206" y="613"/>
                      <a:pt x="235" y="254"/>
                      <a:pt x="184" y="12"/>
                    </a:cubicBezTo>
                    <a:cubicBezTo>
                      <a:pt x="180" y="4"/>
                      <a:pt x="173" y="1"/>
                      <a:pt x="1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1547775" y="2886850"/>
                <a:ext cx="4425" cy="17225"/>
              </a:xfrm>
              <a:custGeom>
                <a:avLst/>
                <a:gdLst/>
                <a:ahLst/>
                <a:cxnLst/>
                <a:rect l="l" t="t" r="r" b="b"/>
                <a:pathLst>
                  <a:path w="177" h="689" extrusionOk="0">
                    <a:moveTo>
                      <a:pt x="25" y="0"/>
                    </a:moveTo>
                    <a:cubicBezTo>
                      <a:pt x="15" y="0"/>
                      <a:pt x="5" y="6"/>
                      <a:pt x="1" y="18"/>
                    </a:cubicBezTo>
                    <a:cubicBezTo>
                      <a:pt x="1" y="120"/>
                      <a:pt x="8" y="223"/>
                      <a:pt x="15" y="326"/>
                    </a:cubicBezTo>
                    <a:lnTo>
                      <a:pt x="1" y="678"/>
                    </a:lnTo>
                    <a:cubicBezTo>
                      <a:pt x="4" y="685"/>
                      <a:pt x="12" y="689"/>
                      <a:pt x="19" y="689"/>
                    </a:cubicBezTo>
                    <a:cubicBezTo>
                      <a:pt x="26" y="689"/>
                      <a:pt x="34" y="685"/>
                      <a:pt x="37" y="678"/>
                    </a:cubicBezTo>
                    <a:cubicBezTo>
                      <a:pt x="96" y="487"/>
                      <a:pt x="177" y="179"/>
                      <a:pt x="45" y="10"/>
                    </a:cubicBezTo>
                    <a:cubicBezTo>
                      <a:pt x="41" y="4"/>
                      <a:pt x="34" y="0"/>
                      <a:pt x="2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7"/>
              <p:cNvSpPr/>
              <p:nvPr/>
            </p:nvSpPr>
            <p:spPr>
              <a:xfrm>
                <a:off x="1547775" y="2886850"/>
                <a:ext cx="4425" cy="17225"/>
              </a:xfrm>
              <a:custGeom>
                <a:avLst/>
                <a:gdLst/>
                <a:ahLst/>
                <a:cxnLst/>
                <a:rect l="l" t="t" r="r" b="b"/>
                <a:pathLst>
                  <a:path w="177" h="689" extrusionOk="0">
                    <a:moveTo>
                      <a:pt x="25" y="0"/>
                    </a:moveTo>
                    <a:cubicBezTo>
                      <a:pt x="15" y="0"/>
                      <a:pt x="5" y="6"/>
                      <a:pt x="1" y="18"/>
                    </a:cubicBezTo>
                    <a:cubicBezTo>
                      <a:pt x="1" y="120"/>
                      <a:pt x="8" y="223"/>
                      <a:pt x="15" y="326"/>
                    </a:cubicBezTo>
                    <a:lnTo>
                      <a:pt x="1" y="678"/>
                    </a:lnTo>
                    <a:cubicBezTo>
                      <a:pt x="4" y="685"/>
                      <a:pt x="12" y="689"/>
                      <a:pt x="19" y="689"/>
                    </a:cubicBezTo>
                    <a:cubicBezTo>
                      <a:pt x="26" y="689"/>
                      <a:pt x="34" y="685"/>
                      <a:pt x="37" y="678"/>
                    </a:cubicBezTo>
                    <a:cubicBezTo>
                      <a:pt x="96" y="487"/>
                      <a:pt x="177" y="179"/>
                      <a:pt x="45" y="10"/>
                    </a:cubicBezTo>
                    <a:cubicBezTo>
                      <a:pt x="41" y="4"/>
                      <a:pt x="34" y="0"/>
                      <a:pt x="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1565850" y="2899600"/>
                <a:ext cx="5600" cy="18950"/>
              </a:xfrm>
              <a:custGeom>
                <a:avLst/>
                <a:gdLst/>
                <a:ahLst/>
                <a:cxnLst/>
                <a:rect l="l" t="t" r="r" b="b"/>
                <a:pathLst>
                  <a:path w="224" h="758" extrusionOk="0">
                    <a:moveTo>
                      <a:pt x="42" y="0"/>
                    </a:moveTo>
                    <a:cubicBezTo>
                      <a:pt x="21" y="0"/>
                      <a:pt x="1" y="18"/>
                      <a:pt x="11" y="43"/>
                    </a:cubicBezTo>
                    <a:cubicBezTo>
                      <a:pt x="114" y="278"/>
                      <a:pt x="62" y="498"/>
                      <a:pt x="55" y="740"/>
                    </a:cubicBezTo>
                    <a:cubicBezTo>
                      <a:pt x="55" y="752"/>
                      <a:pt x="64" y="757"/>
                      <a:pt x="73" y="757"/>
                    </a:cubicBezTo>
                    <a:cubicBezTo>
                      <a:pt x="80" y="757"/>
                      <a:pt x="88" y="753"/>
                      <a:pt x="92" y="747"/>
                    </a:cubicBezTo>
                    <a:cubicBezTo>
                      <a:pt x="223" y="520"/>
                      <a:pt x="216" y="234"/>
                      <a:pt x="70" y="14"/>
                    </a:cubicBezTo>
                    <a:cubicBezTo>
                      <a:pt x="62" y="4"/>
                      <a:pt x="52" y="0"/>
                      <a:pt x="42"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1565850" y="2899600"/>
                <a:ext cx="5600" cy="18950"/>
              </a:xfrm>
              <a:custGeom>
                <a:avLst/>
                <a:gdLst/>
                <a:ahLst/>
                <a:cxnLst/>
                <a:rect l="l" t="t" r="r" b="b"/>
                <a:pathLst>
                  <a:path w="224" h="758" extrusionOk="0">
                    <a:moveTo>
                      <a:pt x="42" y="0"/>
                    </a:moveTo>
                    <a:cubicBezTo>
                      <a:pt x="21" y="0"/>
                      <a:pt x="1" y="18"/>
                      <a:pt x="11" y="43"/>
                    </a:cubicBezTo>
                    <a:cubicBezTo>
                      <a:pt x="114" y="278"/>
                      <a:pt x="62" y="498"/>
                      <a:pt x="55" y="740"/>
                    </a:cubicBezTo>
                    <a:cubicBezTo>
                      <a:pt x="55" y="752"/>
                      <a:pt x="64" y="757"/>
                      <a:pt x="73" y="757"/>
                    </a:cubicBezTo>
                    <a:cubicBezTo>
                      <a:pt x="80" y="757"/>
                      <a:pt x="88" y="753"/>
                      <a:pt x="92" y="747"/>
                    </a:cubicBezTo>
                    <a:cubicBezTo>
                      <a:pt x="223" y="520"/>
                      <a:pt x="216" y="234"/>
                      <a:pt x="70" y="14"/>
                    </a:cubicBezTo>
                    <a:cubicBezTo>
                      <a:pt x="62" y="4"/>
                      <a:pt x="52" y="0"/>
                      <a:pt x="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1621650" y="2887400"/>
                <a:ext cx="4800" cy="14700"/>
              </a:xfrm>
              <a:custGeom>
                <a:avLst/>
                <a:gdLst/>
                <a:ahLst/>
                <a:cxnLst/>
                <a:rect l="l" t="t" r="r" b="b"/>
                <a:pathLst>
                  <a:path w="192" h="588" extrusionOk="0">
                    <a:moveTo>
                      <a:pt x="34" y="0"/>
                    </a:moveTo>
                    <a:cubicBezTo>
                      <a:pt x="26" y="0"/>
                      <a:pt x="20" y="7"/>
                      <a:pt x="15" y="18"/>
                    </a:cubicBezTo>
                    <a:cubicBezTo>
                      <a:pt x="0" y="91"/>
                      <a:pt x="59" y="186"/>
                      <a:pt x="66" y="260"/>
                    </a:cubicBezTo>
                    <a:cubicBezTo>
                      <a:pt x="81" y="362"/>
                      <a:pt x="52" y="494"/>
                      <a:pt x="103" y="582"/>
                    </a:cubicBezTo>
                    <a:cubicBezTo>
                      <a:pt x="103" y="586"/>
                      <a:pt x="107" y="588"/>
                      <a:pt x="111" y="588"/>
                    </a:cubicBezTo>
                    <a:cubicBezTo>
                      <a:pt x="116" y="588"/>
                      <a:pt x="121" y="586"/>
                      <a:pt x="125" y="582"/>
                    </a:cubicBezTo>
                    <a:cubicBezTo>
                      <a:pt x="191" y="487"/>
                      <a:pt x="169" y="333"/>
                      <a:pt x="147" y="230"/>
                    </a:cubicBezTo>
                    <a:cubicBezTo>
                      <a:pt x="132" y="150"/>
                      <a:pt x="118" y="40"/>
                      <a:pt x="44" y="3"/>
                    </a:cubicBezTo>
                    <a:cubicBezTo>
                      <a:pt x="40" y="1"/>
                      <a:pt x="37" y="0"/>
                      <a:pt x="3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1621650" y="2887400"/>
                <a:ext cx="4800" cy="14700"/>
              </a:xfrm>
              <a:custGeom>
                <a:avLst/>
                <a:gdLst/>
                <a:ahLst/>
                <a:cxnLst/>
                <a:rect l="l" t="t" r="r" b="b"/>
                <a:pathLst>
                  <a:path w="192" h="588" extrusionOk="0">
                    <a:moveTo>
                      <a:pt x="34" y="0"/>
                    </a:moveTo>
                    <a:cubicBezTo>
                      <a:pt x="26" y="0"/>
                      <a:pt x="20" y="7"/>
                      <a:pt x="15" y="18"/>
                    </a:cubicBezTo>
                    <a:cubicBezTo>
                      <a:pt x="0" y="91"/>
                      <a:pt x="59" y="186"/>
                      <a:pt x="66" y="260"/>
                    </a:cubicBezTo>
                    <a:cubicBezTo>
                      <a:pt x="81" y="362"/>
                      <a:pt x="52" y="494"/>
                      <a:pt x="103" y="582"/>
                    </a:cubicBezTo>
                    <a:cubicBezTo>
                      <a:pt x="103" y="586"/>
                      <a:pt x="107" y="588"/>
                      <a:pt x="111" y="588"/>
                    </a:cubicBezTo>
                    <a:cubicBezTo>
                      <a:pt x="116" y="588"/>
                      <a:pt x="121" y="586"/>
                      <a:pt x="125" y="582"/>
                    </a:cubicBezTo>
                    <a:cubicBezTo>
                      <a:pt x="191" y="487"/>
                      <a:pt x="169" y="333"/>
                      <a:pt x="147" y="230"/>
                    </a:cubicBezTo>
                    <a:cubicBezTo>
                      <a:pt x="132" y="150"/>
                      <a:pt x="118" y="40"/>
                      <a:pt x="44" y="3"/>
                    </a:cubicBezTo>
                    <a:cubicBezTo>
                      <a:pt x="40" y="1"/>
                      <a:pt x="37" y="0"/>
                      <a:pt x="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1325800" y="2713150"/>
                <a:ext cx="265625" cy="107250"/>
              </a:xfrm>
              <a:custGeom>
                <a:avLst/>
                <a:gdLst/>
                <a:ahLst/>
                <a:cxnLst/>
                <a:rect l="l" t="t" r="r" b="b"/>
                <a:pathLst>
                  <a:path w="10625" h="4290" extrusionOk="0">
                    <a:moveTo>
                      <a:pt x="2846" y="1"/>
                    </a:moveTo>
                    <a:cubicBezTo>
                      <a:pt x="2582" y="8"/>
                      <a:pt x="2325" y="45"/>
                      <a:pt x="2068" y="111"/>
                    </a:cubicBezTo>
                    <a:cubicBezTo>
                      <a:pt x="1504" y="265"/>
                      <a:pt x="969" y="521"/>
                      <a:pt x="499" y="866"/>
                    </a:cubicBezTo>
                    <a:cubicBezTo>
                      <a:pt x="302" y="1005"/>
                      <a:pt x="111" y="1159"/>
                      <a:pt x="16" y="1379"/>
                    </a:cubicBezTo>
                    <a:cubicBezTo>
                      <a:pt x="8" y="1386"/>
                      <a:pt x="8" y="1401"/>
                      <a:pt x="1" y="1416"/>
                    </a:cubicBezTo>
                    <a:cubicBezTo>
                      <a:pt x="602" y="2479"/>
                      <a:pt x="1629" y="3322"/>
                      <a:pt x="2802" y="3791"/>
                    </a:cubicBezTo>
                    <a:cubicBezTo>
                      <a:pt x="3650" y="4133"/>
                      <a:pt x="4568" y="4289"/>
                      <a:pt x="5490" y="4289"/>
                    </a:cubicBezTo>
                    <a:cubicBezTo>
                      <a:pt x="6089" y="4289"/>
                      <a:pt x="6690" y="4223"/>
                      <a:pt x="7274" y="4099"/>
                    </a:cubicBezTo>
                    <a:cubicBezTo>
                      <a:pt x="8469" y="3828"/>
                      <a:pt x="9598" y="3351"/>
                      <a:pt x="10625" y="2699"/>
                    </a:cubicBezTo>
                    <a:cubicBezTo>
                      <a:pt x="10610" y="2332"/>
                      <a:pt x="10493" y="1988"/>
                      <a:pt x="10295" y="1687"/>
                    </a:cubicBezTo>
                    <a:cubicBezTo>
                      <a:pt x="9979" y="1218"/>
                      <a:pt x="9488" y="910"/>
                      <a:pt x="8975" y="734"/>
                    </a:cubicBezTo>
                    <a:cubicBezTo>
                      <a:pt x="8762" y="660"/>
                      <a:pt x="8550" y="602"/>
                      <a:pt x="8330" y="565"/>
                    </a:cubicBezTo>
                    <a:cubicBezTo>
                      <a:pt x="7912" y="646"/>
                      <a:pt x="7494" y="712"/>
                      <a:pt x="7069" y="748"/>
                    </a:cubicBezTo>
                    <a:cubicBezTo>
                      <a:pt x="6773" y="778"/>
                      <a:pt x="6473" y="795"/>
                      <a:pt x="6174" y="795"/>
                    </a:cubicBezTo>
                    <a:cubicBezTo>
                      <a:pt x="5665" y="795"/>
                      <a:pt x="5159" y="747"/>
                      <a:pt x="4679" y="631"/>
                    </a:cubicBezTo>
                    <a:cubicBezTo>
                      <a:pt x="4305" y="536"/>
                      <a:pt x="3938" y="411"/>
                      <a:pt x="3579" y="272"/>
                    </a:cubicBezTo>
                    <a:lnTo>
                      <a:pt x="2846" y="1"/>
                    </a:ln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1325800" y="2713150"/>
                <a:ext cx="265625" cy="107250"/>
              </a:xfrm>
              <a:custGeom>
                <a:avLst/>
                <a:gdLst/>
                <a:ahLst/>
                <a:cxnLst/>
                <a:rect l="l" t="t" r="r" b="b"/>
                <a:pathLst>
                  <a:path w="10625" h="4290" extrusionOk="0">
                    <a:moveTo>
                      <a:pt x="2846" y="1"/>
                    </a:moveTo>
                    <a:cubicBezTo>
                      <a:pt x="2582" y="8"/>
                      <a:pt x="2325" y="45"/>
                      <a:pt x="2068" y="111"/>
                    </a:cubicBezTo>
                    <a:cubicBezTo>
                      <a:pt x="1504" y="265"/>
                      <a:pt x="969" y="521"/>
                      <a:pt x="499" y="866"/>
                    </a:cubicBezTo>
                    <a:cubicBezTo>
                      <a:pt x="302" y="1005"/>
                      <a:pt x="111" y="1159"/>
                      <a:pt x="16" y="1379"/>
                    </a:cubicBezTo>
                    <a:cubicBezTo>
                      <a:pt x="8" y="1386"/>
                      <a:pt x="8" y="1401"/>
                      <a:pt x="1" y="1416"/>
                    </a:cubicBezTo>
                    <a:cubicBezTo>
                      <a:pt x="602" y="2479"/>
                      <a:pt x="1629" y="3322"/>
                      <a:pt x="2802" y="3791"/>
                    </a:cubicBezTo>
                    <a:cubicBezTo>
                      <a:pt x="3650" y="4133"/>
                      <a:pt x="4568" y="4289"/>
                      <a:pt x="5490" y="4289"/>
                    </a:cubicBezTo>
                    <a:cubicBezTo>
                      <a:pt x="6089" y="4289"/>
                      <a:pt x="6690" y="4223"/>
                      <a:pt x="7274" y="4099"/>
                    </a:cubicBezTo>
                    <a:cubicBezTo>
                      <a:pt x="8469" y="3828"/>
                      <a:pt x="9598" y="3351"/>
                      <a:pt x="10625" y="2699"/>
                    </a:cubicBezTo>
                    <a:cubicBezTo>
                      <a:pt x="10610" y="2332"/>
                      <a:pt x="10493" y="1988"/>
                      <a:pt x="10295" y="1687"/>
                    </a:cubicBezTo>
                    <a:cubicBezTo>
                      <a:pt x="9979" y="1218"/>
                      <a:pt x="9488" y="910"/>
                      <a:pt x="8975" y="734"/>
                    </a:cubicBezTo>
                    <a:cubicBezTo>
                      <a:pt x="8762" y="660"/>
                      <a:pt x="8550" y="602"/>
                      <a:pt x="8330" y="565"/>
                    </a:cubicBezTo>
                    <a:cubicBezTo>
                      <a:pt x="7912" y="646"/>
                      <a:pt x="7494" y="712"/>
                      <a:pt x="7069" y="748"/>
                    </a:cubicBezTo>
                    <a:cubicBezTo>
                      <a:pt x="6773" y="778"/>
                      <a:pt x="6473" y="795"/>
                      <a:pt x="6174" y="795"/>
                    </a:cubicBezTo>
                    <a:cubicBezTo>
                      <a:pt x="5665" y="795"/>
                      <a:pt x="5159" y="747"/>
                      <a:pt x="4679" y="631"/>
                    </a:cubicBezTo>
                    <a:cubicBezTo>
                      <a:pt x="4305" y="536"/>
                      <a:pt x="3938" y="411"/>
                      <a:pt x="3579" y="272"/>
                    </a:cubicBezTo>
                    <a:lnTo>
                      <a:pt x="28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1337175" y="2713525"/>
                <a:ext cx="244000" cy="87650"/>
              </a:xfrm>
              <a:custGeom>
                <a:avLst/>
                <a:gdLst/>
                <a:ahLst/>
                <a:cxnLst/>
                <a:rect l="l" t="t" r="r" b="b"/>
                <a:pathLst>
                  <a:path w="9760" h="3506" extrusionOk="0">
                    <a:moveTo>
                      <a:pt x="2332" y="0"/>
                    </a:moveTo>
                    <a:cubicBezTo>
                      <a:pt x="2127" y="8"/>
                      <a:pt x="1914" y="37"/>
                      <a:pt x="1716" y="88"/>
                    </a:cubicBezTo>
                    <a:cubicBezTo>
                      <a:pt x="1196" y="235"/>
                      <a:pt x="704" y="469"/>
                      <a:pt x="272" y="792"/>
                    </a:cubicBezTo>
                    <a:cubicBezTo>
                      <a:pt x="169" y="858"/>
                      <a:pt x="81" y="931"/>
                      <a:pt x="0" y="1019"/>
                    </a:cubicBezTo>
                    <a:cubicBezTo>
                      <a:pt x="550" y="1892"/>
                      <a:pt x="1452" y="2618"/>
                      <a:pt x="2493" y="3036"/>
                    </a:cubicBezTo>
                    <a:cubicBezTo>
                      <a:pt x="3282" y="3344"/>
                      <a:pt x="4127" y="3505"/>
                      <a:pt x="4980" y="3505"/>
                    </a:cubicBezTo>
                    <a:cubicBezTo>
                      <a:pt x="4999" y="3505"/>
                      <a:pt x="5018" y="3505"/>
                      <a:pt x="5037" y="3505"/>
                    </a:cubicBezTo>
                    <a:lnTo>
                      <a:pt x="5037" y="3498"/>
                    </a:lnTo>
                    <a:cubicBezTo>
                      <a:pt x="5609" y="3498"/>
                      <a:pt x="6181" y="3439"/>
                      <a:pt x="6738" y="3314"/>
                    </a:cubicBezTo>
                    <a:cubicBezTo>
                      <a:pt x="7809" y="3080"/>
                      <a:pt x="8828" y="2662"/>
                      <a:pt x="9759" y="2097"/>
                    </a:cubicBezTo>
                    <a:cubicBezTo>
                      <a:pt x="9722" y="1885"/>
                      <a:pt x="9642" y="1679"/>
                      <a:pt x="9524" y="1503"/>
                    </a:cubicBezTo>
                    <a:cubicBezTo>
                      <a:pt x="9217" y="1049"/>
                      <a:pt x="8740" y="807"/>
                      <a:pt x="8388" y="689"/>
                    </a:cubicBezTo>
                    <a:cubicBezTo>
                      <a:pt x="8219" y="631"/>
                      <a:pt x="8051" y="587"/>
                      <a:pt x="7875" y="550"/>
                    </a:cubicBezTo>
                    <a:cubicBezTo>
                      <a:pt x="7420" y="645"/>
                      <a:pt x="7032" y="697"/>
                      <a:pt x="6658" y="733"/>
                    </a:cubicBezTo>
                    <a:cubicBezTo>
                      <a:pt x="6335" y="770"/>
                      <a:pt x="6020" y="785"/>
                      <a:pt x="5719" y="785"/>
                    </a:cubicBezTo>
                    <a:cubicBezTo>
                      <a:pt x="5690" y="785"/>
                      <a:pt x="5660" y="785"/>
                      <a:pt x="5630" y="785"/>
                    </a:cubicBezTo>
                    <a:cubicBezTo>
                      <a:pt x="5125" y="785"/>
                      <a:pt x="4627" y="727"/>
                      <a:pt x="4136" y="609"/>
                    </a:cubicBezTo>
                    <a:cubicBezTo>
                      <a:pt x="3747" y="513"/>
                      <a:pt x="3366" y="389"/>
                      <a:pt x="2992" y="242"/>
                    </a:cubicBezTo>
                    <a:lnTo>
                      <a:pt x="23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1348675" y="2729275"/>
                <a:ext cx="55375" cy="37975"/>
              </a:xfrm>
              <a:custGeom>
                <a:avLst/>
                <a:gdLst/>
                <a:ahLst/>
                <a:cxnLst/>
                <a:rect l="l" t="t" r="r" b="b"/>
                <a:pathLst>
                  <a:path w="2215" h="1519" extrusionOk="0">
                    <a:moveTo>
                      <a:pt x="2157" y="0"/>
                    </a:moveTo>
                    <a:cubicBezTo>
                      <a:pt x="2155" y="0"/>
                      <a:pt x="2153" y="0"/>
                      <a:pt x="2151" y="1"/>
                    </a:cubicBezTo>
                    <a:cubicBezTo>
                      <a:pt x="1337" y="250"/>
                      <a:pt x="501" y="749"/>
                      <a:pt x="17" y="1467"/>
                    </a:cubicBezTo>
                    <a:cubicBezTo>
                      <a:pt x="0" y="1495"/>
                      <a:pt x="22" y="1519"/>
                      <a:pt x="46" y="1519"/>
                    </a:cubicBezTo>
                    <a:cubicBezTo>
                      <a:pt x="54" y="1519"/>
                      <a:pt x="61" y="1516"/>
                      <a:pt x="68" y="1511"/>
                    </a:cubicBezTo>
                    <a:cubicBezTo>
                      <a:pt x="743" y="961"/>
                      <a:pt x="1388" y="455"/>
                      <a:pt x="2180" y="74"/>
                    </a:cubicBezTo>
                    <a:cubicBezTo>
                      <a:pt x="2214" y="53"/>
                      <a:pt x="2190" y="0"/>
                      <a:pt x="2157" y="0"/>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1348675" y="2729275"/>
                <a:ext cx="55375" cy="37975"/>
              </a:xfrm>
              <a:custGeom>
                <a:avLst/>
                <a:gdLst/>
                <a:ahLst/>
                <a:cxnLst/>
                <a:rect l="l" t="t" r="r" b="b"/>
                <a:pathLst>
                  <a:path w="2215" h="1519" extrusionOk="0">
                    <a:moveTo>
                      <a:pt x="2157" y="0"/>
                    </a:moveTo>
                    <a:cubicBezTo>
                      <a:pt x="2155" y="0"/>
                      <a:pt x="2153" y="0"/>
                      <a:pt x="2151" y="1"/>
                    </a:cubicBezTo>
                    <a:cubicBezTo>
                      <a:pt x="1337" y="250"/>
                      <a:pt x="501" y="749"/>
                      <a:pt x="17" y="1467"/>
                    </a:cubicBezTo>
                    <a:cubicBezTo>
                      <a:pt x="0" y="1495"/>
                      <a:pt x="22" y="1519"/>
                      <a:pt x="46" y="1519"/>
                    </a:cubicBezTo>
                    <a:cubicBezTo>
                      <a:pt x="54" y="1519"/>
                      <a:pt x="61" y="1516"/>
                      <a:pt x="68" y="1511"/>
                    </a:cubicBezTo>
                    <a:cubicBezTo>
                      <a:pt x="743" y="961"/>
                      <a:pt x="1388" y="455"/>
                      <a:pt x="2180" y="74"/>
                    </a:cubicBezTo>
                    <a:cubicBezTo>
                      <a:pt x="2214" y="53"/>
                      <a:pt x="2190" y="0"/>
                      <a:pt x="21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1382900" y="2725950"/>
                <a:ext cx="59400" cy="37025"/>
              </a:xfrm>
              <a:custGeom>
                <a:avLst/>
                <a:gdLst/>
                <a:ahLst/>
                <a:cxnLst/>
                <a:rect l="l" t="t" r="r" b="b"/>
                <a:pathLst>
                  <a:path w="2376" h="1481" extrusionOk="0">
                    <a:moveTo>
                      <a:pt x="2285" y="0"/>
                    </a:moveTo>
                    <a:cubicBezTo>
                      <a:pt x="2280" y="0"/>
                      <a:pt x="2275" y="1"/>
                      <a:pt x="2270" y="2"/>
                    </a:cubicBezTo>
                    <a:cubicBezTo>
                      <a:pt x="1456" y="141"/>
                      <a:pt x="547" y="801"/>
                      <a:pt x="19" y="1417"/>
                    </a:cubicBezTo>
                    <a:cubicBezTo>
                      <a:pt x="1" y="1441"/>
                      <a:pt x="18" y="1481"/>
                      <a:pt x="45" y="1481"/>
                    </a:cubicBezTo>
                    <a:cubicBezTo>
                      <a:pt x="51" y="1481"/>
                      <a:pt x="57" y="1479"/>
                      <a:pt x="63" y="1476"/>
                    </a:cubicBezTo>
                    <a:cubicBezTo>
                      <a:pt x="422" y="1226"/>
                      <a:pt x="774" y="955"/>
                      <a:pt x="1148" y="728"/>
                    </a:cubicBezTo>
                    <a:cubicBezTo>
                      <a:pt x="1522" y="500"/>
                      <a:pt x="1947" y="354"/>
                      <a:pt x="2314" y="119"/>
                    </a:cubicBezTo>
                    <a:cubicBezTo>
                      <a:pt x="2375" y="85"/>
                      <a:pt x="2348" y="0"/>
                      <a:pt x="2285" y="0"/>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1382900" y="2725950"/>
                <a:ext cx="59400" cy="37025"/>
              </a:xfrm>
              <a:custGeom>
                <a:avLst/>
                <a:gdLst/>
                <a:ahLst/>
                <a:cxnLst/>
                <a:rect l="l" t="t" r="r" b="b"/>
                <a:pathLst>
                  <a:path w="2376" h="1481" extrusionOk="0">
                    <a:moveTo>
                      <a:pt x="2285" y="0"/>
                    </a:moveTo>
                    <a:cubicBezTo>
                      <a:pt x="2280" y="0"/>
                      <a:pt x="2275" y="1"/>
                      <a:pt x="2270" y="2"/>
                    </a:cubicBezTo>
                    <a:cubicBezTo>
                      <a:pt x="1456" y="141"/>
                      <a:pt x="547" y="801"/>
                      <a:pt x="19" y="1417"/>
                    </a:cubicBezTo>
                    <a:cubicBezTo>
                      <a:pt x="1" y="1441"/>
                      <a:pt x="18" y="1481"/>
                      <a:pt x="45" y="1481"/>
                    </a:cubicBezTo>
                    <a:cubicBezTo>
                      <a:pt x="51" y="1481"/>
                      <a:pt x="57" y="1479"/>
                      <a:pt x="63" y="1476"/>
                    </a:cubicBezTo>
                    <a:cubicBezTo>
                      <a:pt x="422" y="1226"/>
                      <a:pt x="774" y="955"/>
                      <a:pt x="1148" y="728"/>
                    </a:cubicBezTo>
                    <a:cubicBezTo>
                      <a:pt x="1522" y="500"/>
                      <a:pt x="1947" y="354"/>
                      <a:pt x="2314" y="119"/>
                    </a:cubicBezTo>
                    <a:cubicBezTo>
                      <a:pt x="2375" y="85"/>
                      <a:pt x="2348" y="0"/>
                      <a:pt x="2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1531825" y="2731950"/>
                <a:ext cx="32950" cy="32125"/>
              </a:xfrm>
              <a:custGeom>
                <a:avLst/>
                <a:gdLst/>
                <a:ahLst/>
                <a:cxnLst/>
                <a:rect l="l" t="t" r="r" b="b"/>
                <a:pathLst>
                  <a:path w="1318" h="1285" extrusionOk="0">
                    <a:moveTo>
                      <a:pt x="49" y="1"/>
                    </a:moveTo>
                    <a:cubicBezTo>
                      <a:pt x="35" y="1"/>
                      <a:pt x="22" y="2"/>
                      <a:pt x="8" y="4"/>
                    </a:cubicBezTo>
                    <a:cubicBezTo>
                      <a:pt x="8" y="4"/>
                      <a:pt x="1" y="11"/>
                      <a:pt x="8" y="11"/>
                    </a:cubicBezTo>
                    <a:cubicBezTo>
                      <a:pt x="52" y="238"/>
                      <a:pt x="411" y="429"/>
                      <a:pt x="573" y="583"/>
                    </a:cubicBezTo>
                    <a:cubicBezTo>
                      <a:pt x="807" y="810"/>
                      <a:pt x="1027" y="1052"/>
                      <a:pt x="1262" y="1279"/>
                    </a:cubicBezTo>
                    <a:cubicBezTo>
                      <a:pt x="1267" y="1283"/>
                      <a:pt x="1272" y="1284"/>
                      <a:pt x="1278" y="1284"/>
                    </a:cubicBezTo>
                    <a:cubicBezTo>
                      <a:pt x="1297" y="1284"/>
                      <a:pt x="1317" y="1266"/>
                      <a:pt x="1306" y="1243"/>
                    </a:cubicBezTo>
                    <a:cubicBezTo>
                      <a:pt x="1152" y="928"/>
                      <a:pt x="932" y="656"/>
                      <a:pt x="675" y="422"/>
                    </a:cubicBezTo>
                    <a:cubicBezTo>
                      <a:pt x="523" y="283"/>
                      <a:pt x="279" y="1"/>
                      <a:pt x="49" y="1"/>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1531825" y="2731950"/>
                <a:ext cx="32950" cy="32125"/>
              </a:xfrm>
              <a:custGeom>
                <a:avLst/>
                <a:gdLst/>
                <a:ahLst/>
                <a:cxnLst/>
                <a:rect l="l" t="t" r="r" b="b"/>
                <a:pathLst>
                  <a:path w="1318" h="1285" extrusionOk="0">
                    <a:moveTo>
                      <a:pt x="49" y="1"/>
                    </a:moveTo>
                    <a:cubicBezTo>
                      <a:pt x="35" y="1"/>
                      <a:pt x="22" y="2"/>
                      <a:pt x="8" y="4"/>
                    </a:cubicBezTo>
                    <a:cubicBezTo>
                      <a:pt x="8" y="4"/>
                      <a:pt x="1" y="11"/>
                      <a:pt x="8" y="11"/>
                    </a:cubicBezTo>
                    <a:cubicBezTo>
                      <a:pt x="52" y="238"/>
                      <a:pt x="411" y="429"/>
                      <a:pt x="573" y="583"/>
                    </a:cubicBezTo>
                    <a:cubicBezTo>
                      <a:pt x="807" y="810"/>
                      <a:pt x="1027" y="1052"/>
                      <a:pt x="1262" y="1279"/>
                    </a:cubicBezTo>
                    <a:cubicBezTo>
                      <a:pt x="1267" y="1283"/>
                      <a:pt x="1272" y="1284"/>
                      <a:pt x="1278" y="1284"/>
                    </a:cubicBezTo>
                    <a:cubicBezTo>
                      <a:pt x="1297" y="1284"/>
                      <a:pt x="1317" y="1266"/>
                      <a:pt x="1306" y="1243"/>
                    </a:cubicBezTo>
                    <a:cubicBezTo>
                      <a:pt x="1152" y="928"/>
                      <a:pt x="932" y="656"/>
                      <a:pt x="675" y="422"/>
                    </a:cubicBezTo>
                    <a:cubicBezTo>
                      <a:pt x="523" y="283"/>
                      <a:pt x="279" y="1"/>
                      <a:pt x="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7"/>
              <p:cNvSpPr/>
              <p:nvPr/>
            </p:nvSpPr>
            <p:spPr>
              <a:xfrm>
                <a:off x="1515600" y="2737700"/>
                <a:ext cx="24875" cy="52050"/>
              </a:xfrm>
              <a:custGeom>
                <a:avLst/>
                <a:gdLst/>
                <a:ahLst/>
                <a:cxnLst/>
                <a:rect l="l" t="t" r="r" b="b"/>
                <a:pathLst>
                  <a:path w="995" h="2082" extrusionOk="0">
                    <a:moveTo>
                      <a:pt x="49" y="1"/>
                    </a:moveTo>
                    <a:cubicBezTo>
                      <a:pt x="24" y="1"/>
                      <a:pt x="1" y="26"/>
                      <a:pt x="12" y="60"/>
                    </a:cubicBezTo>
                    <a:cubicBezTo>
                      <a:pt x="85" y="382"/>
                      <a:pt x="349" y="683"/>
                      <a:pt x="489" y="998"/>
                    </a:cubicBezTo>
                    <a:cubicBezTo>
                      <a:pt x="642" y="1357"/>
                      <a:pt x="760" y="1724"/>
                      <a:pt x="943" y="2069"/>
                    </a:cubicBezTo>
                    <a:cubicBezTo>
                      <a:pt x="949" y="2078"/>
                      <a:pt x="959" y="2082"/>
                      <a:pt x="969" y="2082"/>
                    </a:cubicBezTo>
                    <a:cubicBezTo>
                      <a:pt x="982" y="2082"/>
                      <a:pt x="994" y="2074"/>
                      <a:pt x="994" y="2061"/>
                    </a:cubicBezTo>
                    <a:cubicBezTo>
                      <a:pt x="943" y="1658"/>
                      <a:pt x="833" y="1269"/>
                      <a:pt x="672" y="903"/>
                    </a:cubicBezTo>
                    <a:cubicBezTo>
                      <a:pt x="540" y="595"/>
                      <a:pt x="379" y="177"/>
                      <a:pt x="71" y="8"/>
                    </a:cubicBezTo>
                    <a:cubicBezTo>
                      <a:pt x="64" y="3"/>
                      <a:pt x="56" y="1"/>
                      <a:pt x="49" y="1"/>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7"/>
              <p:cNvSpPr/>
              <p:nvPr/>
            </p:nvSpPr>
            <p:spPr>
              <a:xfrm>
                <a:off x="1515600" y="2737700"/>
                <a:ext cx="24875" cy="52050"/>
              </a:xfrm>
              <a:custGeom>
                <a:avLst/>
                <a:gdLst/>
                <a:ahLst/>
                <a:cxnLst/>
                <a:rect l="l" t="t" r="r" b="b"/>
                <a:pathLst>
                  <a:path w="995" h="2082" extrusionOk="0">
                    <a:moveTo>
                      <a:pt x="49" y="1"/>
                    </a:moveTo>
                    <a:cubicBezTo>
                      <a:pt x="24" y="1"/>
                      <a:pt x="1" y="26"/>
                      <a:pt x="12" y="60"/>
                    </a:cubicBezTo>
                    <a:cubicBezTo>
                      <a:pt x="85" y="382"/>
                      <a:pt x="349" y="683"/>
                      <a:pt x="489" y="998"/>
                    </a:cubicBezTo>
                    <a:cubicBezTo>
                      <a:pt x="642" y="1357"/>
                      <a:pt x="760" y="1724"/>
                      <a:pt x="943" y="2069"/>
                    </a:cubicBezTo>
                    <a:cubicBezTo>
                      <a:pt x="949" y="2078"/>
                      <a:pt x="959" y="2082"/>
                      <a:pt x="969" y="2082"/>
                    </a:cubicBezTo>
                    <a:cubicBezTo>
                      <a:pt x="982" y="2082"/>
                      <a:pt x="994" y="2074"/>
                      <a:pt x="994" y="2061"/>
                    </a:cubicBezTo>
                    <a:cubicBezTo>
                      <a:pt x="943" y="1658"/>
                      <a:pt x="833" y="1269"/>
                      <a:pt x="672" y="903"/>
                    </a:cubicBezTo>
                    <a:cubicBezTo>
                      <a:pt x="540" y="595"/>
                      <a:pt x="379" y="177"/>
                      <a:pt x="71" y="8"/>
                    </a:cubicBezTo>
                    <a:cubicBezTo>
                      <a:pt x="64" y="3"/>
                      <a:pt x="56" y="1"/>
                      <a:pt x="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7"/>
              <p:cNvSpPr/>
              <p:nvPr/>
            </p:nvSpPr>
            <p:spPr>
              <a:xfrm>
                <a:off x="1434675" y="2747775"/>
                <a:ext cx="28000" cy="52475"/>
              </a:xfrm>
              <a:custGeom>
                <a:avLst/>
                <a:gdLst/>
                <a:ahLst/>
                <a:cxnLst/>
                <a:rect l="l" t="t" r="r" b="b"/>
                <a:pathLst>
                  <a:path w="1120" h="2099" extrusionOk="0">
                    <a:moveTo>
                      <a:pt x="1085" y="1"/>
                    </a:moveTo>
                    <a:cubicBezTo>
                      <a:pt x="1080" y="1"/>
                      <a:pt x="1075" y="3"/>
                      <a:pt x="1071" y="9"/>
                    </a:cubicBezTo>
                    <a:cubicBezTo>
                      <a:pt x="580" y="537"/>
                      <a:pt x="38" y="1336"/>
                      <a:pt x="1" y="2069"/>
                    </a:cubicBezTo>
                    <a:cubicBezTo>
                      <a:pt x="1" y="2090"/>
                      <a:pt x="13" y="2099"/>
                      <a:pt x="25" y="2099"/>
                    </a:cubicBezTo>
                    <a:cubicBezTo>
                      <a:pt x="35" y="2099"/>
                      <a:pt x="46" y="2093"/>
                      <a:pt x="52" y="2084"/>
                    </a:cubicBezTo>
                    <a:cubicBezTo>
                      <a:pt x="272" y="1776"/>
                      <a:pt x="382" y="1394"/>
                      <a:pt x="558" y="1057"/>
                    </a:cubicBezTo>
                    <a:cubicBezTo>
                      <a:pt x="734" y="720"/>
                      <a:pt x="917" y="383"/>
                      <a:pt x="1108" y="45"/>
                    </a:cubicBezTo>
                    <a:cubicBezTo>
                      <a:pt x="1119" y="23"/>
                      <a:pt x="1101" y="1"/>
                      <a:pt x="1085" y="1"/>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7"/>
              <p:cNvSpPr/>
              <p:nvPr/>
            </p:nvSpPr>
            <p:spPr>
              <a:xfrm>
                <a:off x="1434675" y="2747775"/>
                <a:ext cx="28000" cy="52475"/>
              </a:xfrm>
              <a:custGeom>
                <a:avLst/>
                <a:gdLst/>
                <a:ahLst/>
                <a:cxnLst/>
                <a:rect l="l" t="t" r="r" b="b"/>
                <a:pathLst>
                  <a:path w="1120" h="2099" extrusionOk="0">
                    <a:moveTo>
                      <a:pt x="1085" y="1"/>
                    </a:moveTo>
                    <a:cubicBezTo>
                      <a:pt x="1080" y="1"/>
                      <a:pt x="1075" y="3"/>
                      <a:pt x="1071" y="9"/>
                    </a:cubicBezTo>
                    <a:cubicBezTo>
                      <a:pt x="580" y="537"/>
                      <a:pt x="38" y="1336"/>
                      <a:pt x="1" y="2069"/>
                    </a:cubicBezTo>
                    <a:cubicBezTo>
                      <a:pt x="1" y="2090"/>
                      <a:pt x="13" y="2099"/>
                      <a:pt x="25" y="2099"/>
                    </a:cubicBezTo>
                    <a:cubicBezTo>
                      <a:pt x="35" y="2099"/>
                      <a:pt x="46" y="2093"/>
                      <a:pt x="52" y="2084"/>
                    </a:cubicBezTo>
                    <a:cubicBezTo>
                      <a:pt x="272" y="1776"/>
                      <a:pt x="382" y="1394"/>
                      <a:pt x="558" y="1057"/>
                    </a:cubicBezTo>
                    <a:cubicBezTo>
                      <a:pt x="734" y="720"/>
                      <a:pt x="917" y="383"/>
                      <a:pt x="1108" y="45"/>
                    </a:cubicBezTo>
                    <a:cubicBezTo>
                      <a:pt x="1119" y="23"/>
                      <a:pt x="1101" y="1"/>
                      <a:pt x="10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7"/>
              <p:cNvSpPr/>
              <p:nvPr/>
            </p:nvSpPr>
            <p:spPr>
              <a:xfrm>
                <a:off x="1460525" y="2734400"/>
                <a:ext cx="18500" cy="42650"/>
              </a:xfrm>
              <a:custGeom>
                <a:avLst/>
                <a:gdLst/>
                <a:ahLst/>
                <a:cxnLst/>
                <a:rect l="l" t="t" r="r" b="b"/>
                <a:pathLst>
                  <a:path w="740" h="1706" extrusionOk="0">
                    <a:moveTo>
                      <a:pt x="696" y="1"/>
                    </a:moveTo>
                    <a:cubicBezTo>
                      <a:pt x="686" y="1"/>
                      <a:pt x="677" y="5"/>
                      <a:pt x="668" y="16"/>
                    </a:cubicBezTo>
                    <a:cubicBezTo>
                      <a:pt x="301" y="434"/>
                      <a:pt x="37" y="1123"/>
                      <a:pt x="1" y="1673"/>
                    </a:cubicBezTo>
                    <a:cubicBezTo>
                      <a:pt x="1" y="1694"/>
                      <a:pt x="18" y="1705"/>
                      <a:pt x="37" y="1705"/>
                    </a:cubicBezTo>
                    <a:cubicBezTo>
                      <a:pt x="51" y="1705"/>
                      <a:pt x="65" y="1700"/>
                      <a:pt x="74" y="1687"/>
                    </a:cubicBezTo>
                    <a:cubicBezTo>
                      <a:pt x="206" y="1445"/>
                      <a:pt x="323" y="1189"/>
                      <a:pt x="419" y="932"/>
                    </a:cubicBezTo>
                    <a:cubicBezTo>
                      <a:pt x="536" y="639"/>
                      <a:pt x="675" y="360"/>
                      <a:pt x="734" y="52"/>
                    </a:cubicBezTo>
                    <a:cubicBezTo>
                      <a:pt x="739" y="26"/>
                      <a:pt x="719" y="1"/>
                      <a:pt x="696" y="1"/>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7"/>
              <p:cNvSpPr/>
              <p:nvPr/>
            </p:nvSpPr>
            <p:spPr>
              <a:xfrm>
                <a:off x="1460525" y="2734400"/>
                <a:ext cx="18500" cy="42650"/>
              </a:xfrm>
              <a:custGeom>
                <a:avLst/>
                <a:gdLst/>
                <a:ahLst/>
                <a:cxnLst/>
                <a:rect l="l" t="t" r="r" b="b"/>
                <a:pathLst>
                  <a:path w="740" h="1706" extrusionOk="0">
                    <a:moveTo>
                      <a:pt x="696" y="1"/>
                    </a:moveTo>
                    <a:cubicBezTo>
                      <a:pt x="686" y="1"/>
                      <a:pt x="677" y="5"/>
                      <a:pt x="668" y="16"/>
                    </a:cubicBezTo>
                    <a:cubicBezTo>
                      <a:pt x="301" y="434"/>
                      <a:pt x="37" y="1123"/>
                      <a:pt x="1" y="1673"/>
                    </a:cubicBezTo>
                    <a:cubicBezTo>
                      <a:pt x="1" y="1694"/>
                      <a:pt x="18" y="1705"/>
                      <a:pt x="37" y="1705"/>
                    </a:cubicBezTo>
                    <a:cubicBezTo>
                      <a:pt x="51" y="1705"/>
                      <a:pt x="65" y="1700"/>
                      <a:pt x="74" y="1687"/>
                    </a:cubicBezTo>
                    <a:cubicBezTo>
                      <a:pt x="206" y="1445"/>
                      <a:pt x="323" y="1189"/>
                      <a:pt x="419" y="932"/>
                    </a:cubicBezTo>
                    <a:cubicBezTo>
                      <a:pt x="536" y="639"/>
                      <a:pt x="675" y="360"/>
                      <a:pt x="734" y="52"/>
                    </a:cubicBezTo>
                    <a:cubicBezTo>
                      <a:pt x="739" y="26"/>
                      <a:pt x="719" y="1"/>
                      <a:pt x="6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7"/>
              <p:cNvSpPr/>
              <p:nvPr/>
            </p:nvSpPr>
            <p:spPr>
              <a:xfrm>
                <a:off x="1355675" y="2718275"/>
                <a:ext cx="46050" cy="15075"/>
              </a:xfrm>
              <a:custGeom>
                <a:avLst/>
                <a:gdLst/>
                <a:ahLst/>
                <a:cxnLst/>
                <a:rect l="l" t="t" r="r" b="b"/>
                <a:pathLst>
                  <a:path w="1842" h="603" extrusionOk="0">
                    <a:moveTo>
                      <a:pt x="1476" y="0"/>
                    </a:moveTo>
                    <a:cubicBezTo>
                      <a:pt x="941" y="0"/>
                      <a:pt x="237" y="117"/>
                      <a:pt x="16" y="565"/>
                    </a:cubicBezTo>
                    <a:cubicBezTo>
                      <a:pt x="1" y="580"/>
                      <a:pt x="23" y="602"/>
                      <a:pt x="45" y="602"/>
                    </a:cubicBezTo>
                    <a:cubicBezTo>
                      <a:pt x="316" y="558"/>
                      <a:pt x="580" y="382"/>
                      <a:pt x="851" y="309"/>
                    </a:cubicBezTo>
                    <a:cubicBezTo>
                      <a:pt x="1174" y="214"/>
                      <a:pt x="1497" y="170"/>
                      <a:pt x="1812" y="67"/>
                    </a:cubicBezTo>
                    <a:cubicBezTo>
                      <a:pt x="1839" y="60"/>
                      <a:pt x="1841" y="15"/>
                      <a:pt x="1811" y="15"/>
                    </a:cubicBezTo>
                    <a:cubicBezTo>
                      <a:pt x="1809" y="15"/>
                      <a:pt x="1807" y="15"/>
                      <a:pt x="1805" y="16"/>
                    </a:cubicBezTo>
                    <a:cubicBezTo>
                      <a:pt x="1709" y="6"/>
                      <a:pt x="1596" y="0"/>
                      <a:pt x="14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7"/>
              <p:cNvSpPr/>
              <p:nvPr/>
            </p:nvSpPr>
            <p:spPr>
              <a:xfrm>
                <a:off x="1407650" y="2733125"/>
                <a:ext cx="58775" cy="19500"/>
              </a:xfrm>
              <a:custGeom>
                <a:avLst/>
                <a:gdLst/>
                <a:ahLst/>
                <a:cxnLst/>
                <a:rect l="l" t="t" r="r" b="b"/>
                <a:pathLst>
                  <a:path w="2351" h="780" extrusionOk="0">
                    <a:moveTo>
                      <a:pt x="1208" y="0"/>
                    </a:moveTo>
                    <a:cubicBezTo>
                      <a:pt x="1200" y="0"/>
                      <a:pt x="1192" y="0"/>
                      <a:pt x="1185" y="1"/>
                    </a:cubicBezTo>
                    <a:cubicBezTo>
                      <a:pt x="1009" y="15"/>
                      <a:pt x="825" y="155"/>
                      <a:pt x="679" y="235"/>
                    </a:cubicBezTo>
                    <a:cubicBezTo>
                      <a:pt x="451" y="345"/>
                      <a:pt x="246" y="477"/>
                      <a:pt x="48" y="631"/>
                    </a:cubicBezTo>
                    <a:cubicBezTo>
                      <a:pt x="0" y="693"/>
                      <a:pt x="42" y="779"/>
                      <a:pt x="118" y="779"/>
                    </a:cubicBezTo>
                    <a:cubicBezTo>
                      <a:pt x="124" y="779"/>
                      <a:pt x="130" y="779"/>
                      <a:pt x="136" y="778"/>
                    </a:cubicBezTo>
                    <a:cubicBezTo>
                      <a:pt x="518" y="634"/>
                      <a:pt x="921" y="242"/>
                      <a:pt x="1345" y="242"/>
                    </a:cubicBezTo>
                    <a:cubicBezTo>
                      <a:pt x="1353" y="242"/>
                      <a:pt x="1360" y="242"/>
                      <a:pt x="1368" y="243"/>
                    </a:cubicBezTo>
                    <a:cubicBezTo>
                      <a:pt x="1636" y="248"/>
                      <a:pt x="1842" y="343"/>
                      <a:pt x="2087" y="343"/>
                    </a:cubicBezTo>
                    <a:cubicBezTo>
                      <a:pt x="2156" y="343"/>
                      <a:pt x="2229" y="335"/>
                      <a:pt x="2306" y="316"/>
                    </a:cubicBezTo>
                    <a:cubicBezTo>
                      <a:pt x="2350" y="301"/>
                      <a:pt x="2350" y="243"/>
                      <a:pt x="2306" y="235"/>
                    </a:cubicBezTo>
                    <a:cubicBezTo>
                      <a:pt x="2064" y="140"/>
                      <a:pt x="1822" y="147"/>
                      <a:pt x="1566" y="81"/>
                    </a:cubicBezTo>
                    <a:cubicBezTo>
                      <a:pt x="1448" y="54"/>
                      <a:pt x="1331" y="0"/>
                      <a:pt x="1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7"/>
              <p:cNvSpPr/>
              <p:nvPr/>
            </p:nvSpPr>
            <p:spPr>
              <a:xfrm>
                <a:off x="1475375" y="2731675"/>
                <a:ext cx="55925" cy="33925"/>
              </a:xfrm>
              <a:custGeom>
                <a:avLst/>
                <a:gdLst/>
                <a:ahLst/>
                <a:cxnLst/>
                <a:rect l="l" t="t" r="r" b="b"/>
                <a:pathLst>
                  <a:path w="2237" h="1357" extrusionOk="0">
                    <a:moveTo>
                      <a:pt x="2200" y="0"/>
                    </a:moveTo>
                    <a:cubicBezTo>
                      <a:pt x="1614" y="15"/>
                      <a:pt x="1042" y="103"/>
                      <a:pt x="455" y="139"/>
                    </a:cubicBezTo>
                    <a:cubicBezTo>
                      <a:pt x="397" y="139"/>
                      <a:pt x="353" y="176"/>
                      <a:pt x="331" y="235"/>
                    </a:cubicBezTo>
                    <a:cubicBezTo>
                      <a:pt x="228" y="594"/>
                      <a:pt x="15" y="968"/>
                      <a:pt x="1" y="1334"/>
                    </a:cubicBezTo>
                    <a:cubicBezTo>
                      <a:pt x="5" y="1349"/>
                      <a:pt x="13" y="1357"/>
                      <a:pt x="22" y="1357"/>
                    </a:cubicBezTo>
                    <a:cubicBezTo>
                      <a:pt x="27" y="1357"/>
                      <a:pt x="32" y="1354"/>
                      <a:pt x="37" y="1349"/>
                    </a:cubicBezTo>
                    <a:cubicBezTo>
                      <a:pt x="313" y="1127"/>
                      <a:pt x="441" y="731"/>
                      <a:pt x="551" y="390"/>
                    </a:cubicBezTo>
                    <a:lnTo>
                      <a:pt x="551" y="390"/>
                    </a:lnTo>
                    <a:cubicBezTo>
                      <a:pt x="1125" y="352"/>
                      <a:pt x="1673" y="281"/>
                      <a:pt x="2207" y="59"/>
                    </a:cubicBezTo>
                    <a:cubicBezTo>
                      <a:pt x="2237" y="44"/>
                      <a:pt x="2237" y="0"/>
                      <a:pt x="22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7"/>
              <p:cNvSpPr/>
              <p:nvPr/>
            </p:nvSpPr>
            <p:spPr>
              <a:xfrm>
                <a:off x="1396200" y="2626875"/>
                <a:ext cx="151425" cy="108850"/>
              </a:xfrm>
              <a:custGeom>
                <a:avLst/>
                <a:gdLst/>
                <a:ahLst/>
                <a:cxnLst/>
                <a:rect l="l" t="t" r="r" b="b"/>
                <a:pathLst>
                  <a:path w="6057" h="4354" extrusionOk="0">
                    <a:moveTo>
                      <a:pt x="2855" y="0"/>
                    </a:moveTo>
                    <a:cubicBezTo>
                      <a:pt x="1423" y="0"/>
                      <a:pt x="239" y="781"/>
                      <a:pt x="125" y="1875"/>
                    </a:cubicBezTo>
                    <a:cubicBezTo>
                      <a:pt x="0" y="3063"/>
                      <a:pt x="1203" y="4163"/>
                      <a:pt x="2801" y="4331"/>
                    </a:cubicBezTo>
                    <a:cubicBezTo>
                      <a:pt x="2941" y="4346"/>
                      <a:pt x="3079" y="4353"/>
                      <a:pt x="3215" y="4353"/>
                    </a:cubicBezTo>
                    <a:cubicBezTo>
                      <a:pt x="4641" y="4353"/>
                      <a:pt x="5818" y="3568"/>
                      <a:pt x="5932" y="2484"/>
                    </a:cubicBezTo>
                    <a:cubicBezTo>
                      <a:pt x="6056" y="1289"/>
                      <a:pt x="4854" y="189"/>
                      <a:pt x="3256" y="20"/>
                    </a:cubicBezTo>
                    <a:cubicBezTo>
                      <a:pt x="3120" y="7"/>
                      <a:pt x="2986" y="0"/>
                      <a:pt x="28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7"/>
              <p:cNvSpPr/>
              <p:nvPr/>
            </p:nvSpPr>
            <p:spPr>
              <a:xfrm>
                <a:off x="1396200" y="2626875"/>
                <a:ext cx="151425" cy="108850"/>
              </a:xfrm>
              <a:custGeom>
                <a:avLst/>
                <a:gdLst/>
                <a:ahLst/>
                <a:cxnLst/>
                <a:rect l="l" t="t" r="r" b="b"/>
                <a:pathLst>
                  <a:path w="6057" h="4354" extrusionOk="0">
                    <a:moveTo>
                      <a:pt x="2855" y="0"/>
                    </a:moveTo>
                    <a:cubicBezTo>
                      <a:pt x="1423" y="0"/>
                      <a:pt x="239" y="781"/>
                      <a:pt x="125" y="1875"/>
                    </a:cubicBezTo>
                    <a:cubicBezTo>
                      <a:pt x="0" y="3063"/>
                      <a:pt x="1203" y="4163"/>
                      <a:pt x="2801" y="4331"/>
                    </a:cubicBezTo>
                    <a:cubicBezTo>
                      <a:pt x="2941" y="4346"/>
                      <a:pt x="3079" y="4353"/>
                      <a:pt x="3215" y="4353"/>
                    </a:cubicBezTo>
                    <a:cubicBezTo>
                      <a:pt x="4641" y="4353"/>
                      <a:pt x="5818" y="3568"/>
                      <a:pt x="5932" y="2484"/>
                    </a:cubicBezTo>
                    <a:cubicBezTo>
                      <a:pt x="6056" y="1289"/>
                      <a:pt x="4854" y="189"/>
                      <a:pt x="3256" y="20"/>
                    </a:cubicBezTo>
                    <a:cubicBezTo>
                      <a:pt x="3120" y="7"/>
                      <a:pt x="2986" y="0"/>
                      <a:pt x="28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7"/>
              <p:cNvSpPr/>
              <p:nvPr/>
            </p:nvSpPr>
            <p:spPr>
              <a:xfrm>
                <a:off x="1398200" y="2627925"/>
                <a:ext cx="140075" cy="97850"/>
              </a:xfrm>
              <a:custGeom>
                <a:avLst/>
                <a:gdLst/>
                <a:ahLst/>
                <a:cxnLst/>
                <a:rect l="l" t="t" r="r" b="b"/>
                <a:pathLst>
                  <a:path w="5603" h="3914" extrusionOk="0">
                    <a:moveTo>
                      <a:pt x="2601" y="0"/>
                    </a:moveTo>
                    <a:cubicBezTo>
                      <a:pt x="1291" y="0"/>
                      <a:pt x="218" y="700"/>
                      <a:pt x="118" y="1672"/>
                    </a:cubicBezTo>
                    <a:cubicBezTo>
                      <a:pt x="1" y="2742"/>
                      <a:pt x="1115" y="3732"/>
                      <a:pt x="2596" y="3893"/>
                    </a:cubicBezTo>
                    <a:cubicBezTo>
                      <a:pt x="2728" y="3907"/>
                      <a:pt x="2858" y="3914"/>
                      <a:pt x="2986" y="3914"/>
                    </a:cubicBezTo>
                    <a:cubicBezTo>
                      <a:pt x="4304" y="3914"/>
                      <a:pt x="5385" y="3212"/>
                      <a:pt x="5485" y="2237"/>
                    </a:cubicBezTo>
                    <a:cubicBezTo>
                      <a:pt x="5602" y="1166"/>
                      <a:pt x="4488" y="176"/>
                      <a:pt x="3007" y="22"/>
                    </a:cubicBezTo>
                    <a:cubicBezTo>
                      <a:pt x="2870" y="7"/>
                      <a:pt x="2734" y="0"/>
                      <a:pt x="26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7"/>
              <p:cNvSpPr/>
              <p:nvPr/>
            </p:nvSpPr>
            <p:spPr>
              <a:xfrm>
                <a:off x="1407750" y="2633375"/>
                <a:ext cx="107975" cy="77600"/>
              </a:xfrm>
              <a:custGeom>
                <a:avLst/>
                <a:gdLst/>
                <a:ahLst/>
                <a:cxnLst/>
                <a:rect l="l" t="t" r="r" b="b"/>
                <a:pathLst>
                  <a:path w="4319" h="3104" extrusionOk="0">
                    <a:moveTo>
                      <a:pt x="2022" y="0"/>
                    </a:moveTo>
                    <a:cubicBezTo>
                      <a:pt x="1010" y="0"/>
                      <a:pt x="175" y="562"/>
                      <a:pt x="88" y="1337"/>
                    </a:cubicBezTo>
                    <a:cubicBezTo>
                      <a:pt x="0" y="2187"/>
                      <a:pt x="858" y="2972"/>
                      <a:pt x="2002" y="3089"/>
                    </a:cubicBezTo>
                    <a:cubicBezTo>
                      <a:pt x="2100" y="3099"/>
                      <a:pt x="2197" y="3104"/>
                      <a:pt x="2292" y="3104"/>
                    </a:cubicBezTo>
                    <a:cubicBezTo>
                      <a:pt x="3310" y="3104"/>
                      <a:pt x="4150" y="2547"/>
                      <a:pt x="4231" y="1769"/>
                    </a:cubicBezTo>
                    <a:cubicBezTo>
                      <a:pt x="4319" y="919"/>
                      <a:pt x="3468" y="134"/>
                      <a:pt x="2324" y="17"/>
                    </a:cubicBezTo>
                    <a:cubicBezTo>
                      <a:pt x="2222" y="6"/>
                      <a:pt x="2121" y="0"/>
                      <a:pt x="20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7"/>
              <p:cNvSpPr/>
              <p:nvPr/>
            </p:nvSpPr>
            <p:spPr>
              <a:xfrm>
                <a:off x="1416000" y="2639200"/>
                <a:ext cx="71675" cy="51525"/>
              </a:xfrm>
              <a:custGeom>
                <a:avLst/>
                <a:gdLst/>
                <a:ahLst/>
                <a:cxnLst/>
                <a:rect l="l" t="t" r="r" b="b"/>
                <a:pathLst>
                  <a:path w="2867" h="2061" extrusionOk="0">
                    <a:moveTo>
                      <a:pt x="1345" y="1"/>
                    </a:moveTo>
                    <a:cubicBezTo>
                      <a:pt x="673" y="1"/>
                      <a:pt x="112" y="376"/>
                      <a:pt x="59" y="891"/>
                    </a:cubicBezTo>
                    <a:cubicBezTo>
                      <a:pt x="0" y="1448"/>
                      <a:pt x="572" y="1969"/>
                      <a:pt x="1327" y="2049"/>
                    </a:cubicBezTo>
                    <a:cubicBezTo>
                      <a:pt x="1395" y="2057"/>
                      <a:pt x="1461" y="2060"/>
                      <a:pt x="1527" y="2060"/>
                    </a:cubicBezTo>
                    <a:cubicBezTo>
                      <a:pt x="2202" y="2060"/>
                      <a:pt x="2755" y="1692"/>
                      <a:pt x="2808" y="1177"/>
                    </a:cubicBezTo>
                    <a:cubicBezTo>
                      <a:pt x="2867" y="612"/>
                      <a:pt x="2302" y="92"/>
                      <a:pt x="1540" y="11"/>
                    </a:cubicBezTo>
                    <a:cubicBezTo>
                      <a:pt x="1474" y="4"/>
                      <a:pt x="1409" y="1"/>
                      <a:pt x="1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7"/>
              <p:cNvSpPr/>
              <p:nvPr/>
            </p:nvSpPr>
            <p:spPr>
              <a:xfrm>
                <a:off x="1499025" y="2664700"/>
                <a:ext cx="35575" cy="42675"/>
              </a:xfrm>
              <a:custGeom>
                <a:avLst/>
                <a:gdLst/>
                <a:ahLst/>
                <a:cxnLst/>
                <a:rect l="l" t="t" r="r" b="b"/>
                <a:pathLst>
                  <a:path w="1423" h="1707" extrusionOk="0">
                    <a:moveTo>
                      <a:pt x="746" y="0"/>
                    </a:moveTo>
                    <a:cubicBezTo>
                      <a:pt x="401" y="0"/>
                      <a:pt x="93" y="334"/>
                      <a:pt x="44" y="787"/>
                    </a:cubicBezTo>
                    <a:cubicBezTo>
                      <a:pt x="0" y="1257"/>
                      <a:pt x="257" y="1667"/>
                      <a:pt x="624" y="1704"/>
                    </a:cubicBezTo>
                    <a:cubicBezTo>
                      <a:pt x="642" y="1706"/>
                      <a:pt x="659" y="1707"/>
                      <a:pt x="677" y="1707"/>
                    </a:cubicBezTo>
                    <a:cubicBezTo>
                      <a:pt x="1022" y="1707"/>
                      <a:pt x="1330" y="1373"/>
                      <a:pt x="1371" y="927"/>
                    </a:cubicBezTo>
                    <a:cubicBezTo>
                      <a:pt x="1423" y="450"/>
                      <a:pt x="1166" y="40"/>
                      <a:pt x="800" y="3"/>
                    </a:cubicBezTo>
                    <a:cubicBezTo>
                      <a:pt x="782" y="1"/>
                      <a:pt x="764" y="0"/>
                      <a:pt x="746" y="0"/>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7"/>
              <p:cNvSpPr/>
              <p:nvPr/>
            </p:nvSpPr>
            <p:spPr>
              <a:xfrm>
                <a:off x="1499025" y="2664700"/>
                <a:ext cx="35575" cy="42675"/>
              </a:xfrm>
              <a:custGeom>
                <a:avLst/>
                <a:gdLst/>
                <a:ahLst/>
                <a:cxnLst/>
                <a:rect l="l" t="t" r="r" b="b"/>
                <a:pathLst>
                  <a:path w="1423" h="1707" extrusionOk="0">
                    <a:moveTo>
                      <a:pt x="746" y="0"/>
                    </a:moveTo>
                    <a:cubicBezTo>
                      <a:pt x="401" y="0"/>
                      <a:pt x="93" y="334"/>
                      <a:pt x="44" y="787"/>
                    </a:cubicBezTo>
                    <a:cubicBezTo>
                      <a:pt x="0" y="1257"/>
                      <a:pt x="257" y="1667"/>
                      <a:pt x="624" y="1704"/>
                    </a:cubicBezTo>
                    <a:cubicBezTo>
                      <a:pt x="642" y="1706"/>
                      <a:pt x="659" y="1707"/>
                      <a:pt x="677" y="1707"/>
                    </a:cubicBezTo>
                    <a:cubicBezTo>
                      <a:pt x="1022" y="1707"/>
                      <a:pt x="1330" y="1373"/>
                      <a:pt x="1371" y="927"/>
                    </a:cubicBezTo>
                    <a:cubicBezTo>
                      <a:pt x="1423" y="450"/>
                      <a:pt x="1166" y="40"/>
                      <a:pt x="800" y="3"/>
                    </a:cubicBezTo>
                    <a:cubicBezTo>
                      <a:pt x="782" y="1"/>
                      <a:pt x="764" y="0"/>
                      <a:pt x="7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7"/>
              <p:cNvSpPr/>
              <p:nvPr/>
            </p:nvSpPr>
            <p:spPr>
              <a:xfrm>
                <a:off x="1490400" y="2677000"/>
                <a:ext cx="22750" cy="38000"/>
              </a:xfrm>
              <a:custGeom>
                <a:avLst/>
                <a:gdLst/>
                <a:ahLst/>
                <a:cxnLst/>
                <a:rect l="l" t="t" r="r" b="b"/>
                <a:pathLst>
                  <a:path w="910" h="1520" extrusionOk="0">
                    <a:moveTo>
                      <a:pt x="243" y="1"/>
                    </a:moveTo>
                    <a:cubicBezTo>
                      <a:pt x="222" y="1"/>
                      <a:pt x="200" y="11"/>
                      <a:pt x="191" y="32"/>
                    </a:cubicBezTo>
                    <a:cubicBezTo>
                      <a:pt x="1" y="545"/>
                      <a:pt x="162" y="1520"/>
                      <a:pt x="859" y="1520"/>
                    </a:cubicBezTo>
                    <a:cubicBezTo>
                      <a:pt x="888" y="1520"/>
                      <a:pt x="910" y="1476"/>
                      <a:pt x="881" y="1461"/>
                    </a:cubicBezTo>
                    <a:cubicBezTo>
                      <a:pt x="426" y="1153"/>
                      <a:pt x="191" y="596"/>
                      <a:pt x="301" y="61"/>
                    </a:cubicBezTo>
                    <a:cubicBezTo>
                      <a:pt x="306" y="22"/>
                      <a:pt x="274" y="1"/>
                      <a:pt x="2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7"/>
              <p:cNvSpPr/>
              <p:nvPr/>
            </p:nvSpPr>
            <p:spPr>
              <a:xfrm>
                <a:off x="1281625" y="2713250"/>
                <a:ext cx="347200" cy="169350"/>
              </a:xfrm>
              <a:custGeom>
                <a:avLst/>
                <a:gdLst/>
                <a:ahLst/>
                <a:cxnLst/>
                <a:rect l="l" t="t" r="r" b="b"/>
                <a:pathLst>
                  <a:path w="13888" h="6774" extrusionOk="0">
                    <a:moveTo>
                      <a:pt x="284" y="0"/>
                    </a:moveTo>
                    <a:cubicBezTo>
                      <a:pt x="244" y="0"/>
                      <a:pt x="208" y="7"/>
                      <a:pt x="177" y="19"/>
                    </a:cubicBezTo>
                    <a:cubicBezTo>
                      <a:pt x="38" y="70"/>
                      <a:pt x="1" y="202"/>
                      <a:pt x="104" y="363"/>
                    </a:cubicBezTo>
                    <a:cubicBezTo>
                      <a:pt x="155" y="444"/>
                      <a:pt x="192" y="517"/>
                      <a:pt x="228" y="598"/>
                    </a:cubicBezTo>
                    <a:cubicBezTo>
                      <a:pt x="265" y="671"/>
                      <a:pt x="302" y="752"/>
                      <a:pt x="324" y="832"/>
                    </a:cubicBezTo>
                    <a:cubicBezTo>
                      <a:pt x="368" y="986"/>
                      <a:pt x="382" y="1104"/>
                      <a:pt x="412" y="1228"/>
                    </a:cubicBezTo>
                    <a:cubicBezTo>
                      <a:pt x="463" y="1470"/>
                      <a:pt x="536" y="1712"/>
                      <a:pt x="624" y="1954"/>
                    </a:cubicBezTo>
                    <a:cubicBezTo>
                      <a:pt x="815" y="2431"/>
                      <a:pt x="1071" y="2885"/>
                      <a:pt x="1394" y="3289"/>
                    </a:cubicBezTo>
                    <a:cubicBezTo>
                      <a:pt x="1519" y="3457"/>
                      <a:pt x="1658" y="3611"/>
                      <a:pt x="1797" y="3765"/>
                    </a:cubicBezTo>
                    <a:cubicBezTo>
                      <a:pt x="1937" y="3919"/>
                      <a:pt x="2091" y="4058"/>
                      <a:pt x="2252" y="4198"/>
                    </a:cubicBezTo>
                    <a:cubicBezTo>
                      <a:pt x="2574" y="4476"/>
                      <a:pt x="2919" y="4733"/>
                      <a:pt x="3278" y="4953"/>
                    </a:cubicBezTo>
                    <a:cubicBezTo>
                      <a:pt x="4019" y="5415"/>
                      <a:pt x="4811" y="5781"/>
                      <a:pt x="5639" y="6053"/>
                    </a:cubicBezTo>
                    <a:cubicBezTo>
                      <a:pt x="6482" y="6353"/>
                      <a:pt x="7355" y="6573"/>
                      <a:pt x="8242" y="6698"/>
                    </a:cubicBezTo>
                    <a:cubicBezTo>
                      <a:pt x="8674" y="6748"/>
                      <a:pt x="9109" y="6773"/>
                      <a:pt x="9544" y="6773"/>
                    </a:cubicBezTo>
                    <a:cubicBezTo>
                      <a:pt x="10377" y="6773"/>
                      <a:pt x="11211" y="6680"/>
                      <a:pt x="12025" y="6493"/>
                    </a:cubicBezTo>
                    <a:cubicBezTo>
                      <a:pt x="12612" y="6368"/>
                      <a:pt x="13227" y="6170"/>
                      <a:pt x="13579" y="5701"/>
                    </a:cubicBezTo>
                    <a:cubicBezTo>
                      <a:pt x="13887" y="5275"/>
                      <a:pt x="13851" y="4601"/>
                      <a:pt x="13499" y="4278"/>
                    </a:cubicBezTo>
                    <a:cubicBezTo>
                      <a:pt x="13469" y="4242"/>
                      <a:pt x="13440" y="4212"/>
                      <a:pt x="13411" y="4183"/>
                    </a:cubicBezTo>
                    <a:cubicBezTo>
                      <a:pt x="13105" y="3907"/>
                      <a:pt x="12723" y="3834"/>
                      <a:pt x="12339" y="3834"/>
                    </a:cubicBezTo>
                    <a:cubicBezTo>
                      <a:pt x="12161" y="3834"/>
                      <a:pt x="11984" y="3849"/>
                      <a:pt x="11812" y="3868"/>
                    </a:cubicBezTo>
                    <a:cubicBezTo>
                      <a:pt x="10625" y="3992"/>
                      <a:pt x="9459" y="4154"/>
                      <a:pt x="8264" y="4242"/>
                    </a:cubicBezTo>
                    <a:cubicBezTo>
                      <a:pt x="7885" y="4270"/>
                      <a:pt x="7506" y="4286"/>
                      <a:pt x="7130" y="4286"/>
                    </a:cubicBezTo>
                    <a:cubicBezTo>
                      <a:pt x="6923" y="4286"/>
                      <a:pt x="6717" y="4281"/>
                      <a:pt x="6512" y="4271"/>
                    </a:cubicBezTo>
                    <a:cubicBezTo>
                      <a:pt x="5940" y="4242"/>
                      <a:pt x="5368" y="4139"/>
                      <a:pt x="4825" y="3970"/>
                    </a:cubicBezTo>
                    <a:cubicBezTo>
                      <a:pt x="3945" y="3684"/>
                      <a:pt x="3132" y="3223"/>
                      <a:pt x="2450" y="2592"/>
                    </a:cubicBezTo>
                    <a:cubicBezTo>
                      <a:pt x="2098" y="2284"/>
                      <a:pt x="1790" y="1932"/>
                      <a:pt x="1511" y="1551"/>
                    </a:cubicBezTo>
                    <a:cubicBezTo>
                      <a:pt x="1445" y="1463"/>
                      <a:pt x="1379" y="1360"/>
                      <a:pt x="1313" y="1265"/>
                    </a:cubicBezTo>
                    <a:cubicBezTo>
                      <a:pt x="1247" y="1162"/>
                      <a:pt x="1196" y="1060"/>
                      <a:pt x="1130" y="964"/>
                    </a:cubicBezTo>
                    <a:cubicBezTo>
                      <a:pt x="1071" y="862"/>
                      <a:pt x="1020" y="752"/>
                      <a:pt x="969" y="649"/>
                    </a:cubicBezTo>
                    <a:cubicBezTo>
                      <a:pt x="939" y="598"/>
                      <a:pt x="917" y="554"/>
                      <a:pt x="873" y="480"/>
                    </a:cubicBezTo>
                    <a:cubicBezTo>
                      <a:pt x="829" y="400"/>
                      <a:pt x="771" y="312"/>
                      <a:pt x="712" y="239"/>
                    </a:cubicBezTo>
                    <a:cubicBezTo>
                      <a:pt x="583" y="70"/>
                      <a:pt x="414" y="0"/>
                      <a:pt x="2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7"/>
              <p:cNvSpPr/>
              <p:nvPr/>
            </p:nvSpPr>
            <p:spPr>
              <a:xfrm>
                <a:off x="1283275" y="2715300"/>
                <a:ext cx="347375" cy="160675"/>
              </a:xfrm>
              <a:custGeom>
                <a:avLst/>
                <a:gdLst/>
                <a:ahLst/>
                <a:cxnLst/>
                <a:rect l="l" t="t" r="r" b="b"/>
                <a:pathLst>
                  <a:path w="13895" h="6427" extrusionOk="0">
                    <a:moveTo>
                      <a:pt x="177" y="1"/>
                    </a:moveTo>
                    <a:cubicBezTo>
                      <a:pt x="167" y="1"/>
                      <a:pt x="157" y="1"/>
                      <a:pt x="148" y="3"/>
                    </a:cubicBezTo>
                    <a:cubicBezTo>
                      <a:pt x="23" y="17"/>
                      <a:pt x="1" y="105"/>
                      <a:pt x="118" y="259"/>
                    </a:cubicBezTo>
                    <a:cubicBezTo>
                      <a:pt x="162" y="318"/>
                      <a:pt x="206" y="376"/>
                      <a:pt x="243" y="442"/>
                    </a:cubicBezTo>
                    <a:lnTo>
                      <a:pt x="302" y="538"/>
                    </a:lnTo>
                    <a:cubicBezTo>
                      <a:pt x="316" y="567"/>
                      <a:pt x="331" y="604"/>
                      <a:pt x="346" y="626"/>
                    </a:cubicBezTo>
                    <a:cubicBezTo>
                      <a:pt x="390" y="728"/>
                      <a:pt x="426" y="831"/>
                      <a:pt x="456" y="941"/>
                    </a:cubicBezTo>
                    <a:cubicBezTo>
                      <a:pt x="514" y="1132"/>
                      <a:pt x="587" y="1315"/>
                      <a:pt x="668" y="1498"/>
                    </a:cubicBezTo>
                    <a:cubicBezTo>
                      <a:pt x="697" y="1484"/>
                      <a:pt x="727" y="1469"/>
                      <a:pt x="763" y="1454"/>
                    </a:cubicBezTo>
                    <a:cubicBezTo>
                      <a:pt x="801" y="1444"/>
                      <a:pt x="835" y="1437"/>
                      <a:pt x="870" y="1437"/>
                    </a:cubicBezTo>
                    <a:cubicBezTo>
                      <a:pt x="883" y="1437"/>
                      <a:pt x="896" y="1438"/>
                      <a:pt x="910" y="1440"/>
                    </a:cubicBezTo>
                    <a:cubicBezTo>
                      <a:pt x="917" y="1440"/>
                      <a:pt x="932" y="1447"/>
                      <a:pt x="947" y="1447"/>
                    </a:cubicBezTo>
                    <a:lnTo>
                      <a:pt x="954" y="1447"/>
                    </a:lnTo>
                    <a:cubicBezTo>
                      <a:pt x="954" y="1447"/>
                      <a:pt x="939" y="1462"/>
                      <a:pt x="917" y="1484"/>
                    </a:cubicBezTo>
                    <a:cubicBezTo>
                      <a:pt x="881" y="1506"/>
                      <a:pt x="851" y="1535"/>
                      <a:pt x="822" y="1564"/>
                    </a:cubicBezTo>
                    <a:cubicBezTo>
                      <a:pt x="793" y="1594"/>
                      <a:pt x="771" y="1630"/>
                      <a:pt x="741" y="1667"/>
                    </a:cubicBezTo>
                    <a:cubicBezTo>
                      <a:pt x="954" y="2121"/>
                      <a:pt x="1225" y="2554"/>
                      <a:pt x="1548" y="2950"/>
                    </a:cubicBezTo>
                    <a:cubicBezTo>
                      <a:pt x="1673" y="3104"/>
                      <a:pt x="1805" y="3251"/>
                      <a:pt x="1944" y="3397"/>
                    </a:cubicBezTo>
                    <a:cubicBezTo>
                      <a:pt x="2083" y="3551"/>
                      <a:pt x="2230" y="3690"/>
                      <a:pt x="2384" y="3822"/>
                    </a:cubicBezTo>
                    <a:cubicBezTo>
                      <a:pt x="2692" y="4094"/>
                      <a:pt x="3014" y="4343"/>
                      <a:pt x="3359" y="4570"/>
                    </a:cubicBezTo>
                    <a:cubicBezTo>
                      <a:pt x="3711" y="4805"/>
                      <a:pt x="4070" y="5010"/>
                      <a:pt x="4451" y="5193"/>
                    </a:cubicBezTo>
                    <a:lnTo>
                      <a:pt x="4737" y="5325"/>
                    </a:lnTo>
                    <a:cubicBezTo>
                      <a:pt x="4825" y="5377"/>
                      <a:pt x="4928" y="5413"/>
                      <a:pt x="5023" y="5450"/>
                    </a:cubicBezTo>
                    <a:cubicBezTo>
                      <a:pt x="5221" y="5538"/>
                      <a:pt x="5419" y="5611"/>
                      <a:pt x="5617" y="5685"/>
                    </a:cubicBezTo>
                    <a:cubicBezTo>
                      <a:pt x="6424" y="5978"/>
                      <a:pt x="7259" y="6183"/>
                      <a:pt x="8103" y="6308"/>
                    </a:cubicBezTo>
                    <a:cubicBezTo>
                      <a:pt x="8088" y="6125"/>
                      <a:pt x="8103" y="5934"/>
                      <a:pt x="8132" y="5751"/>
                    </a:cubicBezTo>
                    <a:cubicBezTo>
                      <a:pt x="8154" y="5655"/>
                      <a:pt x="8176" y="5560"/>
                      <a:pt x="8213" y="5472"/>
                    </a:cubicBezTo>
                    <a:cubicBezTo>
                      <a:pt x="8213" y="5472"/>
                      <a:pt x="8220" y="5501"/>
                      <a:pt x="8227" y="5553"/>
                    </a:cubicBezTo>
                    <a:cubicBezTo>
                      <a:pt x="8242" y="5604"/>
                      <a:pt x="8257" y="5670"/>
                      <a:pt x="8271" y="5751"/>
                    </a:cubicBezTo>
                    <a:cubicBezTo>
                      <a:pt x="8301" y="5919"/>
                      <a:pt x="8322" y="6132"/>
                      <a:pt x="8352" y="6345"/>
                    </a:cubicBezTo>
                    <a:cubicBezTo>
                      <a:pt x="8513" y="6359"/>
                      <a:pt x="8682" y="6381"/>
                      <a:pt x="8850" y="6389"/>
                    </a:cubicBezTo>
                    <a:cubicBezTo>
                      <a:pt x="8843" y="6359"/>
                      <a:pt x="8828" y="6323"/>
                      <a:pt x="8821" y="6293"/>
                    </a:cubicBezTo>
                    <a:cubicBezTo>
                      <a:pt x="8814" y="6220"/>
                      <a:pt x="8806" y="6147"/>
                      <a:pt x="8799" y="6081"/>
                    </a:cubicBezTo>
                    <a:cubicBezTo>
                      <a:pt x="8792" y="6007"/>
                      <a:pt x="8792" y="5941"/>
                      <a:pt x="8799" y="5868"/>
                    </a:cubicBezTo>
                    <a:cubicBezTo>
                      <a:pt x="8799" y="5802"/>
                      <a:pt x="8814" y="5736"/>
                      <a:pt x="8821" y="5677"/>
                    </a:cubicBezTo>
                    <a:cubicBezTo>
                      <a:pt x="8836" y="5619"/>
                      <a:pt x="8850" y="5560"/>
                      <a:pt x="8865" y="5509"/>
                    </a:cubicBezTo>
                    <a:cubicBezTo>
                      <a:pt x="8887" y="5421"/>
                      <a:pt x="8931" y="5347"/>
                      <a:pt x="8990" y="5274"/>
                    </a:cubicBezTo>
                    <a:cubicBezTo>
                      <a:pt x="9004" y="5259"/>
                      <a:pt x="9019" y="5237"/>
                      <a:pt x="9034" y="5223"/>
                    </a:cubicBezTo>
                    <a:lnTo>
                      <a:pt x="9056" y="5208"/>
                    </a:lnTo>
                    <a:lnTo>
                      <a:pt x="9056" y="5208"/>
                    </a:lnTo>
                    <a:cubicBezTo>
                      <a:pt x="9041" y="5237"/>
                      <a:pt x="9034" y="5267"/>
                      <a:pt x="9026" y="5303"/>
                    </a:cubicBezTo>
                    <a:cubicBezTo>
                      <a:pt x="9004" y="5377"/>
                      <a:pt x="8997" y="5457"/>
                      <a:pt x="8997" y="5538"/>
                    </a:cubicBezTo>
                    <a:lnTo>
                      <a:pt x="8997" y="5699"/>
                    </a:lnTo>
                    <a:cubicBezTo>
                      <a:pt x="8997" y="5758"/>
                      <a:pt x="8997" y="5809"/>
                      <a:pt x="9004" y="5868"/>
                    </a:cubicBezTo>
                    <a:cubicBezTo>
                      <a:pt x="9019" y="6000"/>
                      <a:pt x="9034" y="6125"/>
                      <a:pt x="9056" y="6249"/>
                    </a:cubicBezTo>
                    <a:cubicBezTo>
                      <a:pt x="9070" y="6301"/>
                      <a:pt x="9078" y="6352"/>
                      <a:pt x="9092" y="6411"/>
                    </a:cubicBezTo>
                    <a:cubicBezTo>
                      <a:pt x="9310" y="6421"/>
                      <a:pt x="9526" y="6426"/>
                      <a:pt x="9742" y="6426"/>
                    </a:cubicBezTo>
                    <a:cubicBezTo>
                      <a:pt x="9992" y="6426"/>
                      <a:pt x="10241" y="6419"/>
                      <a:pt x="10493" y="6403"/>
                    </a:cubicBezTo>
                    <a:cubicBezTo>
                      <a:pt x="10962" y="6374"/>
                      <a:pt x="11424" y="6323"/>
                      <a:pt x="11893" y="6249"/>
                    </a:cubicBezTo>
                    <a:cubicBezTo>
                      <a:pt x="12472" y="6154"/>
                      <a:pt x="13095" y="6000"/>
                      <a:pt x="13491" y="5663"/>
                    </a:cubicBezTo>
                    <a:cubicBezTo>
                      <a:pt x="13843" y="5355"/>
                      <a:pt x="13895" y="4878"/>
                      <a:pt x="13572" y="4673"/>
                    </a:cubicBezTo>
                    <a:cubicBezTo>
                      <a:pt x="13550" y="4651"/>
                      <a:pt x="13521" y="4629"/>
                      <a:pt x="13499" y="4614"/>
                    </a:cubicBezTo>
                    <a:cubicBezTo>
                      <a:pt x="13254" y="4459"/>
                      <a:pt x="12924" y="4414"/>
                      <a:pt x="12576" y="4414"/>
                    </a:cubicBezTo>
                    <a:cubicBezTo>
                      <a:pt x="12349" y="4414"/>
                      <a:pt x="12116" y="4433"/>
                      <a:pt x="11893" y="4453"/>
                    </a:cubicBezTo>
                    <a:cubicBezTo>
                      <a:pt x="11592" y="4482"/>
                      <a:pt x="11285" y="4512"/>
                      <a:pt x="10977" y="4534"/>
                    </a:cubicBezTo>
                    <a:lnTo>
                      <a:pt x="10977" y="4556"/>
                    </a:lnTo>
                    <a:cubicBezTo>
                      <a:pt x="10977" y="4607"/>
                      <a:pt x="10969" y="4666"/>
                      <a:pt x="10969" y="4724"/>
                    </a:cubicBezTo>
                    <a:cubicBezTo>
                      <a:pt x="10962" y="4834"/>
                      <a:pt x="10955" y="4937"/>
                      <a:pt x="10955" y="5025"/>
                    </a:cubicBezTo>
                    <a:cubicBezTo>
                      <a:pt x="10947" y="5120"/>
                      <a:pt x="10940" y="5193"/>
                      <a:pt x="10940" y="5245"/>
                    </a:cubicBezTo>
                    <a:cubicBezTo>
                      <a:pt x="10933" y="5303"/>
                      <a:pt x="10933" y="5340"/>
                      <a:pt x="10933" y="5340"/>
                    </a:cubicBezTo>
                    <a:cubicBezTo>
                      <a:pt x="10933" y="5340"/>
                      <a:pt x="10918" y="5311"/>
                      <a:pt x="10896" y="5259"/>
                    </a:cubicBezTo>
                    <a:cubicBezTo>
                      <a:pt x="10867" y="5193"/>
                      <a:pt x="10837" y="5120"/>
                      <a:pt x="10823" y="5047"/>
                    </a:cubicBezTo>
                    <a:cubicBezTo>
                      <a:pt x="10793" y="4937"/>
                      <a:pt x="10779" y="4834"/>
                      <a:pt x="10771" y="4724"/>
                    </a:cubicBezTo>
                    <a:cubicBezTo>
                      <a:pt x="10771" y="4673"/>
                      <a:pt x="10764" y="4614"/>
                      <a:pt x="10764" y="4556"/>
                    </a:cubicBezTo>
                    <a:lnTo>
                      <a:pt x="10478" y="4578"/>
                    </a:lnTo>
                    <a:lnTo>
                      <a:pt x="10478" y="4761"/>
                    </a:lnTo>
                    <a:lnTo>
                      <a:pt x="10478" y="4908"/>
                    </a:lnTo>
                    <a:lnTo>
                      <a:pt x="10478" y="4966"/>
                    </a:lnTo>
                    <a:cubicBezTo>
                      <a:pt x="10478" y="4966"/>
                      <a:pt x="10463" y="4952"/>
                      <a:pt x="10441" y="4922"/>
                    </a:cubicBezTo>
                    <a:cubicBezTo>
                      <a:pt x="10412" y="4878"/>
                      <a:pt x="10383" y="4834"/>
                      <a:pt x="10361" y="4790"/>
                    </a:cubicBezTo>
                    <a:cubicBezTo>
                      <a:pt x="10331" y="4724"/>
                      <a:pt x="10309" y="4658"/>
                      <a:pt x="10302" y="4592"/>
                    </a:cubicBezTo>
                    <a:cubicBezTo>
                      <a:pt x="9620" y="4636"/>
                      <a:pt x="8938" y="4666"/>
                      <a:pt x="8257" y="4666"/>
                    </a:cubicBezTo>
                    <a:cubicBezTo>
                      <a:pt x="8214" y="4666"/>
                      <a:pt x="8172" y="4666"/>
                      <a:pt x="8130" y="4666"/>
                    </a:cubicBezTo>
                    <a:cubicBezTo>
                      <a:pt x="7505" y="4666"/>
                      <a:pt x="6881" y="4616"/>
                      <a:pt x="6262" y="4526"/>
                    </a:cubicBezTo>
                    <a:lnTo>
                      <a:pt x="6255" y="4541"/>
                    </a:lnTo>
                    <a:cubicBezTo>
                      <a:pt x="6218" y="4644"/>
                      <a:pt x="6189" y="4754"/>
                      <a:pt x="6160" y="4849"/>
                    </a:cubicBezTo>
                    <a:cubicBezTo>
                      <a:pt x="6145" y="4900"/>
                      <a:pt x="6130" y="4952"/>
                      <a:pt x="6123" y="4996"/>
                    </a:cubicBezTo>
                    <a:cubicBezTo>
                      <a:pt x="6108" y="5047"/>
                      <a:pt x="6101" y="5091"/>
                      <a:pt x="6086" y="5135"/>
                    </a:cubicBezTo>
                    <a:lnTo>
                      <a:pt x="6042" y="5340"/>
                    </a:lnTo>
                    <a:cubicBezTo>
                      <a:pt x="6035" y="5391"/>
                      <a:pt x="6028" y="5421"/>
                      <a:pt x="6028" y="5421"/>
                    </a:cubicBezTo>
                    <a:cubicBezTo>
                      <a:pt x="6028" y="5421"/>
                      <a:pt x="6013" y="5399"/>
                      <a:pt x="5998" y="5347"/>
                    </a:cubicBezTo>
                    <a:cubicBezTo>
                      <a:pt x="5991" y="5318"/>
                      <a:pt x="5984" y="5281"/>
                      <a:pt x="5976" y="5252"/>
                    </a:cubicBezTo>
                    <a:cubicBezTo>
                      <a:pt x="5969" y="5215"/>
                      <a:pt x="5962" y="5171"/>
                      <a:pt x="5962" y="5127"/>
                    </a:cubicBezTo>
                    <a:cubicBezTo>
                      <a:pt x="5947" y="5025"/>
                      <a:pt x="5954" y="4922"/>
                      <a:pt x="5969" y="4812"/>
                    </a:cubicBezTo>
                    <a:cubicBezTo>
                      <a:pt x="5984" y="4761"/>
                      <a:pt x="5984" y="4695"/>
                      <a:pt x="6006" y="4636"/>
                    </a:cubicBezTo>
                    <a:cubicBezTo>
                      <a:pt x="6020" y="4578"/>
                      <a:pt x="6035" y="4541"/>
                      <a:pt x="6050" y="4490"/>
                    </a:cubicBezTo>
                    <a:cubicBezTo>
                      <a:pt x="5822" y="4453"/>
                      <a:pt x="5595" y="4394"/>
                      <a:pt x="5368" y="4328"/>
                    </a:cubicBezTo>
                    <a:cubicBezTo>
                      <a:pt x="5258" y="4299"/>
                      <a:pt x="5148" y="4270"/>
                      <a:pt x="5038" y="4226"/>
                    </a:cubicBezTo>
                    <a:cubicBezTo>
                      <a:pt x="4928" y="4182"/>
                      <a:pt x="4818" y="4152"/>
                      <a:pt x="4708" y="4108"/>
                    </a:cubicBezTo>
                    <a:lnTo>
                      <a:pt x="4598" y="4057"/>
                    </a:lnTo>
                    <a:lnTo>
                      <a:pt x="4488" y="4277"/>
                    </a:lnTo>
                    <a:cubicBezTo>
                      <a:pt x="4415" y="4409"/>
                      <a:pt x="4341" y="4541"/>
                      <a:pt x="4275" y="4644"/>
                    </a:cubicBezTo>
                    <a:cubicBezTo>
                      <a:pt x="4246" y="4695"/>
                      <a:pt x="4217" y="4732"/>
                      <a:pt x="4195" y="4768"/>
                    </a:cubicBezTo>
                    <a:lnTo>
                      <a:pt x="4165" y="4820"/>
                    </a:lnTo>
                    <a:cubicBezTo>
                      <a:pt x="4143" y="4746"/>
                      <a:pt x="4143" y="4680"/>
                      <a:pt x="4151" y="4607"/>
                    </a:cubicBezTo>
                    <a:cubicBezTo>
                      <a:pt x="4165" y="4453"/>
                      <a:pt x="4217" y="4299"/>
                      <a:pt x="4297" y="4167"/>
                    </a:cubicBezTo>
                    <a:cubicBezTo>
                      <a:pt x="4334" y="4101"/>
                      <a:pt x="4378" y="4042"/>
                      <a:pt x="4429" y="3984"/>
                    </a:cubicBezTo>
                    <a:lnTo>
                      <a:pt x="4165" y="3859"/>
                    </a:lnTo>
                    <a:lnTo>
                      <a:pt x="4151" y="3881"/>
                    </a:lnTo>
                    <a:cubicBezTo>
                      <a:pt x="4092" y="3984"/>
                      <a:pt x="4041" y="4086"/>
                      <a:pt x="3989" y="4167"/>
                    </a:cubicBezTo>
                    <a:cubicBezTo>
                      <a:pt x="3967" y="4211"/>
                      <a:pt x="3945" y="4248"/>
                      <a:pt x="3931" y="4270"/>
                    </a:cubicBezTo>
                    <a:cubicBezTo>
                      <a:pt x="3923" y="4284"/>
                      <a:pt x="3909" y="4299"/>
                      <a:pt x="3901" y="4314"/>
                    </a:cubicBezTo>
                    <a:cubicBezTo>
                      <a:pt x="3879" y="4255"/>
                      <a:pt x="3865" y="4204"/>
                      <a:pt x="3865" y="4145"/>
                    </a:cubicBezTo>
                    <a:cubicBezTo>
                      <a:pt x="3865" y="4013"/>
                      <a:pt x="3894" y="3888"/>
                      <a:pt x="3960" y="3778"/>
                    </a:cubicBezTo>
                    <a:lnTo>
                      <a:pt x="3975" y="3756"/>
                    </a:lnTo>
                    <a:cubicBezTo>
                      <a:pt x="3300" y="3390"/>
                      <a:pt x="2692" y="2928"/>
                      <a:pt x="2164" y="2385"/>
                    </a:cubicBezTo>
                    <a:lnTo>
                      <a:pt x="2069" y="2481"/>
                    </a:lnTo>
                    <a:lnTo>
                      <a:pt x="1834" y="2715"/>
                    </a:lnTo>
                    <a:lnTo>
                      <a:pt x="1739" y="2796"/>
                    </a:lnTo>
                    <a:cubicBezTo>
                      <a:pt x="1717" y="2818"/>
                      <a:pt x="1702" y="2833"/>
                      <a:pt x="1702" y="2833"/>
                    </a:cubicBezTo>
                    <a:cubicBezTo>
                      <a:pt x="1702" y="2833"/>
                      <a:pt x="1702" y="2811"/>
                      <a:pt x="1695" y="2781"/>
                    </a:cubicBezTo>
                    <a:cubicBezTo>
                      <a:pt x="1695" y="2737"/>
                      <a:pt x="1702" y="2693"/>
                      <a:pt x="1709" y="2657"/>
                    </a:cubicBezTo>
                    <a:cubicBezTo>
                      <a:pt x="1724" y="2591"/>
                      <a:pt x="1753" y="2539"/>
                      <a:pt x="1783" y="2481"/>
                    </a:cubicBezTo>
                    <a:cubicBezTo>
                      <a:pt x="1819" y="2422"/>
                      <a:pt x="1863" y="2363"/>
                      <a:pt x="1915" y="2319"/>
                    </a:cubicBezTo>
                    <a:cubicBezTo>
                      <a:pt x="1944" y="2290"/>
                      <a:pt x="1981" y="2261"/>
                      <a:pt x="2017" y="2239"/>
                    </a:cubicBezTo>
                    <a:cubicBezTo>
                      <a:pt x="1753" y="1953"/>
                      <a:pt x="1511" y="1652"/>
                      <a:pt x="1291" y="1330"/>
                    </a:cubicBezTo>
                    <a:cubicBezTo>
                      <a:pt x="1181" y="1176"/>
                      <a:pt x="1079" y="1007"/>
                      <a:pt x="983" y="846"/>
                    </a:cubicBezTo>
                    <a:lnTo>
                      <a:pt x="837" y="596"/>
                    </a:lnTo>
                    <a:cubicBezTo>
                      <a:pt x="778" y="486"/>
                      <a:pt x="712" y="376"/>
                      <a:pt x="639" y="274"/>
                    </a:cubicBezTo>
                    <a:cubicBezTo>
                      <a:pt x="490" y="84"/>
                      <a:pt x="303" y="1"/>
                      <a:pt x="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7"/>
              <p:cNvSpPr/>
              <p:nvPr/>
            </p:nvSpPr>
            <p:spPr>
              <a:xfrm>
                <a:off x="1580225" y="2804250"/>
                <a:ext cx="50600" cy="75550"/>
              </a:xfrm>
              <a:custGeom>
                <a:avLst/>
                <a:gdLst/>
                <a:ahLst/>
                <a:cxnLst/>
                <a:rect l="l" t="t" r="r" b="b"/>
                <a:pathLst>
                  <a:path w="2024" h="3022" extrusionOk="0">
                    <a:moveTo>
                      <a:pt x="411" y="0"/>
                    </a:moveTo>
                    <a:lnTo>
                      <a:pt x="411" y="0"/>
                    </a:lnTo>
                    <a:cubicBezTo>
                      <a:pt x="448" y="96"/>
                      <a:pt x="477" y="184"/>
                      <a:pt x="506" y="286"/>
                    </a:cubicBezTo>
                    <a:cubicBezTo>
                      <a:pt x="550" y="418"/>
                      <a:pt x="565" y="565"/>
                      <a:pt x="543" y="712"/>
                    </a:cubicBezTo>
                    <a:cubicBezTo>
                      <a:pt x="514" y="880"/>
                      <a:pt x="411" y="1034"/>
                      <a:pt x="264" y="1130"/>
                    </a:cubicBezTo>
                    <a:cubicBezTo>
                      <a:pt x="184" y="1181"/>
                      <a:pt x="88" y="1218"/>
                      <a:pt x="0" y="1247"/>
                    </a:cubicBezTo>
                    <a:cubicBezTo>
                      <a:pt x="279" y="1350"/>
                      <a:pt x="521" y="1547"/>
                      <a:pt x="682" y="1804"/>
                    </a:cubicBezTo>
                    <a:cubicBezTo>
                      <a:pt x="822" y="2068"/>
                      <a:pt x="836" y="2376"/>
                      <a:pt x="829" y="2655"/>
                    </a:cubicBezTo>
                    <a:cubicBezTo>
                      <a:pt x="829" y="2779"/>
                      <a:pt x="822" y="2904"/>
                      <a:pt x="829" y="3021"/>
                    </a:cubicBezTo>
                    <a:cubicBezTo>
                      <a:pt x="902" y="2867"/>
                      <a:pt x="1012" y="2743"/>
                      <a:pt x="1159" y="2655"/>
                    </a:cubicBezTo>
                    <a:cubicBezTo>
                      <a:pt x="1349" y="2523"/>
                      <a:pt x="1562" y="2398"/>
                      <a:pt x="1709" y="2207"/>
                    </a:cubicBezTo>
                    <a:cubicBezTo>
                      <a:pt x="1936" y="1899"/>
                      <a:pt x="2024" y="1518"/>
                      <a:pt x="1951" y="1144"/>
                    </a:cubicBezTo>
                    <a:cubicBezTo>
                      <a:pt x="1921" y="1027"/>
                      <a:pt x="1877" y="917"/>
                      <a:pt x="1811" y="814"/>
                    </a:cubicBezTo>
                    <a:cubicBezTo>
                      <a:pt x="1775" y="734"/>
                      <a:pt x="1723" y="653"/>
                      <a:pt x="1665" y="587"/>
                    </a:cubicBezTo>
                    <a:cubicBezTo>
                      <a:pt x="1335" y="220"/>
                      <a:pt x="778" y="279"/>
                      <a:pt x="41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7"/>
              <p:cNvSpPr/>
              <p:nvPr/>
            </p:nvSpPr>
            <p:spPr>
              <a:xfrm>
                <a:off x="1580225" y="2804250"/>
                <a:ext cx="50600" cy="75550"/>
              </a:xfrm>
              <a:custGeom>
                <a:avLst/>
                <a:gdLst/>
                <a:ahLst/>
                <a:cxnLst/>
                <a:rect l="l" t="t" r="r" b="b"/>
                <a:pathLst>
                  <a:path w="2024" h="3022" extrusionOk="0">
                    <a:moveTo>
                      <a:pt x="411" y="0"/>
                    </a:moveTo>
                    <a:lnTo>
                      <a:pt x="411" y="0"/>
                    </a:lnTo>
                    <a:cubicBezTo>
                      <a:pt x="448" y="96"/>
                      <a:pt x="477" y="184"/>
                      <a:pt x="506" y="286"/>
                    </a:cubicBezTo>
                    <a:cubicBezTo>
                      <a:pt x="550" y="418"/>
                      <a:pt x="565" y="565"/>
                      <a:pt x="543" y="712"/>
                    </a:cubicBezTo>
                    <a:cubicBezTo>
                      <a:pt x="514" y="880"/>
                      <a:pt x="411" y="1034"/>
                      <a:pt x="264" y="1130"/>
                    </a:cubicBezTo>
                    <a:cubicBezTo>
                      <a:pt x="184" y="1181"/>
                      <a:pt x="88" y="1218"/>
                      <a:pt x="0" y="1247"/>
                    </a:cubicBezTo>
                    <a:cubicBezTo>
                      <a:pt x="279" y="1350"/>
                      <a:pt x="521" y="1547"/>
                      <a:pt x="682" y="1804"/>
                    </a:cubicBezTo>
                    <a:cubicBezTo>
                      <a:pt x="822" y="2068"/>
                      <a:pt x="836" y="2376"/>
                      <a:pt x="829" y="2655"/>
                    </a:cubicBezTo>
                    <a:cubicBezTo>
                      <a:pt x="829" y="2779"/>
                      <a:pt x="822" y="2904"/>
                      <a:pt x="829" y="3021"/>
                    </a:cubicBezTo>
                    <a:cubicBezTo>
                      <a:pt x="902" y="2867"/>
                      <a:pt x="1012" y="2743"/>
                      <a:pt x="1159" y="2655"/>
                    </a:cubicBezTo>
                    <a:cubicBezTo>
                      <a:pt x="1349" y="2523"/>
                      <a:pt x="1562" y="2398"/>
                      <a:pt x="1709" y="2207"/>
                    </a:cubicBezTo>
                    <a:cubicBezTo>
                      <a:pt x="1936" y="1899"/>
                      <a:pt x="2024" y="1518"/>
                      <a:pt x="1951" y="1144"/>
                    </a:cubicBezTo>
                    <a:cubicBezTo>
                      <a:pt x="1921" y="1027"/>
                      <a:pt x="1877" y="917"/>
                      <a:pt x="1811" y="814"/>
                    </a:cubicBezTo>
                    <a:cubicBezTo>
                      <a:pt x="1775" y="734"/>
                      <a:pt x="1723" y="653"/>
                      <a:pt x="1665" y="587"/>
                    </a:cubicBezTo>
                    <a:cubicBezTo>
                      <a:pt x="1335" y="220"/>
                      <a:pt x="778" y="279"/>
                      <a:pt x="41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7"/>
              <p:cNvSpPr/>
              <p:nvPr/>
            </p:nvSpPr>
            <p:spPr>
              <a:xfrm>
                <a:off x="1580225" y="2804250"/>
                <a:ext cx="50600" cy="72800"/>
              </a:xfrm>
              <a:custGeom>
                <a:avLst/>
                <a:gdLst/>
                <a:ahLst/>
                <a:cxnLst/>
                <a:rect l="l" t="t" r="r" b="b"/>
                <a:pathLst>
                  <a:path w="2024" h="2912" extrusionOk="0">
                    <a:moveTo>
                      <a:pt x="411" y="0"/>
                    </a:moveTo>
                    <a:lnTo>
                      <a:pt x="411" y="0"/>
                    </a:lnTo>
                    <a:cubicBezTo>
                      <a:pt x="448" y="88"/>
                      <a:pt x="477" y="176"/>
                      <a:pt x="506" y="272"/>
                    </a:cubicBezTo>
                    <a:cubicBezTo>
                      <a:pt x="543" y="404"/>
                      <a:pt x="558" y="543"/>
                      <a:pt x="543" y="682"/>
                    </a:cubicBezTo>
                    <a:cubicBezTo>
                      <a:pt x="506" y="851"/>
                      <a:pt x="404" y="998"/>
                      <a:pt x="264" y="1100"/>
                    </a:cubicBezTo>
                    <a:cubicBezTo>
                      <a:pt x="184" y="1159"/>
                      <a:pt x="96" y="1210"/>
                      <a:pt x="0" y="1247"/>
                    </a:cubicBezTo>
                    <a:cubicBezTo>
                      <a:pt x="279" y="1313"/>
                      <a:pt x="521" y="1489"/>
                      <a:pt x="675" y="1731"/>
                    </a:cubicBezTo>
                    <a:cubicBezTo>
                      <a:pt x="807" y="1973"/>
                      <a:pt x="822" y="2266"/>
                      <a:pt x="814" y="2545"/>
                    </a:cubicBezTo>
                    <a:cubicBezTo>
                      <a:pt x="814" y="2669"/>
                      <a:pt x="807" y="2787"/>
                      <a:pt x="814" y="2911"/>
                    </a:cubicBezTo>
                    <a:cubicBezTo>
                      <a:pt x="873" y="2750"/>
                      <a:pt x="983" y="2611"/>
                      <a:pt x="1130" y="2515"/>
                    </a:cubicBezTo>
                    <a:cubicBezTo>
                      <a:pt x="1313" y="2383"/>
                      <a:pt x="1525" y="2273"/>
                      <a:pt x="1679" y="2105"/>
                    </a:cubicBezTo>
                    <a:cubicBezTo>
                      <a:pt x="1921" y="1848"/>
                      <a:pt x="2024" y="1489"/>
                      <a:pt x="1958" y="1144"/>
                    </a:cubicBezTo>
                    <a:cubicBezTo>
                      <a:pt x="1929" y="1027"/>
                      <a:pt x="1877" y="917"/>
                      <a:pt x="1819" y="807"/>
                    </a:cubicBezTo>
                    <a:cubicBezTo>
                      <a:pt x="1775" y="726"/>
                      <a:pt x="1723" y="646"/>
                      <a:pt x="1665" y="572"/>
                    </a:cubicBezTo>
                    <a:cubicBezTo>
                      <a:pt x="1327" y="191"/>
                      <a:pt x="778" y="257"/>
                      <a:pt x="41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7"/>
              <p:cNvSpPr/>
              <p:nvPr/>
            </p:nvSpPr>
            <p:spPr>
              <a:xfrm>
                <a:off x="1580225" y="2804250"/>
                <a:ext cx="50600" cy="72800"/>
              </a:xfrm>
              <a:custGeom>
                <a:avLst/>
                <a:gdLst/>
                <a:ahLst/>
                <a:cxnLst/>
                <a:rect l="l" t="t" r="r" b="b"/>
                <a:pathLst>
                  <a:path w="2024" h="2912" extrusionOk="0">
                    <a:moveTo>
                      <a:pt x="411" y="0"/>
                    </a:moveTo>
                    <a:lnTo>
                      <a:pt x="411" y="0"/>
                    </a:lnTo>
                    <a:cubicBezTo>
                      <a:pt x="448" y="88"/>
                      <a:pt x="477" y="176"/>
                      <a:pt x="506" y="272"/>
                    </a:cubicBezTo>
                    <a:cubicBezTo>
                      <a:pt x="543" y="404"/>
                      <a:pt x="558" y="543"/>
                      <a:pt x="543" y="682"/>
                    </a:cubicBezTo>
                    <a:cubicBezTo>
                      <a:pt x="506" y="851"/>
                      <a:pt x="404" y="998"/>
                      <a:pt x="264" y="1100"/>
                    </a:cubicBezTo>
                    <a:cubicBezTo>
                      <a:pt x="184" y="1159"/>
                      <a:pt x="96" y="1210"/>
                      <a:pt x="0" y="1247"/>
                    </a:cubicBezTo>
                    <a:cubicBezTo>
                      <a:pt x="279" y="1313"/>
                      <a:pt x="521" y="1489"/>
                      <a:pt x="675" y="1731"/>
                    </a:cubicBezTo>
                    <a:cubicBezTo>
                      <a:pt x="807" y="1973"/>
                      <a:pt x="822" y="2266"/>
                      <a:pt x="814" y="2545"/>
                    </a:cubicBezTo>
                    <a:cubicBezTo>
                      <a:pt x="814" y="2669"/>
                      <a:pt x="807" y="2787"/>
                      <a:pt x="814" y="2911"/>
                    </a:cubicBezTo>
                    <a:cubicBezTo>
                      <a:pt x="873" y="2750"/>
                      <a:pt x="983" y="2611"/>
                      <a:pt x="1130" y="2515"/>
                    </a:cubicBezTo>
                    <a:cubicBezTo>
                      <a:pt x="1313" y="2383"/>
                      <a:pt x="1525" y="2273"/>
                      <a:pt x="1679" y="2105"/>
                    </a:cubicBezTo>
                    <a:cubicBezTo>
                      <a:pt x="1921" y="1848"/>
                      <a:pt x="2024" y="1489"/>
                      <a:pt x="1958" y="1144"/>
                    </a:cubicBezTo>
                    <a:cubicBezTo>
                      <a:pt x="1929" y="1027"/>
                      <a:pt x="1877" y="917"/>
                      <a:pt x="1819" y="807"/>
                    </a:cubicBezTo>
                    <a:cubicBezTo>
                      <a:pt x="1775" y="726"/>
                      <a:pt x="1723" y="646"/>
                      <a:pt x="1665" y="572"/>
                    </a:cubicBezTo>
                    <a:cubicBezTo>
                      <a:pt x="1327" y="191"/>
                      <a:pt x="778" y="257"/>
                      <a:pt x="4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7"/>
              <p:cNvSpPr/>
              <p:nvPr/>
            </p:nvSpPr>
            <p:spPr>
              <a:xfrm>
                <a:off x="1618175" y="2821250"/>
                <a:ext cx="39425" cy="21325"/>
              </a:xfrm>
              <a:custGeom>
                <a:avLst/>
                <a:gdLst/>
                <a:ahLst/>
                <a:cxnLst/>
                <a:rect l="l" t="t" r="r" b="b"/>
                <a:pathLst>
                  <a:path w="1577" h="853" extrusionOk="0">
                    <a:moveTo>
                      <a:pt x="882" y="1"/>
                    </a:moveTo>
                    <a:cubicBezTo>
                      <a:pt x="756" y="1"/>
                      <a:pt x="635" y="22"/>
                      <a:pt x="513" y="54"/>
                    </a:cubicBezTo>
                    <a:cubicBezTo>
                      <a:pt x="337" y="83"/>
                      <a:pt x="169" y="120"/>
                      <a:pt x="0" y="149"/>
                    </a:cubicBezTo>
                    <a:cubicBezTo>
                      <a:pt x="15" y="391"/>
                      <a:pt x="73" y="626"/>
                      <a:pt x="161" y="853"/>
                    </a:cubicBezTo>
                    <a:cubicBezTo>
                      <a:pt x="381" y="750"/>
                      <a:pt x="601" y="640"/>
                      <a:pt x="821" y="530"/>
                    </a:cubicBezTo>
                    <a:cubicBezTo>
                      <a:pt x="873" y="501"/>
                      <a:pt x="931" y="479"/>
                      <a:pt x="990" y="457"/>
                    </a:cubicBezTo>
                    <a:cubicBezTo>
                      <a:pt x="1038" y="450"/>
                      <a:pt x="1087" y="446"/>
                      <a:pt x="1137" y="446"/>
                    </a:cubicBezTo>
                    <a:cubicBezTo>
                      <a:pt x="1186" y="446"/>
                      <a:pt x="1235" y="450"/>
                      <a:pt x="1283" y="457"/>
                    </a:cubicBezTo>
                    <a:lnTo>
                      <a:pt x="1547" y="472"/>
                    </a:lnTo>
                    <a:lnTo>
                      <a:pt x="1576" y="208"/>
                    </a:lnTo>
                    <a:lnTo>
                      <a:pt x="1393" y="142"/>
                    </a:lnTo>
                    <a:cubicBezTo>
                      <a:pt x="1246" y="76"/>
                      <a:pt x="1093" y="32"/>
                      <a:pt x="939" y="2"/>
                    </a:cubicBezTo>
                    <a:cubicBezTo>
                      <a:pt x="920" y="1"/>
                      <a:pt x="901" y="1"/>
                      <a:pt x="882"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7"/>
              <p:cNvSpPr/>
              <p:nvPr/>
            </p:nvSpPr>
            <p:spPr>
              <a:xfrm>
                <a:off x="1618175" y="2821250"/>
                <a:ext cx="39425" cy="21325"/>
              </a:xfrm>
              <a:custGeom>
                <a:avLst/>
                <a:gdLst/>
                <a:ahLst/>
                <a:cxnLst/>
                <a:rect l="l" t="t" r="r" b="b"/>
                <a:pathLst>
                  <a:path w="1577" h="853" extrusionOk="0">
                    <a:moveTo>
                      <a:pt x="882" y="1"/>
                    </a:moveTo>
                    <a:cubicBezTo>
                      <a:pt x="756" y="1"/>
                      <a:pt x="635" y="22"/>
                      <a:pt x="513" y="54"/>
                    </a:cubicBezTo>
                    <a:cubicBezTo>
                      <a:pt x="337" y="83"/>
                      <a:pt x="169" y="120"/>
                      <a:pt x="0" y="149"/>
                    </a:cubicBezTo>
                    <a:cubicBezTo>
                      <a:pt x="15" y="391"/>
                      <a:pt x="73" y="626"/>
                      <a:pt x="161" y="853"/>
                    </a:cubicBezTo>
                    <a:cubicBezTo>
                      <a:pt x="381" y="750"/>
                      <a:pt x="601" y="640"/>
                      <a:pt x="821" y="530"/>
                    </a:cubicBezTo>
                    <a:cubicBezTo>
                      <a:pt x="873" y="501"/>
                      <a:pt x="931" y="479"/>
                      <a:pt x="990" y="457"/>
                    </a:cubicBezTo>
                    <a:cubicBezTo>
                      <a:pt x="1038" y="450"/>
                      <a:pt x="1087" y="446"/>
                      <a:pt x="1137" y="446"/>
                    </a:cubicBezTo>
                    <a:cubicBezTo>
                      <a:pt x="1186" y="446"/>
                      <a:pt x="1235" y="450"/>
                      <a:pt x="1283" y="457"/>
                    </a:cubicBezTo>
                    <a:lnTo>
                      <a:pt x="1547" y="472"/>
                    </a:lnTo>
                    <a:lnTo>
                      <a:pt x="1576" y="208"/>
                    </a:lnTo>
                    <a:lnTo>
                      <a:pt x="1393" y="142"/>
                    </a:lnTo>
                    <a:cubicBezTo>
                      <a:pt x="1246" y="76"/>
                      <a:pt x="1093" y="32"/>
                      <a:pt x="939" y="2"/>
                    </a:cubicBezTo>
                    <a:cubicBezTo>
                      <a:pt x="920" y="1"/>
                      <a:pt x="901" y="1"/>
                      <a:pt x="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7"/>
              <p:cNvSpPr/>
              <p:nvPr/>
            </p:nvSpPr>
            <p:spPr>
              <a:xfrm>
                <a:off x="1622025" y="2823125"/>
                <a:ext cx="4975" cy="11100"/>
              </a:xfrm>
              <a:custGeom>
                <a:avLst/>
                <a:gdLst/>
                <a:ahLst/>
                <a:cxnLst/>
                <a:rect l="l" t="t" r="r" b="b"/>
                <a:pathLst>
                  <a:path w="199" h="444" extrusionOk="0">
                    <a:moveTo>
                      <a:pt x="98" y="1"/>
                    </a:moveTo>
                    <a:cubicBezTo>
                      <a:pt x="86" y="1"/>
                      <a:pt x="74" y="7"/>
                      <a:pt x="66" y="23"/>
                    </a:cubicBezTo>
                    <a:cubicBezTo>
                      <a:pt x="0" y="162"/>
                      <a:pt x="73" y="331"/>
                      <a:pt x="176" y="441"/>
                    </a:cubicBezTo>
                    <a:cubicBezTo>
                      <a:pt x="178" y="443"/>
                      <a:pt x="180" y="443"/>
                      <a:pt x="183" y="443"/>
                    </a:cubicBezTo>
                    <a:cubicBezTo>
                      <a:pt x="190" y="443"/>
                      <a:pt x="198" y="437"/>
                      <a:pt x="198" y="426"/>
                    </a:cubicBezTo>
                    <a:cubicBezTo>
                      <a:pt x="161" y="294"/>
                      <a:pt x="103" y="184"/>
                      <a:pt x="132" y="52"/>
                    </a:cubicBezTo>
                    <a:cubicBezTo>
                      <a:pt x="142" y="23"/>
                      <a:pt x="120" y="1"/>
                      <a:pt x="98"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7"/>
              <p:cNvSpPr/>
              <p:nvPr/>
            </p:nvSpPr>
            <p:spPr>
              <a:xfrm>
                <a:off x="1622025" y="2823125"/>
                <a:ext cx="4975" cy="11100"/>
              </a:xfrm>
              <a:custGeom>
                <a:avLst/>
                <a:gdLst/>
                <a:ahLst/>
                <a:cxnLst/>
                <a:rect l="l" t="t" r="r" b="b"/>
                <a:pathLst>
                  <a:path w="199" h="444" extrusionOk="0">
                    <a:moveTo>
                      <a:pt x="98" y="1"/>
                    </a:moveTo>
                    <a:cubicBezTo>
                      <a:pt x="86" y="1"/>
                      <a:pt x="74" y="7"/>
                      <a:pt x="66" y="23"/>
                    </a:cubicBezTo>
                    <a:cubicBezTo>
                      <a:pt x="0" y="162"/>
                      <a:pt x="73" y="331"/>
                      <a:pt x="176" y="441"/>
                    </a:cubicBezTo>
                    <a:cubicBezTo>
                      <a:pt x="178" y="443"/>
                      <a:pt x="180" y="443"/>
                      <a:pt x="183" y="443"/>
                    </a:cubicBezTo>
                    <a:cubicBezTo>
                      <a:pt x="190" y="443"/>
                      <a:pt x="198" y="437"/>
                      <a:pt x="198" y="426"/>
                    </a:cubicBezTo>
                    <a:cubicBezTo>
                      <a:pt x="161" y="294"/>
                      <a:pt x="103" y="184"/>
                      <a:pt x="132" y="52"/>
                    </a:cubicBezTo>
                    <a:cubicBezTo>
                      <a:pt x="142" y="23"/>
                      <a:pt x="120" y="1"/>
                      <a:pt x="98"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7"/>
              <p:cNvSpPr/>
              <p:nvPr/>
            </p:nvSpPr>
            <p:spPr>
              <a:xfrm>
                <a:off x="1618725" y="2821325"/>
                <a:ext cx="7275" cy="17275"/>
              </a:xfrm>
              <a:custGeom>
                <a:avLst/>
                <a:gdLst/>
                <a:ahLst/>
                <a:cxnLst/>
                <a:rect l="l" t="t" r="r" b="b"/>
                <a:pathLst>
                  <a:path w="291" h="691" extrusionOk="0">
                    <a:moveTo>
                      <a:pt x="177" y="1"/>
                    </a:moveTo>
                    <a:cubicBezTo>
                      <a:pt x="136" y="1"/>
                      <a:pt x="91" y="25"/>
                      <a:pt x="73" y="73"/>
                    </a:cubicBezTo>
                    <a:cubicBezTo>
                      <a:pt x="0" y="278"/>
                      <a:pt x="117" y="542"/>
                      <a:pt x="264" y="689"/>
                    </a:cubicBezTo>
                    <a:cubicBezTo>
                      <a:pt x="267" y="690"/>
                      <a:pt x="270" y="691"/>
                      <a:pt x="272" y="691"/>
                    </a:cubicBezTo>
                    <a:cubicBezTo>
                      <a:pt x="283" y="691"/>
                      <a:pt x="291" y="680"/>
                      <a:pt x="279" y="674"/>
                    </a:cubicBezTo>
                    <a:cubicBezTo>
                      <a:pt x="227" y="571"/>
                      <a:pt x="183" y="461"/>
                      <a:pt x="154" y="351"/>
                    </a:cubicBezTo>
                    <a:cubicBezTo>
                      <a:pt x="141" y="301"/>
                      <a:pt x="107" y="73"/>
                      <a:pt x="190" y="73"/>
                    </a:cubicBezTo>
                    <a:cubicBezTo>
                      <a:pt x="204" y="73"/>
                      <a:pt x="221" y="80"/>
                      <a:pt x="242" y="95"/>
                    </a:cubicBezTo>
                    <a:cubicBezTo>
                      <a:pt x="242" y="97"/>
                      <a:pt x="243" y="98"/>
                      <a:pt x="244" y="98"/>
                    </a:cubicBezTo>
                    <a:cubicBezTo>
                      <a:pt x="246" y="98"/>
                      <a:pt x="249" y="95"/>
                      <a:pt x="249" y="95"/>
                    </a:cubicBezTo>
                    <a:cubicBezTo>
                      <a:pt x="265" y="32"/>
                      <a:pt x="224" y="1"/>
                      <a:pt x="177"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7"/>
              <p:cNvSpPr/>
              <p:nvPr/>
            </p:nvSpPr>
            <p:spPr>
              <a:xfrm>
                <a:off x="1618725" y="2821325"/>
                <a:ext cx="7275" cy="17275"/>
              </a:xfrm>
              <a:custGeom>
                <a:avLst/>
                <a:gdLst/>
                <a:ahLst/>
                <a:cxnLst/>
                <a:rect l="l" t="t" r="r" b="b"/>
                <a:pathLst>
                  <a:path w="291" h="691" extrusionOk="0">
                    <a:moveTo>
                      <a:pt x="177" y="1"/>
                    </a:moveTo>
                    <a:cubicBezTo>
                      <a:pt x="136" y="1"/>
                      <a:pt x="91" y="25"/>
                      <a:pt x="73" y="73"/>
                    </a:cubicBezTo>
                    <a:cubicBezTo>
                      <a:pt x="0" y="278"/>
                      <a:pt x="117" y="542"/>
                      <a:pt x="264" y="689"/>
                    </a:cubicBezTo>
                    <a:cubicBezTo>
                      <a:pt x="267" y="690"/>
                      <a:pt x="270" y="691"/>
                      <a:pt x="272" y="691"/>
                    </a:cubicBezTo>
                    <a:cubicBezTo>
                      <a:pt x="283" y="691"/>
                      <a:pt x="291" y="680"/>
                      <a:pt x="279" y="674"/>
                    </a:cubicBezTo>
                    <a:cubicBezTo>
                      <a:pt x="227" y="571"/>
                      <a:pt x="183" y="461"/>
                      <a:pt x="154" y="351"/>
                    </a:cubicBezTo>
                    <a:cubicBezTo>
                      <a:pt x="141" y="301"/>
                      <a:pt x="107" y="73"/>
                      <a:pt x="190" y="73"/>
                    </a:cubicBezTo>
                    <a:cubicBezTo>
                      <a:pt x="204" y="73"/>
                      <a:pt x="221" y="80"/>
                      <a:pt x="242" y="95"/>
                    </a:cubicBezTo>
                    <a:cubicBezTo>
                      <a:pt x="242" y="97"/>
                      <a:pt x="243" y="98"/>
                      <a:pt x="244" y="98"/>
                    </a:cubicBezTo>
                    <a:cubicBezTo>
                      <a:pt x="246" y="98"/>
                      <a:pt x="249" y="95"/>
                      <a:pt x="249" y="95"/>
                    </a:cubicBezTo>
                    <a:cubicBezTo>
                      <a:pt x="265" y="32"/>
                      <a:pt x="224" y="1"/>
                      <a:pt x="1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7"/>
              <p:cNvSpPr/>
              <p:nvPr/>
            </p:nvSpPr>
            <p:spPr>
              <a:xfrm>
                <a:off x="1521750" y="2853600"/>
                <a:ext cx="7725" cy="29925"/>
              </a:xfrm>
              <a:custGeom>
                <a:avLst/>
                <a:gdLst/>
                <a:ahLst/>
                <a:cxnLst/>
                <a:rect l="l" t="t" r="r" b="b"/>
                <a:pathLst>
                  <a:path w="309" h="1197" extrusionOk="0">
                    <a:moveTo>
                      <a:pt x="63" y="1"/>
                    </a:moveTo>
                    <a:cubicBezTo>
                      <a:pt x="61" y="1"/>
                      <a:pt x="59" y="2"/>
                      <a:pt x="59" y="6"/>
                    </a:cubicBezTo>
                    <a:cubicBezTo>
                      <a:pt x="1" y="197"/>
                      <a:pt x="37" y="424"/>
                      <a:pt x="81" y="622"/>
                    </a:cubicBezTo>
                    <a:cubicBezTo>
                      <a:pt x="118" y="820"/>
                      <a:pt x="155" y="1047"/>
                      <a:pt x="294" y="1194"/>
                    </a:cubicBezTo>
                    <a:cubicBezTo>
                      <a:pt x="296" y="1196"/>
                      <a:pt x="298" y="1197"/>
                      <a:pt x="300" y="1197"/>
                    </a:cubicBezTo>
                    <a:cubicBezTo>
                      <a:pt x="305" y="1197"/>
                      <a:pt x="309" y="1192"/>
                      <a:pt x="309" y="1186"/>
                    </a:cubicBezTo>
                    <a:cubicBezTo>
                      <a:pt x="301" y="989"/>
                      <a:pt x="199" y="798"/>
                      <a:pt x="162" y="600"/>
                    </a:cubicBezTo>
                    <a:cubicBezTo>
                      <a:pt x="118" y="409"/>
                      <a:pt x="133" y="197"/>
                      <a:pt x="67" y="6"/>
                    </a:cubicBezTo>
                    <a:cubicBezTo>
                      <a:pt x="67" y="2"/>
                      <a:pt x="65" y="1"/>
                      <a:pt x="63"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7"/>
              <p:cNvSpPr/>
              <p:nvPr/>
            </p:nvSpPr>
            <p:spPr>
              <a:xfrm>
                <a:off x="1521750" y="2853600"/>
                <a:ext cx="7725" cy="29925"/>
              </a:xfrm>
              <a:custGeom>
                <a:avLst/>
                <a:gdLst/>
                <a:ahLst/>
                <a:cxnLst/>
                <a:rect l="l" t="t" r="r" b="b"/>
                <a:pathLst>
                  <a:path w="309" h="1197" extrusionOk="0">
                    <a:moveTo>
                      <a:pt x="63" y="1"/>
                    </a:moveTo>
                    <a:cubicBezTo>
                      <a:pt x="61" y="1"/>
                      <a:pt x="59" y="2"/>
                      <a:pt x="59" y="6"/>
                    </a:cubicBezTo>
                    <a:cubicBezTo>
                      <a:pt x="1" y="197"/>
                      <a:pt x="37" y="424"/>
                      <a:pt x="81" y="622"/>
                    </a:cubicBezTo>
                    <a:cubicBezTo>
                      <a:pt x="118" y="820"/>
                      <a:pt x="155" y="1047"/>
                      <a:pt x="294" y="1194"/>
                    </a:cubicBezTo>
                    <a:cubicBezTo>
                      <a:pt x="296" y="1196"/>
                      <a:pt x="298" y="1197"/>
                      <a:pt x="300" y="1197"/>
                    </a:cubicBezTo>
                    <a:cubicBezTo>
                      <a:pt x="305" y="1197"/>
                      <a:pt x="309" y="1192"/>
                      <a:pt x="309" y="1186"/>
                    </a:cubicBezTo>
                    <a:cubicBezTo>
                      <a:pt x="301" y="989"/>
                      <a:pt x="199" y="798"/>
                      <a:pt x="162" y="600"/>
                    </a:cubicBezTo>
                    <a:cubicBezTo>
                      <a:pt x="118" y="409"/>
                      <a:pt x="133" y="197"/>
                      <a:pt x="67" y="6"/>
                    </a:cubicBezTo>
                    <a:cubicBezTo>
                      <a:pt x="67" y="2"/>
                      <a:pt x="65" y="1"/>
                      <a:pt x="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7"/>
              <p:cNvSpPr/>
              <p:nvPr/>
            </p:nvSpPr>
            <p:spPr>
              <a:xfrm>
                <a:off x="1530000" y="2866825"/>
                <a:ext cx="5525" cy="16150"/>
              </a:xfrm>
              <a:custGeom>
                <a:avLst/>
                <a:gdLst/>
                <a:ahLst/>
                <a:cxnLst/>
                <a:rect l="l" t="t" r="r" b="b"/>
                <a:pathLst>
                  <a:path w="221" h="646" extrusionOk="0">
                    <a:moveTo>
                      <a:pt x="41" y="0"/>
                    </a:moveTo>
                    <a:cubicBezTo>
                      <a:pt x="35" y="0"/>
                      <a:pt x="30" y="4"/>
                      <a:pt x="30" y="12"/>
                    </a:cubicBezTo>
                    <a:cubicBezTo>
                      <a:pt x="1" y="210"/>
                      <a:pt x="44" y="496"/>
                      <a:pt x="198" y="643"/>
                    </a:cubicBezTo>
                    <a:cubicBezTo>
                      <a:pt x="201" y="645"/>
                      <a:pt x="203" y="646"/>
                      <a:pt x="206" y="646"/>
                    </a:cubicBezTo>
                    <a:cubicBezTo>
                      <a:pt x="213" y="646"/>
                      <a:pt x="220" y="641"/>
                      <a:pt x="220" y="635"/>
                    </a:cubicBezTo>
                    <a:cubicBezTo>
                      <a:pt x="206" y="533"/>
                      <a:pt x="176" y="438"/>
                      <a:pt x="147" y="342"/>
                    </a:cubicBezTo>
                    <a:cubicBezTo>
                      <a:pt x="110" y="232"/>
                      <a:pt x="88" y="115"/>
                      <a:pt x="52" y="5"/>
                    </a:cubicBezTo>
                    <a:cubicBezTo>
                      <a:pt x="49" y="2"/>
                      <a:pt x="44" y="0"/>
                      <a:pt x="4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7"/>
              <p:cNvSpPr/>
              <p:nvPr/>
            </p:nvSpPr>
            <p:spPr>
              <a:xfrm>
                <a:off x="1530000" y="2866825"/>
                <a:ext cx="5525" cy="16150"/>
              </a:xfrm>
              <a:custGeom>
                <a:avLst/>
                <a:gdLst/>
                <a:ahLst/>
                <a:cxnLst/>
                <a:rect l="l" t="t" r="r" b="b"/>
                <a:pathLst>
                  <a:path w="221" h="646" extrusionOk="0">
                    <a:moveTo>
                      <a:pt x="41" y="0"/>
                    </a:moveTo>
                    <a:cubicBezTo>
                      <a:pt x="35" y="0"/>
                      <a:pt x="30" y="4"/>
                      <a:pt x="30" y="12"/>
                    </a:cubicBezTo>
                    <a:cubicBezTo>
                      <a:pt x="1" y="210"/>
                      <a:pt x="44" y="496"/>
                      <a:pt x="198" y="643"/>
                    </a:cubicBezTo>
                    <a:cubicBezTo>
                      <a:pt x="201" y="645"/>
                      <a:pt x="203" y="646"/>
                      <a:pt x="206" y="646"/>
                    </a:cubicBezTo>
                    <a:cubicBezTo>
                      <a:pt x="213" y="646"/>
                      <a:pt x="220" y="641"/>
                      <a:pt x="220" y="635"/>
                    </a:cubicBezTo>
                    <a:cubicBezTo>
                      <a:pt x="206" y="533"/>
                      <a:pt x="176" y="438"/>
                      <a:pt x="147" y="342"/>
                    </a:cubicBezTo>
                    <a:cubicBezTo>
                      <a:pt x="110" y="232"/>
                      <a:pt x="88" y="115"/>
                      <a:pt x="52" y="5"/>
                    </a:cubicBezTo>
                    <a:cubicBezTo>
                      <a:pt x="49" y="2"/>
                      <a:pt x="44" y="0"/>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7"/>
              <p:cNvSpPr/>
              <p:nvPr/>
            </p:nvSpPr>
            <p:spPr>
              <a:xfrm>
                <a:off x="1562800" y="2811250"/>
                <a:ext cx="4250" cy="31425"/>
              </a:xfrm>
              <a:custGeom>
                <a:avLst/>
                <a:gdLst/>
                <a:ahLst/>
                <a:cxnLst/>
                <a:rect l="l" t="t" r="r" b="b"/>
                <a:pathLst>
                  <a:path w="170" h="1257" extrusionOk="0">
                    <a:moveTo>
                      <a:pt x="153" y="1"/>
                    </a:moveTo>
                    <a:cubicBezTo>
                      <a:pt x="148" y="1"/>
                      <a:pt x="143" y="5"/>
                      <a:pt x="140" y="14"/>
                    </a:cubicBezTo>
                    <a:cubicBezTo>
                      <a:pt x="8" y="417"/>
                      <a:pt x="1" y="842"/>
                      <a:pt x="118" y="1246"/>
                    </a:cubicBezTo>
                    <a:cubicBezTo>
                      <a:pt x="118" y="1253"/>
                      <a:pt x="124" y="1257"/>
                      <a:pt x="129" y="1257"/>
                    </a:cubicBezTo>
                    <a:cubicBezTo>
                      <a:pt x="135" y="1257"/>
                      <a:pt x="140" y="1253"/>
                      <a:pt x="140" y="1246"/>
                    </a:cubicBezTo>
                    <a:cubicBezTo>
                      <a:pt x="133" y="835"/>
                      <a:pt x="148" y="432"/>
                      <a:pt x="170" y="28"/>
                    </a:cubicBezTo>
                    <a:cubicBezTo>
                      <a:pt x="170" y="11"/>
                      <a:pt x="161" y="1"/>
                      <a:pt x="153"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7"/>
              <p:cNvSpPr/>
              <p:nvPr/>
            </p:nvSpPr>
            <p:spPr>
              <a:xfrm>
                <a:off x="1562800" y="2811250"/>
                <a:ext cx="4250" cy="31425"/>
              </a:xfrm>
              <a:custGeom>
                <a:avLst/>
                <a:gdLst/>
                <a:ahLst/>
                <a:cxnLst/>
                <a:rect l="l" t="t" r="r" b="b"/>
                <a:pathLst>
                  <a:path w="170" h="1257" extrusionOk="0">
                    <a:moveTo>
                      <a:pt x="153" y="1"/>
                    </a:moveTo>
                    <a:cubicBezTo>
                      <a:pt x="148" y="1"/>
                      <a:pt x="143" y="5"/>
                      <a:pt x="140" y="14"/>
                    </a:cubicBezTo>
                    <a:cubicBezTo>
                      <a:pt x="8" y="417"/>
                      <a:pt x="1" y="842"/>
                      <a:pt x="118" y="1246"/>
                    </a:cubicBezTo>
                    <a:cubicBezTo>
                      <a:pt x="118" y="1253"/>
                      <a:pt x="124" y="1257"/>
                      <a:pt x="129" y="1257"/>
                    </a:cubicBezTo>
                    <a:cubicBezTo>
                      <a:pt x="135" y="1257"/>
                      <a:pt x="140" y="1253"/>
                      <a:pt x="140" y="1246"/>
                    </a:cubicBezTo>
                    <a:cubicBezTo>
                      <a:pt x="133" y="835"/>
                      <a:pt x="148" y="432"/>
                      <a:pt x="170" y="28"/>
                    </a:cubicBezTo>
                    <a:cubicBezTo>
                      <a:pt x="170" y="11"/>
                      <a:pt x="161" y="1"/>
                      <a:pt x="1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7"/>
              <p:cNvSpPr/>
              <p:nvPr/>
            </p:nvSpPr>
            <p:spPr>
              <a:xfrm>
                <a:off x="1463825" y="2821225"/>
                <a:ext cx="7175" cy="22925"/>
              </a:xfrm>
              <a:custGeom>
                <a:avLst/>
                <a:gdLst/>
                <a:ahLst/>
                <a:cxnLst/>
                <a:rect l="l" t="t" r="r" b="b"/>
                <a:pathLst>
                  <a:path w="287" h="917" extrusionOk="0">
                    <a:moveTo>
                      <a:pt x="278" y="0"/>
                    </a:moveTo>
                    <a:cubicBezTo>
                      <a:pt x="276" y="0"/>
                      <a:pt x="274" y="1"/>
                      <a:pt x="272" y="3"/>
                    </a:cubicBezTo>
                    <a:cubicBezTo>
                      <a:pt x="45" y="165"/>
                      <a:pt x="1" y="649"/>
                      <a:pt x="59" y="905"/>
                    </a:cubicBezTo>
                    <a:cubicBezTo>
                      <a:pt x="63" y="912"/>
                      <a:pt x="69" y="916"/>
                      <a:pt x="73" y="916"/>
                    </a:cubicBezTo>
                    <a:cubicBezTo>
                      <a:pt x="78" y="916"/>
                      <a:pt x="81" y="912"/>
                      <a:pt x="81" y="905"/>
                    </a:cubicBezTo>
                    <a:cubicBezTo>
                      <a:pt x="96" y="737"/>
                      <a:pt x="118" y="568"/>
                      <a:pt x="162" y="399"/>
                    </a:cubicBezTo>
                    <a:cubicBezTo>
                      <a:pt x="199" y="267"/>
                      <a:pt x="272" y="150"/>
                      <a:pt x="287" y="18"/>
                    </a:cubicBezTo>
                    <a:cubicBezTo>
                      <a:pt x="287" y="7"/>
                      <a:pt x="283" y="0"/>
                      <a:pt x="27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7"/>
              <p:cNvSpPr/>
              <p:nvPr/>
            </p:nvSpPr>
            <p:spPr>
              <a:xfrm>
                <a:off x="1463825" y="2821225"/>
                <a:ext cx="7175" cy="22925"/>
              </a:xfrm>
              <a:custGeom>
                <a:avLst/>
                <a:gdLst/>
                <a:ahLst/>
                <a:cxnLst/>
                <a:rect l="l" t="t" r="r" b="b"/>
                <a:pathLst>
                  <a:path w="287" h="917" extrusionOk="0">
                    <a:moveTo>
                      <a:pt x="278" y="0"/>
                    </a:moveTo>
                    <a:cubicBezTo>
                      <a:pt x="276" y="0"/>
                      <a:pt x="274" y="1"/>
                      <a:pt x="272" y="3"/>
                    </a:cubicBezTo>
                    <a:cubicBezTo>
                      <a:pt x="45" y="165"/>
                      <a:pt x="1" y="649"/>
                      <a:pt x="59" y="905"/>
                    </a:cubicBezTo>
                    <a:cubicBezTo>
                      <a:pt x="63" y="912"/>
                      <a:pt x="69" y="916"/>
                      <a:pt x="73" y="916"/>
                    </a:cubicBezTo>
                    <a:cubicBezTo>
                      <a:pt x="78" y="916"/>
                      <a:pt x="81" y="912"/>
                      <a:pt x="81" y="905"/>
                    </a:cubicBezTo>
                    <a:cubicBezTo>
                      <a:pt x="96" y="737"/>
                      <a:pt x="118" y="568"/>
                      <a:pt x="162" y="399"/>
                    </a:cubicBezTo>
                    <a:cubicBezTo>
                      <a:pt x="199" y="267"/>
                      <a:pt x="272" y="150"/>
                      <a:pt x="287" y="18"/>
                    </a:cubicBezTo>
                    <a:cubicBezTo>
                      <a:pt x="287" y="7"/>
                      <a:pt x="283" y="0"/>
                      <a:pt x="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7"/>
              <p:cNvSpPr/>
              <p:nvPr/>
            </p:nvSpPr>
            <p:spPr>
              <a:xfrm>
                <a:off x="1457975" y="2819900"/>
                <a:ext cx="6350" cy="18700"/>
              </a:xfrm>
              <a:custGeom>
                <a:avLst/>
                <a:gdLst/>
                <a:ahLst/>
                <a:cxnLst/>
                <a:rect l="l" t="t" r="r" b="b"/>
                <a:pathLst>
                  <a:path w="254" h="748" extrusionOk="0">
                    <a:moveTo>
                      <a:pt x="221" y="0"/>
                    </a:moveTo>
                    <a:cubicBezTo>
                      <a:pt x="216" y="0"/>
                      <a:pt x="210" y="2"/>
                      <a:pt x="205" y="5"/>
                    </a:cubicBezTo>
                    <a:cubicBezTo>
                      <a:pt x="15" y="174"/>
                      <a:pt x="0" y="482"/>
                      <a:pt x="37" y="731"/>
                    </a:cubicBezTo>
                    <a:cubicBezTo>
                      <a:pt x="37" y="742"/>
                      <a:pt x="44" y="747"/>
                      <a:pt x="51" y="747"/>
                    </a:cubicBezTo>
                    <a:cubicBezTo>
                      <a:pt x="59" y="747"/>
                      <a:pt x="66" y="742"/>
                      <a:pt x="66" y="731"/>
                    </a:cubicBezTo>
                    <a:cubicBezTo>
                      <a:pt x="88" y="489"/>
                      <a:pt x="147" y="254"/>
                      <a:pt x="242" y="34"/>
                    </a:cubicBezTo>
                    <a:cubicBezTo>
                      <a:pt x="253" y="17"/>
                      <a:pt x="238" y="0"/>
                      <a:pt x="22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7"/>
              <p:cNvSpPr/>
              <p:nvPr/>
            </p:nvSpPr>
            <p:spPr>
              <a:xfrm>
                <a:off x="1457975" y="2819900"/>
                <a:ext cx="6350" cy="18700"/>
              </a:xfrm>
              <a:custGeom>
                <a:avLst/>
                <a:gdLst/>
                <a:ahLst/>
                <a:cxnLst/>
                <a:rect l="l" t="t" r="r" b="b"/>
                <a:pathLst>
                  <a:path w="254" h="748" extrusionOk="0">
                    <a:moveTo>
                      <a:pt x="221" y="0"/>
                    </a:moveTo>
                    <a:cubicBezTo>
                      <a:pt x="216" y="0"/>
                      <a:pt x="210" y="2"/>
                      <a:pt x="205" y="5"/>
                    </a:cubicBezTo>
                    <a:cubicBezTo>
                      <a:pt x="15" y="174"/>
                      <a:pt x="0" y="482"/>
                      <a:pt x="37" y="731"/>
                    </a:cubicBezTo>
                    <a:cubicBezTo>
                      <a:pt x="37" y="742"/>
                      <a:pt x="44" y="747"/>
                      <a:pt x="51" y="747"/>
                    </a:cubicBezTo>
                    <a:cubicBezTo>
                      <a:pt x="59" y="747"/>
                      <a:pt x="66" y="742"/>
                      <a:pt x="66" y="731"/>
                    </a:cubicBezTo>
                    <a:cubicBezTo>
                      <a:pt x="88" y="489"/>
                      <a:pt x="147" y="254"/>
                      <a:pt x="242" y="34"/>
                    </a:cubicBezTo>
                    <a:cubicBezTo>
                      <a:pt x="253" y="17"/>
                      <a:pt x="238" y="0"/>
                      <a:pt x="2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7"/>
              <p:cNvSpPr/>
              <p:nvPr/>
            </p:nvSpPr>
            <p:spPr>
              <a:xfrm>
                <a:off x="1414350" y="2829725"/>
                <a:ext cx="9550" cy="33850"/>
              </a:xfrm>
              <a:custGeom>
                <a:avLst/>
                <a:gdLst/>
                <a:ahLst/>
                <a:cxnLst/>
                <a:rect l="l" t="t" r="r" b="b"/>
                <a:pathLst>
                  <a:path w="382" h="1354" extrusionOk="0">
                    <a:moveTo>
                      <a:pt x="369" y="0"/>
                    </a:moveTo>
                    <a:cubicBezTo>
                      <a:pt x="366" y="0"/>
                      <a:pt x="362" y="3"/>
                      <a:pt x="359" y="8"/>
                    </a:cubicBezTo>
                    <a:cubicBezTo>
                      <a:pt x="169" y="345"/>
                      <a:pt x="0" y="968"/>
                      <a:pt x="169" y="1342"/>
                    </a:cubicBezTo>
                    <a:cubicBezTo>
                      <a:pt x="169" y="1350"/>
                      <a:pt x="176" y="1353"/>
                      <a:pt x="183" y="1353"/>
                    </a:cubicBezTo>
                    <a:cubicBezTo>
                      <a:pt x="191" y="1353"/>
                      <a:pt x="198" y="1350"/>
                      <a:pt x="198" y="1342"/>
                    </a:cubicBezTo>
                    <a:cubicBezTo>
                      <a:pt x="249" y="1130"/>
                      <a:pt x="220" y="895"/>
                      <a:pt x="249" y="682"/>
                    </a:cubicBezTo>
                    <a:cubicBezTo>
                      <a:pt x="279" y="463"/>
                      <a:pt x="345" y="243"/>
                      <a:pt x="381" y="23"/>
                    </a:cubicBezTo>
                    <a:cubicBezTo>
                      <a:pt x="381" y="8"/>
                      <a:pt x="375" y="0"/>
                      <a:pt x="369"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7"/>
              <p:cNvSpPr/>
              <p:nvPr/>
            </p:nvSpPr>
            <p:spPr>
              <a:xfrm>
                <a:off x="1414350" y="2829725"/>
                <a:ext cx="9550" cy="33850"/>
              </a:xfrm>
              <a:custGeom>
                <a:avLst/>
                <a:gdLst/>
                <a:ahLst/>
                <a:cxnLst/>
                <a:rect l="l" t="t" r="r" b="b"/>
                <a:pathLst>
                  <a:path w="382" h="1354" extrusionOk="0">
                    <a:moveTo>
                      <a:pt x="369" y="0"/>
                    </a:moveTo>
                    <a:cubicBezTo>
                      <a:pt x="366" y="0"/>
                      <a:pt x="362" y="3"/>
                      <a:pt x="359" y="8"/>
                    </a:cubicBezTo>
                    <a:cubicBezTo>
                      <a:pt x="169" y="345"/>
                      <a:pt x="0" y="968"/>
                      <a:pt x="169" y="1342"/>
                    </a:cubicBezTo>
                    <a:cubicBezTo>
                      <a:pt x="169" y="1350"/>
                      <a:pt x="176" y="1353"/>
                      <a:pt x="183" y="1353"/>
                    </a:cubicBezTo>
                    <a:cubicBezTo>
                      <a:pt x="191" y="1353"/>
                      <a:pt x="198" y="1350"/>
                      <a:pt x="198" y="1342"/>
                    </a:cubicBezTo>
                    <a:cubicBezTo>
                      <a:pt x="249" y="1130"/>
                      <a:pt x="220" y="895"/>
                      <a:pt x="249" y="682"/>
                    </a:cubicBezTo>
                    <a:cubicBezTo>
                      <a:pt x="279" y="463"/>
                      <a:pt x="345" y="243"/>
                      <a:pt x="381" y="23"/>
                    </a:cubicBezTo>
                    <a:cubicBezTo>
                      <a:pt x="381" y="8"/>
                      <a:pt x="375" y="0"/>
                      <a:pt x="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7"/>
              <p:cNvSpPr/>
              <p:nvPr/>
            </p:nvSpPr>
            <p:spPr>
              <a:xfrm>
                <a:off x="1406650" y="2839475"/>
                <a:ext cx="7175" cy="20275"/>
              </a:xfrm>
              <a:custGeom>
                <a:avLst/>
                <a:gdLst/>
                <a:ahLst/>
                <a:cxnLst/>
                <a:rect l="l" t="t" r="r" b="b"/>
                <a:pathLst>
                  <a:path w="287" h="811" extrusionOk="0">
                    <a:moveTo>
                      <a:pt x="266" y="0"/>
                    </a:moveTo>
                    <a:cubicBezTo>
                      <a:pt x="262" y="0"/>
                      <a:pt x="259" y="2"/>
                      <a:pt x="257" y="7"/>
                    </a:cubicBezTo>
                    <a:cubicBezTo>
                      <a:pt x="118" y="212"/>
                      <a:pt x="0" y="556"/>
                      <a:pt x="88" y="798"/>
                    </a:cubicBezTo>
                    <a:cubicBezTo>
                      <a:pt x="88" y="807"/>
                      <a:pt x="96" y="811"/>
                      <a:pt x="102" y="811"/>
                    </a:cubicBezTo>
                    <a:cubicBezTo>
                      <a:pt x="106" y="811"/>
                      <a:pt x="110" y="809"/>
                      <a:pt x="110" y="806"/>
                    </a:cubicBezTo>
                    <a:cubicBezTo>
                      <a:pt x="140" y="674"/>
                      <a:pt x="169" y="542"/>
                      <a:pt x="184" y="410"/>
                    </a:cubicBezTo>
                    <a:cubicBezTo>
                      <a:pt x="213" y="278"/>
                      <a:pt x="250" y="153"/>
                      <a:pt x="286" y="21"/>
                    </a:cubicBezTo>
                    <a:cubicBezTo>
                      <a:pt x="286" y="11"/>
                      <a:pt x="275" y="0"/>
                      <a:pt x="266"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7"/>
              <p:cNvSpPr/>
              <p:nvPr/>
            </p:nvSpPr>
            <p:spPr>
              <a:xfrm>
                <a:off x="1406650" y="2839475"/>
                <a:ext cx="7175" cy="20275"/>
              </a:xfrm>
              <a:custGeom>
                <a:avLst/>
                <a:gdLst/>
                <a:ahLst/>
                <a:cxnLst/>
                <a:rect l="l" t="t" r="r" b="b"/>
                <a:pathLst>
                  <a:path w="287" h="811" extrusionOk="0">
                    <a:moveTo>
                      <a:pt x="266" y="0"/>
                    </a:moveTo>
                    <a:cubicBezTo>
                      <a:pt x="262" y="0"/>
                      <a:pt x="259" y="2"/>
                      <a:pt x="257" y="7"/>
                    </a:cubicBezTo>
                    <a:cubicBezTo>
                      <a:pt x="118" y="212"/>
                      <a:pt x="0" y="556"/>
                      <a:pt x="88" y="798"/>
                    </a:cubicBezTo>
                    <a:cubicBezTo>
                      <a:pt x="88" y="807"/>
                      <a:pt x="96" y="811"/>
                      <a:pt x="102" y="811"/>
                    </a:cubicBezTo>
                    <a:cubicBezTo>
                      <a:pt x="106" y="811"/>
                      <a:pt x="110" y="809"/>
                      <a:pt x="110" y="806"/>
                    </a:cubicBezTo>
                    <a:cubicBezTo>
                      <a:pt x="140" y="674"/>
                      <a:pt x="169" y="542"/>
                      <a:pt x="184" y="410"/>
                    </a:cubicBezTo>
                    <a:cubicBezTo>
                      <a:pt x="213" y="278"/>
                      <a:pt x="250" y="153"/>
                      <a:pt x="286" y="21"/>
                    </a:cubicBezTo>
                    <a:cubicBezTo>
                      <a:pt x="286" y="11"/>
                      <a:pt x="275" y="0"/>
                      <a:pt x="2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7"/>
              <p:cNvSpPr/>
              <p:nvPr/>
            </p:nvSpPr>
            <p:spPr>
              <a:xfrm>
                <a:off x="1354825" y="2794825"/>
                <a:ext cx="9600" cy="14775"/>
              </a:xfrm>
              <a:custGeom>
                <a:avLst/>
                <a:gdLst/>
                <a:ahLst/>
                <a:cxnLst/>
                <a:rect l="l" t="t" r="r" b="b"/>
                <a:pathLst>
                  <a:path w="384" h="591" extrusionOk="0">
                    <a:moveTo>
                      <a:pt x="362" y="1"/>
                    </a:moveTo>
                    <a:cubicBezTo>
                      <a:pt x="358" y="1"/>
                      <a:pt x="354" y="2"/>
                      <a:pt x="350" y="4"/>
                    </a:cubicBezTo>
                    <a:cubicBezTo>
                      <a:pt x="160" y="92"/>
                      <a:pt x="57" y="377"/>
                      <a:pt x="6" y="568"/>
                    </a:cubicBezTo>
                    <a:cubicBezTo>
                      <a:pt x="1" y="582"/>
                      <a:pt x="8" y="590"/>
                      <a:pt x="16" y="590"/>
                    </a:cubicBezTo>
                    <a:cubicBezTo>
                      <a:pt x="21" y="590"/>
                      <a:pt x="25" y="588"/>
                      <a:pt x="28" y="583"/>
                    </a:cubicBezTo>
                    <a:lnTo>
                      <a:pt x="204" y="282"/>
                    </a:lnTo>
                    <a:cubicBezTo>
                      <a:pt x="255" y="187"/>
                      <a:pt x="328" y="114"/>
                      <a:pt x="372" y="26"/>
                    </a:cubicBezTo>
                    <a:cubicBezTo>
                      <a:pt x="383" y="9"/>
                      <a:pt x="374" y="1"/>
                      <a:pt x="362"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7"/>
              <p:cNvSpPr/>
              <p:nvPr/>
            </p:nvSpPr>
            <p:spPr>
              <a:xfrm>
                <a:off x="1354825" y="2794825"/>
                <a:ext cx="9600" cy="14775"/>
              </a:xfrm>
              <a:custGeom>
                <a:avLst/>
                <a:gdLst/>
                <a:ahLst/>
                <a:cxnLst/>
                <a:rect l="l" t="t" r="r" b="b"/>
                <a:pathLst>
                  <a:path w="384" h="591" extrusionOk="0">
                    <a:moveTo>
                      <a:pt x="362" y="1"/>
                    </a:moveTo>
                    <a:cubicBezTo>
                      <a:pt x="358" y="1"/>
                      <a:pt x="354" y="2"/>
                      <a:pt x="350" y="4"/>
                    </a:cubicBezTo>
                    <a:cubicBezTo>
                      <a:pt x="160" y="92"/>
                      <a:pt x="57" y="377"/>
                      <a:pt x="6" y="568"/>
                    </a:cubicBezTo>
                    <a:cubicBezTo>
                      <a:pt x="1" y="582"/>
                      <a:pt x="8" y="590"/>
                      <a:pt x="16" y="590"/>
                    </a:cubicBezTo>
                    <a:cubicBezTo>
                      <a:pt x="21" y="590"/>
                      <a:pt x="25" y="588"/>
                      <a:pt x="28" y="583"/>
                    </a:cubicBezTo>
                    <a:lnTo>
                      <a:pt x="204" y="282"/>
                    </a:lnTo>
                    <a:cubicBezTo>
                      <a:pt x="255" y="187"/>
                      <a:pt x="328" y="114"/>
                      <a:pt x="372" y="26"/>
                    </a:cubicBezTo>
                    <a:cubicBezTo>
                      <a:pt x="383" y="9"/>
                      <a:pt x="374" y="1"/>
                      <a:pt x="3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7"/>
              <p:cNvSpPr/>
              <p:nvPr/>
            </p:nvSpPr>
            <p:spPr>
              <a:xfrm>
                <a:off x="1331850" y="2796675"/>
                <a:ext cx="12200" cy="15575"/>
              </a:xfrm>
              <a:custGeom>
                <a:avLst/>
                <a:gdLst/>
                <a:ahLst/>
                <a:cxnLst/>
                <a:rect l="l" t="t" r="r" b="b"/>
                <a:pathLst>
                  <a:path w="488" h="623" extrusionOk="0">
                    <a:moveTo>
                      <a:pt x="439" y="0"/>
                    </a:moveTo>
                    <a:cubicBezTo>
                      <a:pt x="435" y="0"/>
                      <a:pt x="431" y="1"/>
                      <a:pt x="426" y="3"/>
                    </a:cubicBezTo>
                    <a:cubicBezTo>
                      <a:pt x="191" y="113"/>
                      <a:pt x="30" y="340"/>
                      <a:pt x="1" y="597"/>
                    </a:cubicBezTo>
                    <a:cubicBezTo>
                      <a:pt x="1" y="611"/>
                      <a:pt x="13" y="622"/>
                      <a:pt x="24" y="622"/>
                    </a:cubicBezTo>
                    <a:cubicBezTo>
                      <a:pt x="30" y="622"/>
                      <a:pt x="35" y="619"/>
                      <a:pt x="38" y="611"/>
                    </a:cubicBezTo>
                    <a:cubicBezTo>
                      <a:pt x="162" y="406"/>
                      <a:pt x="250" y="194"/>
                      <a:pt x="455" y="62"/>
                    </a:cubicBezTo>
                    <a:cubicBezTo>
                      <a:pt x="488" y="42"/>
                      <a:pt x="469" y="0"/>
                      <a:pt x="439"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7"/>
              <p:cNvSpPr/>
              <p:nvPr/>
            </p:nvSpPr>
            <p:spPr>
              <a:xfrm>
                <a:off x="1331850" y="2796675"/>
                <a:ext cx="12200" cy="15575"/>
              </a:xfrm>
              <a:custGeom>
                <a:avLst/>
                <a:gdLst/>
                <a:ahLst/>
                <a:cxnLst/>
                <a:rect l="l" t="t" r="r" b="b"/>
                <a:pathLst>
                  <a:path w="488" h="623" extrusionOk="0">
                    <a:moveTo>
                      <a:pt x="439" y="0"/>
                    </a:moveTo>
                    <a:cubicBezTo>
                      <a:pt x="435" y="0"/>
                      <a:pt x="431" y="1"/>
                      <a:pt x="426" y="3"/>
                    </a:cubicBezTo>
                    <a:cubicBezTo>
                      <a:pt x="191" y="113"/>
                      <a:pt x="30" y="340"/>
                      <a:pt x="1" y="597"/>
                    </a:cubicBezTo>
                    <a:cubicBezTo>
                      <a:pt x="1" y="611"/>
                      <a:pt x="13" y="622"/>
                      <a:pt x="24" y="622"/>
                    </a:cubicBezTo>
                    <a:cubicBezTo>
                      <a:pt x="30" y="622"/>
                      <a:pt x="35" y="619"/>
                      <a:pt x="38" y="611"/>
                    </a:cubicBezTo>
                    <a:cubicBezTo>
                      <a:pt x="162" y="406"/>
                      <a:pt x="250" y="194"/>
                      <a:pt x="455" y="62"/>
                    </a:cubicBezTo>
                    <a:cubicBezTo>
                      <a:pt x="488" y="42"/>
                      <a:pt x="469" y="0"/>
                      <a:pt x="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7"/>
              <p:cNvSpPr/>
              <p:nvPr/>
            </p:nvSpPr>
            <p:spPr>
              <a:xfrm>
                <a:off x="1299225" y="2758050"/>
                <a:ext cx="11025" cy="10550"/>
              </a:xfrm>
              <a:custGeom>
                <a:avLst/>
                <a:gdLst/>
                <a:ahLst/>
                <a:cxnLst/>
                <a:rect l="l" t="t" r="r" b="b"/>
                <a:pathLst>
                  <a:path w="441" h="422" extrusionOk="0">
                    <a:moveTo>
                      <a:pt x="415" y="0"/>
                    </a:moveTo>
                    <a:cubicBezTo>
                      <a:pt x="338" y="0"/>
                      <a:pt x="262" y="69"/>
                      <a:pt x="206" y="118"/>
                    </a:cubicBezTo>
                    <a:cubicBezTo>
                      <a:pt x="125" y="192"/>
                      <a:pt x="8" y="294"/>
                      <a:pt x="1" y="411"/>
                    </a:cubicBezTo>
                    <a:cubicBezTo>
                      <a:pt x="1" y="417"/>
                      <a:pt x="4" y="422"/>
                      <a:pt x="9" y="422"/>
                    </a:cubicBezTo>
                    <a:cubicBezTo>
                      <a:pt x="11" y="422"/>
                      <a:pt x="13" y="421"/>
                      <a:pt x="15" y="419"/>
                    </a:cubicBezTo>
                    <a:cubicBezTo>
                      <a:pt x="111" y="375"/>
                      <a:pt x="169" y="257"/>
                      <a:pt x="243" y="192"/>
                    </a:cubicBezTo>
                    <a:cubicBezTo>
                      <a:pt x="301" y="133"/>
                      <a:pt x="404" y="96"/>
                      <a:pt x="426" y="30"/>
                    </a:cubicBezTo>
                    <a:cubicBezTo>
                      <a:pt x="441" y="16"/>
                      <a:pt x="433" y="1"/>
                      <a:pt x="426" y="1"/>
                    </a:cubicBezTo>
                    <a:cubicBezTo>
                      <a:pt x="422" y="1"/>
                      <a:pt x="418" y="0"/>
                      <a:pt x="41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7"/>
              <p:cNvSpPr/>
              <p:nvPr/>
            </p:nvSpPr>
            <p:spPr>
              <a:xfrm>
                <a:off x="1299225" y="2758050"/>
                <a:ext cx="11025" cy="10550"/>
              </a:xfrm>
              <a:custGeom>
                <a:avLst/>
                <a:gdLst/>
                <a:ahLst/>
                <a:cxnLst/>
                <a:rect l="l" t="t" r="r" b="b"/>
                <a:pathLst>
                  <a:path w="441" h="422" extrusionOk="0">
                    <a:moveTo>
                      <a:pt x="415" y="0"/>
                    </a:moveTo>
                    <a:cubicBezTo>
                      <a:pt x="338" y="0"/>
                      <a:pt x="262" y="69"/>
                      <a:pt x="206" y="118"/>
                    </a:cubicBezTo>
                    <a:cubicBezTo>
                      <a:pt x="125" y="192"/>
                      <a:pt x="8" y="294"/>
                      <a:pt x="1" y="411"/>
                    </a:cubicBezTo>
                    <a:cubicBezTo>
                      <a:pt x="1" y="417"/>
                      <a:pt x="4" y="422"/>
                      <a:pt x="9" y="422"/>
                    </a:cubicBezTo>
                    <a:cubicBezTo>
                      <a:pt x="11" y="422"/>
                      <a:pt x="13" y="421"/>
                      <a:pt x="15" y="419"/>
                    </a:cubicBezTo>
                    <a:cubicBezTo>
                      <a:pt x="111" y="375"/>
                      <a:pt x="169" y="257"/>
                      <a:pt x="243" y="192"/>
                    </a:cubicBezTo>
                    <a:cubicBezTo>
                      <a:pt x="301" y="133"/>
                      <a:pt x="404" y="96"/>
                      <a:pt x="426" y="30"/>
                    </a:cubicBezTo>
                    <a:cubicBezTo>
                      <a:pt x="441" y="16"/>
                      <a:pt x="433" y="1"/>
                      <a:pt x="426" y="1"/>
                    </a:cubicBezTo>
                    <a:cubicBezTo>
                      <a:pt x="422" y="1"/>
                      <a:pt x="418" y="0"/>
                      <a:pt x="41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2" name="Google Shape;1242;p37"/>
          <p:cNvGrpSpPr/>
          <p:nvPr/>
        </p:nvGrpSpPr>
        <p:grpSpPr>
          <a:xfrm>
            <a:off x="6734131" y="151598"/>
            <a:ext cx="2010917" cy="1585397"/>
            <a:chOff x="9854056" y="2902848"/>
            <a:chExt cx="2010917" cy="1585397"/>
          </a:xfrm>
        </p:grpSpPr>
        <p:sp>
          <p:nvSpPr>
            <p:cNvPr id="1243" name="Google Shape;1243;p37"/>
            <p:cNvSpPr/>
            <p:nvPr/>
          </p:nvSpPr>
          <p:spPr>
            <a:xfrm>
              <a:off x="9864327" y="2902848"/>
              <a:ext cx="1990375" cy="1585397"/>
            </a:xfrm>
            <a:custGeom>
              <a:avLst/>
              <a:gdLst/>
              <a:ahLst/>
              <a:cxnLst/>
              <a:rect l="l" t="t" r="r" b="b"/>
              <a:pathLst>
                <a:path w="43215" h="34424" extrusionOk="0">
                  <a:moveTo>
                    <a:pt x="27736" y="8177"/>
                  </a:moveTo>
                  <a:cubicBezTo>
                    <a:pt x="27811" y="8177"/>
                    <a:pt x="27892" y="8193"/>
                    <a:pt x="27979" y="8227"/>
                  </a:cubicBezTo>
                  <a:cubicBezTo>
                    <a:pt x="28917" y="8594"/>
                    <a:pt x="28858" y="9980"/>
                    <a:pt x="28228" y="10573"/>
                  </a:cubicBezTo>
                  <a:cubicBezTo>
                    <a:pt x="27891" y="10896"/>
                    <a:pt x="27421" y="11043"/>
                    <a:pt x="26974" y="11182"/>
                  </a:cubicBezTo>
                  <a:lnTo>
                    <a:pt x="26072" y="11453"/>
                  </a:lnTo>
                  <a:cubicBezTo>
                    <a:pt x="25915" y="11500"/>
                    <a:pt x="25748" y="11546"/>
                    <a:pt x="25590" y="11546"/>
                  </a:cubicBezTo>
                  <a:cubicBezTo>
                    <a:pt x="25498" y="11546"/>
                    <a:pt x="25408" y="11530"/>
                    <a:pt x="25325" y="11490"/>
                  </a:cubicBezTo>
                  <a:cubicBezTo>
                    <a:pt x="24980" y="11329"/>
                    <a:pt x="24929" y="10823"/>
                    <a:pt x="25119" y="10500"/>
                  </a:cubicBezTo>
                  <a:cubicBezTo>
                    <a:pt x="25310" y="10178"/>
                    <a:pt x="25662" y="9980"/>
                    <a:pt x="25999" y="9811"/>
                  </a:cubicBezTo>
                  <a:cubicBezTo>
                    <a:pt x="26498" y="9547"/>
                    <a:pt x="26806" y="9290"/>
                    <a:pt x="27048" y="8777"/>
                  </a:cubicBezTo>
                  <a:cubicBezTo>
                    <a:pt x="27196" y="8468"/>
                    <a:pt x="27413" y="8177"/>
                    <a:pt x="27736" y="8177"/>
                  </a:cubicBezTo>
                  <a:close/>
                  <a:moveTo>
                    <a:pt x="19396" y="10878"/>
                  </a:moveTo>
                  <a:cubicBezTo>
                    <a:pt x="19631" y="10878"/>
                    <a:pt x="19870" y="10921"/>
                    <a:pt x="20060" y="11050"/>
                  </a:cubicBezTo>
                  <a:cubicBezTo>
                    <a:pt x="20464" y="11329"/>
                    <a:pt x="20522" y="11922"/>
                    <a:pt x="20324" y="12370"/>
                  </a:cubicBezTo>
                  <a:cubicBezTo>
                    <a:pt x="20126" y="12810"/>
                    <a:pt x="19730" y="13132"/>
                    <a:pt x="19342" y="13426"/>
                  </a:cubicBezTo>
                  <a:cubicBezTo>
                    <a:pt x="18953" y="13711"/>
                    <a:pt x="18543" y="13997"/>
                    <a:pt x="18286" y="14408"/>
                  </a:cubicBezTo>
                  <a:cubicBezTo>
                    <a:pt x="18227" y="14503"/>
                    <a:pt x="18176" y="14599"/>
                    <a:pt x="18132" y="14701"/>
                  </a:cubicBezTo>
                  <a:lnTo>
                    <a:pt x="18081" y="14716"/>
                  </a:lnTo>
                  <a:cubicBezTo>
                    <a:pt x="17604" y="14892"/>
                    <a:pt x="17172" y="15178"/>
                    <a:pt x="16827" y="15544"/>
                  </a:cubicBezTo>
                  <a:lnTo>
                    <a:pt x="16512" y="15566"/>
                  </a:lnTo>
                  <a:cubicBezTo>
                    <a:pt x="16292" y="15456"/>
                    <a:pt x="16123" y="15266"/>
                    <a:pt x="16043" y="15031"/>
                  </a:cubicBezTo>
                  <a:cubicBezTo>
                    <a:pt x="15771" y="14166"/>
                    <a:pt x="16174" y="13000"/>
                    <a:pt x="16680" y="12311"/>
                  </a:cubicBezTo>
                  <a:cubicBezTo>
                    <a:pt x="17282" y="11512"/>
                    <a:pt x="18183" y="10999"/>
                    <a:pt x="19181" y="10889"/>
                  </a:cubicBezTo>
                  <a:cubicBezTo>
                    <a:pt x="19251" y="10882"/>
                    <a:pt x="19323" y="10878"/>
                    <a:pt x="19396" y="10878"/>
                  </a:cubicBezTo>
                  <a:close/>
                  <a:moveTo>
                    <a:pt x="24560" y="0"/>
                  </a:moveTo>
                  <a:cubicBezTo>
                    <a:pt x="23683" y="0"/>
                    <a:pt x="22808" y="132"/>
                    <a:pt x="21974" y="404"/>
                  </a:cubicBezTo>
                  <a:cubicBezTo>
                    <a:pt x="21211" y="654"/>
                    <a:pt x="20390" y="1123"/>
                    <a:pt x="20258" y="1915"/>
                  </a:cubicBezTo>
                  <a:cubicBezTo>
                    <a:pt x="20134" y="2633"/>
                    <a:pt x="20647" y="3315"/>
                    <a:pt x="21211" y="3792"/>
                  </a:cubicBezTo>
                  <a:cubicBezTo>
                    <a:pt x="21769" y="4275"/>
                    <a:pt x="22421" y="4693"/>
                    <a:pt x="22751" y="5353"/>
                  </a:cubicBezTo>
                  <a:cubicBezTo>
                    <a:pt x="23301" y="6453"/>
                    <a:pt x="22700" y="7846"/>
                    <a:pt x="21732" y="8616"/>
                  </a:cubicBezTo>
                  <a:cubicBezTo>
                    <a:pt x="20764" y="9386"/>
                    <a:pt x="19532" y="9701"/>
                    <a:pt x="18345" y="10068"/>
                  </a:cubicBezTo>
                  <a:cubicBezTo>
                    <a:pt x="17164" y="10434"/>
                    <a:pt x="15947" y="10925"/>
                    <a:pt x="15207" y="11908"/>
                  </a:cubicBezTo>
                  <a:cubicBezTo>
                    <a:pt x="14496" y="12854"/>
                    <a:pt x="14342" y="14122"/>
                    <a:pt x="14525" y="15288"/>
                  </a:cubicBezTo>
                  <a:cubicBezTo>
                    <a:pt x="14540" y="15390"/>
                    <a:pt x="14562" y="15493"/>
                    <a:pt x="14576" y="15596"/>
                  </a:cubicBezTo>
                  <a:cubicBezTo>
                    <a:pt x="14393" y="15449"/>
                    <a:pt x="14166" y="15346"/>
                    <a:pt x="13931" y="15302"/>
                  </a:cubicBezTo>
                  <a:cubicBezTo>
                    <a:pt x="13681" y="15258"/>
                    <a:pt x="13431" y="15235"/>
                    <a:pt x="13180" y="15235"/>
                  </a:cubicBezTo>
                  <a:cubicBezTo>
                    <a:pt x="13145" y="15235"/>
                    <a:pt x="13109" y="15236"/>
                    <a:pt x="13073" y="15236"/>
                  </a:cubicBezTo>
                  <a:lnTo>
                    <a:pt x="12824" y="12700"/>
                  </a:lnTo>
                  <a:lnTo>
                    <a:pt x="15749" y="11277"/>
                  </a:lnTo>
                  <a:lnTo>
                    <a:pt x="12619" y="10581"/>
                  </a:lnTo>
                  <a:lnTo>
                    <a:pt x="12575" y="10163"/>
                  </a:lnTo>
                  <a:cubicBezTo>
                    <a:pt x="12469" y="10151"/>
                    <a:pt x="12415" y="10142"/>
                    <a:pt x="12377" y="10142"/>
                  </a:cubicBezTo>
                  <a:cubicBezTo>
                    <a:pt x="12317" y="10142"/>
                    <a:pt x="12294" y="10165"/>
                    <a:pt x="12164" y="10236"/>
                  </a:cubicBezTo>
                  <a:lnTo>
                    <a:pt x="12193" y="10485"/>
                  </a:lnTo>
                  <a:lnTo>
                    <a:pt x="12362" y="11988"/>
                  </a:lnTo>
                  <a:lnTo>
                    <a:pt x="12729" y="15258"/>
                  </a:lnTo>
                  <a:cubicBezTo>
                    <a:pt x="12164" y="15332"/>
                    <a:pt x="11643" y="15559"/>
                    <a:pt x="11101" y="15940"/>
                  </a:cubicBezTo>
                  <a:cubicBezTo>
                    <a:pt x="10962" y="16043"/>
                    <a:pt x="10837" y="16168"/>
                    <a:pt x="10734" y="16314"/>
                  </a:cubicBezTo>
                  <a:cubicBezTo>
                    <a:pt x="5998" y="17267"/>
                    <a:pt x="2875" y="18998"/>
                    <a:pt x="2691" y="21754"/>
                  </a:cubicBezTo>
                  <a:cubicBezTo>
                    <a:pt x="2017" y="22004"/>
                    <a:pt x="1342" y="22260"/>
                    <a:pt x="675" y="22517"/>
                  </a:cubicBezTo>
                  <a:cubicBezTo>
                    <a:pt x="360" y="22649"/>
                    <a:pt x="125" y="22920"/>
                    <a:pt x="45" y="23250"/>
                  </a:cubicBezTo>
                  <a:lnTo>
                    <a:pt x="37" y="23272"/>
                  </a:lnTo>
                  <a:cubicBezTo>
                    <a:pt x="15" y="23353"/>
                    <a:pt x="8" y="23433"/>
                    <a:pt x="1" y="23514"/>
                  </a:cubicBezTo>
                  <a:lnTo>
                    <a:pt x="1" y="23565"/>
                  </a:lnTo>
                  <a:lnTo>
                    <a:pt x="1" y="23624"/>
                  </a:lnTo>
                  <a:cubicBezTo>
                    <a:pt x="1" y="23646"/>
                    <a:pt x="1" y="23668"/>
                    <a:pt x="8" y="23697"/>
                  </a:cubicBezTo>
                  <a:cubicBezTo>
                    <a:pt x="15" y="23719"/>
                    <a:pt x="8" y="23741"/>
                    <a:pt x="15" y="23763"/>
                  </a:cubicBezTo>
                  <a:cubicBezTo>
                    <a:pt x="23" y="23785"/>
                    <a:pt x="23" y="23822"/>
                    <a:pt x="30" y="23851"/>
                  </a:cubicBezTo>
                  <a:cubicBezTo>
                    <a:pt x="30" y="23866"/>
                    <a:pt x="37" y="23881"/>
                    <a:pt x="45" y="23895"/>
                  </a:cubicBezTo>
                  <a:cubicBezTo>
                    <a:pt x="52" y="23910"/>
                    <a:pt x="59" y="23947"/>
                    <a:pt x="74" y="23976"/>
                  </a:cubicBezTo>
                  <a:cubicBezTo>
                    <a:pt x="74" y="23991"/>
                    <a:pt x="81" y="23998"/>
                    <a:pt x="81" y="24013"/>
                  </a:cubicBezTo>
                  <a:cubicBezTo>
                    <a:pt x="96" y="24049"/>
                    <a:pt x="118" y="24086"/>
                    <a:pt x="133" y="24123"/>
                  </a:cubicBezTo>
                  <a:lnTo>
                    <a:pt x="147" y="24145"/>
                  </a:lnTo>
                  <a:cubicBezTo>
                    <a:pt x="162" y="24174"/>
                    <a:pt x="184" y="24203"/>
                    <a:pt x="199" y="24233"/>
                  </a:cubicBezTo>
                  <a:cubicBezTo>
                    <a:pt x="206" y="24240"/>
                    <a:pt x="213" y="24247"/>
                    <a:pt x="221" y="24262"/>
                  </a:cubicBezTo>
                  <a:cubicBezTo>
                    <a:pt x="250" y="24291"/>
                    <a:pt x="279" y="24328"/>
                    <a:pt x="301" y="24357"/>
                  </a:cubicBezTo>
                  <a:cubicBezTo>
                    <a:pt x="668" y="24753"/>
                    <a:pt x="1056" y="25142"/>
                    <a:pt x="1445" y="25530"/>
                  </a:cubicBezTo>
                  <a:cubicBezTo>
                    <a:pt x="2684" y="26740"/>
                    <a:pt x="3989" y="27876"/>
                    <a:pt x="5345" y="28947"/>
                  </a:cubicBezTo>
                  <a:lnTo>
                    <a:pt x="5353" y="28954"/>
                  </a:lnTo>
                  <a:cubicBezTo>
                    <a:pt x="6680" y="29995"/>
                    <a:pt x="8080" y="31007"/>
                    <a:pt x="9561" y="31975"/>
                  </a:cubicBezTo>
                  <a:lnTo>
                    <a:pt x="9708" y="32070"/>
                  </a:lnTo>
                  <a:cubicBezTo>
                    <a:pt x="10588" y="32649"/>
                    <a:pt x="11497" y="33214"/>
                    <a:pt x="12421" y="33764"/>
                  </a:cubicBezTo>
                  <a:cubicBezTo>
                    <a:pt x="12919" y="34065"/>
                    <a:pt x="13469" y="34262"/>
                    <a:pt x="14034" y="34365"/>
                  </a:cubicBezTo>
                  <a:cubicBezTo>
                    <a:pt x="14107" y="34372"/>
                    <a:pt x="14180" y="34387"/>
                    <a:pt x="14246" y="34394"/>
                  </a:cubicBezTo>
                  <a:cubicBezTo>
                    <a:pt x="14437" y="34414"/>
                    <a:pt x="14627" y="34424"/>
                    <a:pt x="14818" y="34424"/>
                  </a:cubicBezTo>
                  <a:cubicBezTo>
                    <a:pt x="14913" y="34424"/>
                    <a:pt x="15009" y="34421"/>
                    <a:pt x="15104" y="34416"/>
                  </a:cubicBezTo>
                  <a:cubicBezTo>
                    <a:pt x="15317" y="34402"/>
                    <a:pt x="15529" y="34365"/>
                    <a:pt x="15742" y="34321"/>
                  </a:cubicBezTo>
                  <a:cubicBezTo>
                    <a:pt x="16292" y="34204"/>
                    <a:pt x="16842" y="34087"/>
                    <a:pt x="17392" y="33962"/>
                  </a:cubicBezTo>
                  <a:cubicBezTo>
                    <a:pt x="22194" y="32891"/>
                    <a:pt x="27026" y="31579"/>
                    <a:pt x="31886" y="30061"/>
                  </a:cubicBezTo>
                  <a:cubicBezTo>
                    <a:pt x="35420" y="28962"/>
                    <a:pt x="38976" y="27752"/>
                    <a:pt x="42547" y="26439"/>
                  </a:cubicBezTo>
                  <a:cubicBezTo>
                    <a:pt x="42584" y="26425"/>
                    <a:pt x="42613" y="26403"/>
                    <a:pt x="42650" y="26388"/>
                  </a:cubicBezTo>
                  <a:lnTo>
                    <a:pt x="42679" y="26373"/>
                  </a:lnTo>
                  <a:cubicBezTo>
                    <a:pt x="42708" y="26359"/>
                    <a:pt x="42737" y="26337"/>
                    <a:pt x="42767" y="26315"/>
                  </a:cubicBezTo>
                  <a:lnTo>
                    <a:pt x="42781" y="26307"/>
                  </a:lnTo>
                  <a:cubicBezTo>
                    <a:pt x="42803" y="26285"/>
                    <a:pt x="42833" y="26263"/>
                    <a:pt x="42855" y="26249"/>
                  </a:cubicBezTo>
                  <a:lnTo>
                    <a:pt x="42877" y="26227"/>
                  </a:lnTo>
                  <a:cubicBezTo>
                    <a:pt x="42906" y="26198"/>
                    <a:pt x="42928" y="26176"/>
                    <a:pt x="42950" y="26146"/>
                  </a:cubicBezTo>
                  <a:cubicBezTo>
                    <a:pt x="42957" y="26139"/>
                    <a:pt x="42965" y="26132"/>
                    <a:pt x="42972" y="26117"/>
                  </a:cubicBezTo>
                  <a:cubicBezTo>
                    <a:pt x="42987" y="26102"/>
                    <a:pt x="43001" y="26080"/>
                    <a:pt x="43016" y="26066"/>
                  </a:cubicBezTo>
                  <a:lnTo>
                    <a:pt x="43038" y="26022"/>
                  </a:lnTo>
                  <a:cubicBezTo>
                    <a:pt x="43053" y="26000"/>
                    <a:pt x="43067" y="25978"/>
                    <a:pt x="43082" y="25948"/>
                  </a:cubicBezTo>
                  <a:cubicBezTo>
                    <a:pt x="43097" y="25934"/>
                    <a:pt x="43104" y="25912"/>
                    <a:pt x="43111" y="25897"/>
                  </a:cubicBezTo>
                  <a:cubicBezTo>
                    <a:pt x="43119" y="25875"/>
                    <a:pt x="43119" y="25868"/>
                    <a:pt x="43126" y="25860"/>
                  </a:cubicBezTo>
                  <a:cubicBezTo>
                    <a:pt x="43155" y="25787"/>
                    <a:pt x="43177" y="25721"/>
                    <a:pt x="43192" y="25648"/>
                  </a:cubicBezTo>
                  <a:lnTo>
                    <a:pt x="43192" y="25633"/>
                  </a:lnTo>
                  <a:cubicBezTo>
                    <a:pt x="43207" y="25552"/>
                    <a:pt x="43214" y="25472"/>
                    <a:pt x="43214" y="25391"/>
                  </a:cubicBezTo>
                  <a:cubicBezTo>
                    <a:pt x="43214" y="25142"/>
                    <a:pt x="43126" y="24892"/>
                    <a:pt x="42972" y="24694"/>
                  </a:cubicBezTo>
                  <a:cubicBezTo>
                    <a:pt x="42474" y="24071"/>
                    <a:pt x="41960" y="23463"/>
                    <a:pt x="41425" y="22869"/>
                  </a:cubicBezTo>
                  <a:cubicBezTo>
                    <a:pt x="41388" y="22825"/>
                    <a:pt x="41352" y="22781"/>
                    <a:pt x="41308" y="22737"/>
                  </a:cubicBezTo>
                  <a:cubicBezTo>
                    <a:pt x="40421" y="21762"/>
                    <a:pt x="39475" y="20845"/>
                    <a:pt x="38478" y="19980"/>
                  </a:cubicBezTo>
                  <a:lnTo>
                    <a:pt x="38287" y="19812"/>
                  </a:lnTo>
                  <a:cubicBezTo>
                    <a:pt x="37715" y="19137"/>
                    <a:pt x="36960" y="18521"/>
                    <a:pt x="36029" y="17979"/>
                  </a:cubicBezTo>
                  <a:cubicBezTo>
                    <a:pt x="35831" y="17803"/>
                    <a:pt x="35611" y="17634"/>
                    <a:pt x="35384" y="17487"/>
                  </a:cubicBezTo>
                  <a:cubicBezTo>
                    <a:pt x="35420" y="17429"/>
                    <a:pt x="35428" y="17355"/>
                    <a:pt x="35413" y="17282"/>
                  </a:cubicBezTo>
                  <a:cubicBezTo>
                    <a:pt x="35387" y="17176"/>
                    <a:pt x="35329" y="17138"/>
                    <a:pt x="35260" y="17138"/>
                  </a:cubicBezTo>
                  <a:cubicBezTo>
                    <a:pt x="35175" y="17138"/>
                    <a:pt x="35072" y="17196"/>
                    <a:pt x="34988" y="17260"/>
                  </a:cubicBezTo>
                  <a:lnTo>
                    <a:pt x="34973" y="17253"/>
                  </a:lnTo>
                  <a:cubicBezTo>
                    <a:pt x="35076" y="17106"/>
                    <a:pt x="35156" y="16893"/>
                    <a:pt x="34856" y="16739"/>
                  </a:cubicBezTo>
                  <a:cubicBezTo>
                    <a:pt x="34786" y="16706"/>
                    <a:pt x="34729" y="16691"/>
                    <a:pt x="34683" y="16691"/>
                  </a:cubicBezTo>
                  <a:cubicBezTo>
                    <a:pt x="34527" y="16691"/>
                    <a:pt x="34486" y="16853"/>
                    <a:pt x="34475" y="17011"/>
                  </a:cubicBezTo>
                  <a:lnTo>
                    <a:pt x="34306" y="16908"/>
                  </a:lnTo>
                  <a:cubicBezTo>
                    <a:pt x="34269" y="16857"/>
                    <a:pt x="34218" y="16827"/>
                    <a:pt x="34159" y="16813"/>
                  </a:cubicBezTo>
                  <a:cubicBezTo>
                    <a:pt x="33331" y="16307"/>
                    <a:pt x="32466" y="15823"/>
                    <a:pt x="31571" y="15376"/>
                  </a:cubicBezTo>
                  <a:cubicBezTo>
                    <a:pt x="30933" y="15053"/>
                    <a:pt x="30237" y="14841"/>
                    <a:pt x="29533" y="14753"/>
                  </a:cubicBezTo>
                  <a:lnTo>
                    <a:pt x="29416" y="14694"/>
                  </a:lnTo>
                  <a:cubicBezTo>
                    <a:pt x="28990" y="14496"/>
                    <a:pt x="28536" y="14364"/>
                    <a:pt x="28067" y="14305"/>
                  </a:cubicBezTo>
                  <a:cubicBezTo>
                    <a:pt x="28411" y="14093"/>
                    <a:pt x="28822" y="13777"/>
                    <a:pt x="28682" y="13557"/>
                  </a:cubicBezTo>
                  <a:cubicBezTo>
                    <a:pt x="28644" y="13499"/>
                    <a:pt x="28591" y="13475"/>
                    <a:pt x="28529" y="13475"/>
                  </a:cubicBezTo>
                  <a:cubicBezTo>
                    <a:pt x="28204" y="13475"/>
                    <a:pt x="27622" y="14134"/>
                    <a:pt x="27524" y="14232"/>
                  </a:cubicBezTo>
                  <a:cubicBezTo>
                    <a:pt x="27531" y="14050"/>
                    <a:pt x="27727" y="12993"/>
                    <a:pt x="27284" y="12993"/>
                  </a:cubicBezTo>
                  <a:cubicBezTo>
                    <a:pt x="27281" y="12993"/>
                    <a:pt x="27278" y="12993"/>
                    <a:pt x="27275" y="12993"/>
                  </a:cubicBezTo>
                  <a:cubicBezTo>
                    <a:pt x="26820" y="13015"/>
                    <a:pt x="27048" y="14129"/>
                    <a:pt x="27048" y="14129"/>
                  </a:cubicBezTo>
                  <a:cubicBezTo>
                    <a:pt x="27048" y="14129"/>
                    <a:pt x="26674" y="13488"/>
                    <a:pt x="26350" y="13488"/>
                  </a:cubicBezTo>
                  <a:cubicBezTo>
                    <a:pt x="26283" y="13488"/>
                    <a:pt x="26219" y="13515"/>
                    <a:pt x="26160" y="13579"/>
                  </a:cubicBezTo>
                  <a:cubicBezTo>
                    <a:pt x="25911" y="13843"/>
                    <a:pt x="26388" y="14159"/>
                    <a:pt x="26688" y="14320"/>
                  </a:cubicBezTo>
                  <a:cubicBezTo>
                    <a:pt x="26600" y="14335"/>
                    <a:pt x="26520" y="14349"/>
                    <a:pt x="26432" y="14364"/>
                  </a:cubicBezTo>
                  <a:cubicBezTo>
                    <a:pt x="26381" y="14358"/>
                    <a:pt x="26330" y="14356"/>
                    <a:pt x="26278" y="14356"/>
                  </a:cubicBezTo>
                  <a:cubicBezTo>
                    <a:pt x="26193" y="14356"/>
                    <a:pt x="26107" y="14362"/>
                    <a:pt x="26021" y="14371"/>
                  </a:cubicBezTo>
                  <a:cubicBezTo>
                    <a:pt x="25977" y="14283"/>
                    <a:pt x="25948" y="14188"/>
                    <a:pt x="25933" y="14093"/>
                  </a:cubicBezTo>
                  <a:cubicBezTo>
                    <a:pt x="25786" y="13382"/>
                    <a:pt x="26358" y="12707"/>
                    <a:pt x="27011" y="12392"/>
                  </a:cubicBezTo>
                  <a:cubicBezTo>
                    <a:pt x="27656" y="12084"/>
                    <a:pt x="28397" y="12003"/>
                    <a:pt x="29071" y="11732"/>
                  </a:cubicBezTo>
                  <a:cubicBezTo>
                    <a:pt x="29738" y="11468"/>
                    <a:pt x="30383" y="10911"/>
                    <a:pt x="30398" y="10185"/>
                  </a:cubicBezTo>
                  <a:cubicBezTo>
                    <a:pt x="30405" y="9312"/>
                    <a:pt x="29489" y="8609"/>
                    <a:pt x="29584" y="7743"/>
                  </a:cubicBezTo>
                  <a:cubicBezTo>
                    <a:pt x="29672" y="6827"/>
                    <a:pt x="30787" y="6409"/>
                    <a:pt x="31285" y="5632"/>
                  </a:cubicBezTo>
                  <a:cubicBezTo>
                    <a:pt x="31667" y="5038"/>
                    <a:pt x="31659" y="4239"/>
                    <a:pt x="31388" y="3586"/>
                  </a:cubicBezTo>
                  <a:cubicBezTo>
                    <a:pt x="31109" y="2926"/>
                    <a:pt x="30611" y="2391"/>
                    <a:pt x="30061" y="1937"/>
                  </a:cubicBezTo>
                  <a:cubicBezTo>
                    <a:pt x="28531" y="676"/>
                    <a:pt x="26542" y="0"/>
                    <a:pt x="24560" y="0"/>
                  </a:cubicBezTo>
                  <a:close/>
                </a:path>
              </a:pathLst>
            </a:custGeom>
            <a:solidFill>
              <a:schemeClr val="lt2"/>
            </a:solidFill>
            <a:ln w="114300" cap="flat" cmpd="sng">
              <a:solidFill>
                <a:schemeClr val="lt2"/>
              </a:solidFill>
              <a:prstDash val="solid"/>
              <a:round/>
              <a:headEnd type="none" w="sm" len="sm"/>
              <a:tailEnd type="none" w="sm" len="sm"/>
            </a:ln>
            <a:effectLst>
              <a:outerShdw blurRad="100013" dist="47625" dir="2820000" algn="bl" rotWithShape="0">
                <a:schemeClr val="dk2">
                  <a:alpha val="2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 name="Google Shape;1244;p37"/>
            <p:cNvGrpSpPr/>
            <p:nvPr/>
          </p:nvGrpSpPr>
          <p:grpSpPr>
            <a:xfrm>
              <a:off x="9854056" y="2902848"/>
              <a:ext cx="2010917" cy="1585397"/>
              <a:chOff x="4760550" y="238050"/>
              <a:chExt cx="1091525" cy="860600"/>
            </a:xfrm>
          </p:grpSpPr>
          <p:sp>
            <p:nvSpPr>
              <p:cNvPr id="1245" name="Google Shape;1245;p37"/>
              <p:cNvSpPr/>
              <p:nvPr/>
            </p:nvSpPr>
            <p:spPr>
              <a:xfrm>
                <a:off x="4760550" y="605675"/>
                <a:ext cx="1091525" cy="492975"/>
              </a:xfrm>
              <a:custGeom>
                <a:avLst/>
                <a:gdLst/>
                <a:ahLst/>
                <a:cxnLst/>
                <a:rect l="l" t="t" r="r" b="b"/>
                <a:pathLst>
                  <a:path w="43661" h="19719" extrusionOk="0">
                    <a:moveTo>
                      <a:pt x="29032" y="0"/>
                    </a:moveTo>
                    <a:cubicBezTo>
                      <a:pt x="28663" y="0"/>
                      <a:pt x="28293" y="34"/>
                      <a:pt x="27927" y="101"/>
                    </a:cubicBezTo>
                    <a:cubicBezTo>
                      <a:pt x="18696" y="1824"/>
                      <a:pt x="9656" y="4405"/>
                      <a:pt x="909" y="7814"/>
                    </a:cubicBezTo>
                    <a:cubicBezTo>
                      <a:pt x="198" y="8093"/>
                      <a:pt x="0" y="9082"/>
                      <a:pt x="543" y="9654"/>
                    </a:cubicBezTo>
                    <a:cubicBezTo>
                      <a:pt x="3806" y="13129"/>
                      <a:pt x="7919" y="16238"/>
                      <a:pt x="12662" y="19061"/>
                    </a:cubicBezTo>
                    <a:cubicBezTo>
                      <a:pt x="13377" y="19495"/>
                      <a:pt x="14194" y="19719"/>
                      <a:pt x="15021" y="19719"/>
                    </a:cubicBezTo>
                    <a:cubicBezTo>
                      <a:pt x="15340" y="19719"/>
                      <a:pt x="15660" y="19685"/>
                      <a:pt x="15976" y="19618"/>
                    </a:cubicBezTo>
                    <a:cubicBezTo>
                      <a:pt x="24782" y="17741"/>
                      <a:pt x="33719" y="15058"/>
                      <a:pt x="42767" y="11729"/>
                    </a:cubicBezTo>
                    <a:cubicBezTo>
                      <a:pt x="43441" y="11480"/>
                      <a:pt x="43661" y="10571"/>
                      <a:pt x="43206" y="9991"/>
                    </a:cubicBezTo>
                    <a:cubicBezTo>
                      <a:pt x="40200" y="6186"/>
                      <a:pt x="36483" y="3012"/>
                      <a:pt x="31806" y="665"/>
                    </a:cubicBezTo>
                    <a:cubicBezTo>
                      <a:pt x="30942" y="226"/>
                      <a:pt x="29991" y="0"/>
                      <a:pt x="290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7"/>
              <p:cNvSpPr/>
              <p:nvPr/>
            </p:nvSpPr>
            <p:spPr>
              <a:xfrm>
                <a:off x="4763850" y="810900"/>
                <a:ext cx="1083300" cy="287750"/>
              </a:xfrm>
              <a:custGeom>
                <a:avLst/>
                <a:gdLst/>
                <a:ahLst/>
                <a:cxnLst/>
                <a:rect l="l" t="t" r="r" b="b"/>
                <a:pathLst>
                  <a:path w="43332" h="11510" extrusionOk="0">
                    <a:moveTo>
                      <a:pt x="294" y="1"/>
                    </a:moveTo>
                    <a:lnTo>
                      <a:pt x="294" y="1"/>
                    </a:lnTo>
                    <a:cubicBezTo>
                      <a:pt x="0" y="448"/>
                      <a:pt x="44" y="1042"/>
                      <a:pt x="404" y="1445"/>
                    </a:cubicBezTo>
                    <a:cubicBezTo>
                      <a:pt x="3666" y="4928"/>
                      <a:pt x="7787" y="8029"/>
                      <a:pt x="12523" y="10852"/>
                    </a:cubicBezTo>
                    <a:cubicBezTo>
                      <a:pt x="13243" y="11286"/>
                      <a:pt x="14062" y="11510"/>
                      <a:pt x="14889" y="11510"/>
                    </a:cubicBezTo>
                    <a:cubicBezTo>
                      <a:pt x="15208" y="11510"/>
                      <a:pt x="15528" y="11476"/>
                      <a:pt x="15844" y="11409"/>
                    </a:cubicBezTo>
                    <a:cubicBezTo>
                      <a:pt x="24650" y="9532"/>
                      <a:pt x="33587" y="6849"/>
                      <a:pt x="42642" y="3520"/>
                    </a:cubicBezTo>
                    <a:cubicBezTo>
                      <a:pt x="43060" y="3351"/>
                      <a:pt x="43331" y="2934"/>
                      <a:pt x="43316" y="2479"/>
                    </a:cubicBezTo>
                    <a:lnTo>
                      <a:pt x="43316" y="2479"/>
                    </a:lnTo>
                    <a:cubicBezTo>
                      <a:pt x="43199" y="2655"/>
                      <a:pt x="43030" y="2787"/>
                      <a:pt x="42832" y="2860"/>
                    </a:cubicBezTo>
                    <a:cubicBezTo>
                      <a:pt x="33785" y="6189"/>
                      <a:pt x="24840" y="8872"/>
                      <a:pt x="16035" y="10749"/>
                    </a:cubicBezTo>
                    <a:cubicBezTo>
                      <a:pt x="15719" y="10817"/>
                      <a:pt x="15399" y="10850"/>
                      <a:pt x="15081" y="10850"/>
                    </a:cubicBezTo>
                    <a:cubicBezTo>
                      <a:pt x="14256" y="10850"/>
                      <a:pt x="13441" y="10626"/>
                      <a:pt x="12721" y="10192"/>
                    </a:cubicBezTo>
                    <a:cubicBezTo>
                      <a:pt x="7977" y="7369"/>
                      <a:pt x="3864" y="4261"/>
                      <a:pt x="602" y="785"/>
                    </a:cubicBezTo>
                    <a:cubicBezTo>
                      <a:pt x="404" y="573"/>
                      <a:pt x="294" y="287"/>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7"/>
              <p:cNvSpPr/>
              <p:nvPr/>
            </p:nvSpPr>
            <p:spPr>
              <a:xfrm>
                <a:off x="4802525" y="659700"/>
                <a:ext cx="826675" cy="220325"/>
              </a:xfrm>
              <a:custGeom>
                <a:avLst/>
                <a:gdLst/>
                <a:ahLst/>
                <a:cxnLst/>
                <a:rect l="l" t="t" r="r" b="b"/>
                <a:pathLst>
                  <a:path w="33067" h="8813" extrusionOk="0">
                    <a:moveTo>
                      <a:pt x="32803" y="0"/>
                    </a:moveTo>
                    <a:cubicBezTo>
                      <a:pt x="30442" y="352"/>
                      <a:pt x="28096" y="755"/>
                      <a:pt x="25749" y="1217"/>
                    </a:cubicBezTo>
                    <a:cubicBezTo>
                      <a:pt x="22318" y="1892"/>
                      <a:pt x="18902" y="2684"/>
                      <a:pt x="15514" y="3600"/>
                    </a:cubicBezTo>
                    <a:cubicBezTo>
                      <a:pt x="12127" y="4509"/>
                      <a:pt x="8762" y="5536"/>
                      <a:pt x="5433" y="6679"/>
                    </a:cubicBezTo>
                    <a:cubicBezTo>
                      <a:pt x="3615" y="7303"/>
                      <a:pt x="1804" y="7962"/>
                      <a:pt x="0" y="8659"/>
                    </a:cubicBezTo>
                    <a:lnTo>
                      <a:pt x="162" y="8813"/>
                    </a:lnTo>
                    <a:cubicBezTo>
                      <a:pt x="1511" y="8292"/>
                      <a:pt x="2867" y="7794"/>
                      <a:pt x="4223" y="7317"/>
                    </a:cubicBezTo>
                    <a:cubicBezTo>
                      <a:pt x="7530" y="6152"/>
                      <a:pt x="10866" y="5096"/>
                      <a:pt x="14231" y="4157"/>
                    </a:cubicBezTo>
                    <a:cubicBezTo>
                      <a:pt x="17597" y="3219"/>
                      <a:pt x="20991" y="2398"/>
                      <a:pt x="24408" y="1694"/>
                    </a:cubicBezTo>
                    <a:cubicBezTo>
                      <a:pt x="27282" y="1100"/>
                      <a:pt x="30171" y="587"/>
                      <a:pt x="33067" y="161"/>
                    </a:cubicBezTo>
                    <a:cubicBezTo>
                      <a:pt x="32979" y="110"/>
                      <a:pt x="32883" y="51"/>
                      <a:pt x="328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7"/>
              <p:cNvSpPr/>
              <p:nvPr/>
            </p:nvSpPr>
            <p:spPr>
              <a:xfrm>
                <a:off x="5005425" y="805400"/>
                <a:ext cx="796625" cy="235575"/>
              </a:xfrm>
              <a:custGeom>
                <a:avLst/>
                <a:gdLst/>
                <a:ahLst/>
                <a:cxnLst/>
                <a:rect l="l" t="t" r="r" b="b"/>
                <a:pathLst>
                  <a:path w="31865" h="9423" extrusionOk="0">
                    <a:moveTo>
                      <a:pt x="31710" y="1"/>
                    </a:moveTo>
                    <a:cubicBezTo>
                      <a:pt x="31080" y="155"/>
                      <a:pt x="30457" y="316"/>
                      <a:pt x="29834" y="477"/>
                    </a:cubicBezTo>
                    <a:cubicBezTo>
                      <a:pt x="27011" y="1196"/>
                      <a:pt x="24195" y="1944"/>
                      <a:pt x="21387" y="2721"/>
                    </a:cubicBezTo>
                    <a:cubicBezTo>
                      <a:pt x="18572" y="3506"/>
                      <a:pt x="15757" y="4319"/>
                      <a:pt x="12948" y="5162"/>
                    </a:cubicBezTo>
                    <a:cubicBezTo>
                      <a:pt x="10155" y="5998"/>
                      <a:pt x="7369" y="6871"/>
                      <a:pt x="4590" y="7765"/>
                    </a:cubicBezTo>
                    <a:cubicBezTo>
                      <a:pt x="3058" y="8264"/>
                      <a:pt x="1533" y="8770"/>
                      <a:pt x="1" y="9283"/>
                    </a:cubicBezTo>
                    <a:lnTo>
                      <a:pt x="221" y="9422"/>
                    </a:lnTo>
                    <a:cubicBezTo>
                      <a:pt x="1342" y="9048"/>
                      <a:pt x="2471" y="8674"/>
                      <a:pt x="3600" y="8308"/>
                    </a:cubicBezTo>
                    <a:cubicBezTo>
                      <a:pt x="6372" y="7399"/>
                      <a:pt x="9158" y="6526"/>
                      <a:pt x="11951" y="5683"/>
                    </a:cubicBezTo>
                    <a:cubicBezTo>
                      <a:pt x="14752" y="4833"/>
                      <a:pt x="17560" y="4011"/>
                      <a:pt x="20383" y="3220"/>
                    </a:cubicBezTo>
                    <a:cubicBezTo>
                      <a:pt x="23184" y="2435"/>
                      <a:pt x="25999" y="1673"/>
                      <a:pt x="28814" y="947"/>
                    </a:cubicBezTo>
                    <a:cubicBezTo>
                      <a:pt x="29834" y="683"/>
                      <a:pt x="30845" y="426"/>
                      <a:pt x="31864" y="177"/>
                    </a:cubicBezTo>
                    <a:lnTo>
                      <a:pt x="317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7"/>
              <p:cNvSpPr/>
              <p:nvPr/>
            </p:nvSpPr>
            <p:spPr>
              <a:xfrm>
                <a:off x="4895450" y="733200"/>
                <a:ext cx="832925" cy="228575"/>
              </a:xfrm>
              <a:custGeom>
                <a:avLst/>
                <a:gdLst/>
                <a:ahLst/>
                <a:cxnLst/>
                <a:rect l="l" t="t" r="r" b="b"/>
                <a:pathLst>
                  <a:path w="33317" h="9143" extrusionOk="0">
                    <a:moveTo>
                      <a:pt x="33118" y="0"/>
                    </a:moveTo>
                    <a:cubicBezTo>
                      <a:pt x="32429" y="147"/>
                      <a:pt x="31740" y="286"/>
                      <a:pt x="31051" y="440"/>
                    </a:cubicBezTo>
                    <a:cubicBezTo>
                      <a:pt x="27993" y="1093"/>
                      <a:pt x="24951" y="1804"/>
                      <a:pt x="21908" y="2566"/>
                    </a:cubicBezTo>
                    <a:cubicBezTo>
                      <a:pt x="18887" y="3321"/>
                      <a:pt x="15881" y="4128"/>
                      <a:pt x="12875" y="4986"/>
                    </a:cubicBezTo>
                    <a:cubicBezTo>
                      <a:pt x="9862" y="5844"/>
                      <a:pt x="6863" y="6760"/>
                      <a:pt x="3872" y="7721"/>
                    </a:cubicBezTo>
                    <a:cubicBezTo>
                      <a:pt x="2581" y="8131"/>
                      <a:pt x="1291" y="8556"/>
                      <a:pt x="1" y="8996"/>
                    </a:cubicBezTo>
                    <a:lnTo>
                      <a:pt x="191" y="9143"/>
                    </a:lnTo>
                    <a:cubicBezTo>
                      <a:pt x="1064" y="8850"/>
                      <a:pt x="1936" y="8564"/>
                      <a:pt x="2809" y="8278"/>
                    </a:cubicBezTo>
                    <a:cubicBezTo>
                      <a:pt x="5793" y="7303"/>
                      <a:pt x="8791" y="6379"/>
                      <a:pt x="11805" y="5514"/>
                    </a:cubicBezTo>
                    <a:cubicBezTo>
                      <a:pt x="14796" y="4641"/>
                      <a:pt x="17809" y="3820"/>
                      <a:pt x="20830" y="3050"/>
                    </a:cubicBezTo>
                    <a:cubicBezTo>
                      <a:pt x="23865" y="2280"/>
                      <a:pt x="26908" y="1555"/>
                      <a:pt x="29958" y="887"/>
                    </a:cubicBezTo>
                    <a:cubicBezTo>
                      <a:pt x="31080" y="638"/>
                      <a:pt x="32194" y="403"/>
                      <a:pt x="33316" y="169"/>
                    </a:cubicBezTo>
                    <a:lnTo>
                      <a:pt x="331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7"/>
              <p:cNvSpPr/>
              <p:nvPr/>
            </p:nvSpPr>
            <p:spPr>
              <a:xfrm>
                <a:off x="4923300" y="745300"/>
                <a:ext cx="404925" cy="315650"/>
              </a:xfrm>
              <a:custGeom>
                <a:avLst/>
                <a:gdLst/>
                <a:ahLst/>
                <a:cxnLst/>
                <a:rect l="l" t="t" r="r" b="b"/>
                <a:pathLst>
                  <a:path w="16197" h="12626" extrusionOk="0">
                    <a:moveTo>
                      <a:pt x="521" y="0"/>
                    </a:moveTo>
                    <a:lnTo>
                      <a:pt x="1" y="183"/>
                    </a:lnTo>
                    <a:cubicBezTo>
                      <a:pt x="500" y="682"/>
                      <a:pt x="1005" y="1173"/>
                      <a:pt x="1519" y="1657"/>
                    </a:cubicBezTo>
                    <a:cubicBezTo>
                      <a:pt x="3029" y="3087"/>
                      <a:pt x="4583" y="4458"/>
                      <a:pt x="6174" y="5778"/>
                    </a:cubicBezTo>
                    <a:cubicBezTo>
                      <a:pt x="7773" y="7097"/>
                      <a:pt x="9400" y="8366"/>
                      <a:pt x="11065" y="9583"/>
                    </a:cubicBezTo>
                    <a:cubicBezTo>
                      <a:pt x="12531" y="10639"/>
                      <a:pt x="14012" y="11658"/>
                      <a:pt x="15530" y="12625"/>
                    </a:cubicBezTo>
                    <a:lnTo>
                      <a:pt x="16197" y="12457"/>
                    </a:lnTo>
                    <a:cubicBezTo>
                      <a:pt x="14752" y="11533"/>
                      <a:pt x="13330" y="10573"/>
                      <a:pt x="11930" y="9575"/>
                    </a:cubicBezTo>
                    <a:cubicBezTo>
                      <a:pt x="10265" y="8388"/>
                      <a:pt x="8638" y="7149"/>
                      <a:pt x="7047" y="5844"/>
                    </a:cubicBezTo>
                    <a:cubicBezTo>
                      <a:pt x="5448" y="4546"/>
                      <a:pt x="3901" y="3197"/>
                      <a:pt x="2398" y="1804"/>
                    </a:cubicBezTo>
                    <a:cubicBezTo>
                      <a:pt x="1768" y="1210"/>
                      <a:pt x="1137" y="609"/>
                      <a:pt x="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7"/>
              <p:cNvSpPr/>
              <p:nvPr/>
            </p:nvSpPr>
            <p:spPr>
              <a:xfrm>
                <a:off x="5175900" y="668675"/>
                <a:ext cx="374675" cy="329225"/>
              </a:xfrm>
              <a:custGeom>
                <a:avLst/>
                <a:gdLst/>
                <a:ahLst/>
                <a:cxnLst/>
                <a:rect l="l" t="t" r="r" b="b"/>
                <a:pathLst>
                  <a:path w="14987" h="13169" extrusionOk="0">
                    <a:moveTo>
                      <a:pt x="572" y="0"/>
                    </a:moveTo>
                    <a:lnTo>
                      <a:pt x="0" y="154"/>
                    </a:lnTo>
                    <a:lnTo>
                      <a:pt x="139" y="279"/>
                    </a:lnTo>
                    <a:lnTo>
                      <a:pt x="4722" y="4407"/>
                    </a:lnTo>
                    <a:lnTo>
                      <a:pt x="9297" y="8527"/>
                    </a:lnTo>
                    <a:lnTo>
                      <a:pt x="13857" y="12640"/>
                    </a:lnTo>
                    <a:lnTo>
                      <a:pt x="14436" y="13168"/>
                    </a:lnTo>
                    <a:lnTo>
                      <a:pt x="14986" y="12992"/>
                    </a:lnTo>
                    <a:lnTo>
                      <a:pt x="14759" y="12787"/>
                    </a:lnTo>
                    <a:lnTo>
                      <a:pt x="10177" y="8659"/>
                    </a:lnTo>
                    <a:lnTo>
                      <a:pt x="5602" y="4539"/>
                    </a:lnTo>
                    <a:lnTo>
                      <a:pt x="1041" y="426"/>
                    </a:lnTo>
                    <a:lnTo>
                      <a:pt x="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7"/>
              <p:cNvSpPr/>
              <p:nvPr/>
            </p:nvSpPr>
            <p:spPr>
              <a:xfrm>
                <a:off x="5391800" y="617900"/>
                <a:ext cx="360025" cy="313450"/>
              </a:xfrm>
              <a:custGeom>
                <a:avLst/>
                <a:gdLst/>
                <a:ahLst/>
                <a:cxnLst/>
                <a:rect l="l" t="t" r="r" b="b"/>
                <a:pathLst>
                  <a:path w="14401" h="12538" extrusionOk="0">
                    <a:moveTo>
                      <a:pt x="653" y="0"/>
                    </a:moveTo>
                    <a:lnTo>
                      <a:pt x="1" y="140"/>
                    </a:lnTo>
                    <a:cubicBezTo>
                      <a:pt x="214" y="301"/>
                      <a:pt x="434" y="455"/>
                      <a:pt x="646" y="616"/>
                    </a:cubicBezTo>
                    <a:cubicBezTo>
                      <a:pt x="2208" y="1797"/>
                      <a:pt x="3740" y="3021"/>
                      <a:pt x="5236" y="4290"/>
                    </a:cubicBezTo>
                    <a:cubicBezTo>
                      <a:pt x="6731" y="5558"/>
                      <a:pt x="8205" y="6885"/>
                      <a:pt x="9642" y="8256"/>
                    </a:cubicBezTo>
                    <a:cubicBezTo>
                      <a:pt x="11079" y="9620"/>
                      <a:pt x="12472" y="11027"/>
                      <a:pt x="13836" y="12479"/>
                    </a:cubicBezTo>
                    <a:lnTo>
                      <a:pt x="13895" y="12538"/>
                    </a:lnTo>
                    <a:lnTo>
                      <a:pt x="14401" y="12362"/>
                    </a:lnTo>
                    <a:cubicBezTo>
                      <a:pt x="13132" y="10998"/>
                      <a:pt x="11820" y="9664"/>
                      <a:pt x="10485" y="8373"/>
                    </a:cubicBezTo>
                    <a:cubicBezTo>
                      <a:pt x="9048" y="6988"/>
                      <a:pt x="7582" y="5653"/>
                      <a:pt x="6086" y="4363"/>
                    </a:cubicBezTo>
                    <a:cubicBezTo>
                      <a:pt x="4583" y="3072"/>
                      <a:pt x="3044" y="1826"/>
                      <a:pt x="1475" y="616"/>
                    </a:cubicBezTo>
                    <a:cubicBezTo>
                      <a:pt x="1196" y="411"/>
                      <a:pt x="925" y="206"/>
                      <a:pt x="6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7"/>
              <p:cNvSpPr/>
              <p:nvPr/>
            </p:nvSpPr>
            <p:spPr>
              <a:xfrm>
                <a:off x="5328200" y="632925"/>
                <a:ext cx="365350" cy="316950"/>
              </a:xfrm>
              <a:custGeom>
                <a:avLst/>
                <a:gdLst/>
                <a:ahLst/>
                <a:cxnLst/>
                <a:rect l="l" t="t" r="r" b="b"/>
                <a:pathLst>
                  <a:path w="14614" h="12678" extrusionOk="0">
                    <a:moveTo>
                      <a:pt x="360" y="1"/>
                    </a:moveTo>
                    <a:lnTo>
                      <a:pt x="1" y="81"/>
                    </a:lnTo>
                    <a:lnTo>
                      <a:pt x="514" y="536"/>
                    </a:lnTo>
                    <a:lnTo>
                      <a:pt x="5976" y="5316"/>
                    </a:lnTo>
                    <a:lnTo>
                      <a:pt x="11321" y="10001"/>
                    </a:lnTo>
                    <a:cubicBezTo>
                      <a:pt x="12318" y="10881"/>
                      <a:pt x="13315" y="11761"/>
                      <a:pt x="14290" y="12677"/>
                    </a:cubicBezTo>
                    <a:lnTo>
                      <a:pt x="14613" y="12567"/>
                    </a:lnTo>
                    <a:cubicBezTo>
                      <a:pt x="13792" y="11798"/>
                      <a:pt x="12956" y="11050"/>
                      <a:pt x="12113" y="10302"/>
                    </a:cubicBezTo>
                    <a:cubicBezTo>
                      <a:pt x="10361" y="8755"/>
                      <a:pt x="8594" y="7215"/>
                      <a:pt x="6834" y="5675"/>
                    </a:cubicBezTo>
                    <a:lnTo>
                      <a:pt x="3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7"/>
              <p:cNvSpPr/>
              <p:nvPr/>
            </p:nvSpPr>
            <p:spPr>
              <a:xfrm>
                <a:off x="4864100" y="767825"/>
                <a:ext cx="393025" cy="308700"/>
              </a:xfrm>
              <a:custGeom>
                <a:avLst/>
                <a:gdLst/>
                <a:ahLst/>
                <a:cxnLst/>
                <a:rect l="l" t="t" r="r" b="b"/>
                <a:pathLst>
                  <a:path w="15721" h="12348" extrusionOk="0">
                    <a:moveTo>
                      <a:pt x="316" y="1"/>
                    </a:moveTo>
                    <a:lnTo>
                      <a:pt x="1" y="111"/>
                    </a:lnTo>
                    <a:cubicBezTo>
                      <a:pt x="873" y="917"/>
                      <a:pt x="1760" y="1717"/>
                      <a:pt x="2648" y="2494"/>
                    </a:cubicBezTo>
                    <a:cubicBezTo>
                      <a:pt x="4290" y="3931"/>
                      <a:pt x="5962" y="5331"/>
                      <a:pt x="7662" y="6680"/>
                    </a:cubicBezTo>
                    <a:cubicBezTo>
                      <a:pt x="9363" y="8037"/>
                      <a:pt x="11101" y="9349"/>
                      <a:pt x="12883" y="10632"/>
                    </a:cubicBezTo>
                    <a:cubicBezTo>
                      <a:pt x="13689" y="11211"/>
                      <a:pt x="14503" y="11783"/>
                      <a:pt x="15324" y="12348"/>
                    </a:cubicBezTo>
                    <a:lnTo>
                      <a:pt x="15720" y="12252"/>
                    </a:lnTo>
                    <a:cubicBezTo>
                      <a:pt x="15038" y="11790"/>
                      <a:pt x="14364" y="11314"/>
                      <a:pt x="13689" y="10837"/>
                    </a:cubicBezTo>
                    <a:cubicBezTo>
                      <a:pt x="11930" y="9591"/>
                      <a:pt x="10199" y="8293"/>
                      <a:pt x="8491" y="6951"/>
                    </a:cubicBezTo>
                    <a:cubicBezTo>
                      <a:pt x="6790" y="5617"/>
                      <a:pt x="5111" y="4231"/>
                      <a:pt x="3454" y="2802"/>
                    </a:cubicBezTo>
                    <a:cubicBezTo>
                      <a:pt x="2391" y="1885"/>
                      <a:pt x="1350" y="954"/>
                      <a:pt x="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7"/>
              <p:cNvSpPr/>
              <p:nvPr/>
            </p:nvSpPr>
            <p:spPr>
              <a:xfrm>
                <a:off x="5116500" y="686450"/>
                <a:ext cx="364600" cy="330500"/>
              </a:xfrm>
              <a:custGeom>
                <a:avLst/>
                <a:gdLst/>
                <a:ahLst/>
                <a:cxnLst/>
                <a:rect l="l" t="t" r="r" b="b"/>
                <a:pathLst>
                  <a:path w="14584" h="13220" extrusionOk="0">
                    <a:moveTo>
                      <a:pt x="353" y="1"/>
                    </a:moveTo>
                    <a:lnTo>
                      <a:pt x="1" y="96"/>
                    </a:lnTo>
                    <a:cubicBezTo>
                      <a:pt x="191" y="250"/>
                      <a:pt x="382" y="404"/>
                      <a:pt x="580" y="565"/>
                    </a:cubicBezTo>
                    <a:cubicBezTo>
                      <a:pt x="2105" y="1812"/>
                      <a:pt x="3608" y="3095"/>
                      <a:pt x="5096" y="4414"/>
                    </a:cubicBezTo>
                    <a:cubicBezTo>
                      <a:pt x="6577" y="5727"/>
                      <a:pt x="8036" y="7068"/>
                      <a:pt x="9459" y="8425"/>
                    </a:cubicBezTo>
                    <a:cubicBezTo>
                      <a:pt x="10888" y="9796"/>
                      <a:pt x="12303" y="11196"/>
                      <a:pt x="13689" y="12626"/>
                    </a:cubicBezTo>
                    <a:cubicBezTo>
                      <a:pt x="13880" y="12824"/>
                      <a:pt x="14070" y="13022"/>
                      <a:pt x="14261" y="13220"/>
                    </a:cubicBezTo>
                    <a:lnTo>
                      <a:pt x="14584" y="13124"/>
                    </a:lnTo>
                    <a:lnTo>
                      <a:pt x="14378" y="12912"/>
                    </a:lnTo>
                    <a:cubicBezTo>
                      <a:pt x="13000" y="11475"/>
                      <a:pt x="11592" y="10067"/>
                      <a:pt x="10162" y="8689"/>
                    </a:cubicBezTo>
                    <a:cubicBezTo>
                      <a:pt x="8733" y="7310"/>
                      <a:pt x="7281" y="5961"/>
                      <a:pt x="5800" y="4642"/>
                    </a:cubicBezTo>
                    <a:cubicBezTo>
                      <a:pt x="4326" y="3322"/>
                      <a:pt x="2823" y="2031"/>
                      <a:pt x="1291" y="770"/>
                    </a:cubicBezTo>
                    <a:cubicBezTo>
                      <a:pt x="983" y="506"/>
                      <a:pt x="668" y="250"/>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7"/>
              <p:cNvSpPr/>
              <p:nvPr/>
            </p:nvSpPr>
            <p:spPr>
              <a:xfrm>
                <a:off x="4833325" y="622125"/>
                <a:ext cx="923450" cy="378325"/>
              </a:xfrm>
              <a:custGeom>
                <a:avLst/>
                <a:gdLst/>
                <a:ahLst/>
                <a:cxnLst/>
                <a:rect l="l" t="t" r="r" b="b"/>
                <a:pathLst>
                  <a:path w="36938" h="15133" extrusionOk="0">
                    <a:moveTo>
                      <a:pt x="19862" y="0"/>
                    </a:moveTo>
                    <a:cubicBezTo>
                      <a:pt x="8893" y="0"/>
                      <a:pt x="0" y="1774"/>
                      <a:pt x="0" y="6650"/>
                    </a:cubicBezTo>
                    <a:cubicBezTo>
                      <a:pt x="0" y="11526"/>
                      <a:pt x="6665" y="15133"/>
                      <a:pt x="17633" y="15133"/>
                    </a:cubicBezTo>
                    <a:cubicBezTo>
                      <a:pt x="28594" y="15133"/>
                      <a:pt x="36937" y="12882"/>
                      <a:pt x="36937" y="8014"/>
                    </a:cubicBezTo>
                    <a:cubicBezTo>
                      <a:pt x="36937" y="3138"/>
                      <a:pt x="30837" y="0"/>
                      <a:pt x="19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7"/>
              <p:cNvSpPr/>
              <p:nvPr/>
            </p:nvSpPr>
            <p:spPr>
              <a:xfrm>
                <a:off x="4918000" y="651075"/>
                <a:ext cx="757950" cy="291650"/>
              </a:xfrm>
              <a:custGeom>
                <a:avLst/>
                <a:gdLst/>
                <a:ahLst/>
                <a:cxnLst/>
                <a:rect l="l" t="t" r="r" b="b"/>
                <a:pathLst>
                  <a:path w="30318" h="11666" extrusionOk="0">
                    <a:moveTo>
                      <a:pt x="16306" y="1"/>
                    </a:moveTo>
                    <a:cubicBezTo>
                      <a:pt x="7295" y="1"/>
                      <a:pt x="0" y="1372"/>
                      <a:pt x="0" y="5133"/>
                    </a:cubicBezTo>
                    <a:cubicBezTo>
                      <a:pt x="0" y="8887"/>
                      <a:pt x="5462" y="11665"/>
                      <a:pt x="14473" y="11665"/>
                    </a:cubicBezTo>
                    <a:cubicBezTo>
                      <a:pt x="23477" y="11665"/>
                      <a:pt x="30317" y="9935"/>
                      <a:pt x="30317" y="6181"/>
                    </a:cubicBezTo>
                    <a:cubicBezTo>
                      <a:pt x="30317" y="2420"/>
                      <a:pt x="25310" y="1"/>
                      <a:pt x="163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7"/>
              <p:cNvSpPr/>
              <p:nvPr/>
            </p:nvSpPr>
            <p:spPr>
              <a:xfrm>
                <a:off x="4918550" y="651075"/>
                <a:ext cx="757400" cy="196525"/>
              </a:xfrm>
              <a:custGeom>
                <a:avLst/>
                <a:gdLst/>
                <a:ahLst/>
                <a:cxnLst/>
                <a:rect l="l" t="t" r="r" b="b"/>
                <a:pathLst>
                  <a:path w="30296" h="7861" extrusionOk="0">
                    <a:moveTo>
                      <a:pt x="16277" y="1"/>
                    </a:moveTo>
                    <a:cubicBezTo>
                      <a:pt x="7589" y="1"/>
                      <a:pt x="484" y="1284"/>
                      <a:pt x="0" y="4752"/>
                    </a:cubicBezTo>
                    <a:cubicBezTo>
                      <a:pt x="1819" y="2193"/>
                      <a:pt x="8197" y="1218"/>
                      <a:pt x="15786" y="1218"/>
                    </a:cubicBezTo>
                    <a:cubicBezTo>
                      <a:pt x="24796" y="1218"/>
                      <a:pt x="29804" y="3637"/>
                      <a:pt x="29804" y="7391"/>
                    </a:cubicBezTo>
                    <a:cubicBezTo>
                      <a:pt x="29804" y="7552"/>
                      <a:pt x="29789" y="7706"/>
                      <a:pt x="29767" y="7860"/>
                    </a:cubicBezTo>
                    <a:cubicBezTo>
                      <a:pt x="30112" y="7369"/>
                      <a:pt x="30295" y="6782"/>
                      <a:pt x="30295" y="6174"/>
                    </a:cubicBezTo>
                    <a:cubicBezTo>
                      <a:pt x="30295" y="2420"/>
                      <a:pt x="25288" y="1"/>
                      <a:pt x="162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7"/>
              <p:cNvSpPr/>
              <p:nvPr/>
            </p:nvSpPr>
            <p:spPr>
              <a:xfrm>
                <a:off x="4938350" y="651075"/>
                <a:ext cx="681875" cy="291475"/>
              </a:xfrm>
              <a:custGeom>
                <a:avLst/>
                <a:gdLst/>
                <a:ahLst/>
                <a:cxnLst/>
                <a:rect l="l" t="t" r="r" b="b"/>
                <a:pathLst>
                  <a:path w="27275" h="11659" extrusionOk="0">
                    <a:moveTo>
                      <a:pt x="15485" y="1"/>
                    </a:moveTo>
                    <a:cubicBezTo>
                      <a:pt x="8285" y="1"/>
                      <a:pt x="2170" y="880"/>
                      <a:pt x="15" y="3153"/>
                    </a:cubicBezTo>
                    <a:cubicBezTo>
                      <a:pt x="0" y="3300"/>
                      <a:pt x="0" y="3446"/>
                      <a:pt x="15" y="3586"/>
                    </a:cubicBezTo>
                    <a:cubicBezTo>
                      <a:pt x="22" y="3732"/>
                      <a:pt x="51" y="3872"/>
                      <a:pt x="81" y="4011"/>
                    </a:cubicBezTo>
                    <a:cubicBezTo>
                      <a:pt x="88" y="4026"/>
                      <a:pt x="95" y="4048"/>
                      <a:pt x="103" y="4070"/>
                    </a:cubicBezTo>
                    <a:cubicBezTo>
                      <a:pt x="110" y="4106"/>
                      <a:pt x="117" y="4143"/>
                      <a:pt x="132" y="4180"/>
                    </a:cubicBezTo>
                    <a:cubicBezTo>
                      <a:pt x="147" y="4209"/>
                      <a:pt x="161" y="4268"/>
                      <a:pt x="183" y="4312"/>
                    </a:cubicBezTo>
                    <a:cubicBezTo>
                      <a:pt x="191" y="4341"/>
                      <a:pt x="205" y="4370"/>
                      <a:pt x="220" y="4392"/>
                    </a:cubicBezTo>
                    <a:cubicBezTo>
                      <a:pt x="235" y="4436"/>
                      <a:pt x="257" y="4488"/>
                      <a:pt x="279" y="4524"/>
                    </a:cubicBezTo>
                    <a:cubicBezTo>
                      <a:pt x="286" y="4546"/>
                      <a:pt x="301" y="4568"/>
                      <a:pt x="308" y="4583"/>
                    </a:cubicBezTo>
                    <a:cubicBezTo>
                      <a:pt x="345" y="4649"/>
                      <a:pt x="381" y="4708"/>
                      <a:pt x="418" y="4759"/>
                    </a:cubicBezTo>
                    <a:cubicBezTo>
                      <a:pt x="1393" y="6247"/>
                      <a:pt x="2860" y="7670"/>
                      <a:pt x="4788" y="8997"/>
                    </a:cubicBezTo>
                    <a:cubicBezTo>
                      <a:pt x="5213" y="9290"/>
                      <a:pt x="5697" y="9503"/>
                      <a:pt x="6203" y="9627"/>
                    </a:cubicBezTo>
                    <a:cubicBezTo>
                      <a:pt x="6283" y="9649"/>
                      <a:pt x="6371" y="9664"/>
                      <a:pt x="6452" y="9679"/>
                    </a:cubicBezTo>
                    <a:cubicBezTo>
                      <a:pt x="6687" y="9722"/>
                      <a:pt x="6921" y="9737"/>
                      <a:pt x="7163" y="9737"/>
                    </a:cubicBezTo>
                    <a:lnTo>
                      <a:pt x="7222" y="9737"/>
                    </a:lnTo>
                    <a:cubicBezTo>
                      <a:pt x="7750" y="9730"/>
                      <a:pt x="8263" y="9620"/>
                      <a:pt x="8747" y="9407"/>
                    </a:cubicBezTo>
                    <a:lnTo>
                      <a:pt x="8850" y="9356"/>
                    </a:lnTo>
                    <a:lnTo>
                      <a:pt x="8864" y="9349"/>
                    </a:lnTo>
                    <a:cubicBezTo>
                      <a:pt x="8960" y="9305"/>
                      <a:pt x="9040" y="9268"/>
                      <a:pt x="9106" y="9224"/>
                    </a:cubicBezTo>
                    <a:cubicBezTo>
                      <a:pt x="9165" y="9195"/>
                      <a:pt x="9216" y="9158"/>
                      <a:pt x="9275" y="9121"/>
                    </a:cubicBezTo>
                    <a:lnTo>
                      <a:pt x="9311" y="9158"/>
                    </a:lnTo>
                    <a:lnTo>
                      <a:pt x="9436" y="9246"/>
                    </a:lnTo>
                    <a:cubicBezTo>
                      <a:pt x="9487" y="9283"/>
                      <a:pt x="9531" y="9319"/>
                      <a:pt x="9583" y="9356"/>
                    </a:cubicBezTo>
                    <a:lnTo>
                      <a:pt x="9737" y="9466"/>
                    </a:lnTo>
                    <a:lnTo>
                      <a:pt x="9847" y="9547"/>
                    </a:lnTo>
                    <a:lnTo>
                      <a:pt x="9927" y="9605"/>
                    </a:lnTo>
                    <a:lnTo>
                      <a:pt x="9993" y="9649"/>
                    </a:lnTo>
                    <a:lnTo>
                      <a:pt x="10118" y="9737"/>
                    </a:lnTo>
                    <a:lnTo>
                      <a:pt x="10213" y="9796"/>
                    </a:lnTo>
                    <a:lnTo>
                      <a:pt x="10287" y="9847"/>
                    </a:lnTo>
                    <a:lnTo>
                      <a:pt x="10404" y="9920"/>
                    </a:lnTo>
                    <a:cubicBezTo>
                      <a:pt x="10433" y="9942"/>
                      <a:pt x="10463" y="9957"/>
                      <a:pt x="10492" y="9979"/>
                    </a:cubicBezTo>
                    <a:lnTo>
                      <a:pt x="10529" y="10001"/>
                    </a:lnTo>
                    <a:lnTo>
                      <a:pt x="10683" y="10096"/>
                    </a:lnTo>
                    <a:lnTo>
                      <a:pt x="10771" y="10148"/>
                    </a:lnTo>
                    <a:lnTo>
                      <a:pt x="10851" y="10192"/>
                    </a:lnTo>
                    <a:cubicBezTo>
                      <a:pt x="10888" y="10214"/>
                      <a:pt x="10924" y="10236"/>
                      <a:pt x="10968" y="10258"/>
                    </a:cubicBezTo>
                    <a:lnTo>
                      <a:pt x="11056" y="10309"/>
                    </a:lnTo>
                    <a:lnTo>
                      <a:pt x="11144" y="10360"/>
                    </a:lnTo>
                    <a:lnTo>
                      <a:pt x="11254" y="10419"/>
                    </a:lnTo>
                    <a:lnTo>
                      <a:pt x="11342" y="10470"/>
                    </a:lnTo>
                    <a:lnTo>
                      <a:pt x="11430" y="10522"/>
                    </a:lnTo>
                    <a:cubicBezTo>
                      <a:pt x="11467" y="10536"/>
                      <a:pt x="11504" y="10558"/>
                      <a:pt x="11548" y="10580"/>
                    </a:cubicBezTo>
                    <a:lnTo>
                      <a:pt x="11636" y="10624"/>
                    </a:lnTo>
                    <a:lnTo>
                      <a:pt x="11716" y="10668"/>
                    </a:lnTo>
                    <a:lnTo>
                      <a:pt x="11841" y="10727"/>
                    </a:lnTo>
                    <a:lnTo>
                      <a:pt x="11936" y="10771"/>
                    </a:lnTo>
                    <a:lnTo>
                      <a:pt x="12017" y="10808"/>
                    </a:lnTo>
                    <a:lnTo>
                      <a:pt x="12142" y="10866"/>
                    </a:lnTo>
                    <a:lnTo>
                      <a:pt x="12244" y="10910"/>
                    </a:lnTo>
                    <a:lnTo>
                      <a:pt x="12318" y="10947"/>
                    </a:lnTo>
                    <a:lnTo>
                      <a:pt x="12442" y="10998"/>
                    </a:lnTo>
                    <a:lnTo>
                      <a:pt x="12545" y="11042"/>
                    </a:lnTo>
                    <a:lnTo>
                      <a:pt x="12633" y="11079"/>
                    </a:lnTo>
                    <a:lnTo>
                      <a:pt x="12757" y="11130"/>
                    </a:lnTo>
                    <a:lnTo>
                      <a:pt x="12867" y="11174"/>
                    </a:lnTo>
                    <a:lnTo>
                      <a:pt x="12941" y="11196"/>
                    </a:lnTo>
                    <a:lnTo>
                      <a:pt x="13073" y="11248"/>
                    </a:lnTo>
                    <a:lnTo>
                      <a:pt x="13183" y="11284"/>
                    </a:lnTo>
                    <a:lnTo>
                      <a:pt x="13263" y="11313"/>
                    </a:lnTo>
                    <a:cubicBezTo>
                      <a:pt x="13300" y="11328"/>
                      <a:pt x="13344" y="11343"/>
                      <a:pt x="13388" y="11357"/>
                    </a:cubicBezTo>
                    <a:lnTo>
                      <a:pt x="13498" y="11394"/>
                    </a:lnTo>
                    <a:lnTo>
                      <a:pt x="13593" y="11423"/>
                    </a:lnTo>
                    <a:lnTo>
                      <a:pt x="13689" y="11453"/>
                    </a:lnTo>
                    <a:lnTo>
                      <a:pt x="13733" y="11467"/>
                    </a:lnTo>
                    <a:cubicBezTo>
                      <a:pt x="14077" y="11577"/>
                      <a:pt x="14429" y="11636"/>
                      <a:pt x="14788" y="11658"/>
                    </a:cubicBezTo>
                    <a:cubicBezTo>
                      <a:pt x="15008" y="11651"/>
                      <a:pt x="15228" y="11651"/>
                      <a:pt x="15441" y="11643"/>
                    </a:cubicBezTo>
                    <a:cubicBezTo>
                      <a:pt x="15859" y="11599"/>
                      <a:pt x="16269" y="11497"/>
                      <a:pt x="16658" y="11335"/>
                    </a:cubicBezTo>
                    <a:lnTo>
                      <a:pt x="16673" y="11328"/>
                    </a:lnTo>
                    <a:cubicBezTo>
                      <a:pt x="16731" y="11299"/>
                      <a:pt x="16797" y="11270"/>
                      <a:pt x="16856" y="11240"/>
                    </a:cubicBezTo>
                    <a:lnTo>
                      <a:pt x="16893" y="11226"/>
                    </a:lnTo>
                    <a:lnTo>
                      <a:pt x="16929" y="11211"/>
                    </a:lnTo>
                    <a:lnTo>
                      <a:pt x="17010" y="11174"/>
                    </a:lnTo>
                    <a:cubicBezTo>
                      <a:pt x="17120" y="11116"/>
                      <a:pt x="17230" y="11057"/>
                      <a:pt x="17332" y="10991"/>
                    </a:cubicBezTo>
                    <a:cubicBezTo>
                      <a:pt x="17376" y="10962"/>
                      <a:pt x="17428" y="10932"/>
                      <a:pt x="17472" y="10896"/>
                    </a:cubicBezTo>
                    <a:lnTo>
                      <a:pt x="17508" y="10866"/>
                    </a:lnTo>
                    <a:cubicBezTo>
                      <a:pt x="17538" y="10844"/>
                      <a:pt x="17574" y="10822"/>
                      <a:pt x="17604" y="10793"/>
                    </a:cubicBezTo>
                    <a:cubicBezTo>
                      <a:pt x="17618" y="10786"/>
                      <a:pt x="17626" y="10771"/>
                      <a:pt x="17633" y="10764"/>
                    </a:cubicBezTo>
                    <a:cubicBezTo>
                      <a:pt x="17714" y="10698"/>
                      <a:pt x="17787" y="10617"/>
                      <a:pt x="17860" y="10536"/>
                    </a:cubicBezTo>
                    <a:lnTo>
                      <a:pt x="17882" y="10514"/>
                    </a:lnTo>
                    <a:cubicBezTo>
                      <a:pt x="17912" y="10478"/>
                      <a:pt x="17934" y="10441"/>
                      <a:pt x="17963" y="10397"/>
                    </a:cubicBezTo>
                    <a:lnTo>
                      <a:pt x="17978" y="10390"/>
                    </a:lnTo>
                    <a:cubicBezTo>
                      <a:pt x="18234" y="10001"/>
                      <a:pt x="18359" y="9539"/>
                      <a:pt x="18330" y="9077"/>
                    </a:cubicBezTo>
                    <a:cubicBezTo>
                      <a:pt x="19143" y="9063"/>
                      <a:pt x="19935" y="8799"/>
                      <a:pt x="20602" y="8322"/>
                    </a:cubicBezTo>
                    <a:lnTo>
                      <a:pt x="20632" y="8300"/>
                    </a:lnTo>
                    <a:cubicBezTo>
                      <a:pt x="20683" y="8263"/>
                      <a:pt x="20727" y="8227"/>
                      <a:pt x="20778" y="8190"/>
                    </a:cubicBezTo>
                    <a:lnTo>
                      <a:pt x="20852" y="8124"/>
                    </a:lnTo>
                    <a:lnTo>
                      <a:pt x="20896" y="8088"/>
                    </a:lnTo>
                    <a:lnTo>
                      <a:pt x="20954" y="8036"/>
                    </a:lnTo>
                    <a:lnTo>
                      <a:pt x="20969" y="8022"/>
                    </a:lnTo>
                    <a:lnTo>
                      <a:pt x="20998" y="8000"/>
                    </a:lnTo>
                    <a:lnTo>
                      <a:pt x="21013" y="7978"/>
                    </a:lnTo>
                    <a:cubicBezTo>
                      <a:pt x="21057" y="7934"/>
                      <a:pt x="21101" y="7890"/>
                      <a:pt x="21145" y="7846"/>
                    </a:cubicBezTo>
                    <a:lnTo>
                      <a:pt x="21160" y="7831"/>
                    </a:lnTo>
                    <a:lnTo>
                      <a:pt x="21167" y="7824"/>
                    </a:lnTo>
                    <a:cubicBezTo>
                      <a:pt x="21196" y="7794"/>
                      <a:pt x="21226" y="7758"/>
                      <a:pt x="21255" y="7721"/>
                    </a:cubicBezTo>
                    <a:cubicBezTo>
                      <a:pt x="21262" y="7728"/>
                      <a:pt x="21277" y="7736"/>
                      <a:pt x="21284" y="7743"/>
                    </a:cubicBezTo>
                    <a:lnTo>
                      <a:pt x="21394" y="7794"/>
                    </a:lnTo>
                    <a:lnTo>
                      <a:pt x="21468" y="7831"/>
                    </a:lnTo>
                    <a:lnTo>
                      <a:pt x="21585" y="7890"/>
                    </a:lnTo>
                    <a:lnTo>
                      <a:pt x="21695" y="7941"/>
                    </a:lnTo>
                    <a:lnTo>
                      <a:pt x="21775" y="7978"/>
                    </a:lnTo>
                    <a:lnTo>
                      <a:pt x="21893" y="8036"/>
                    </a:lnTo>
                    <a:lnTo>
                      <a:pt x="22010" y="8088"/>
                    </a:lnTo>
                    <a:lnTo>
                      <a:pt x="22091" y="8124"/>
                    </a:lnTo>
                    <a:lnTo>
                      <a:pt x="22179" y="8161"/>
                    </a:lnTo>
                    <a:lnTo>
                      <a:pt x="22223" y="8183"/>
                    </a:lnTo>
                    <a:cubicBezTo>
                      <a:pt x="22758" y="8410"/>
                      <a:pt x="23337" y="8527"/>
                      <a:pt x="23916" y="8527"/>
                    </a:cubicBezTo>
                    <a:cubicBezTo>
                      <a:pt x="24334" y="8527"/>
                      <a:pt x="24745" y="8469"/>
                      <a:pt x="25148" y="8344"/>
                    </a:cubicBezTo>
                    <a:lnTo>
                      <a:pt x="25163" y="8337"/>
                    </a:lnTo>
                    <a:cubicBezTo>
                      <a:pt x="25229" y="8315"/>
                      <a:pt x="25287" y="8293"/>
                      <a:pt x="25353" y="8271"/>
                    </a:cubicBezTo>
                    <a:lnTo>
                      <a:pt x="25427" y="8249"/>
                    </a:lnTo>
                    <a:cubicBezTo>
                      <a:pt x="25456" y="8234"/>
                      <a:pt x="25485" y="8227"/>
                      <a:pt x="25507" y="8219"/>
                    </a:cubicBezTo>
                    <a:cubicBezTo>
                      <a:pt x="25632" y="8175"/>
                      <a:pt x="25742" y="8124"/>
                      <a:pt x="25852" y="8073"/>
                    </a:cubicBezTo>
                    <a:cubicBezTo>
                      <a:pt x="25903" y="8051"/>
                      <a:pt x="25955" y="8022"/>
                      <a:pt x="25999" y="8000"/>
                    </a:cubicBezTo>
                    <a:lnTo>
                      <a:pt x="26043" y="7970"/>
                    </a:lnTo>
                    <a:cubicBezTo>
                      <a:pt x="26072" y="7956"/>
                      <a:pt x="26109" y="7934"/>
                      <a:pt x="26153" y="7904"/>
                    </a:cubicBezTo>
                    <a:lnTo>
                      <a:pt x="26175" y="7882"/>
                    </a:lnTo>
                    <a:cubicBezTo>
                      <a:pt x="26263" y="7824"/>
                      <a:pt x="26351" y="7750"/>
                      <a:pt x="26424" y="7677"/>
                    </a:cubicBezTo>
                    <a:lnTo>
                      <a:pt x="26446" y="7655"/>
                    </a:lnTo>
                    <a:cubicBezTo>
                      <a:pt x="26475" y="7626"/>
                      <a:pt x="26512" y="7589"/>
                      <a:pt x="26541" y="7552"/>
                    </a:cubicBezTo>
                    <a:lnTo>
                      <a:pt x="26548" y="7538"/>
                    </a:lnTo>
                    <a:cubicBezTo>
                      <a:pt x="27274" y="6687"/>
                      <a:pt x="27172" y="5419"/>
                      <a:pt x="26336" y="4678"/>
                    </a:cubicBezTo>
                    <a:cubicBezTo>
                      <a:pt x="24877" y="3424"/>
                      <a:pt x="23242" y="2383"/>
                      <a:pt x="21497" y="1584"/>
                    </a:cubicBezTo>
                    <a:cubicBezTo>
                      <a:pt x="21255" y="1474"/>
                      <a:pt x="21006" y="1386"/>
                      <a:pt x="20749" y="1335"/>
                    </a:cubicBezTo>
                    <a:cubicBezTo>
                      <a:pt x="21050" y="1115"/>
                      <a:pt x="21262" y="800"/>
                      <a:pt x="21350" y="433"/>
                    </a:cubicBezTo>
                    <a:lnTo>
                      <a:pt x="21350" y="418"/>
                    </a:lnTo>
                    <a:cubicBezTo>
                      <a:pt x="19642" y="147"/>
                      <a:pt x="17684" y="1"/>
                      <a:pt x="15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7"/>
              <p:cNvSpPr/>
              <p:nvPr/>
            </p:nvSpPr>
            <p:spPr>
              <a:xfrm>
                <a:off x="5356250" y="594600"/>
                <a:ext cx="198850" cy="170825"/>
              </a:xfrm>
              <a:custGeom>
                <a:avLst/>
                <a:gdLst/>
                <a:ahLst/>
                <a:cxnLst/>
                <a:rect l="l" t="t" r="r" b="b"/>
                <a:pathLst>
                  <a:path w="7954" h="6833" extrusionOk="0">
                    <a:moveTo>
                      <a:pt x="3879" y="1"/>
                    </a:moveTo>
                    <a:cubicBezTo>
                      <a:pt x="3852" y="1"/>
                      <a:pt x="3825" y="1"/>
                      <a:pt x="3798" y="1"/>
                    </a:cubicBezTo>
                    <a:cubicBezTo>
                      <a:pt x="1665" y="45"/>
                      <a:pt x="1" y="1226"/>
                      <a:pt x="37" y="3359"/>
                    </a:cubicBezTo>
                    <a:cubicBezTo>
                      <a:pt x="74" y="5493"/>
                      <a:pt x="1797" y="6629"/>
                      <a:pt x="3923" y="6813"/>
                    </a:cubicBezTo>
                    <a:cubicBezTo>
                      <a:pt x="4090" y="6826"/>
                      <a:pt x="4252" y="6833"/>
                      <a:pt x="4410" y="6833"/>
                    </a:cubicBezTo>
                    <a:cubicBezTo>
                      <a:pt x="6627" y="6833"/>
                      <a:pt x="7953" y="5512"/>
                      <a:pt x="7919" y="3521"/>
                    </a:cubicBezTo>
                    <a:cubicBezTo>
                      <a:pt x="7875" y="1414"/>
                      <a:pt x="5981" y="1"/>
                      <a:pt x="38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7"/>
              <p:cNvSpPr/>
              <p:nvPr/>
            </p:nvSpPr>
            <p:spPr>
              <a:xfrm>
                <a:off x="5374950" y="605250"/>
                <a:ext cx="180300" cy="160000"/>
              </a:xfrm>
              <a:custGeom>
                <a:avLst/>
                <a:gdLst/>
                <a:ahLst/>
                <a:cxnLst/>
                <a:rect l="l" t="t" r="r" b="b"/>
                <a:pathLst>
                  <a:path w="7212" h="6400" extrusionOk="0">
                    <a:moveTo>
                      <a:pt x="5074" y="1"/>
                    </a:moveTo>
                    <a:lnTo>
                      <a:pt x="5074" y="1"/>
                    </a:lnTo>
                    <a:cubicBezTo>
                      <a:pt x="5587" y="594"/>
                      <a:pt x="5873" y="1342"/>
                      <a:pt x="5888" y="2119"/>
                    </a:cubicBezTo>
                    <a:cubicBezTo>
                      <a:pt x="5922" y="4111"/>
                      <a:pt x="4596" y="5432"/>
                      <a:pt x="2379" y="5432"/>
                    </a:cubicBezTo>
                    <a:cubicBezTo>
                      <a:pt x="2221" y="5432"/>
                      <a:pt x="2059" y="5425"/>
                      <a:pt x="1892" y="5411"/>
                    </a:cubicBezTo>
                    <a:cubicBezTo>
                      <a:pt x="1239" y="5360"/>
                      <a:pt x="594" y="5199"/>
                      <a:pt x="0" y="4928"/>
                    </a:cubicBezTo>
                    <a:lnTo>
                      <a:pt x="0" y="4928"/>
                    </a:lnTo>
                    <a:cubicBezTo>
                      <a:pt x="697" y="5785"/>
                      <a:pt x="1863" y="6269"/>
                      <a:pt x="3182" y="6379"/>
                    </a:cubicBezTo>
                    <a:cubicBezTo>
                      <a:pt x="3349" y="6393"/>
                      <a:pt x="3511" y="6400"/>
                      <a:pt x="3669" y="6400"/>
                    </a:cubicBezTo>
                    <a:cubicBezTo>
                      <a:pt x="5880" y="6400"/>
                      <a:pt x="7212" y="5079"/>
                      <a:pt x="7171" y="3087"/>
                    </a:cubicBezTo>
                    <a:cubicBezTo>
                      <a:pt x="7149" y="1680"/>
                      <a:pt x="6276" y="572"/>
                      <a:pt x="5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7"/>
              <p:cNvSpPr/>
              <p:nvPr/>
            </p:nvSpPr>
            <p:spPr>
              <a:xfrm>
                <a:off x="5408775" y="562900"/>
                <a:ext cx="80750" cy="77050"/>
              </a:xfrm>
              <a:custGeom>
                <a:avLst/>
                <a:gdLst/>
                <a:ahLst/>
                <a:cxnLst/>
                <a:rect l="l" t="t" r="r" b="b"/>
                <a:pathLst>
                  <a:path w="3230" h="3082" extrusionOk="0">
                    <a:moveTo>
                      <a:pt x="1601" y="1"/>
                    </a:moveTo>
                    <a:cubicBezTo>
                      <a:pt x="1597" y="1"/>
                      <a:pt x="1592" y="1"/>
                      <a:pt x="1587" y="1"/>
                    </a:cubicBezTo>
                    <a:cubicBezTo>
                      <a:pt x="1133" y="16"/>
                      <a:pt x="1353" y="1130"/>
                      <a:pt x="1353" y="1130"/>
                    </a:cubicBezTo>
                    <a:cubicBezTo>
                      <a:pt x="1353" y="1130"/>
                      <a:pt x="978" y="491"/>
                      <a:pt x="653" y="491"/>
                    </a:cubicBezTo>
                    <a:cubicBezTo>
                      <a:pt x="587" y="491"/>
                      <a:pt x="524" y="517"/>
                      <a:pt x="466" y="580"/>
                    </a:cubicBezTo>
                    <a:cubicBezTo>
                      <a:pt x="114" y="954"/>
                      <a:pt x="1214" y="1438"/>
                      <a:pt x="1214" y="1438"/>
                    </a:cubicBezTo>
                    <a:cubicBezTo>
                      <a:pt x="1214" y="1438"/>
                      <a:pt x="856" y="1358"/>
                      <a:pt x="535" y="1358"/>
                    </a:cubicBezTo>
                    <a:cubicBezTo>
                      <a:pt x="290" y="1358"/>
                      <a:pt x="66" y="1405"/>
                      <a:pt x="40" y="1570"/>
                    </a:cubicBezTo>
                    <a:cubicBezTo>
                      <a:pt x="0" y="1837"/>
                      <a:pt x="488" y="1879"/>
                      <a:pt x="796" y="1879"/>
                    </a:cubicBezTo>
                    <a:cubicBezTo>
                      <a:pt x="935" y="1879"/>
                      <a:pt x="1038" y="1871"/>
                      <a:pt x="1038" y="1871"/>
                    </a:cubicBezTo>
                    <a:lnTo>
                      <a:pt x="1038" y="1871"/>
                    </a:lnTo>
                    <a:cubicBezTo>
                      <a:pt x="1037" y="1871"/>
                      <a:pt x="55" y="2259"/>
                      <a:pt x="414" y="2596"/>
                    </a:cubicBezTo>
                    <a:cubicBezTo>
                      <a:pt x="468" y="2647"/>
                      <a:pt x="528" y="2669"/>
                      <a:pt x="591" y="2669"/>
                    </a:cubicBezTo>
                    <a:cubicBezTo>
                      <a:pt x="947" y="2669"/>
                      <a:pt x="1397" y="1981"/>
                      <a:pt x="1397" y="1981"/>
                    </a:cubicBezTo>
                    <a:lnTo>
                      <a:pt x="1397" y="1981"/>
                    </a:lnTo>
                    <a:cubicBezTo>
                      <a:pt x="1397" y="1981"/>
                      <a:pt x="1155" y="3081"/>
                      <a:pt x="1616" y="3081"/>
                    </a:cubicBezTo>
                    <a:cubicBezTo>
                      <a:pt x="1623" y="3081"/>
                      <a:pt x="1631" y="3081"/>
                      <a:pt x="1639" y="3080"/>
                    </a:cubicBezTo>
                    <a:cubicBezTo>
                      <a:pt x="2137" y="3044"/>
                      <a:pt x="1764" y="2003"/>
                      <a:pt x="1763" y="2003"/>
                    </a:cubicBezTo>
                    <a:lnTo>
                      <a:pt x="1763" y="2003"/>
                    </a:lnTo>
                    <a:cubicBezTo>
                      <a:pt x="1764" y="2003"/>
                      <a:pt x="2120" y="2631"/>
                      <a:pt x="2451" y="2631"/>
                    </a:cubicBezTo>
                    <a:cubicBezTo>
                      <a:pt x="2512" y="2631"/>
                      <a:pt x="2572" y="2610"/>
                      <a:pt x="2629" y="2560"/>
                    </a:cubicBezTo>
                    <a:cubicBezTo>
                      <a:pt x="2988" y="2230"/>
                      <a:pt x="1961" y="1805"/>
                      <a:pt x="1961" y="1805"/>
                    </a:cubicBezTo>
                    <a:lnTo>
                      <a:pt x="1961" y="1805"/>
                    </a:lnTo>
                    <a:cubicBezTo>
                      <a:pt x="1961" y="1805"/>
                      <a:pt x="2292" y="1850"/>
                      <a:pt x="2611" y="1850"/>
                    </a:cubicBezTo>
                    <a:cubicBezTo>
                      <a:pt x="2909" y="1850"/>
                      <a:pt x="3197" y="1810"/>
                      <a:pt x="3193" y="1658"/>
                    </a:cubicBezTo>
                    <a:cubicBezTo>
                      <a:pt x="3190" y="1514"/>
                      <a:pt x="2923" y="1476"/>
                      <a:pt x="2639" y="1476"/>
                    </a:cubicBezTo>
                    <a:cubicBezTo>
                      <a:pt x="2315" y="1476"/>
                      <a:pt x="1969" y="1526"/>
                      <a:pt x="1969" y="1526"/>
                    </a:cubicBezTo>
                    <a:cubicBezTo>
                      <a:pt x="1969" y="1526"/>
                      <a:pt x="3230" y="925"/>
                      <a:pt x="2988" y="558"/>
                    </a:cubicBezTo>
                    <a:cubicBezTo>
                      <a:pt x="2950" y="500"/>
                      <a:pt x="2897" y="476"/>
                      <a:pt x="2835" y="476"/>
                    </a:cubicBezTo>
                    <a:cubicBezTo>
                      <a:pt x="2511" y="476"/>
                      <a:pt x="1929" y="1140"/>
                      <a:pt x="1837" y="1233"/>
                    </a:cubicBezTo>
                    <a:cubicBezTo>
                      <a:pt x="1844" y="1051"/>
                      <a:pt x="2038" y="1"/>
                      <a:pt x="16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7"/>
              <p:cNvSpPr/>
              <p:nvPr/>
            </p:nvSpPr>
            <p:spPr>
              <a:xfrm>
                <a:off x="5368350" y="626050"/>
                <a:ext cx="34900" cy="69800"/>
              </a:xfrm>
              <a:custGeom>
                <a:avLst/>
                <a:gdLst/>
                <a:ahLst/>
                <a:cxnLst/>
                <a:rect l="l" t="t" r="r" b="b"/>
                <a:pathLst>
                  <a:path w="1396" h="2792" extrusionOk="0">
                    <a:moveTo>
                      <a:pt x="1007" y="0"/>
                    </a:moveTo>
                    <a:cubicBezTo>
                      <a:pt x="943" y="0"/>
                      <a:pt x="878" y="27"/>
                      <a:pt x="822" y="92"/>
                    </a:cubicBezTo>
                    <a:cubicBezTo>
                      <a:pt x="213" y="774"/>
                      <a:pt x="0" y="1720"/>
                      <a:pt x="242" y="2600"/>
                    </a:cubicBezTo>
                    <a:cubicBezTo>
                      <a:pt x="280" y="2734"/>
                      <a:pt x="383" y="2792"/>
                      <a:pt x="489" y="2792"/>
                    </a:cubicBezTo>
                    <a:cubicBezTo>
                      <a:pt x="655" y="2792"/>
                      <a:pt x="828" y="2652"/>
                      <a:pt x="770" y="2446"/>
                    </a:cubicBezTo>
                    <a:cubicBezTo>
                      <a:pt x="580" y="1757"/>
                      <a:pt x="748" y="1016"/>
                      <a:pt x="1218" y="474"/>
                    </a:cubicBezTo>
                    <a:cubicBezTo>
                      <a:pt x="1396" y="273"/>
                      <a:pt x="1210" y="0"/>
                      <a:pt x="1007"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7"/>
              <p:cNvSpPr/>
              <p:nvPr/>
            </p:nvSpPr>
            <p:spPr>
              <a:xfrm>
                <a:off x="5459825" y="712850"/>
                <a:ext cx="20550" cy="15050"/>
              </a:xfrm>
              <a:custGeom>
                <a:avLst/>
                <a:gdLst/>
                <a:ahLst/>
                <a:cxnLst/>
                <a:rect l="l" t="t" r="r" b="b"/>
                <a:pathLst>
                  <a:path w="822" h="602" extrusionOk="0">
                    <a:moveTo>
                      <a:pt x="420" y="0"/>
                    </a:moveTo>
                    <a:cubicBezTo>
                      <a:pt x="414" y="0"/>
                      <a:pt x="409" y="0"/>
                      <a:pt x="403" y="0"/>
                    </a:cubicBezTo>
                    <a:cubicBezTo>
                      <a:pt x="176" y="0"/>
                      <a:pt x="0" y="154"/>
                      <a:pt x="0" y="338"/>
                    </a:cubicBezTo>
                    <a:cubicBezTo>
                      <a:pt x="7" y="521"/>
                      <a:pt x="191" y="602"/>
                      <a:pt x="411" y="602"/>
                    </a:cubicBezTo>
                    <a:cubicBezTo>
                      <a:pt x="638" y="602"/>
                      <a:pt x="821" y="506"/>
                      <a:pt x="821" y="323"/>
                    </a:cubicBezTo>
                    <a:cubicBezTo>
                      <a:pt x="821" y="144"/>
                      <a:pt x="640" y="0"/>
                      <a:pt x="420" y="0"/>
                    </a:cubicBez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7"/>
              <p:cNvSpPr/>
              <p:nvPr/>
            </p:nvSpPr>
            <p:spPr>
              <a:xfrm>
                <a:off x="5467875" y="702925"/>
                <a:ext cx="9925" cy="7375"/>
              </a:xfrm>
              <a:custGeom>
                <a:avLst/>
                <a:gdLst/>
                <a:ahLst/>
                <a:cxnLst/>
                <a:rect l="l" t="t" r="r" b="b"/>
                <a:pathLst>
                  <a:path w="397" h="295" extrusionOk="0">
                    <a:moveTo>
                      <a:pt x="222" y="1"/>
                    </a:moveTo>
                    <a:cubicBezTo>
                      <a:pt x="214" y="1"/>
                      <a:pt x="206" y="1"/>
                      <a:pt x="199" y="1"/>
                    </a:cubicBezTo>
                    <a:cubicBezTo>
                      <a:pt x="89" y="1"/>
                      <a:pt x="1" y="45"/>
                      <a:pt x="1" y="133"/>
                    </a:cubicBezTo>
                    <a:cubicBezTo>
                      <a:pt x="22" y="242"/>
                      <a:pt x="109" y="295"/>
                      <a:pt x="197" y="295"/>
                    </a:cubicBezTo>
                    <a:cubicBezTo>
                      <a:pt x="287" y="295"/>
                      <a:pt x="378" y="238"/>
                      <a:pt x="397" y="126"/>
                    </a:cubicBezTo>
                    <a:cubicBezTo>
                      <a:pt x="397" y="44"/>
                      <a:pt x="321" y="1"/>
                      <a:pt x="222" y="1"/>
                    </a:cubicBez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7"/>
              <p:cNvSpPr/>
              <p:nvPr/>
            </p:nvSpPr>
            <p:spPr>
              <a:xfrm>
                <a:off x="5480150" y="705675"/>
                <a:ext cx="14525" cy="10925"/>
              </a:xfrm>
              <a:custGeom>
                <a:avLst/>
                <a:gdLst/>
                <a:ahLst/>
                <a:cxnLst/>
                <a:rect l="l" t="t" r="r" b="b"/>
                <a:pathLst>
                  <a:path w="581" h="437" extrusionOk="0">
                    <a:moveTo>
                      <a:pt x="312" y="0"/>
                    </a:moveTo>
                    <a:cubicBezTo>
                      <a:pt x="250" y="0"/>
                      <a:pt x="189" y="22"/>
                      <a:pt x="140" y="67"/>
                    </a:cubicBezTo>
                    <a:cubicBezTo>
                      <a:pt x="30" y="126"/>
                      <a:pt x="1" y="280"/>
                      <a:pt x="89" y="375"/>
                    </a:cubicBezTo>
                    <a:cubicBezTo>
                      <a:pt x="123" y="418"/>
                      <a:pt x="160" y="437"/>
                      <a:pt x="201" y="437"/>
                    </a:cubicBezTo>
                    <a:cubicBezTo>
                      <a:pt x="258" y="437"/>
                      <a:pt x="321" y="401"/>
                      <a:pt x="389" y="346"/>
                    </a:cubicBezTo>
                    <a:cubicBezTo>
                      <a:pt x="507" y="251"/>
                      <a:pt x="580" y="185"/>
                      <a:pt x="499" y="82"/>
                    </a:cubicBezTo>
                    <a:cubicBezTo>
                      <a:pt x="449" y="28"/>
                      <a:pt x="380" y="0"/>
                      <a:pt x="312" y="0"/>
                    </a:cubicBez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7"/>
              <p:cNvSpPr/>
              <p:nvPr/>
            </p:nvSpPr>
            <p:spPr>
              <a:xfrm>
                <a:off x="5509300" y="654700"/>
                <a:ext cx="192675" cy="150325"/>
              </a:xfrm>
              <a:custGeom>
                <a:avLst/>
                <a:gdLst/>
                <a:ahLst/>
                <a:cxnLst/>
                <a:rect l="l" t="t" r="r" b="b"/>
                <a:pathLst>
                  <a:path w="7707" h="6013" extrusionOk="0">
                    <a:moveTo>
                      <a:pt x="3166" y="0"/>
                    </a:moveTo>
                    <a:cubicBezTo>
                      <a:pt x="2160" y="0"/>
                      <a:pt x="1328" y="499"/>
                      <a:pt x="814" y="1549"/>
                    </a:cubicBezTo>
                    <a:cubicBezTo>
                      <a:pt x="1" y="3213"/>
                      <a:pt x="814" y="4599"/>
                      <a:pt x="2662" y="5494"/>
                    </a:cubicBezTo>
                    <a:cubicBezTo>
                      <a:pt x="3362" y="5834"/>
                      <a:pt x="4026" y="6013"/>
                      <a:pt x="4624" y="6013"/>
                    </a:cubicBezTo>
                    <a:cubicBezTo>
                      <a:pt x="5599" y="6013"/>
                      <a:pt x="6400" y="5538"/>
                      <a:pt x="6900" y="4511"/>
                    </a:cubicBezTo>
                    <a:cubicBezTo>
                      <a:pt x="7706" y="2840"/>
                      <a:pt x="6929" y="1395"/>
                      <a:pt x="5082" y="501"/>
                    </a:cubicBezTo>
                    <a:cubicBezTo>
                      <a:pt x="4403" y="171"/>
                      <a:pt x="3755" y="0"/>
                      <a:pt x="3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7"/>
              <p:cNvSpPr/>
              <p:nvPr/>
            </p:nvSpPr>
            <p:spPr>
              <a:xfrm>
                <a:off x="5521400" y="698550"/>
                <a:ext cx="172875" cy="106475"/>
              </a:xfrm>
              <a:custGeom>
                <a:avLst/>
                <a:gdLst/>
                <a:ahLst/>
                <a:cxnLst/>
                <a:rect l="l" t="t" r="r" b="b"/>
                <a:pathLst>
                  <a:path w="6915" h="4259" extrusionOk="0">
                    <a:moveTo>
                      <a:pt x="6218" y="0"/>
                    </a:moveTo>
                    <a:cubicBezTo>
                      <a:pt x="6218" y="440"/>
                      <a:pt x="6108" y="880"/>
                      <a:pt x="5903" y="1284"/>
                    </a:cubicBezTo>
                    <a:cubicBezTo>
                      <a:pt x="5403" y="2310"/>
                      <a:pt x="4605" y="2785"/>
                      <a:pt x="3630" y="2785"/>
                    </a:cubicBezTo>
                    <a:cubicBezTo>
                      <a:pt x="3032" y="2785"/>
                      <a:pt x="2368" y="2606"/>
                      <a:pt x="1665" y="2266"/>
                    </a:cubicBezTo>
                    <a:cubicBezTo>
                      <a:pt x="946" y="1914"/>
                      <a:pt x="389" y="1496"/>
                      <a:pt x="15" y="1012"/>
                    </a:cubicBezTo>
                    <a:lnTo>
                      <a:pt x="15" y="1012"/>
                    </a:lnTo>
                    <a:cubicBezTo>
                      <a:pt x="0" y="2134"/>
                      <a:pt x="800" y="3072"/>
                      <a:pt x="2171" y="3740"/>
                    </a:cubicBezTo>
                    <a:cubicBezTo>
                      <a:pt x="2873" y="4080"/>
                      <a:pt x="3538" y="4259"/>
                      <a:pt x="4136" y="4259"/>
                    </a:cubicBezTo>
                    <a:cubicBezTo>
                      <a:pt x="5111" y="4259"/>
                      <a:pt x="5909" y="3784"/>
                      <a:pt x="6408" y="2757"/>
                    </a:cubicBezTo>
                    <a:cubicBezTo>
                      <a:pt x="6914" y="1723"/>
                      <a:pt x="6804" y="778"/>
                      <a:pt x="62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7"/>
              <p:cNvSpPr/>
              <p:nvPr/>
            </p:nvSpPr>
            <p:spPr>
              <a:xfrm>
                <a:off x="5605075" y="655400"/>
                <a:ext cx="51250" cy="48900"/>
              </a:xfrm>
              <a:custGeom>
                <a:avLst/>
                <a:gdLst/>
                <a:ahLst/>
                <a:cxnLst/>
                <a:rect l="l" t="t" r="r" b="b"/>
                <a:pathLst>
                  <a:path w="2050" h="1956" extrusionOk="0">
                    <a:moveTo>
                      <a:pt x="1142" y="0"/>
                    </a:moveTo>
                    <a:cubicBezTo>
                      <a:pt x="843" y="0"/>
                      <a:pt x="943" y="612"/>
                      <a:pt x="943" y="612"/>
                    </a:cubicBezTo>
                    <a:cubicBezTo>
                      <a:pt x="943" y="612"/>
                      <a:pt x="816" y="119"/>
                      <a:pt x="598" y="119"/>
                    </a:cubicBezTo>
                    <a:cubicBezTo>
                      <a:pt x="582" y="119"/>
                      <a:pt x="564" y="122"/>
                      <a:pt x="547" y="128"/>
                    </a:cubicBezTo>
                    <a:cubicBezTo>
                      <a:pt x="290" y="216"/>
                      <a:pt x="730" y="597"/>
                      <a:pt x="730" y="597"/>
                    </a:cubicBezTo>
                    <a:cubicBezTo>
                      <a:pt x="730" y="597"/>
                      <a:pt x="539" y="448"/>
                      <a:pt x="363" y="448"/>
                    </a:cubicBezTo>
                    <a:cubicBezTo>
                      <a:pt x="283" y="448"/>
                      <a:pt x="206" y="479"/>
                      <a:pt x="151" y="568"/>
                    </a:cubicBezTo>
                    <a:cubicBezTo>
                      <a:pt x="11" y="795"/>
                      <a:pt x="437" y="891"/>
                      <a:pt x="627" y="920"/>
                    </a:cubicBezTo>
                    <a:cubicBezTo>
                      <a:pt x="568" y="913"/>
                      <a:pt x="483" y="905"/>
                      <a:pt x="396" y="905"/>
                    </a:cubicBezTo>
                    <a:cubicBezTo>
                      <a:pt x="204" y="905"/>
                      <a:pt x="1" y="942"/>
                      <a:pt x="26" y="1103"/>
                    </a:cubicBezTo>
                    <a:cubicBezTo>
                      <a:pt x="45" y="1210"/>
                      <a:pt x="137" y="1244"/>
                      <a:pt x="247" y="1244"/>
                    </a:cubicBezTo>
                    <a:cubicBezTo>
                      <a:pt x="439" y="1244"/>
                      <a:pt x="686" y="1140"/>
                      <a:pt x="686" y="1140"/>
                    </a:cubicBezTo>
                    <a:lnTo>
                      <a:pt x="686" y="1140"/>
                    </a:lnTo>
                    <a:cubicBezTo>
                      <a:pt x="686" y="1140"/>
                      <a:pt x="48" y="1463"/>
                      <a:pt x="598" y="1770"/>
                    </a:cubicBezTo>
                    <a:cubicBezTo>
                      <a:pt x="648" y="1799"/>
                      <a:pt x="691" y="1811"/>
                      <a:pt x="729" y="1811"/>
                    </a:cubicBezTo>
                    <a:cubicBezTo>
                      <a:pt x="968" y="1811"/>
                      <a:pt x="979" y="1314"/>
                      <a:pt x="979" y="1249"/>
                    </a:cubicBezTo>
                    <a:lnTo>
                      <a:pt x="979" y="1249"/>
                    </a:lnTo>
                    <a:cubicBezTo>
                      <a:pt x="980" y="1322"/>
                      <a:pt x="992" y="1956"/>
                      <a:pt x="1308" y="1956"/>
                    </a:cubicBezTo>
                    <a:cubicBezTo>
                      <a:pt x="1318" y="1956"/>
                      <a:pt x="1328" y="1955"/>
                      <a:pt x="1338" y="1954"/>
                    </a:cubicBezTo>
                    <a:cubicBezTo>
                      <a:pt x="1698" y="1902"/>
                      <a:pt x="1104" y="1089"/>
                      <a:pt x="1104" y="1089"/>
                    </a:cubicBezTo>
                    <a:lnTo>
                      <a:pt x="1104" y="1089"/>
                    </a:lnTo>
                    <a:cubicBezTo>
                      <a:pt x="1104" y="1089"/>
                      <a:pt x="1419" y="1439"/>
                      <a:pt x="1659" y="1439"/>
                    </a:cubicBezTo>
                    <a:cubicBezTo>
                      <a:pt x="1728" y="1439"/>
                      <a:pt x="1790" y="1411"/>
                      <a:pt x="1837" y="1338"/>
                    </a:cubicBezTo>
                    <a:cubicBezTo>
                      <a:pt x="2050" y="1001"/>
                      <a:pt x="1368" y="993"/>
                      <a:pt x="1368" y="993"/>
                    </a:cubicBezTo>
                    <a:cubicBezTo>
                      <a:pt x="1368" y="993"/>
                      <a:pt x="1962" y="979"/>
                      <a:pt x="1866" y="590"/>
                    </a:cubicBezTo>
                    <a:cubicBezTo>
                      <a:pt x="1842" y="484"/>
                      <a:pt x="1786" y="445"/>
                      <a:pt x="1718" y="445"/>
                    </a:cubicBezTo>
                    <a:cubicBezTo>
                      <a:pt x="1603" y="445"/>
                      <a:pt x="1453" y="556"/>
                      <a:pt x="1360" y="634"/>
                    </a:cubicBezTo>
                    <a:cubicBezTo>
                      <a:pt x="1485" y="502"/>
                      <a:pt x="1676" y="231"/>
                      <a:pt x="1309" y="47"/>
                    </a:cubicBezTo>
                    <a:cubicBezTo>
                      <a:pt x="1243" y="14"/>
                      <a:pt x="1188" y="0"/>
                      <a:pt x="11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7"/>
              <p:cNvSpPr/>
              <p:nvPr/>
            </p:nvSpPr>
            <p:spPr>
              <a:xfrm>
                <a:off x="5622025" y="743825"/>
                <a:ext cx="17800" cy="13025"/>
              </a:xfrm>
              <a:custGeom>
                <a:avLst/>
                <a:gdLst/>
                <a:ahLst/>
                <a:cxnLst/>
                <a:rect l="l" t="t" r="r" b="b"/>
                <a:pathLst>
                  <a:path w="712" h="521" extrusionOk="0">
                    <a:moveTo>
                      <a:pt x="353" y="0"/>
                    </a:moveTo>
                    <a:cubicBezTo>
                      <a:pt x="162" y="0"/>
                      <a:pt x="1" y="125"/>
                      <a:pt x="1" y="286"/>
                    </a:cubicBezTo>
                    <a:cubicBezTo>
                      <a:pt x="1" y="448"/>
                      <a:pt x="162" y="521"/>
                      <a:pt x="353" y="521"/>
                    </a:cubicBezTo>
                    <a:cubicBezTo>
                      <a:pt x="551" y="521"/>
                      <a:pt x="712" y="448"/>
                      <a:pt x="712" y="286"/>
                    </a:cubicBezTo>
                    <a:cubicBezTo>
                      <a:pt x="712" y="125"/>
                      <a:pt x="551"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7"/>
              <p:cNvSpPr/>
              <p:nvPr/>
            </p:nvSpPr>
            <p:spPr>
              <a:xfrm>
                <a:off x="5629175" y="735200"/>
                <a:ext cx="8650" cy="6400"/>
              </a:xfrm>
              <a:custGeom>
                <a:avLst/>
                <a:gdLst/>
                <a:ahLst/>
                <a:cxnLst/>
                <a:rect l="l" t="t" r="r" b="b"/>
                <a:pathLst>
                  <a:path w="346" h="256" extrusionOk="0">
                    <a:moveTo>
                      <a:pt x="177" y="1"/>
                    </a:moveTo>
                    <a:cubicBezTo>
                      <a:pt x="81" y="1"/>
                      <a:pt x="1" y="37"/>
                      <a:pt x="1" y="118"/>
                    </a:cubicBezTo>
                    <a:cubicBezTo>
                      <a:pt x="19" y="210"/>
                      <a:pt x="96" y="256"/>
                      <a:pt x="173" y="256"/>
                    </a:cubicBezTo>
                    <a:cubicBezTo>
                      <a:pt x="250" y="256"/>
                      <a:pt x="327" y="210"/>
                      <a:pt x="345" y="118"/>
                    </a:cubicBezTo>
                    <a:cubicBezTo>
                      <a:pt x="345" y="37"/>
                      <a:pt x="272" y="1"/>
                      <a:pt x="1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7"/>
              <p:cNvSpPr/>
              <p:nvPr/>
            </p:nvSpPr>
            <p:spPr>
              <a:xfrm>
                <a:off x="5639800" y="737825"/>
                <a:ext cx="12500" cy="9475"/>
              </a:xfrm>
              <a:custGeom>
                <a:avLst/>
                <a:gdLst/>
                <a:ahLst/>
                <a:cxnLst/>
                <a:rect l="l" t="t" r="r" b="b"/>
                <a:pathLst>
                  <a:path w="500" h="379" extrusionOk="0">
                    <a:moveTo>
                      <a:pt x="271" y="1"/>
                    </a:moveTo>
                    <a:cubicBezTo>
                      <a:pt x="219" y="1"/>
                      <a:pt x="167" y="19"/>
                      <a:pt x="125" y="57"/>
                    </a:cubicBezTo>
                    <a:cubicBezTo>
                      <a:pt x="23" y="108"/>
                      <a:pt x="1" y="240"/>
                      <a:pt x="74" y="321"/>
                    </a:cubicBezTo>
                    <a:cubicBezTo>
                      <a:pt x="102" y="362"/>
                      <a:pt x="134" y="378"/>
                      <a:pt x="170" y="378"/>
                    </a:cubicBezTo>
                    <a:cubicBezTo>
                      <a:pt x="218" y="378"/>
                      <a:pt x="272" y="348"/>
                      <a:pt x="331" y="306"/>
                    </a:cubicBezTo>
                    <a:cubicBezTo>
                      <a:pt x="433" y="226"/>
                      <a:pt x="499" y="167"/>
                      <a:pt x="433" y="72"/>
                    </a:cubicBezTo>
                    <a:cubicBezTo>
                      <a:pt x="390" y="25"/>
                      <a:pt x="331" y="1"/>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5535625" y="659125"/>
                <a:ext cx="58625" cy="50675"/>
              </a:xfrm>
              <a:custGeom>
                <a:avLst/>
                <a:gdLst/>
                <a:ahLst/>
                <a:cxnLst/>
                <a:rect l="l" t="t" r="r" b="b"/>
                <a:pathLst>
                  <a:path w="2345" h="2027" extrusionOk="0">
                    <a:moveTo>
                      <a:pt x="2085" y="1"/>
                    </a:moveTo>
                    <a:cubicBezTo>
                      <a:pt x="2080" y="1"/>
                      <a:pt x="2076" y="1"/>
                      <a:pt x="2071" y="1"/>
                    </a:cubicBezTo>
                    <a:cubicBezTo>
                      <a:pt x="1066" y="74"/>
                      <a:pt x="231" y="815"/>
                      <a:pt x="25" y="1805"/>
                    </a:cubicBezTo>
                    <a:cubicBezTo>
                      <a:pt x="0" y="1944"/>
                      <a:pt x="113" y="2027"/>
                      <a:pt x="223" y="2027"/>
                    </a:cubicBezTo>
                    <a:cubicBezTo>
                      <a:pt x="304" y="2027"/>
                      <a:pt x="385" y="1981"/>
                      <a:pt x="407" y="1878"/>
                    </a:cubicBezTo>
                    <a:cubicBezTo>
                      <a:pt x="575" y="1057"/>
                      <a:pt x="1264" y="448"/>
                      <a:pt x="2100" y="390"/>
                    </a:cubicBezTo>
                    <a:cubicBezTo>
                      <a:pt x="2345" y="368"/>
                      <a:pt x="2321" y="1"/>
                      <a:pt x="2085"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7"/>
              <p:cNvSpPr/>
              <p:nvPr/>
            </p:nvSpPr>
            <p:spPr>
              <a:xfrm>
                <a:off x="5124750" y="238050"/>
                <a:ext cx="433525" cy="482925"/>
              </a:xfrm>
              <a:custGeom>
                <a:avLst/>
                <a:gdLst/>
                <a:ahLst/>
                <a:cxnLst/>
                <a:rect l="l" t="t" r="r" b="b"/>
                <a:pathLst>
                  <a:path w="17341" h="19317" extrusionOk="0">
                    <a:moveTo>
                      <a:pt x="13395" y="8172"/>
                    </a:moveTo>
                    <a:cubicBezTo>
                      <a:pt x="13470" y="8172"/>
                      <a:pt x="13551" y="8187"/>
                      <a:pt x="13638" y="8222"/>
                    </a:cubicBezTo>
                    <a:cubicBezTo>
                      <a:pt x="14576" y="8589"/>
                      <a:pt x="14517" y="9974"/>
                      <a:pt x="13887" y="10575"/>
                    </a:cubicBezTo>
                    <a:cubicBezTo>
                      <a:pt x="13550" y="10898"/>
                      <a:pt x="13080" y="11045"/>
                      <a:pt x="12633" y="11177"/>
                    </a:cubicBezTo>
                    <a:lnTo>
                      <a:pt x="11724" y="11455"/>
                    </a:lnTo>
                    <a:cubicBezTo>
                      <a:pt x="11571" y="11502"/>
                      <a:pt x="11406" y="11548"/>
                      <a:pt x="11248" y="11548"/>
                    </a:cubicBezTo>
                    <a:cubicBezTo>
                      <a:pt x="11157" y="11548"/>
                      <a:pt x="11067" y="11532"/>
                      <a:pt x="10984" y="11492"/>
                    </a:cubicBezTo>
                    <a:cubicBezTo>
                      <a:pt x="10639" y="11323"/>
                      <a:pt x="10588" y="10825"/>
                      <a:pt x="10778" y="10502"/>
                    </a:cubicBezTo>
                    <a:cubicBezTo>
                      <a:pt x="10969" y="10172"/>
                      <a:pt x="11321" y="9982"/>
                      <a:pt x="11658" y="9806"/>
                    </a:cubicBezTo>
                    <a:cubicBezTo>
                      <a:pt x="12157" y="9542"/>
                      <a:pt x="12465" y="9292"/>
                      <a:pt x="12707" y="8772"/>
                    </a:cubicBezTo>
                    <a:cubicBezTo>
                      <a:pt x="12855" y="8462"/>
                      <a:pt x="13072" y="8172"/>
                      <a:pt x="13395" y="8172"/>
                    </a:cubicBezTo>
                    <a:close/>
                    <a:moveTo>
                      <a:pt x="5073" y="10879"/>
                    </a:moveTo>
                    <a:cubicBezTo>
                      <a:pt x="5307" y="10879"/>
                      <a:pt x="5540" y="10920"/>
                      <a:pt x="5727" y="11052"/>
                    </a:cubicBezTo>
                    <a:cubicBezTo>
                      <a:pt x="6123" y="11331"/>
                      <a:pt x="6181" y="11924"/>
                      <a:pt x="5983" y="12364"/>
                    </a:cubicBezTo>
                    <a:cubicBezTo>
                      <a:pt x="5785" y="12812"/>
                      <a:pt x="5389" y="13134"/>
                      <a:pt x="5001" y="13420"/>
                    </a:cubicBezTo>
                    <a:cubicBezTo>
                      <a:pt x="4612" y="13713"/>
                      <a:pt x="4202" y="13999"/>
                      <a:pt x="3945" y="14410"/>
                    </a:cubicBezTo>
                    <a:cubicBezTo>
                      <a:pt x="3798" y="14637"/>
                      <a:pt x="3703" y="14901"/>
                      <a:pt x="3578" y="15143"/>
                    </a:cubicBezTo>
                    <a:cubicBezTo>
                      <a:pt x="3383" y="15500"/>
                      <a:pt x="3099" y="15738"/>
                      <a:pt x="2742" y="15738"/>
                    </a:cubicBezTo>
                    <a:cubicBezTo>
                      <a:pt x="2629" y="15738"/>
                      <a:pt x="2510" y="15715"/>
                      <a:pt x="2383" y="15664"/>
                    </a:cubicBezTo>
                    <a:cubicBezTo>
                      <a:pt x="2083" y="15546"/>
                      <a:pt x="1811" y="15348"/>
                      <a:pt x="1709" y="15033"/>
                    </a:cubicBezTo>
                    <a:cubicBezTo>
                      <a:pt x="1430" y="14168"/>
                      <a:pt x="1841" y="12995"/>
                      <a:pt x="2347" y="12313"/>
                    </a:cubicBezTo>
                    <a:cubicBezTo>
                      <a:pt x="2948" y="11507"/>
                      <a:pt x="3850" y="10993"/>
                      <a:pt x="4840" y="10891"/>
                    </a:cubicBezTo>
                    <a:cubicBezTo>
                      <a:pt x="4917" y="10883"/>
                      <a:pt x="4995" y="10879"/>
                      <a:pt x="5073" y="10879"/>
                    </a:cubicBezTo>
                    <a:close/>
                    <a:moveTo>
                      <a:pt x="10230" y="1"/>
                    </a:moveTo>
                    <a:cubicBezTo>
                      <a:pt x="9350" y="1"/>
                      <a:pt x="8471" y="133"/>
                      <a:pt x="7633" y="406"/>
                    </a:cubicBezTo>
                    <a:cubicBezTo>
                      <a:pt x="6878" y="656"/>
                      <a:pt x="6057" y="1125"/>
                      <a:pt x="5925" y="1909"/>
                    </a:cubicBezTo>
                    <a:cubicBezTo>
                      <a:pt x="5800" y="2635"/>
                      <a:pt x="6313" y="3317"/>
                      <a:pt x="6870" y="3794"/>
                    </a:cubicBezTo>
                    <a:cubicBezTo>
                      <a:pt x="7428" y="4270"/>
                      <a:pt x="8087" y="4688"/>
                      <a:pt x="8417" y="5355"/>
                    </a:cubicBezTo>
                    <a:cubicBezTo>
                      <a:pt x="8967" y="6455"/>
                      <a:pt x="8359" y="7848"/>
                      <a:pt x="7398" y="8618"/>
                    </a:cubicBezTo>
                    <a:cubicBezTo>
                      <a:pt x="6431" y="9388"/>
                      <a:pt x="5199" y="9703"/>
                      <a:pt x="4011" y="10070"/>
                    </a:cubicBezTo>
                    <a:cubicBezTo>
                      <a:pt x="2831" y="10436"/>
                      <a:pt x="1614" y="10920"/>
                      <a:pt x="873" y="11910"/>
                    </a:cubicBezTo>
                    <a:cubicBezTo>
                      <a:pt x="162" y="12856"/>
                      <a:pt x="1" y="14124"/>
                      <a:pt x="191" y="15290"/>
                    </a:cubicBezTo>
                    <a:cubicBezTo>
                      <a:pt x="352" y="16302"/>
                      <a:pt x="668" y="17284"/>
                      <a:pt x="1115" y="18208"/>
                    </a:cubicBezTo>
                    <a:cubicBezTo>
                      <a:pt x="1574" y="19125"/>
                      <a:pt x="2842" y="19316"/>
                      <a:pt x="4051" y="19316"/>
                    </a:cubicBezTo>
                    <a:cubicBezTo>
                      <a:pt x="4756" y="19316"/>
                      <a:pt x="5441" y="19251"/>
                      <a:pt x="5932" y="19227"/>
                    </a:cubicBezTo>
                    <a:cubicBezTo>
                      <a:pt x="8095" y="19132"/>
                      <a:pt x="10228" y="18677"/>
                      <a:pt x="12245" y="17893"/>
                    </a:cubicBezTo>
                    <a:cubicBezTo>
                      <a:pt x="12758" y="17687"/>
                      <a:pt x="13322" y="17394"/>
                      <a:pt x="13440" y="16859"/>
                    </a:cubicBezTo>
                    <a:cubicBezTo>
                      <a:pt x="13564" y="16294"/>
                      <a:pt x="13117" y="15766"/>
                      <a:pt x="12677" y="15400"/>
                    </a:cubicBezTo>
                    <a:cubicBezTo>
                      <a:pt x="12230" y="15026"/>
                      <a:pt x="11709" y="14652"/>
                      <a:pt x="11599" y="14087"/>
                    </a:cubicBezTo>
                    <a:cubicBezTo>
                      <a:pt x="11453" y="13384"/>
                      <a:pt x="12025" y="12709"/>
                      <a:pt x="12677" y="12394"/>
                    </a:cubicBezTo>
                    <a:cubicBezTo>
                      <a:pt x="13322" y="12078"/>
                      <a:pt x="14063" y="11998"/>
                      <a:pt x="14730" y="11734"/>
                    </a:cubicBezTo>
                    <a:cubicBezTo>
                      <a:pt x="15405" y="11463"/>
                      <a:pt x="16050" y="10905"/>
                      <a:pt x="16057" y="10180"/>
                    </a:cubicBezTo>
                    <a:cubicBezTo>
                      <a:pt x="16072" y="9314"/>
                      <a:pt x="15155" y="8603"/>
                      <a:pt x="15251" y="7738"/>
                    </a:cubicBezTo>
                    <a:cubicBezTo>
                      <a:pt x="15339" y="6822"/>
                      <a:pt x="16446" y="6411"/>
                      <a:pt x="16952" y="5634"/>
                    </a:cubicBezTo>
                    <a:cubicBezTo>
                      <a:pt x="17340" y="5040"/>
                      <a:pt x="17326" y="4241"/>
                      <a:pt x="17047" y="3588"/>
                    </a:cubicBezTo>
                    <a:cubicBezTo>
                      <a:pt x="16776" y="2928"/>
                      <a:pt x="16277" y="2393"/>
                      <a:pt x="15727" y="1939"/>
                    </a:cubicBezTo>
                    <a:cubicBezTo>
                      <a:pt x="14194" y="674"/>
                      <a:pt x="12210" y="1"/>
                      <a:pt x="10230" y="1"/>
                    </a:cubicBezTo>
                    <a:close/>
                  </a:path>
                </a:pathLst>
              </a:custGeom>
              <a:solidFill>
                <a:srgbClr val="F5CA78">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7"/>
              <p:cNvSpPr/>
              <p:nvPr/>
            </p:nvSpPr>
            <p:spPr>
              <a:xfrm>
                <a:off x="5159950" y="602775"/>
                <a:ext cx="276250" cy="160525"/>
              </a:xfrm>
              <a:custGeom>
                <a:avLst/>
                <a:gdLst/>
                <a:ahLst/>
                <a:cxnLst/>
                <a:rect l="l" t="t" r="r" b="b"/>
                <a:pathLst>
                  <a:path w="11050" h="6421" extrusionOk="0">
                    <a:moveTo>
                      <a:pt x="3043" y="1"/>
                    </a:moveTo>
                    <a:cubicBezTo>
                      <a:pt x="2802" y="1"/>
                      <a:pt x="2561" y="44"/>
                      <a:pt x="2332" y="129"/>
                    </a:cubicBezTo>
                    <a:cubicBezTo>
                      <a:pt x="1445" y="459"/>
                      <a:pt x="821" y="1075"/>
                      <a:pt x="425" y="1947"/>
                    </a:cubicBezTo>
                    <a:cubicBezTo>
                      <a:pt x="0" y="2878"/>
                      <a:pt x="345" y="3978"/>
                      <a:pt x="1225" y="4506"/>
                    </a:cubicBezTo>
                    <a:cubicBezTo>
                      <a:pt x="2713" y="5408"/>
                      <a:pt x="4590" y="6024"/>
                      <a:pt x="6826" y="6376"/>
                    </a:cubicBezTo>
                    <a:cubicBezTo>
                      <a:pt x="7020" y="6405"/>
                      <a:pt x="7215" y="6420"/>
                      <a:pt x="7409" y="6420"/>
                    </a:cubicBezTo>
                    <a:cubicBezTo>
                      <a:pt x="8451" y="6420"/>
                      <a:pt x="9461" y="5993"/>
                      <a:pt x="10147" y="5195"/>
                    </a:cubicBezTo>
                    <a:cubicBezTo>
                      <a:pt x="10221" y="5100"/>
                      <a:pt x="10294" y="5005"/>
                      <a:pt x="10367" y="4909"/>
                    </a:cubicBezTo>
                    <a:cubicBezTo>
                      <a:pt x="11049" y="3912"/>
                      <a:pt x="10683" y="2534"/>
                      <a:pt x="9605" y="1977"/>
                    </a:cubicBezTo>
                    <a:cubicBezTo>
                      <a:pt x="7640" y="957"/>
                      <a:pt x="5514" y="290"/>
                      <a:pt x="3314" y="19"/>
                    </a:cubicBezTo>
                    <a:cubicBezTo>
                      <a:pt x="3224" y="7"/>
                      <a:pt x="3134" y="1"/>
                      <a:pt x="30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5172950" y="649600"/>
                <a:ext cx="263425" cy="113775"/>
              </a:xfrm>
              <a:custGeom>
                <a:avLst/>
                <a:gdLst/>
                <a:ahLst/>
                <a:cxnLst/>
                <a:rect l="l" t="t" r="r" b="b"/>
                <a:pathLst>
                  <a:path w="10537" h="4551" extrusionOk="0">
                    <a:moveTo>
                      <a:pt x="8880" y="1"/>
                    </a:moveTo>
                    <a:lnTo>
                      <a:pt x="8880" y="1"/>
                    </a:lnTo>
                    <a:cubicBezTo>
                      <a:pt x="9268" y="661"/>
                      <a:pt x="9239" y="1489"/>
                      <a:pt x="8806" y="2127"/>
                    </a:cubicBezTo>
                    <a:cubicBezTo>
                      <a:pt x="8535" y="2523"/>
                      <a:pt x="8176" y="2853"/>
                      <a:pt x="7765" y="3110"/>
                    </a:cubicBezTo>
                    <a:cubicBezTo>
                      <a:pt x="7437" y="3311"/>
                      <a:pt x="7056" y="3394"/>
                      <a:pt x="6657" y="3394"/>
                    </a:cubicBezTo>
                    <a:cubicBezTo>
                      <a:pt x="5836" y="3394"/>
                      <a:pt x="4934" y="3042"/>
                      <a:pt x="4239" y="2648"/>
                    </a:cubicBezTo>
                    <a:cubicBezTo>
                      <a:pt x="3190" y="2047"/>
                      <a:pt x="2248" y="1715"/>
                      <a:pt x="1294" y="1715"/>
                    </a:cubicBezTo>
                    <a:cubicBezTo>
                      <a:pt x="874" y="1715"/>
                      <a:pt x="451" y="1780"/>
                      <a:pt x="15" y="1914"/>
                    </a:cubicBezTo>
                    <a:cubicBezTo>
                      <a:pt x="8" y="1922"/>
                      <a:pt x="1" y="1929"/>
                      <a:pt x="8" y="1929"/>
                    </a:cubicBezTo>
                    <a:cubicBezTo>
                      <a:pt x="177" y="2222"/>
                      <a:pt x="419" y="2464"/>
                      <a:pt x="705" y="2633"/>
                    </a:cubicBezTo>
                    <a:cubicBezTo>
                      <a:pt x="2200" y="3535"/>
                      <a:pt x="4077" y="4151"/>
                      <a:pt x="6328" y="4503"/>
                    </a:cubicBezTo>
                    <a:cubicBezTo>
                      <a:pt x="6523" y="4535"/>
                      <a:pt x="6718" y="4551"/>
                      <a:pt x="6912" y="4551"/>
                    </a:cubicBezTo>
                    <a:cubicBezTo>
                      <a:pt x="7953" y="4551"/>
                      <a:pt x="8957" y="4096"/>
                      <a:pt x="9649" y="3293"/>
                    </a:cubicBezTo>
                    <a:cubicBezTo>
                      <a:pt x="9715" y="3205"/>
                      <a:pt x="9781" y="3124"/>
                      <a:pt x="9840" y="3036"/>
                    </a:cubicBezTo>
                    <a:cubicBezTo>
                      <a:pt x="10537" y="2039"/>
                      <a:pt x="10163" y="661"/>
                      <a:pt x="9085" y="104"/>
                    </a:cubicBezTo>
                    <a:lnTo>
                      <a:pt x="8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5196975" y="660375"/>
                <a:ext cx="28075" cy="19325"/>
              </a:xfrm>
              <a:custGeom>
                <a:avLst/>
                <a:gdLst/>
                <a:ahLst/>
                <a:cxnLst/>
                <a:rect l="l" t="t" r="r" b="b"/>
                <a:pathLst>
                  <a:path w="1123" h="773" extrusionOk="0">
                    <a:moveTo>
                      <a:pt x="876" y="1"/>
                    </a:moveTo>
                    <a:cubicBezTo>
                      <a:pt x="868" y="1"/>
                      <a:pt x="859" y="1"/>
                      <a:pt x="851" y="2"/>
                    </a:cubicBezTo>
                    <a:cubicBezTo>
                      <a:pt x="675" y="17"/>
                      <a:pt x="594" y="208"/>
                      <a:pt x="557" y="332"/>
                    </a:cubicBezTo>
                    <a:cubicBezTo>
                      <a:pt x="489" y="259"/>
                      <a:pt x="371" y="166"/>
                      <a:pt x="248" y="166"/>
                    </a:cubicBezTo>
                    <a:cubicBezTo>
                      <a:pt x="199" y="166"/>
                      <a:pt x="150" y="180"/>
                      <a:pt x="103" y="215"/>
                    </a:cubicBezTo>
                    <a:cubicBezTo>
                      <a:pt x="44" y="252"/>
                      <a:pt x="15" y="310"/>
                      <a:pt x="8" y="376"/>
                    </a:cubicBezTo>
                    <a:cubicBezTo>
                      <a:pt x="0" y="552"/>
                      <a:pt x="198" y="736"/>
                      <a:pt x="220" y="758"/>
                    </a:cubicBezTo>
                    <a:cubicBezTo>
                      <a:pt x="235" y="765"/>
                      <a:pt x="250" y="772"/>
                      <a:pt x="257" y="772"/>
                    </a:cubicBezTo>
                    <a:cubicBezTo>
                      <a:pt x="308" y="772"/>
                      <a:pt x="330" y="706"/>
                      <a:pt x="294" y="670"/>
                    </a:cubicBezTo>
                    <a:cubicBezTo>
                      <a:pt x="242" y="626"/>
                      <a:pt x="110" y="486"/>
                      <a:pt x="118" y="384"/>
                    </a:cubicBezTo>
                    <a:cubicBezTo>
                      <a:pt x="118" y="347"/>
                      <a:pt x="132" y="325"/>
                      <a:pt x="162" y="303"/>
                    </a:cubicBezTo>
                    <a:cubicBezTo>
                      <a:pt x="188" y="284"/>
                      <a:pt x="216" y="276"/>
                      <a:pt x="245" y="276"/>
                    </a:cubicBezTo>
                    <a:cubicBezTo>
                      <a:pt x="391" y="276"/>
                      <a:pt x="550" y="486"/>
                      <a:pt x="550" y="486"/>
                    </a:cubicBezTo>
                    <a:cubicBezTo>
                      <a:pt x="556" y="503"/>
                      <a:pt x="574" y="511"/>
                      <a:pt x="591" y="511"/>
                    </a:cubicBezTo>
                    <a:cubicBezTo>
                      <a:pt x="597" y="511"/>
                      <a:pt x="603" y="510"/>
                      <a:pt x="609" y="508"/>
                    </a:cubicBezTo>
                    <a:cubicBezTo>
                      <a:pt x="631" y="501"/>
                      <a:pt x="645" y="486"/>
                      <a:pt x="645" y="464"/>
                    </a:cubicBezTo>
                    <a:cubicBezTo>
                      <a:pt x="645" y="457"/>
                      <a:pt x="689" y="127"/>
                      <a:pt x="858" y="112"/>
                    </a:cubicBezTo>
                    <a:cubicBezTo>
                      <a:pt x="864" y="111"/>
                      <a:pt x="869" y="110"/>
                      <a:pt x="875" y="110"/>
                    </a:cubicBezTo>
                    <a:cubicBezTo>
                      <a:pt x="891" y="110"/>
                      <a:pt x="908" y="118"/>
                      <a:pt x="924" y="134"/>
                    </a:cubicBezTo>
                    <a:cubicBezTo>
                      <a:pt x="990" y="200"/>
                      <a:pt x="997" y="391"/>
                      <a:pt x="997" y="457"/>
                    </a:cubicBezTo>
                    <a:cubicBezTo>
                      <a:pt x="997" y="486"/>
                      <a:pt x="1019" y="516"/>
                      <a:pt x="1056" y="516"/>
                    </a:cubicBezTo>
                    <a:cubicBezTo>
                      <a:pt x="1085" y="516"/>
                      <a:pt x="1107" y="494"/>
                      <a:pt x="1107" y="464"/>
                    </a:cubicBezTo>
                    <a:cubicBezTo>
                      <a:pt x="1115" y="435"/>
                      <a:pt x="1122" y="171"/>
                      <a:pt x="997" y="54"/>
                    </a:cubicBezTo>
                    <a:cubicBezTo>
                      <a:pt x="967" y="17"/>
                      <a:pt x="921"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5347825" y="674250"/>
                <a:ext cx="26975" cy="22300"/>
              </a:xfrm>
              <a:custGeom>
                <a:avLst/>
                <a:gdLst/>
                <a:ahLst/>
                <a:cxnLst/>
                <a:rect l="l" t="t" r="r" b="b"/>
                <a:pathLst>
                  <a:path w="1079" h="892" extrusionOk="0">
                    <a:moveTo>
                      <a:pt x="267" y="0"/>
                    </a:moveTo>
                    <a:cubicBezTo>
                      <a:pt x="216" y="0"/>
                      <a:pt x="167" y="21"/>
                      <a:pt x="132" y="56"/>
                    </a:cubicBezTo>
                    <a:cubicBezTo>
                      <a:pt x="0" y="173"/>
                      <a:pt x="22" y="445"/>
                      <a:pt x="22" y="474"/>
                    </a:cubicBezTo>
                    <a:cubicBezTo>
                      <a:pt x="29" y="508"/>
                      <a:pt x="53" y="523"/>
                      <a:pt x="77" y="523"/>
                    </a:cubicBezTo>
                    <a:cubicBezTo>
                      <a:pt x="105" y="523"/>
                      <a:pt x="132" y="502"/>
                      <a:pt x="132" y="467"/>
                    </a:cubicBezTo>
                    <a:cubicBezTo>
                      <a:pt x="132" y="401"/>
                      <a:pt x="132" y="210"/>
                      <a:pt x="206" y="137"/>
                    </a:cubicBezTo>
                    <a:cubicBezTo>
                      <a:pt x="222" y="120"/>
                      <a:pt x="247" y="112"/>
                      <a:pt x="271" y="112"/>
                    </a:cubicBezTo>
                    <a:cubicBezTo>
                      <a:pt x="278" y="112"/>
                      <a:pt x="286" y="113"/>
                      <a:pt x="294" y="115"/>
                    </a:cubicBezTo>
                    <a:cubicBezTo>
                      <a:pt x="492" y="137"/>
                      <a:pt x="448" y="511"/>
                      <a:pt x="448" y="511"/>
                    </a:cubicBezTo>
                    <a:cubicBezTo>
                      <a:pt x="440" y="533"/>
                      <a:pt x="455" y="555"/>
                      <a:pt x="470" y="569"/>
                    </a:cubicBezTo>
                    <a:cubicBezTo>
                      <a:pt x="479" y="572"/>
                      <a:pt x="489" y="574"/>
                      <a:pt x="499" y="574"/>
                    </a:cubicBezTo>
                    <a:cubicBezTo>
                      <a:pt x="513" y="574"/>
                      <a:pt x="527" y="570"/>
                      <a:pt x="536" y="562"/>
                    </a:cubicBezTo>
                    <a:cubicBezTo>
                      <a:pt x="536" y="562"/>
                      <a:pt x="707" y="424"/>
                      <a:pt x="842" y="424"/>
                    </a:cubicBezTo>
                    <a:cubicBezTo>
                      <a:pt x="875" y="424"/>
                      <a:pt x="906" y="432"/>
                      <a:pt x="931" y="452"/>
                    </a:cubicBezTo>
                    <a:cubicBezTo>
                      <a:pt x="946" y="467"/>
                      <a:pt x="961" y="489"/>
                      <a:pt x="961" y="511"/>
                    </a:cubicBezTo>
                    <a:cubicBezTo>
                      <a:pt x="968" y="613"/>
                      <a:pt x="843" y="753"/>
                      <a:pt x="792" y="804"/>
                    </a:cubicBezTo>
                    <a:cubicBezTo>
                      <a:pt x="763" y="833"/>
                      <a:pt x="785" y="892"/>
                      <a:pt x="829" y="892"/>
                    </a:cubicBezTo>
                    <a:cubicBezTo>
                      <a:pt x="843" y="892"/>
                      <a:pt x="858" y="892"/>
                      <a:pt x="873" y="877"/>
                    </a:cubicBezTo>
                    <a:cubicBezTo>
                      <a:pt x="887" y="862"/>
                      <a:pt x="1078" y="672"/>
                      <a:pt x="1071" y="511"/>
                    </a:cubicBezTo>
                    <a:cubicBezTo>
                      <a:pt x="1071" y="452"/>
                      <a:pt x="1041" y="401"/>
                      <a:pt x="997" y="364"/>
                    </a:cubicBezTo>
                    <a:cubicBezTo>
                      <a:pt x="951" y="325"/>
                      <a:pt x="897" y="310"/>
                      <a:pt x="841" y="310"/>
                    </a:cubicBezTo>
                    <a:cubicBezTo>
                      <a:pt x="740" y="310"/>
                      <a:pt x="633" y="361"/>
                      <a:pt x="558" y="408"/>
                    </a:cubicBezTo>
                    <a:cubicBezTo>
                      <a:pt x="558" y="261"/>
                      <a:pt x="521" y="34"/>
                      <a:pt x="308" y="5"/>
                    </a:cubicBezTo>
                    <a:cubicBezTo>
                      <a:pt x="294" y="2"/>
                      <a:pt x="281"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5257450" y="669950"/>
                <a:ext cx="28800" cy="19650"/>
              </a:xfrm>
              <a:custGeom>
                <a:avLst/>
                <a:gdLst/>
                <a:ahLst/>
                <a:cxnLst/>
                <a:rect l="l" t="t" r="r" b="b"/>
                <a:pathLst>
                  <a:path w="1152" h="786" extrusionOk="0">
                    <a:moveTo>
                      <a:pt x="285" y="0"/>
                    </a:moveTo>
                    <a:cubicBezTo>
                      <a:pt x="279" y="0"/>
                      <a:pt x="272" y="0"/>
                      <a:pt x="265" y="1"/>
                    </a:cubicBezTo>
                    <a:cubicBezTo>
                      <a:pt x="206" y="1"/>
                      <a:pt x="140" y="30"/>
                      <a:pt x="103" y="81"/>
                    </a:cubicBezTo>
                    <a:cubicBezTo>
                      <a:pt x="1" y="228"/>
                      <a:pt x="67" y="492"/>
                      <a:pt x="81" y="521"/>
                    </a:cubicBezTo>
                    <a:cubicBezTo>
                      <a:pt x="87" y="546"/>
                      <a:pt x="109" y="560"/>
                      <a:pt x="132" y="560"/>
                    </a:cubicBezTo>
                    <a:cubicBezTo>
                      <a:pt x="137" y="560"/>
                      <a:pt x="142" y="559"/>
                      <a:pt x="147" y="558"/>
                    </a:cubicBezTo>
                    <a:cubicBezTo>
                      <a:pt x="177" y="551"/>
                      <a:pt x="191" y="521"/>
                      <a:pt x="184" y="492"/>
                    </a:cubicBezTo>
                    <a:cubicBezTo>
                      <a:pt x="169" y="426"/>
                      <a:pt x="133" y="235"/>
                      <a:pt x="191" y="147"/>
                    </a:cubicBezTo>
                    <a:cubicBezTo>
                      <a:pt x="213" y="125"/>
                      <a:pt x="243" y="111"/>
                      <a:pt x="272" y="111"/>
                    </a:cubicBezTo>
                    <a:cubicBezTo>
                      <a:pt x="274" y="111"/>
                      <a:pt x="276" y="111"/>
                      <a:pt x="278" y="111"/>
                    </a:cubicBezTo>
                    <a:cubicBezTo>
                      <a:pt x="471" y="111"/>
                      <a:pt x="499" y="477"/>
                      <a:pt x="499" y="477"/>
                    </a:cubicBezTo>
                    <a:cubicBezTo>
                      <a:pt x="499" y="499"/>
                      <a:pt x="514" y="521"/>
                      <a:pt x="536" y="529"/>
                    </a:cubicBezTo>
                    <a:cubicBezTo>
                      <a:pt x="541" y="530"/>
                      <a:pt x="547" y="531"/>
                      <a:pt x="552" y="531"/>
                    </a:cubicBezTo>
                    <a:cubicBezTo>
                      <a:pt x="569" y="531"/>
                      <a:pt x="584" y="523"/>
                      <a:pt x="595" y="507"/>
                    </a:cubicBezTo>
                    <a:cubicBezTo>
                      <a:pt x="595" y="507"/>
                      <a:pt x="760" y="308"/>
                      <a:pt x="900" y="308"/>
                    </a:cubicBezTo>
                    <a:cubicBezTo>
                      <a:pt x="921" y="308"/>
                      <a:pt x="942" y="313"/>
                      <a:pt x="961" y="323"/>
                    </a:cubicBezTo>
                    <a:cubicBezTo>
                      <a:pt x="983" y="338"/>
                      <a:pt x="998" y="360"/>
                      <a:pt x="1005" y="382"/>
                    </a:cubicBezTo>
                    <a:cubicBezTo>
                      <a:pt x="1027" y="477"/>
                      <a:pt x="932" y="639"/>
                      <a:pt x="895" y="697"/>
                    </a:cubicBezTo>
                    <a:cubicBezTo>
                      <a:pt x="873" y="719"/>
                      <a:pt x="881" y="756"/>
                      <a:pt x="910" y="771"/>
                    </a:cubicBezTo>
                    <a:cubicBezTo>
                      <a:pt x="917" y="778"/>
                      <a:pt x="925" y="778"/>
                      <a:pt x="939" y="785"/>
                    </a:cubicBezTo>
                    <a:cubicBezTo>
                      <a:pt x="961" y="785"/>
                      <a:pt x="976" y="771"/>
                      <a:pt x="983" y="756"/>
                    </a:cubicBezTo>
                    <a:cubicBezTo>
                      <a:pt x="1005" y="734"/>
                      <a:pt x="1152" y="514"/>
                      <a:pt x="1115" y="353"/>
                    </a:cubicBezTo>
                    <a:cubicBezTo>
                      <a:pt x="1101" y="301"/>
                      <a:pt x="1064" y="250"/>
                      <a:pt x="1020" y="228"/>
                    </a:cubicBezTo>
                    <a:cubicBezTo>
                      <a:pt x="980" y="206"/>
                      <a:pt x="939" y="197"/>
                      <a:pt x="900" y="197"/>
                    </a:cubicBezTo>
                    <a:cubicBezTo>
                      <a:pt x="779" y="197"/>
                      <a:pt x="666" y="281"/>
                      <a:pt x="595" y="353"/>
                    </a:cubicBezTo>
                    <a:cubicBezTo>
                      <a:pt x="566" y="211"/>
                      <a:pt x="490" y="0"/>
                      <a:pt x="285" y="0"/>
                    </a:cubicBezTo>
                    <a:close/>
                  </a:path>
                </a:pathLst>
              </a:custGeom>
              <a:solidFill>
                <a:srgbClr val="E09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5311900" y="707325"/>
                <a:ext cx="29725" cy="16350"/>
              </a:xfrm>
              <a:custGeom>
                <a:avLst/>
                <a:gdLst/>
                <a:ahLst/>
                <a:cxnLst/>
                <a:rect l="l" t="t" r="r" b="b"/>
                <a:pathLst>
                  <a:path w="1189" h="654" extrusionOk="0">
                    <a:moveTo>
                      <a:pt x="286" y="1"/>
                    </a:moveTo>
                    <a:cubicBezTo>
                      <a:pt x="265" y="1"/>
                      <a:pt x="243" y="3"/>
                      <a:pt x="220" y="9"/>
                    </a:cubicBezTo>
                    <a:cubicBezTo>
                      <a:pt x="162" y="23"/>
                      <a:pt x="103" y="67"/>
                      <a:pt x="81" y="126"/>
                    </a:cubicBezTo>
                    <a:cubicBezTo>
                      <a:pt x="0" y="280"/>
                      <a:pt x="118" y="529"/>
                      <a:pt x="132" y="559"/>
                    </a:cubicBezTo>
                    <a:cubicBezTo>
                      <a:pt x="143" y="574"/>
                      <a:pt x="161" y="587"/>
                      <a:pt x="181" y="587"/>
                    </a:cubicBezTo>
                    <a:cubicBezTo>
                      <a:pt x="189" y="587"/>
                      <a:pt x="197" y="585"/>
                      <a:pt x="206" y="581"/>
                    </a:cubicBezTo>
                    <a:cubicBezTo>
                      <a:pt x="235" y="566"/>
                      <a:pt x="250" y="537"/>
                      <a:pt x="235" y="507"/>
                    </a:cubicBezTo>
                    <a:cubicBezTo>
                      <a:pt x="206" y="449"/>
                      <a:pt x="132" y="265"/>
                      <a:pt x="176" y="170"/>
                    </a:cubicBezTo>
                    <a:cubicBezTo>
                      <a:pt x="191" y="141"/>
                      <a:pt x="220" y="119"/>
                      <a:pt x="250" y="119"/>
                    </a:cubicBezTo>
                    <a:cubicBezTo>
                      <a:pt x="263" y="115"/>
                      <a:pt x="275" y="114"/>
                      <a:pt x="287" y="114"/>
                    </a:cubicBezTo>
                    <a:cubicBezTo>
                      <a:pt x="459" y="114"/>
                      <a:pt x="536" y="434"/>
                      <a:pt x="536" y="434"/>
                    </a:cubicBezTo>
                    <a:cubicBezTo>
                      <a:pt x="543" y="456"/>
                      <a:pt x="565" y="471"/>
                      <a:pt x="587" y="471"/>
                    </a:cubicBezTo>
                    <a:cubicBezTo>
                      <a:pt x="591" y="472"/>
                      <a:pt x="595" y="473"/>
                      <a:pt x="599" y="473"/>
                    </a:cubicBezTo>
                    <a:cubicBezTo>
                      <a:pt x="616" y="473"/>
                      <a:pt x="632" y="461"/>
                      <a:pt x="638" y="449"/>
                    </a:cubicBezTo>
                    <a:cubicBezTo>
                      <a:pt x="645" y="442"/>
                      <a:pt x="782" y="193"/>
                      <a:pt x="929" y="193"/>
                    </a:cubicBezTo>
                    <a:cubicBezTo>
                      <a:pt x="942" y="193"/>
                      <a:pt x="955" y="195"/>
                      <a:pt x="968" y="199"/>
                    </a:cubicBezTo>
                    <a:cubicBezTo>
                      <a:pt x="990" y="207"/>
                      <a:pt x="1012" y="221"/>
                      <a:pt x="1019" y="243"/>
                    </a:cubicBezTo>
                    <a:cubicBezTo>
                      <a:pt x="1063" y="331"/>
                      <a:pt x="997" y="515"/>
                      <a:pt x="968" y="573"/>
                    </a:cubicBezTo>
                    <a:cubicBezTo>
                      <a:pt x="953" y="603"/>
                      <a:pt x="968" y="632"/>
                      <a:pt x="997" y="647"/>
                    </a:cubicBezTo>
                    <a:cubicBezTo>
                      <a:pt x="1005" y="654"/>
                      <a:pt x="1012" y="654"/>
                      <a:pt x="1019" y="654"/>
                    </a:cubicBezTo>
                    <a:cubicBezTo>
                      <a:pt x="1041" y="654"/>
                      <a:pt x="1063" y="639"/>
                      <a:pt x="1071" y="617"/>
                    </a:cubicBezTo>
                    <a:cubicBezTo>
                      <a:pt x="1085" y="595"/>
                      <a:pt x="1188" y="353"/>
                      <a:pt x="1122" y="199"/>
                    </a:cubicBezTo>
                    <a:cubicBezTo>
                      <a:pt x="1100" y="148"/>
                      <a:pt x="1056" y="111"/>
                      <a:pt x="1005" y="97"/>
                    </a:cubicBezTo>
                    <a:cubicBezTo>
                      <a:pt x="978" y="87"/>
                      <a:pt x="952" y="83"/>
                      <a:pt x="927" y="83"/>
                    </a:cubicBezTo>
                    <a:cubicBezTo>
                      <a:pt x="792" y="83"/>
                      <a:pt x="677" y="202"/>
                      <a:pt x="609" y="295"/>
                    </a:cubicBezTo>
                    <a:cubicBezTo>
                      <a:pt x="556" y="177"/>
                      <a:pt x="457"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5293200" y="644450"/>
                <a:ext cx="27700" cy="21875"/>
              </a:xfrm>
              <a:custGeom>
                <a:avLst/>
                <a:gdLst/>
                <a:ahLst/>
                <a:cxnLst/>
                <a:rect l="l" t="t" r="r" b="b"/>
                <a:pathLst>
                  <a:path w="1108" h="875" extrusionOk="0">
                    <a:moveTo>
                      <a:pt x="276" y="0"/>
                    </a:moveTo>
                    <a:cubicBezTo>
                      <a:pt x="219" y="0"/>
                      <a:pt x="164" y="23"/>
                      <a:pt x="125" y="68"/>
                    </a:cubicBezTo>
                    <a:cubicBezTo>
                      <a:pt x="0" y="192"/>
                      <a:pt x="30" y="463"/>
                      <a:pt x="30" y="493"/>
                    </a:cubicBezTo>
                    <a:cubicBezTo>
                      <a:pt x="36" y="526"/>
                      <a:pt x="62" y="541"/>
                      <a:pt x="88" y="541"/>
                    </a:cubicBezTo>
                    <a:cubicBezTo>
                      <a:pt x="118" y="541"/>
                      <a:pt x="148" y="518"/>
                      <a:pt x="140" y="478"/>
                    </a:cubicBezTo>
                    <a:cubicBezTo>
                      <a:pt x="132" y="420"/>
                      <a:pt x="125" y="214"/>
                      <a:pt x="198" y="141"/>
                    </a:cubicBezTo>
                    <a:cubicBezTo>
                      <a:pt x="220" y="119"/>
                      <a:pt x="250" y="112"/>
                      <a:pt x="286" y="112"/>
                    </a:cubicBezTo>
                    <a:cubicBezTo>
                      <a:pt x="484" y="134"/>
                      <a:pt x="455" y="507"/>
                      <a:pt x="455" y="507"/>
                    </a:cubicBezTo>
                    <a:cubicBezTo>
                      <a:pt x="455" y="529"/>
                      <a:pt x="462" y="551"/>
                      <a:pt x="484" y="559"/>
                    </a:cubicBezTo>
                    <a:cubicBezTo>
                      <a:pt x="493" y="562"/>
                      <a:pt x="503" y="564"/>
                      <a:pt x="512" y="564"/>
                    </a:cubicBezTo>
                    <a:cubicBezTo>
                      <a:pt x="525" y="564"/>
                      <a:pt x="537" y="560"/>
                      <a:pt x="550" y="551"/>
                    </a:cubicBezTo>
                    <a:cubicBezTo>
                      <a:pt x="550" y="551"/>
                      <a:pt x="716" y="400"/>
                      <a:pt x="853" y="400"/>
                    </a:cubicBezTo>
                    <a:cubicBezTo>
                      <a:pt x="884" y="400"/>
                      <a:pt x="913" y="408"/>
                      <a:pt x="939" y="427"/>
                    </a:cubicBezTo>
                    <a:cubicBezTo>
                      <a:pt x="954" y="434"/>
                      <a:pt x="968" y="456"/>
                      <a:pt x="968" y="485"/>
                    </a:cubicBezTo>
                    <a:cubicBezTo>
                      <a:pt x="983" y="581"/>
                      <a:pt x="866" y="727"/>
                      <a:pt x="814" y="779"/>
                    </a:cubicBezTo>
                    <a:cubicBezTo>
                      <a:pt x="792" y="801"/>
                      <a:pt x="792" y="837"/>
                      <a:pt x="814" y="859"/>
                    </a:cubicBezTo>
                    <a:cubicBezTo>
                      <a:pt x="822" y="867"/>
                      <a:pt x="829" y="867"/>
                      <a:pt x="836" y="867"/>
                    </a:cubicBezTo>
                    <a:cubicBezTo>
                      <a:pt x="844" y="872"/>
                      <a:pt x="853" y="874"/>
                      <a:pt x="862" y="874"/>
                    </a:cubicBezTo>
                    <a:cubicBezTo>
                      <a:pt x="878" y="874"/>
                      <a:pt x="895" y="866"/>
                      <a:pt x="910" y="852"/>
                    </a:cubicBezTo>
                    <a:cubicBezTo>
                      <a:pt x="924" y="837"/>
                      <a:pt x="1108" y="639"/>
                      <a:pt x="1093" y="471"/>
                    </a:cubicBezTo>
                    <a:cubicBezTo>
                      <a:pt x="1086" y="420"/>
                      <a:pt x="1056" y="368"/>
                      <a:pt x="1012" y="332"/>
                    </a:cubicBezTo>
                    <a:cubicBezTo>
                      <a:pt x="968" y="299"/>
                      <a:pt x="920" y="287"/>
                      <a:pt x="870" y="287"/>
                    </a:cubicBezTo>
                    <a:cubicBezTo>
                      <a:pt x="761" y="287"/>
                      <a:pt x="648" y="347"/>
                      <a:pt x="572" y="398"/>
                    </a:cubicBezTo>
                    <a:cubicBezTo>
                      <a:pt x="558" y="251"/>
                      <a:pt x="514" y="24"/>
                      <a:pt x="301" y="2"/>
                    </a:cubicBezTo>
                    <a:cubicBezTo>
                      <a:pt x="293" y="1"/>
                      <a:pt x="285"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5227400" y="628075"/>
                <a:ext cx="29725" cy="15225"/>
              </a:xfrm>
              <a:custGeom>
                <a:avLst/>
                <a:gdLst/>
                <a:ahLst/>
                <a:cxnLst/>
                <a:rect l="l" t="t" r="r" b="b"/>
                <a:pathLst>
                  <a:path w="1189" h="609" extrusionOk="0">
                    <a:moveTo>
                      <a:pt x="281" y="0"/>
                    </a:moveTo>
                    <a:cubicBezTo>
                      <a:pt x="257" y="0"/>
                      <a:pt x="232" y="4"/>
                      <a:pt x="206" y="11"/>
                    </a:cubicBezTo>
                    <a:cubicBezTo>
                      <a:pt x="140" y="26"/>
                      <a:pt x="96" y="77"/>
                      <a:pt x="66" y="136"/>
                    </a:cubicBezTo>
                    <a:cubicBezTo>
                      <a:pt x="0" y="297"/>
                      <a:pt x="132" y="539"/>
                      <a:pt x="147" y="561"/>
                    </a:cubicBezTo>
                    <a:cubicBezTo>
                      <a:pt x="154" y="576"/>
                      <a:pt x="169" y="591"/>
                      <a:pt x="184" y="591"/>
                    </a:cubicBezTo>
                    <a:cubicBezTo>
                      <a:pt x="198" y="591"/>
                      <a:pt x="213" y="591"/>
                      <a:pt x="220" y="583"/>
                    </a:cubicBezTo>
                    <a:cubicBezTo>
                      <a:pt x="250" y="569"/>
                      <a:pt x="257" y="532"/>
                      <a:pt x="242" y="510"/>
                    </a:cubicBezTo>
                    <a:cubicBezTo>
                      <a:pt x="213" y="451"/>
                      <a:pt x="132" y="268"/>
                      <a:pt x="169" y="173"/>
                    </a:cubicBezTo>
                    <a:cubicBezTo>
                      <a:pt x="184" y="143"/>
                      <a:pt x="206" y="121"/>
                      <a:pt x="242" y="121"/>
                    </a:cubicBezTo>
                    <a:cubicBezTo>
                      <a:pt x="257" y="117"/>
                      <a:pt x="271" y="115"/>
                      <a:pt x="284" y="115"/>
                    </a:cubicBezTo>
                    <a:cubicBezTo>
                      <a:pt x="449" y="115"/>
                      <a:pt x="543" y="422"/>
                      <a:pt x="543" y="422"/>
                    </a:cubicBezTo>
                    <a:cubicBezTo>
                      <a:pt x="551" y="446"/>
                      <a:pt x="574" y="459"/>
                      <a:pt x="597" y="459"/>
                    </a:cubicBezTo>
                    <a:cubicBezTo>
                      <a:pt x="616" y="459"/>
                      <a:pt x="635" y="449"/>
                      <a:pt x="646" y="429"/>
                    </a:cubicBezTo>
                    <a:cubicBezTo>
                      <a:pt x="646" y="422"/>
                      <a:pt x="779" y="161"/>
                      <a:pt x="928" y="161"/>
                    </a:cubicBezTo>
                    <a:cubicBezTo>
                      <a:pt x="939" y="161"/>
                      <a:pt x="950" y="162"/>
                      <a:pt x="961" y="165"/>
                    </a:cubicBezTo>
                    <a:cubicBezTo>
                      <a:pt x="983" y="165"/>
                      <a:pt x="1005" y="180"/>
                      <a:pt x="1012" y="202"/>
                    </a:cubicBezTo>
                    <a:cubicBezTo>
                      <a:pt x="1056" y="290"/>
                      <a:pt x="1005" y="473"/>
                      <a:pt x="983" y="539"/>
                    </a:cubicBezTo>
                    <a:cubicBezTo>
                      <a:pt x="969" y="577"/>
                      <a:pt x="1003" y="609"/>
                      <a:pt x="1038" y="609"/>
                    </a:cubicBezTo>
                    <a:cubicBezTo>
                      <a:pt x="1056" y="609"/>
                      <a:pt x="1075" y="599"/>
                      <a:pt x="1085" y="576"/>
                    </a:cubicBezTo>
                    <a:cubicBezTo>
                      <a:pt x="1093" y="547"/>
                      <a:pt x="1188" y="305"/>
                      <a:pt x="1115" y="158"/>
                    </a:cubicBezTo>
                    <a:cubicBezTo>
                      <a:pt x="1085" y="107"/>
                      <a:pt x="1041" y="70"/>
                      <a:pt x="990" y="55"/>
                    </a:cubicBezTo>
                    <a:cubicBezTo>
                      <a:pt x="970" y="50"/>
                      <a:pt x="950" y="48"/>
                      <a:pt x="931" y="48"/>
                    </a:cubicBezTo>
                    <a:cubicBezTo>
                      <a:pt x="789" y="48"/>
                      <a:pt x="673" y="179"/>
                      <a:pt x="609" y="275"/>
                    </a:cubicBezTo>
                    <a:cubicBezTo>
                      <a:pt x="551" y="160"/>
                      <a:pt x="444" y="0"/>
                      <a:pt x="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5209800" y="619625"/>
                <a:ext cx="10650" cy="7700"/>
              </a:xfrm>
              <a:custGeom>
                <a:avLst/>
                <a:gdLst/>
                <a:ahLst/>
                <a:cxnLst/>
                <a:rect l="l" t="t" r="r" b="b"/>
                <a:pathLst>
                  <a:path w="426" h="308" extrusionOk="0">
                    <a:moveTo>
                      <a:pt x="319" y="0"/>
                    </a:moveTo>
                    <a:cubicBezTo>
                      <a:pt x="256" y="0"/>
                      <a:pt x="180" y="51"/>
                      <a:pt x="125" y="71"/>
                    </a:cubicBezTo>
                    <a:cubicBezTo>
                      <a:pt x="74" y="85"/>
                      <a:pt x="37" y="122"/>
                      <a:pt x="15" y="173"/>
                    </a:cubicBezTo>
                    <a:cubicBezTo>
                      <a:pt x="0" y="217"/>
                      <a:pt x="22" y="269"/>
                      <a:pt x="66" y="291"/>
                    </a:cubicBezTo>
                    <a:cubicBezTo>
                      <a:pt x="85" y="302"/>
                      <a:pt x="107" y="307"/>
                      <a:pt x="130" y="307"/>
                    </a:cubicBezTo>
                    <a:cubicBezTo>
                      <a:pt x="153" y="307"/>
                      <a:pt x="176" y="302"/>
                      <a:pt x="198" y="291"/>
                    </a:cubicBezTo>
                    <a:cubicBezTo>
                      <a:pt x="242" y="261"/>
                      <a:pt x="272" y="217"/>
                      <a:pt x="316" y="195"/>
                    </a:cubicBezTo>
                    <a:cubicBezTo>
                      <a:pt x="338" y="181"/>
                      <a:pt x="367" y="173"/>
                      <a:pt x="389" y="159"/>
                    </a:cubicBezTo>
                    <a:cubicBezTo>
                      <a:pt x="418" y="129"/>
                      <a:pt x="426" y="78"/>
                      <a:pt x="396" y="41"/>
                    </a:cubicBezTo>
                    <a:cubicBezTo>
                      <a:pt x="375" y="11"/>
                      <a:pt x="348"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5372575" y="662250"/>
                <a:ext cx="7900" cy="8750"/>
              </a:xfrm>
              <a:custGeom>
                <a:avLst/>
                <a:gdLst/>
                <a:ahLst/>
                <a:cxnLst/>
                <a:rect l="l" t="t" r="r" b="b"/>
                <a:pathLst>
                  <a:path w="316" h="350" extrusionOk="0">
                    <a:moveTo>
                      <a:pt x="110" y="1"/>
                    </a:moveTo>
                    <a:cubicBezTo>
                      <a:pt x="66" y="1"/>
                      <a:pt x="0" y="45"/>
                      <a:pt x="7" y="103"/>
                    </a:cubicBezTo>
                    <a:cubicBezTo>
                      <a:pt x="15" y="155"/>
                      <a:pt x="81" y="221"/>
                      <a:pt x="117" y="265"/>
                    </a:cubicBezTo>
                    <a:cubicBezTo>
                      <a:pt x="132" y="294"/>
                      <a:pt x="154" y="316"/>
                      <a:pt x="183" y="338"/>
                    </a:cubicBezTo>
                    <a:cubicBezTo>
                      <a:pt x="198" y="345"/>
                      <a:pt x="215" y="349"/>
                      <a:pt x="231" y="349"/>
                    </a:cubicBezTo>
                    <a:cubicBezTo>
                      <a:pt x="248" y="349"/>
                      <a:pt x="264" y="345"/>
                      <a:pt x="279" y="338"/>
                    </a:cubicBezTo>
                    <a:cubicBezTo>
                      <a:pt x="301" y="309"/>
                      <a:pt x="315" y="279"/>
                      <a:pt x="308" y="243"/>
                    </a:cubicBezTo>
                    <a:cubicBezTo>
                      <a:pt x="301" y="155"/>
                      <a:pt x="213" y="1"/>
                      <a:pt x="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5283475" y="696925"/>
                <a:ext cx="10475" cy="7150"/>
              </a:xfrm>
              <a:custGeom>
                <a:avLst/>
                <a:gdLst/>
                <a:ahLst/>
                <a:cxnLst/>
                <a:rect l="l" t="t" r="r" b="b"/>
                <a:pathLst>
                  <a:path w="419" h="286" extrusionOk="0">
                    <a:moveTo>
                      <a:pt x="319" y="0"/>
                    </a:moveTo>
                    <a:cubicBezTo>
                      <a:pt x="306" y="0"/>
                      <a:pt x="292" y="6"/>
                      <a:pt x="279" y="21"/>
                    </a:cubicBezTo>
                    <a:cubicBezTo>
                      <a:pt x="243" y="80"/>
                      <a:pt x="177" y="117"/>
                      <a:pt x="111" y="124"/>
                    </a:cubicBezTo>
                    <a:cubicBezTo>
                      <a:pt x="99" y="124"/>
                      <a:pt x="86" y="123"/>
                      <a:pt x="74" y="123"/>
                    </a:cubicBezTo>
                    <a:cubicBezTo>
                      <a:pt x="55" y="123"/>
                      <a:pt x="36" y="126"/>
                      <a:pt x="23" y="139"/>
                    </a:cubicBezTo>
                    <a:cubicBezTo>
                      <a:pt x="1" y="168"/>
                      <a:pt x="1" y="205"/>
                      <a:pt x="23" y="234"/>
                    </a:cubicBezTo>
                    <a:cubicBezTo>
                      <a:pt x="52" y="256"/>
                      <a:pt x="82" y="263"/>
                      <a:pt x="118" y="271"/>
                    </a:cubicBezTo>
                    <a:cubicBezTo>
                      <a:pt x="162" y="285"/>
                      <a:pt x="206" y="285"/>
                      <a:pt x="250" y="285"/>
                    </a:cubicBezTo>
                    <a:cubicBezTo>
                      <a:pt x="301" y="278"/>
                      <a:pt x="338" y="256"/>
                      <a:pt x="375" y="227"/>
                    </a:cubicBezTo>
                    <a:cubicBezTo>
                      <a:pt x="411" y="183"/>
                      <a:pt x="419" y="124"/>
                      <a:pt x="397" y="73"/>
                    </a:cubicBezTo>
                    <a:cubicBezTo>
                      <a:pt x="381" y="37"/>
                      <a:pt x="351" y="0"/>
                      <a:pt x="319" y="0"/>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7"/>
              <p:cNvSpPr/>
              <p:nvPr/>
            </p:nvSpPr>
            <p:spPr>
              <a:xfrm>
                <a:off x="5262225" y="644850"/>
                <a:ext cx="6800" cy="6800"/>
              </a:xfrm>
              <a:custGeom>
                <a:avLst/>
                <a:gdLst/>
                <a:ahLst/>
                <a:cxnLst/>
                <a:rect l="l" t="t" r="r" b="b"/>
                <a:pathLst>
                  <a:path w="272" h="272" extrusionOk="0">
                    <a:moveTo>
                      <a:pt x="162" y="0"/>
                    </a:moveTo>
                    <a:cubicBezTo>
                      <a:pt x="125" y="0"/>
                      <a:pt x="125" y="52"/>
                      <a:pt x="110" y="81"/>
                    </a:cubicBezTo>
                    <a:cubicBezTo>
                      <a:pt x="103" y="103"/>
                      <a:pt x="81" y="125"/>
                      <a:pt x="59" y="140"/>
                    </a:cubicBezTo>
                    <a:cubicBezTo>
                      <a:pt x="37" y="147"/>
                      <a:pt x="22" y="154"/>
                      <a:pt x="8" y="176"/>
                    </a:cubicBezTo>
                    <a:cubicBezTo>
                      <a:pt x="0" y="191"/>
                      <a:pt x="0" y="213"/>
                      <a:pt x="15" y="228"/>
                    </a:cubicBezTo>
                    <a:cubicBezTo>
                      <a:pt x="22" y="242"/>
                      <a:pt x="37" y="257"/>
                      <a:pt x="59" y="264"/>
                    </a:cubicBezTo>
                    <a:cubicBezTo>
                      <a:pt x="75" y="269"/>
                      <a:pt x="93" y="271"/>
                      <a:pt x="111" y="271"/>
                    </a:cubicBezTo>
                    <a:cubicBezTo>
                      <a:pt x="150" y="271"/>
                      <a:pt x="190" y="260"/>
                      <a:pt x="220" y="235"/>
                    </a:cubicBezTo>
                    <a:cubicBezTo>
                      <a:pt x="257" y="191"/>
                      <a:pt x="272" y="132"/>
                      <a:pt x="250" y="74"/>
                    </a:cubicBezTo>
                    <a:cubicBezTo>
                      <a:pt x="235" y="37"/>
                      <a:pt x="198" y="8"/>
                      <a:pt x="162" y="0"/>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7"/>
              <p:cNvSpPr/>
              <p:nvPr/>
            </p:nvSpPr>
            <p:spPr>
              <a:xfrm>
                <a:off x="5049600" y="660400"/>
                <a:ext cx="242900" cy="150425"/>
              </a:xfrm>
              <a:custGeom>
                <a:avLst/>
                <a:gdLst/>
                <a:ahLst/>
                <a:cxnLst/>
                <a:rect l="l" t="t" r="r" b="b"/>
                <a:pathLst>
                  <a:path w="9716" h="6017" extrusionOk="0">
                    <a:moveTo>
                      <a:pt x="2840" y="1"/>
                    </a:moveTo>
                    <a:cubicBezTo>
                      <a:pt x="2648" y="1"/>
                      <a:pt x="2456" y="20"/>
                      <a:pt x="2266" y="60"/>
                    </a:cubicBezTo>
                    <a:cubicBezTo>
                      <a:pt x="1885" y="133"/>
                      <a:pt x="1526" y="273"/>
                      <a:pt x="1188" y="456"/>
                    </a:cubicBezTo>
                    <a:cubicBezTo>
                      <a:pt x="133" y="1050"/>
                      <a:pt x="1" y="2516"/>
                      <a:pt x="932" y="3286"/>
                    </a:cubicBezTo>
                    <a:cubicBezTo>
                      <a:pt x="2237" y="4401"/>
                      <a:pt x="3740" y="5251"/>
                      <a:pt x="5367" y="5808"/>
                    </a:cubicBezTo>
                    <a:cubicBezTo>
                      <a:pt x="5775" y="5946"/>
                      <a:pt x="6198" y="6016"/>
                      <a:pt x="6622" y="6016"/>
                    </a:cubicBezTo>
                    <a:cubicBezTo>
                      <a:pt x="7097" y="6016"/>
                      <a:pt x="7571" y="5928"/>
                      <a:pt x="8021" y="5750"/>
                    </a:cubicBezTo>
                    <a:cubicBezTo>
                      <a:pt x="8234" y="5669"/>
                      <a:pt x="8439" y="5566"/>
                      <a:pt x="8637" y="5456"/>
                    </a:cubicBezTo>
                    <a:cubicBezTo>
                      <a:pt x="9627" y="4899"/>
                      <a:pt x="9715" y="3506"/>
                      <a:pt x="8799" y="2824"/>
                    </a:cubicBezTo>
                    <a:cubicBezTo>
                      <a:pt x="7281" y="1717"/>
                      <a:pt x="5609" y="830"/>
                      <a:pt x="3842" y="185"/>
                    </a:cubicBezTo>
                    <a:cubicBezTo>
                      <a:pt x="3519" y="63"/>
                      <a:pt x="3180" y="1"/>
                      <a:pt x="2840" y="1"/>
                    </a:cubicBezTo>
                    <a:close/>
                  </a:path>
                </a:pathLst>
              </a:custGeom>
              <a:solidFill>
                <a:srgbClr val="CC7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5054000" y="696525"/>
                <a:ext cx="234825" cy="114300"/>
              </a:xfrm>
              <a:custGeom>
                <a:avLst/>
                <a:gdLst/>
                <a:ahLst/>
                <a:cxnLst/>
                <a:rect l="l" t="t" r="r" b="b"/>
                <a:pathLst>
                  <a:path w="9393" h="4572" extrusionOk="0">
                    <a:moveTo>
                      <a:pt x="213" y="1"/>
                    </a:moveTo>
                    <a:lnTo>
                      <a:pt x="213" y="1"/>
                    </a:lnTo>
                    <a:cubicBezTo>
                      <a:pt x="0" y="668"/>
                      <a:pt x="213" y="1394"/>
                      <a:pt x="748" y="1841"/>
                    </a:cubicBezTo>
                    <a:cubicBezTo>
                      <a:pt x="2068" y="2963"/>
                      <a:pt x="3586" y="3821"/>
                      <a:pt x="5228" y="4378"/>
                    </a:cubicBezTo>
                    <a:cubicBezTo>
                      <a:pt x="5622" y="4507"/>
                      <a:pt x="6030" y="4572"/>
                      <a:pt x="6438" y="4572"/>
                    </a:cubicBezTo>
                    <a:cubicBezTo>
                      <a:pt x="6911" y="4572"/>
                      <a:pt x="7382" y="4485"/>
                      <a:pt x="7831" y="4312"/>
                    </a:cubicBezTo>
                    <a:cubicBezTo>
                      <a:pt x="8043" y="4224"/>
                      <a:pt x="8256" y="4129"/>
                      <a:pt x="8454" y="4011"/>
                    </a:cubicBezTo>
                    <a:cubicBezTo>
                      <a:pt x="9085" y="3659"/>
                      <a:pt x="9392" y="2926"/>
                      <a:pt x="9202" y="2237"/>
                    </a:cubicBezTo>
                    <a:cubicBezTo>
                      <a:pt x="9195" y="2208"/>
                      <a:pt x="9187" y="2178"/>
                      <a:pt x="9180" y="2149"/>
                    </a:cubicBezTo>
                    <a:cubicBezTo>
                      <a:pt x="9101" y="1944"/>
                      <a:pt x="8912" y="1861"/>
                      <a:pt x="8661" y="1861"/>
                    </a:cubicBezTo>
                    <a:cubicBezTo>
                      <a:pt x="8070" y="1861"/>
                      <a:pt x="7140" y="2326"/>
                      <a:pt x="6548" y="2743"/>
                    </a:cubicBezTo>
                    <a:cubicBezTo>
                      <a:pt x="6452" y="2824"/>
                      <a:pt x="6364" y="2912"/>
                      <a:pt x="6276" y="3007"/>
                    </a:cubicBezTo>
                    <a:cubicBezTo>
                      <a:pt x="6029" y="3204"/>
                      <a:pt x="5834" y="3293"/>
                      <a:pt x="5667" y="3293"/>
                    </a:cubicBezTo>
                    <a:cubicBezTo>
                      <a:pt x="5494" y="3293"/>
                      <a:pt x="5352" y="3197"/>
                      <a:pt x="5213" y="3029"/>
                    </a:cubicBezTo>
                    <a:cubicBezTo>
                      <a:pt x="4158" y="1724"/>
                      <a:pt x="2369" y="1540"/>
                      <a:pt x="763" y="844"/>
                    </a:cubicBezTo>
                    <a:cubicBezTo>
                      <a:pt x="426" y="697"/>
                      <a:pt x="301" y="316"/>
                      <a:pt x="213" y="1"/>
                    </a:cubicBezTo>
                    <a:close/>
                  </a:path>
                </a:pathLst>
              </a:custGeom>
              <a:solidFill>
                <a:srgbClr val="B26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4944400" y="676400"/>
                <a:ext cx="248550" cy="206450"/>
              </a:xfrm>
              <a:custGeom>
                <a:avLst/>
                <a:gdLst/>
                <a:ahLst/>
                <a:cxnLst/>
                <a:rect l="l" t="t" r="r" b="b"/>
                <a:pathLst>
                  <a:path w="9942" h="8258" extrusionOk="0">
                    <a:moveTo>
                      <a:pt x="3146" y="1"/>
                    </a:moveTo>
                    <a:cubicBezTo>
                      <a:pt x="2333" y="1"/>
                      <a:pt x="1605" y="287"/>
                      <a:pt x="953" y="835"/>
                    </a:cubicBezTo>
                    <a:cubicBezTo>
                      <a:pt x="161" y="1488"/>
                      <a:pt x="0" y="2631"/>
                      <a:pt x="565" y="3489"/>
                    </a:cubicBezTo>
                    <a:cubicBezTo>
                      <a:pt x="1518" y="4941"/>
                      <a:pt x="2940" y="6312"/>
                      <a:pt x="4810" y="7595"/>
                    </a:cubicBezTo>
                    <a:cubicBezTo>
                      <a:pt x="5435" y="8029"/>
                      <a:pt x="6175" y="8258"/>
                      <a:pt x="6915" y="8258"/>
                    </a:cubicBezTo>
                    <a:cubicBezTo>
                      <a:pt x="7389" y="8258"/>
                      <a:pt x="7863" y="8164"/>
                      <a:pt x="8307" y="7969"/>
                    </a:cubicBezTo>
                    <a:cubicBezTo>
                      <a:pt x="8417" y="7918"/>
                      <a:pt x="8527" y="7866"/>
                      <a:pt x="8630" y="7808"/>
                    </a:cubicBezTo>
                    <a:cubicBezTo>
                      <a:pt x="9685" y="7206"/>
                      <a:pt x="9942" y="5799"/>
                      <a:pt x="9216" y="4831"/>
                    </a:cubicBezTo>
                    <a:cubicBezTo>
                      <a:pt x="7882" y="3064"/>
                      <a:pt x="6247" y="1539"/>
                      <a:pt x="4392" y="344"/>
                    </a:cubicBezTo>
                    <a:cubicBezTo>
                      <a:pt x="4106" y="161"/>
                      <a:pt x="3783" y="43"/>
                      <a:pt x="3453" y="14"/>
                    </a:cubicBezTo>
                    <a:cubicBezTo>
                      <a:pt x="3350" y="5"/>
                      <a:pt x="3247" y="1"/>
                      <a:pt x="3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4950250" y="739800"/>
                <a:ext cx="242700" cy="142975"/>
              </a:xfrm>
              <a:custGeom>
                <a:avLst/>
                <a:gdLst/>
                <a:ahLst/>
                <a:cxnLst/>
                <a:rect l="l" t="t" r="r" b="b"/>
                <a:pathLst>
                  <a:path w="9708" h="5719" extrusionOk="0">
                    <a:moveTo>
                      <a:pt x="1" y="0"/>
                    </a:moveTo>
                    <a:lnTo>
                      <a:pt x="1" y="0"/>
                    </a:lnTo>
                    <a:cubicBezTo>
                      <a:pt x="30" y="337"/>
                      <a:pt x="140" y="667"/>
                      <a:pt x="323" y="953"/>
                    </a:cubicBezTo>
                    <a:cubicBezTo>
                      <a:pt x="1284" y="2405"/>
                      <a:pt x="2706" y="3769"/>
                      <a:pt x="4568" y="5059"/>
                    </a:cubicBezTo>
                    <a:cubicBezTo>
                      <a:pt x="5198" y="5488"/>
                      <a:pt x="5937" y="5718"/>
                      <a:pt x="6677" y="5718"/>
                    </a:cubicBezTo>
                    <a:cubicBezTo>
                      <a:pt x="7151" y="5718"/>
                      <a:pt x="7626" y="5623"/>
                      <a:pt x="8073" y="5426"/>
                    </a:cubicBezTo>
                    <a:cubicBezTo>
                      <a:pt x="8183" y="5382"/>
                      <a:pt x="8293" y="5323"/>
                      <a:pt x="8396" y="5264"/>
                    </a:cubicBezTo>
                    <a:cubicBezTo>
                      <a:pt x="9451" y="4663"/>
                      <a:pt x="9708" y="3263"/>
                      <a:pt x="8982" y="2295"/>
                    </a:cubicBezTo>
                    <a:cubicBezTo>
                      <a:pt x="8938" y="2236"/>
                      <a:pt x="8894" y="2178"/>
                      <a:pt x="8843" y="2112"/>
                    </a:cubicBezTo>
                    <a:lnTo>
                      <a:pt x="8843" y="2112"/>
                    </a:lnTo>
                    <a:cubicBezTo>
                      <a:pt x="8901" y="2882"/>
                      <a:pt x="8520" y="3615"/>
                      <a:pt x="7853" y="3996"/>
                    </a:cubicBezTo>
                    <a:cubicBezTo>
                      <a:pt x="7750" y="4055"/>
                      <a:pt x="7648" y="4113"/>
                      <a:pt x="7538" y="4157"/>
                    </a:cubicBezTo>
                    <a:cubicBezTo>
                      <a:pt x="7092" y="4354"/>
                      <a:pt x="6617" y="4449"/>
                      <a:pt x="6143" y="4449"/>
                    </a:cubicBezTo>
                    <a:cubicBezTo>
                      <a:pt x="5400" y="4449"/>
                      <a:pt x="4659" y="4217"/>
                      <a:pt x="4033" y="3783"/>
                    </a:cubicBezTo>
                    <a:cubicBezTo>
                      <a:pt x="2303" y="2596"/>
                      <a:pt x="954" y="133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4981600" y="728875"/>
                <a:ext cx="29350" cy="17350"/>
              </a:xfrm>
              <a:custGeom>
                <a:avLst/>
                <a:gdLst/>
                <a:ahLst/>
                <a:cxnLst/>
                <a:rect l="l" t="t" r="r" b="b"/>
                <a:pathLst>
                  <a:path w="1174" h="694" extrusionOk="0">
                    <a:moveTo>
                      <a:pt x="284" y="0"/>
                    </a:moveTo>
                    <a:cubicBezTo>
                      <a:pt x="268" y="0"/>
                      <a:pt x="252" y="2"/>
                      <a:pt x="235" y="5"/>
                    </a:cubicBezTo>
                    <a:cubicBezTo>
                      <a:pt x="169" y="12"/>
                      <a:pt x="110" y="49"/>
                      <a:pt x="81" y="107"/>
                    </a:cubicBezTo>
                    <a:cubicBezTo>
                      <a:pt x="0" y="261"/>
                      <a:pt x="96" y="518"/>
                      <a:pt x="110" y="547"/>
                    </a:cubicBezTo>
                    <a:cubicBezTo>
                      <a:pt x="120" y="564"/>
                      <a:pt x="136" y="572"/>
                      <a:pt x="153" y="572"/>
                    </a:cubicBezTo>
                    <a:cubicBezTo>
                      <a:pt x="187" y="572"/>
                      <a:pt x="223" y="542"/>
                      <a:pt x="213" y="503"/>
                    </a:cubicBezTo>
                    <a:cubicBezTo>
                      <a:pt x="184" y="437"/>
                      <a:pt x="132" y="254"/>
                      <a:pt x="176" y="166"/>
                    </a:cubicBezTo>
                    <a:cubicBezTo>
                      <a:pt x="191" y="137"/>
                      <a:pt x="220" y="115"/>
                      <a:pt x="250" y="115"/>
                    </a:cubicBezTo>
                    <a:cubicBezTo>
                      <a:pt x="259" y="113"/>
                      <a:pt x="268" y="112"/>
                      <a:pt x="277" y="112"/>
                    </a:cubicBezTo>
                    <a:cubicBezTo>
                      <a:pt x="454" y="112"/>
                      <a:pt x="521" y="444"/>
                      <a:pt x="521" y="444"/>
                    </a:cubicBezTo>
                    <a:cubicBezTo>
                      <a:pt x="528" y="466"/>
                      <a:pt x="543" y="488"/>
                      <a:pt x="565" y="488"/>
                    </a:cubicBezTo>
                    <a:cubicBezTo>
                      <a:pt x="569" y="490"/>
                      <a:pt x="573" y="490"/>
                      <a:pt x="577" y="490"/>
                    </a:cubicBezTo>
                    <a:cubicBezTo>
                      <a:pt x="595" y="490"/>
                      <a:pt x="612" y="478"/>
                      <a:pt x="624" y="466"/>
                    </a:cubicBezTo>
                    <a:cubicBezTo>
                      <a:pt x="624" y="460"/>
                      <a:pt x="774" y="231"/>
                      <a:pt x="916" y="231"/>
                    </a:cubicBezTo>
                    <a:cubicBezTo>
                      <a:pt x="931" y="231"/>
                      <a:pt x="946" y="234"/>
                      <a:pt x="961" y="239"/>
                    </a:cubicBezTo>
                    <a:cubicBezTo>
                      <a:pt x="990" y="246"/>
                      <a:pt x="1005" y="261"/>
                      <a:pt x="1012" y="290"/>
                    </a:cubicBezTo>
                    <a:cubicBezTo>
                      <a:pt x="1049" y="378"/>
                      <a:pt x="976" y="554"/>
                      <a:pt x="946" y="613"/>
                    </a:cubicBezTo>
                    <a:cubicBezTo>
                      <a:pt x="924" y="642"/>
                      <a:pt x="939" y="672"/>
                      <a:pt x="968" y="686"/>
                    </a:cubicBezTo>
                    <a:cubicBezTo>
                      <a:pt x="976" y="694"/>
                      <a:pt x="983" y="694"/>
                      <a:pt x="990" y="694"/>
                    </a:cubicBezTo>
                    <a:cubicBezTo>
                      <a:pt x="1012" y="694"/>
                      <a:pt x="1034" y="686"/>
                      <a:pt x="1042" y="664"/>
                    </a:cubicBezTo>
                    <a:cubicBezTo>
                      <a:pt x="1056" y="642"/>
                      <a:pt x="1174" y="408"/>
                      <a:pt x="1115" y="246"/>
                    </a:cubicBezTo>
                    <a:cubicBezTo>
                      <a:pt x="1100" y="195"/>
                      <a:pt x="1056" y="151"/>
                      <a:pt x="1005" y="137"/>
                    </a:cubicBezTo>
                    <a:cubicBezTo>
                      <a:pt x="975" y="125"/>
                      <a:pt x="945" y="119"/>
                      <a:pt x="916" y="119"/>
                    </a:cubicBezTo>
                    <a:cubicBezTo>
                      <a:pt x="783" y="119"/>
                      <a:pt x="668" y="228"/>
                      <a:pt x="602" y="312"/>
                    </a:cubicBezTo>
                    <a:cubicBezTo>
                      <a:pt x="554" y="184"/>
                      <a:pt x="464" y="0"/>
                      <a:pt x="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5109400" y="792500"/>
                <a:ext cx="24350" cy="27050"/>
              </a:xfrm>
              <a:custGeom>
                <a:avLst/>
                <a:gdLst/>
                <a:ahLst/>
                <a:cxnLst/>
                <a:rect l="l" t="t" r="r" b="b"/>
                <a:pathLst>
                  <a:path w="974" h="1082" extrusionOk="0">
                    <a:moveTo>
                      <a:pt x="362" y="1"/>
                    </a:moveTo>
                    <a:cubicBezTo>
                      <a:pt x="342" y="1"/>
                      <a:pt x="320" y="4"/>
                      <a:pt x="299" y="11"/>
                    </a:cubicBezTo>
                    <a:cubicBezTo>
                      <a:pt x="138" y="70"/>
                      <a:pt x="35" y="319"/>
                      <a:pt x="28" y="348"/>
                    </a:cubicBezTo>
                    <a:cubicBezTo>
                      <a:pt x="1" y="394"/>
                      <a:pt x="39" y="428"/>
                      <a:pt x="76" y="428"/>
                    </a:cubicBezTo>
                    <a:cubicBezTo>
                      <a:pt x="99" y="428"/>
                      <a:pt x="122" y="415"/>
                      <a:pt x="131" y="385"/>
                    </a:cubicBezTo>
                    <a:cubicBezTo>
                      <a:pt x="153" y="326"/>
                      <a:pt x="241" y="150"/>
                      <a:pt x="336" y="121"/>
                    </a:cubicBezTo>
                    <a:cubicBezTo>
                      <a:pt x="349" y="116"/>
                      <a:pt x="361" y="113"/>
                      <a:pt x="372" y="113"/>
                    </a:cubicBezTo>
                    <a:cubicBezTo>
                      <a:pt x="393" y="113"/>
                      <a:pt x="412" y="121"/>
                      <a:pt x="431" y="136"/>
                    </a:cubicBezTo>
                    <a:cubicBezTo>
                      <a:pt x="600" y="246"/>
                      <a:pt x="395" y="561"/>
                      <a:pt x="395" y="561"/>
                    </a:cubicBezTo>
                    <a:cubicBezTo>
                      <a:pt x="380" y="576"/>
                      <a:pt x="380" y="605"/>
                      <a:pt x="395" y="627"/>
                    </a:cubicBezTo>
                    <a:cubicBezTo>
                      <a:pt x="405" y="638"/>
                      <a:pt x="420" y="644"/>
                      <a:pt x="436" y="644"/>
                    </a:cubicBezTo>
                    <a:cubicBezTo>
                      <a:pt x="441" y="644"/>
                      <a:pt x="447" y="644"/>
                      <a:pt x="453" y="642"/>
                    </a:cubicBezTo>
                    <a:cubicBezTo>
                      <a:pt x="457" y="642"/>
                      <a:pt x="545" y="620"/>
                      <a:pt x="639" y="620"/>
                    </a:cubicBezTo>
                    <a:cubicBezTo>
                      <a:pt x="729" y="620"/>
                      <a:pt x="824" y="640"/>
                      <a:pt x="857" y="715"/>
                    </a:cubicBezTo>
                    <a:cubicBezTo>
                      <a:pt x="871" y="737"/>
                      <a:pt x="871" y="766"/>
                      <a:pt x="857" y="788"/>
                    </a:cubicBezTo>
                    <a:cubicBezTo>
                      <a:pt x="820" y="876"/>
                      <a:pt x="644" y="949"/>
                      <a:pt x="585" y="971"/>
                    </a:cubicBezTo>
                    <a:cubicBezTo>
                      <a:pt x="522" y="986"/>
                      <a:pt x="533" y="1075"/>
                      <a:pt x="593" y="1075"/>
                    </a:cubicBezTo>
                    <a:cubicBezTo>
                      <a:pt x="595" y="1075"/>
                      <a:pt x="597" y="1074"/>
                      <a:pt x="600" y="1074"/>
                    </a:cubicBezTo>
                    <a:lnTo>
                      <a:pt x="607" y="1081"/>
                    </a:lnTo>
                    <a:cubicBezTo>
                      <a:pt x="637" y="1067"/>
                      <a:pt x="886" y="979"/>
                      <a:pt x="952" y="832"/>
                    </a:cubicBezTo>
                    <a:cubicBezTo>
                      <a:pt x="974" y="781"/>
                      <a:pt x="974" y="722"/>
                      <a:pt x="952" y="671"/>
                    </a:cubicBezTo>
                    <a:cubicBezTo>
                      <a:pt x="894" y="543"/>
                      <a:pt x="748" y="512"/>
                      <a:pt x="624" y="512"/>
                    </a:cubicBezTo>
                    <a:cubicBezTo>
                      <a:pt x="592" y="512"/>
                      <a:pt x="561" y="514"/>
                      <a:pt x="534" y="517"/>
                    </a:cubicBezTo>
                    <a:cubicBezTo>
                      <a:pt x="600" y="385"/>
                      <a:pt x="666" y="158"/>
                      <a:pt x="483" y="40"/>
                    </a:cubicBezTo>
                    <a:cubicBezTo>
                      <a:pt x="448" y="15"/>
                      <a:pt x="406" y="1"/>
                      <a:pt x="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5020600" y="778075"/>
                <a:ext cx="25550" cy="25525"/>
              </a:xfrm>
              <a:custGeom>
                <a:avLst/>
                <a:gdLst/>
                <a:ahLst/>
                <a:cxnLst/>
                <a:rect l="l" t="t" r="r" b="b"/>
                <a:pathLst>
                  <a:path w="1022" h="1021" extrusionOk="0">
                    <a:moveTo>
                      <a:pt x="313" y="0"/>
                    </a:moveTo>
                    <a:cubicBezTo>
                      <a:pt x="280" y="0"/>
                      <a:pt x="246" y="8"/>
                      <a:pt x="215" y="23"/>
                    </a:cubicBezTo>
                    <a:cubicBezTo>
                      <a:pt x="68" y="104"/>
                      <a:pt x="9" y="375"/>
                      <a:pt x="9" y="405"/>
                    </a:cubicBezTo>
                    <a:cubicBezTo>
                      <a:pt x="1" y="443"/>
                      <a:pt x="32" y="467"/>
                      <a:pt x="64" y="467"/>
                    </a:cubicBezTo>
                    <a:cubicBezTo>
                      <a:pt x="87" y="467"/>
                      <a:pt x="110" y="454"/>
                      <a:pt x="119" y="427"/>
                    </a:cubicBezTo>
                    <a:cubicBezTo>
                      <a:pt x="127" y="361"/>
                      <a:pt x="178" y="170"/>
                      <a:pt x="273" y="119"/>
                    </a:cubicBezTo>
                    <a:cubicBezTo>
                      <a:pt x="288" y="111"/>
                      <a:pt x="303" y="108"/>
                      <a:pt x="317" y="108"/>
                    </a:cubicBezTo>
                    <a:cubicBezTo>
                      <a:pt x="332" y="108"/>
                      <a:pt x="347" y="111"/>
                      <a:pt x="361" y="119"/>
                    </a:cubicBezTo>
                    <a:cubicBezTo>
                      <a:pt x="545" y="199"/>
                      <a:pt x="405" y="544"/>
                      <a:pt x="405" y="544"/>
                    </a:cubicBezTo>
                    <a:cubicBezTo>
                      <a:pt x="398" y="566"/>
                      <a:pt x="405" y="588"/>
                      <a:pt x="420" y="610"/>
                    </a:cubicBezTo>
                    <a:cubicBezTo>
                      <a:pt x="429" y="619"/>
                      <a:pt x="442" y="622"/>
                      <a:pt x="456" y="622"/>
                    </a:cubicBezTo>
                    <a:cubicBezTo>
                      <a:pt x="467" y="622"/>
                      <a:pt x="477" y="620"/>
                      <a:pt x="486" y="617"/>
                    </a:cubicBezTo>
                    <a:cubicBezTo>
                      <a:pt x="486" y="612"/>
                      <a:pt x="624" y="552"/>
                      <a:pt x="746" y="552"/>
                    </a:cubicBezTo>
                    <a:cubicBezTo>
                      <a:pt x="806" y="552"/>
                      <a:pt x="863" y="566"/>
                      <a:pt x="897" y="610"/>
                    </a:cubicBezTo>
                    <a:cubicBezTo>
                      <a:pt x="911" y="632"/>
                      <a:pt x="911" y="654"/>
                      <a:pt x="911" y="683"/>
                    </a:cubicBezTo>
                    <a:cubicBezTo>
                      <a:pt x="889" y="779"/>
                      <a:pt x="728" y="881"/>
                      <a:pt x="669" y="918"/>
                    </a:cubicBezTo>
                    <a:cubicBezTo>
                      <a:pt x="647" y="933"/>
                      <a:pt x="633" y="962"/>
                      <a:pt x="647" y="991"/>
                    </a:cubicBezTo>
                    <a:cubicBezTo>
                      <a:pt x="662" y="1006"/>
                      <a:pt x="677" y="1021"/>
                      <a:pt x="699" y="1021"/>
                    </a:cubicBezTo>
                    <a:cubicBezTo>
                      <a:pt x="706" y="1021"/>
                      <a:pt x="713" y="1013"/>
                      <a:pt x="721" y="1013"/>
                    </a:cubicBezTo>
                    <a:cubicBezTo>
                      <a:pt x="750" y="999"/>
                      <a:pt x="977" y="867"/>
                      <a:pt x="1014" y="705"/>
                    </a:cubicBezTo>
                    <a:cubicBezTo>
                      <a:pt x="1021" y="647"/>
                      <a:pt x="1014" y="595"/>
                      <a:pt x="977" y="551"/>
                    </a:cubicBezTo>
                    <a:cubicBezTo>
                      <a:pt x="920" y="469"/>
                      <a:pt x="830" y="442"/>
                      <a:pt x="740" y="442"/>
                    </a:cubicBezTo>
                    <a:cubicBezTo>
                      <a:pt x="670" y="442"/>
                      <a:pt x="599" y="459"/>
                      <a:pt x="545" y="478"/>
                    </a:cubicBezTo>
                    <a:cubicBezTo>
                      <a:pt x="574" y="331"/>
                      <a:pt x="603" y="97"/>
                      <a:pt x="398" y="16"/>
                    </a:cubicBezTo>
                    <a:cubicBezTo>
                      <a:pt x="371" y="6"/>
                      <a:pt x="342"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5063900" y="832325"/>
                <a:ext cx="29175" cy="18575"/>
              </a:xfrm>
              <a:custGeom>
                <a:avLst/>
                <a:gdLst/>
                <a:ahLst/>
                <a:cxnLst/>
                <a:rect l="l" t="t" r="r" b="b"/>
                <a:pathLst>
                  <a:path w="1167" h="743" extrusionOk="0">
                    <a:moveTo>
                      <a:pt x="280" y="0"/>
                    </a:moveTo>
                    <a:cubicBezTo>
                      <a:pt x="270" y="0"/>
                      <a:pt x="260" y="1"/>
                      <a:pt x="250" y="2"/>
                    </a:cubicBezTo>
                    <a:cubicBezTo>
                      <a:pt x="184" y="2"/>
                      <a:pt x="125" y="38"/>
                      <a:pt x="96" y="90"/>
                    </a:cubicBezTo>
                    <a:cubicBezTo>
                      <a:pt x="0" y="236"/>
                      <a:pt x="81" y="500"/>
                      <a:pt x="96" y="530"/>
                    </a:cubicBezTo>
                    <a:cubicBezTo>
                      <a:pt x="102" y="554"/>
                      <a:pt x="123" y="568"/>
                      <a:pt x="147" y="568"/>
                    </a:cubicBezTo>
                    <a:cubicBezTo>
                      <a:pt x="152" y="568"/>
                      <a:pt x="157" y="567"/>
                      <a:pt x="162" y="566"/>
                    </a:cubicBezTo>
                    <a:cubicBezTo>
                      <a:pt x="191" y="552"/>
                      <a:pt x="206" y="522"/>
                      <a:pt x="198" y="493"/>
                    </a:cubicBezTo>
                    <a:cubicBezTo>
                      <a:pt x="176" y="427"/>
                      <a:pt x="132" y="236"/>
                      <a:pt x="191" y="156"/>
                    </a:cubicBezTo>
                    <a:cubicBezTo>
                      <a:pt x="206" y="126"/>
                      <a:pt x="235" y="112"/>
                      <a:pt x="264" y="112"/>
                    </a:cubicBezTo>
                    <a:cubicBezTo>
                      <a:pt x="268" y="111"/>
                      <a:pt x="272" y="111"/>
                      <a:pt x="276" y="111"/>
                    </a:cubicBezTo>
                    <a:cubicBezTo>
                      <a:pt x="464" y="111"/>
                      <a:pt x="514" y="464"/>
                      <a:pt x="514" y="464"/>
                    </a:cubicBezTo>
                    <a:cubicBezTo>
                      <a:pt x="514" y="491"/>
                      <a:pt x="539" y="510"/>
                      <a:pt x="565" y="510"/>
                    </a:cubicBezTo>
                    <a:cubicBezTo>
                      <a:pt x="581" y="510"/>
                      <a:pt x="598" y="502"/>
                      <a:pt x="609" y="486"/>
                    </a:cubicBezTo>
                    <a:cubicBezTo>
                      <a:pt x="609" y="486"/>
                      <a:pt x="768" y="275"/>
                      <a:pt x="911" y="275"/>
                    </a:cubicBezTo>
                    <a:cubicBezTo>
                      <a:pt x="931" y="275"/>
                      <a:pt x="950" y="279"/>
                      <a:pt x="968" y="288"/>
                    </a:cubicBezTo>
                    <a:cubicBezTo>
                      <a:pt x="990" y="295"/>
                      <a:pt x="1005" y="317"/>
                      <a:pt x="1012" y="339"/>
                    </a:cubicBezTo>
                    <a:cubicBezTo>
                      <a:pt x="1042" y="434"/>
                      <a:pt x="954" y="603"/>
                      <a:pt x="924" y="654"/>
                    </a:cubicBezTo>
                    <a:cubicBezTo>
                      <a:pt x="902" y="684"/>
                      <a:pt x="910" y="720"/>
                      <a:pt x="939" y="735"/>
                    </a:cubicBezTo>
                    <a:cubicBezTo>
                      <a:pt x="946" y="742"/>
                      <a:pt x="961" y="742"/>
                      <a:pt x="968" y="742"/>
                    </a:cubicBezTo>
                    <a:cubicBezTo>
                      <a:pt x="983" y="742"/>
                      <a:pt x="998" y="735"/>
                      <a:pt x="1012" y="720"/>
                    </a:cubicBezTo>
                    <a:cubicBezTo>
                      <a:pt x="1027" y="691"/>
                      <a:pt x="1166" y="471"/>
                      <a:pt x="1115" y="310"/>
                    </a:cubicBezTo>
                    <a:cubicBezTo>
                      <a:pt x="1100" y="251"/>
                      <a:pt x="1064" y="207"/>
                      <a:pt x="1012" y="185"/>
                    </a:cubicBezTo>
                    <a:cubicBezTo>
                      <a:pt x="979" y="170"/>
                      <a:pt x="946" y="164"/>
                      <a:pt x="914" y="164"/>
                    </a:cubicBezTo>
                    <a:cubicBezTo>
                      <a:pt x="788" y="164"/>
                      <a:pt x="670" y="262"/>
                      <a:pt x="594" y="332"/>
                    </a:cubicBezTo>
                    <a:cubicBezTo>
                      <a:pt x="559" y="199"/>
                      <a:pt x="471" y="0"/>
                      <a:pt x="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5075250" y="738725"/>
                <a:ext cx="26250" cy="24000"/>
              </a:xfrm>
              <a:custGeom>
                <a:avLst/>
                <a:gdLst/>
                <a:ahLst/>
                <a:cxnLst/>
                <a:rect l="l" t="t" r="r" b="b"/>
                <a:pathLst>
                  <a:path w="1050" h="960" extrusionOk="0">
                    <a:moveTo>
                      <a:pt x="287" y="1"/>
                    </a:moveTo>
                    <a:cubicBezTo>
                      <a:pt x="239" y="1"/>
                      <a:pt x="193" y="16"/>
                      <a:pt x="155" y="43"/>
                    </a:cubicBezTo>
                    <a:cubicBezTo>
                      <a:pt x="16" y="153"/>
                      <a:pt x="8" y="424"/>
                      <a:pt x="8" y="454"/>
                    </a:cubicBezTo>
                    <a:cubicBezTo>
                      <a:pt x="1" y="483"/>
                      <a:pt x="30" y="512"/>
                      <a:pt x="60" y="512"/>
                    </a:cubicBezTo>
                    <a:cubicBezTo>
                      <a:pt x="89" y="512"/>
                      <a:pt x="111" y="483"/>
                      <a:pt x="118" y="454"/>
                    </a:cubicBezTo>
                    <a:cubicBezTo>
                      <a:pt x="118" y="388"/>
                      <a:pt x="140" y="197"/>
                      <a:pt x="221" y="131"/>
                    </a:cubicBezTo>
                    <a:cubicBezTo>
                      <a:pt x="235" y="117"/>
                      <a:pt x="255" y="112"/>
                      <a:pt x="275" y="112"/>
                    </a:cubicBezTo>
                    <a:cubicBezTo>
                      <a:pt x="286" y="112"/>
                      <a:pt x="298" y="114"/>
                      <a:pt x="309" y="116"/>
                    </a:cubicBezTo>
                    <a:cubicBezTo>
                      <a:pt x="507" y="160"/>
                      <a:pt x="426" y="527"/>
                      <a:pt x="426" y="527"/>
                    </a:cubicBezTo>
                    <a:cubicBezTo>
                      <a:pt x="419" y="549"/>
                      <a:pt x="426" y="578"/>
                      <a:pt x="448" y="586"/>
                    </a:cubicBezTo>
                    <a:cubicBezTo>
                      <a:pt x="456" y="593"/>
                      <a:pt x="467" y="597"/>
                      <a:pt x="478" y="597"/>
                    </a:cubicBezTo>
                    <a:cubicBezTo>
                      <a:pt x="489" y="597"/>
                      <a:pt x="500" y="593"/>
                      <a:pt x="507" y="586"/>
                    </a:cubicBezTo>
                    <a:cubicBezTo>
                      <a:pt x="512" y="586"/>
                      <a:pt x="674" y="480"/>
                      <a:pt x="806" y="480"/>
                    </a:cubicBezTo>
                    <a:cubicBezTo>
                      <a:pt x="848" y="480"/>
                      <a:pt x="887" y="491"/>
                      <a:pt x="917" y="520"/>
                    </a:cubicBezTo>
                    <a:cubicBezTo>
                      <a:pt x="932" y="534"/>
                      <a:pt x="939" y="556"/>
                      <a:pt x="939" y="586"/>
                    </a:cubicBezTo>
                    <a:cubicBezTo>
                      <a:pt x="932" y="688"/>
                      <a:pt x="793" y="813"/>
                      <a:pt x="741" y="857"/>
                    </a:cubicBezTo>
                    <a:cubicBezTo>
                      <a:pt x="719" y="879"/>
                      <a:pt x="712" y="908"/>
                      <a:pt x="734" y="938"/>
                    </a:cubicBezTo>
                    <a:cubicBezTo>
                      <a:pt x="741" y="945"/>
                      <a:pt x="763" y="952"/>
                      <a:pt x="778" y="960"/>
                    </a:cubicBezTo>
                    <a:cubicBezTo>
                      <a:pt x="793" y="952"/>
                      <a:pt x="800" y="945"/>
                      <a:pt x="815" y="938"/>
                    </a:cubicBezTo>
                    <a:cubicBezTo>
                      <a:pt x="837" y="923"/>
                      <a:pt x="1042" y="754"/>
                      <a:pt x="1049" y="586"/>
                    </a:cubicBezTo>
                    <a:cubicBezTo>
                      <a:pt x="1049" y="534"/>
                      <a:pt x="1035" y="476"/>
                      <a:pt x="991" y="439"/>
                    </a:cubicBezTo>
                    <a:cubicBezTo>
                      <a:pt x="939" y="387"/>
                      <a:pt x="874" y="368"/>
                      <a:pt x="808" y="368"/>
                    </a:cubicBezTo>
                    <a:cubicBezTo>
                      <a:pt x="715" y="368"/>
                      <a:pt x="619" y="405"/>
                      <a:pt x="551" y="439"/>
                    </a:cubicBezTo>
                    <a:cubicBezTo>
                      <a:pt x="558" y="292"/>
                      <a:pt x="544" y="58"/>
                      <a:pt x="338" y="6"/>
                    </a:cubicBezTo>
                    <a:cubicBezTo>
                      <a:pt x="321" y="3"/>
                      <a:pt x="304" y="1"/>
                      <a:pt x="287" y="1"/>
                    </a:cubicBezTo>
                    <a:close/>
                  </a:path>
                </a:pathLst>
              </a:custGeom>
              <a:solidFill>
                <a:srgbClr val="E09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5018450" y="693600"/>
                <a:ext cx="28425" cy="20000"/>
              </a:xfrm>
              <a:custGeom>
                <a:avLst/>
                <a:gdLst/>
                <a:ahLst/>
                <a:cxnLst/>
                <a:rect l="l" t="t" r="r" b="b"/>
                <a:pathLst>
                  <a:path w="1137" h="800" extrusionOk="0">
                    <a:moveTo>
                      <a:pt x="271" y="1"/>
                    </a:moveTo>
                    <a:cubicBezTo>
                      <a:pt x="205" y="1"/>
                      <a:pt x="147" y="30"/>
                      <a:pt x="103" y="81"/>
                    </a:cubicBezTo>
                    <a:cubicBezTo>
                      <a:pt x="0" y="220"/>
                      <a:pt x="59" y="484"/>
                      <a:pt x="66" y="514"/>
                    </a:cubicBezTo>
                    <a:cubicBezTo>
                      <a:pt x="72" y="539"/>
                      <a:pt x="95" y="559"/>
                      <a:pt x="121" y="559"/>
                    </a:cubicBezTo>
                    <a:cubicBezTo>
                      <a:pt x="124" y="559"/>
                      <a:pt x="128" y="559"/>
                      <a:pt x="132" y="558"/>
                    </a:cubicBezTo>
                    <a:cubicBezTo>
                      <a:pt x="161" y="550"/>
                      <a:pt x="176" y="521"/>
                      <a:pt x="176" y="492"/>
                    </a:cubicBezTo>
                    <a:cubicBezTo>
                      <a:pt x="154" y="426"/>
                      <a:pt x="132" y="235"/>
                      <a:pt x="191" y="154"/>
                    </a:cubicBezTo>
                    <a:cubicBezTo>
                      <a:pt x="209" y="130"/>
                      <a:pt x="232" y="116"/>
                      <a:pt x="256" y="116"/>
                    </a:cubicBezTo>
                    <a:cubicBezTo>
                      <a:pt x="261" y="116"/>
                      <a:pt x="266" y="117"/>
                      <a:pt x="271" y="118"/>
                    </a:cubicBezTo>
                    <a:cubicBezTo>
                      <a:pt x="469" y="118"/>
                      <a:pt x="484" y="484"/>
                      <a:pt x="484" y="484"/>
                    </a:cubicBezTo>
                    <a:cubicBezTo>
                      <a:pt x="484" y="506"/>
                      <a:pt x="499" y="521"/>
                      <a:pt x="521" y="528"/>
                    </a:cubicBezTo>
                    <a:cubicBezTo>
                      <a:pt x="529" y="531"/>
                      <a:pt x="537" y="533"/>
                      <a:pt x="544" y="533"/>
                    </a:cubicBezTo>
                    <a:cubicBezTo>
                      <a:pt x="558" y="533"/>
                      <a:pt x="570" y="528"/>
                      <a:pt x="579" y="514"/>
                    </a:cubicBezTo>
                    <a:cubicBezTo>
                      <a:pt x="586" y="514"/>
                      <a:pt x="747" y="327"/>
                      <a:pt x="885" y="327"/>
                    </a:cubicBezTo>
                    <a:cubicBezTo>
                      <a:pt x="909" y="327"/>
                      <a:pt x="932" y="332"/>
                      <a:pt x="953" y="345"/>
                    </a:cubicBezTo>
                    <a:cubicBezTo>
                      <a:pt x="975" y="360"/>
                      <a:pt x="990" y="374"/>
                      <a:pt x="997" y="404"/>
                    </a:cubicBezTo>
                    <a:cubicBezTo>
                      <a:pt x="1012" y="499"/>
                      <a:pt x="917" y="660"/>
                      <a:pt x="873" y="712"/>
                    </a:cubicBezTo>
                    <a:cubicBezTo>
                      <a:pt x="858" y="734"/>
                      <a:pt x="858" y="770"/>
                      <a:pt x="887" y="792"/>
                    </a:cubicBezTo>
                    <a:cubicBezTo>
                      <a:pt x="895" y="792"/>
                      <a:pt x="902" y="800"/>
                      <a:pt x="917" y="800"/>
                    </a:cubicBezTo>
                    <a:cubicBezTo>
                      <a:pt x="931" y="800"/>
                      <a:pt x="953" y="792"/>
                      <a:pt x="961" y="785"/>
                    </a:cubicBezTo>
                    <a:cubicBezTo>
                      <a:pt x="983" y="756"/>
                      <a:pt x="1137" y="543"/>
                      <a:pt x="1100" y="382"/>
                    </a:cubicBezTo>
                    <a:cubicBezTo>
                      <a:pt x="1093" y="330"/>
                      <a:pt x="1063" y="279"/>
                      <a:pt x="1012" y="250"/>
                    </a:cubicBezTo>
                    <a:cubicBezTo>
                      <a:pt x="973" y="228"/>
                      <a:pt x="934" y="219"/>
                      <a:pt x="894" y="219"/>
                    </a:cubicBezTo>
                    <a:cubicBezTo>
                      <a:pt x="775" y="219"/>
                      <a:pt x="658" y="301"/>
                      <a:pt x="587" y="367"/>
                    </a:cubicBezTo>
                    <a:cubicBezTo>
                      <a:pt x="557" y="220"/>
                      <a:pt x="48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5106975" y="828650"/>
                <a:ext cx="13775" cy="8300"/>
              </a:xfrm>
              <a:custGeom>
                <a:avLst/>
                <a:gdLst/>
                <a:ahLst/>
                <a:cxnLst/>
                <a:rect l="l" t="t" r="r" b="b"/>
                <a:pathLst>
                  <a:path w="551" h="332" extrusionOk="0">
                    <a:moveTo>
                      <a:pt x="437" y="0"/>
                    </a:moveTo>
                    <a:cubicBezTo>
                      <a:pt x="431" y="0"/>
                      <a:pt x="425" y="1"/>
                      <a:pt x="418" y="2"/>
                    </a:cubicBezTo>
                    <a:cubicBezTo>
                      <a:pt x="330" y="24"/>
                      <a:pt x="272" y="75"/>
                      <a:pt x="176" y="75"/>
                    </a:cubicBezTo>
                    <a:cubicBezTo>
                      <a:pt x="162" y="72"/>
                      <a:pt x="147" y="70"/>
                      <a:pt x="132" y="70"/>
                    </a:cubicBezTo>
                    <a:cubicBezTo>
                      <a:pt x="118" y="70"/>
                      <a:pt x="103" y="72"/>
                      <a:pt x="88" y="75"/>
                    </a:cubicBezTo>
                    <a:cubicBezTo>
                      <a:pt x="52" y="75"/>
                      <a:pt x="30" y="97"/>
                      <a:pt x="15" y="127"/>
                    </a:cubicBezTo>
                    <a:cubicBezTo>
                      <a:pt x="0" y="171"/>
                      <a:pt x="37" y="215"/>
                      <a:pt x="81" y="244"/>
                    </a:cubicBezTo>
                    <a:cubicBezTo>
                      <a:pt x="132" y="281"/>
                      <a:pt x="191" y="310"/>
                      <a:pt x="264" y="325"/>
                    </a:cubicBezTo>
                    <a:cubicBezTo>
                      <a:pt x="284" y="330"/>
                      <a:pt x="305" y="332"/>
                      <a:pt x="327" y="332"/>
                    </a:cubicBezTo>
                    <a:cubicBezTo>
                      <a:pt x="370" y="332"/>
                      <a:pt x="416" y="322"/>
                      <a:pt x="455" y="303"/>
                    </a:cubicBezTo>
                    <a:cubicBezTo>
                      <a:pt x="514" y="266"/>
                      <a:pt x="550" y="207"/>
                      <a:pt x="550" y="134"/>
                    </a:cubicBezTo>
                    <a:cubicBezTo>
                      <a:pt x="550" y="73"/>
                      <a:pt x="507" y="0"/>
                      <a:pt x="4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4996075" y="701275"/>
                <a:ext cx="8100" cy="5925"/>
              </a:xfrm>
              <a:custGeom>
                <a:avLst/>
                <a:gdLst/>
                <a:ahLst/>
                <a:cxnLst/>
                <a:rect l="l" t="t" r="r" b="b"/>
                <a:pathLst>
                  <a:path w="324" h="237" extrusionOk="0">
                    <a:moveTo>
                      <a:pt x="144" y="1"/>
                    </a:moveTo>
                    <a:cubicBezTo>
                      <a:pt x="120" y="1"/>
                      <a:pt x="96" y="3"/>
                      <a:pt x="74" y="9"/>
                    </a:cubicBezTo>
                    <a:cubicBezTo>
                      <a:pt x="52" y="9"/>
                      <a:pt x="37" y="16"/>
                      <a:pt x="23" y="31"/>
                    </a:cubicBezTo>
                    <a:cubicBezTo>
                      <a:pt x="8" y="38"/>
                      <a:pt x="1" y="60"/>
                      <a:pt x="8" y="75"/>
                    </a:cubicBezTo>
                    <a:cubicBezTo>
                      <a:pt x="8" y="89"/>
                      <a:pt x="23" y="97"/>
                      <a:pt x="30" y="111"/>
                    </a:cubicBezTo>
                    <a:lnTo>
                      <a:pt x="111" y="185"/>
                    </a:lnTo>
                    <a:cubicBezTo>
                      <a:pt x="140" y="214"/>
                      <a:pt x="184" y="236"/>
                      <a:pt x="221" y="236"/>
                    </a:cubicBezTo>
                    <a:cubicBezTo>
                      <a:pt x="272" y="236"/>
                      <a:pt x="309" y="192"/>
                      <a:pt x="316" y="148"/>
                    </a:cubicBezTo>
                    <a:cubicBezTo>
                      <a:pt x="323" y="104"/>
                      <a:pt x="301" y="38"/>
                      <a:pt x="257" y="16"/>
                    </a:cubicBezTo>
                    <a:cubicBezTo>
                      <a:pt x="221" y="7"/>
                      <a:pt x="182" y="1"/>
                      <a:pt x="144"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7"/>
              <p:cNvSpPr/>
              <p:nvPr/>
            </p:nvSpPr>
            <p:spPr>
              <a:xfrm>
                <a:off x="5034200" y="756425"/>
                <a:ext cx="10475" cy="12325"/>
              </a:xfrm>
              <a:custGeom>
                <a:avLst/>
                <a:gdLst/>
                <a:ahLst/>
                <a:cxnLst/>
                <a:rect l="l" t="t" r="r" b="b"/>
                <a:pathLst>
                  <a:path w="419" h="493" extrusionOk="0">
                    <a:moveTo>
                      <a:pt x="70" y="0"/>
                    </a:moveTo>
                    <a:cubicBezTo>
                      <a:pt x="56" y="0"/>
                      <a:pt x="42" y="5"/>
                      <a:pt x="30" y="17"/>
                    </a:cubicBezTo>
                    <a:cubicBezTo>
                      <a:pt x="1" y="39"/>
                      <a:pt x="15" y="90"/>
                      <a:pt x="15" y="127"/>
                    </a:cubicBezTo>
                    <a:cubicBezTo>
                      <a:pt x="8" y="186"/>
                      <a:pt x="8" y="244"/>
                      <a:pt x="15" y="310"/>
                    </a:cubicBezTo>
                    <a:cubicBezTo>
                      <a:pt x="30" y="362"/>
                      <a:pt x="67" y="406"/>
                      <a:pt x="111" y="428"/>
                    </a:cubicBezTo>
                    <a:cubicBezTo>
                      <a:pt x="169" y="457"/>
                      <a:pt x="228" y="479"/>
                      <a:pt x="287" y="486"/>
                    </a:cubicBezTo>
                    <a:cubicBezTo>
                      <a:pt x="303" y="489"/>
                      <a:pt x="321" y="493"/>
                      <a:pt x="338" y="493"/>
                    </a:cubicBezTo>
                    <a:cubicBezTo>
                      <a:pt x="360" y="493"/>
                      <a:pt x="380" y="488"/>
                      <a:pt x="397" y="472"/>
                    </a:cubicBezTo>
                    <a:cubicBezTo>
                      <a:pt x="419" y="442"/>
                      <a:pt x="404" y="398"/>
                      <a:pt x="382" y="362"/>
                    </a:cubicBezTo>
                    <a:cubicBezTo>
                      <a:pt x="323" y="252"/>
                      <a:pt x="250" y="156"/>
                      <a:pt x="169" y="61"/>
                    </a:cubicBezTo>
                    <a:cubicBezTo>
                      <a:pt x="148" y="34"/>
                      <a:pt x="107" y="0"/>
                      <a:pt x="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7"/>
              <p:cNvSpPr/>
              <p:nvPr/>
            </p:nvSpPr>
            <p:spPr>
              <a:xfrm>
                <a:off x="5022300" y="618825"/>
                <a:ext cx="186050" cy="178375"/>
              </a:xfrm>
              <a:custGeom>
                <a:avLst/>
                <a:gdLst/>
                <a:ahLst/>
                <a:cxnLst/>
                <a:rect l="l" t="t" r="r" b="b"/>
                <a:pathLst>
                  <a:path w="7442" h="7135" extrusionOk="0">
                    <a:moveTo>
                      <a:pt x="2933" y="1"/>
                    </a:moveTo>
                    <a:cubicBezTo>
                      <a:pt x="2184" y="1"/>
                      <a:pt x="1542" y="235"/>
                      <a:pt x="865" y="711"/>
                    </a:cubicBezTo>
                    <a:cubicBezTo>
                      <a:pt x="242" y="1151"/>
                      <a:pt x="0" y="2046"/>
                      <a:pt x="271" y="2816"/>
                    </a:cubicBezTo>
                    <a:cubicBezTo>
                      <a:pt x="792" y="4267"/>
                      <a:pt x="1422" y="5492"/>
                      <a:pt x="2471" y="6430"/>
                    </a:cubicBezTo>
                    <a:cubicBezTo>
                      <a:pt x="2956" y="6882"/>
                      <a:pt x="3597" y="7135"/>
                      <a:pt x="4259" y="7135"/>
                    </a:cubicBezTo>
                    <a:cubicBezTo>
                      <a:pt x="4327" y="7135"/>
                      <a:pt x="4396" y="7132"/>
                      <a:pt x="4465" y="7127"/>
                    </a:cubicBezTo>
                    <a:cubicBezTo>
                      <a:pt x="5074" y="7075"/>
                      <a:pt x="5668" y="6921"/>
                      <a:pt x="6225" y="6665"/>
                    </a:cubicBezTo>
                    <a:cubicBezTo>
                      <a:pt x="7090" y="6276"/>
                      <a:pt x="7442" y="5110"/>
                      <a:pt x="6973" y="4201"/>
                    </a:cubicBezTo>
                    <a:cubicBezTo>
                      <a:pt x="6305" y="2911"/>
                      <a:pt x="5499" y="1701"/>
                      <a:pt x="4575" y="587"/>
                    </a:cubicBezTo>
                    <a:cubicBezTo>
                      <a:pt x="4348" y="315"/>
                      <a:pt x="4040" y="132"/>
                      <a:pt x="3695" y="73"/>
                    </a:cubicBezTo>
                    <a:cubicBezTo>
                      <a:pt x="3427" y="25"/>
                      <a:pt x="3175" y="1"/>
                      <a:pt x="2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7"/>
              <p:cNvSpPr/>
              <p:nvPr/>
            </p:nvSpPr>
            <p:spPr>
              <a:xfrm>
                <a:off x="5024300" y="649050"/>
                <a:ext cx="178000" cy="148150"/>
              </a:xfrm>
              <a:custGeom>
                <a:avLst/>
                <a:gdLst/>
                <a:ahLst/>
                <a:cxnLst/>
                <a:rect l="l" t="t" r="r" b="b"/>
                <a:pathLst>
                  <a:path w="7120" h="5926" extrusionOk="0">
                    <a:moveTo>
                      <a:pt x="331" y="1"/>
                    </a:moveTo>
                    <a:cubicBezTo>
                      <a:pt x="52" y="492"/>
                      <a:pt x="1" y="1079"/>
                      <a:pt x="191" y="1607"/>
                    </a:cubicBezTo>
                    <a:cubicBezTo>
                      <a:pt x="712" y="3058"/>
                      <a:pt x="1342" y="4283"/>
                      <a:pt x="2391" y="5221"/>
                    </a:cubicBezTo>
                    <a:cubicBezTo>
                      <a:pt x="2876" y="5673"/>
                      <a:pt x="3511" y="5926"/>
                      <a:pt x="4171" y="5926"/>
                    </a:cubicBezTo>
                    <a:cubicBezTo>
                      <a:pt x="4240" y="5926"/>
                      <a:pt x="4309" y="5923"/>
                      <a:pt x="4378" y="5918"/>
                    </a:cubicBezTo>
                    <a:cubicBezTo>
                      <a:pt x="4986" y="5866"/>
                      <a:pt x="5588" y="5712"/>
                      <a:pt x="6145" y="5456"/>
                    </a:cubicBezTo>
                    <a:cubicBezTo>
                      <a:pt x="6768" y="5177"/>
                      <a:pt x="7120" y="4495"/>
                      <a:pt x="7098" y="3791"/>
                    </a:cubicBezTo>
                    <a:cubicBezTo>
                      <a:pt x="7098" y="3791"/>
                      <a:pt x="6668" y="3609"/>
                      <a:pt x="5968" y="3609"/>
                    </a:cubicBezTo>
                    <a:cubicBezTo>
                      <a:pt x="5727" y="3609"/>
                      <a:pt x="5454" y="3631"/>
                      <a:pt x="5155" y="3689"/>
                    </a:cubicBezTo>
                    <a:cubicBezTo>
                      <a:pt x="4752" y="3777"/>
                      <a:pt x="4385" y="3960"/>
                      <a:pt x="4070" y="4224"/>
                    </a:cubicBezTo>
                    <a:cubicBezTo>
                      <a:pt x="3864" y="4394"/>
                      <a:pt x="3614" y="4478"/>
                      <a:pt x="3365" y="4478"/>
                    </a:cubicBezTo>
                    <a:cubicBezTo>
                      <a:pt x="3108" y="4478"/>
                      <a:pt x="2852" y="4388"/>
                      <a:pt x="2648" y="4209"/>
                    </a:cubicBezTo>
                    <a:lnTo>
                      <a:pt x="2640" y="4202"/>
                    </a:lnTo>
                    <a:cubicBezTo>
                      <a:pt x="1599" y="3264"/>
                      <a:pt x="961" y="2039"/>
                      <a:pt x="441" y="587"/>
                    </a:cubicBezTo>
                    <a:cubicBezTo>
                      <a:pt x="375" y="397"/>
                      <a:pt x="338" y="199"/>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7"/>
              <p:cNvSpPr/>
              <p:nvPr/>
            </p:nvSpPr>
            <p:spPr>
              <a:xfrm>
                <a:off x="5047775" y="695100"/>
                <a:ext cx="24025" cy="13000"/>
              </a:xfrm>
              <a:custGeom>
                <a:avLst/>
                <a:gdLst/>
                <a:ahLst/>
                <a:cxnLst/>
                <a:rect l="l" t="t" r="r" b="b"/>
                <a:pathLst>
                  <a:path w="961" h="520" extrusionOk="0">
                    <a:moveTo>
                      <a:pt x="728" y="1"/>
                    </a:moveTo>
                    <a:cubicBezTo>
                      <a:pt x="679" y="1"/>
                      <a:pt x="631" y="17"/>
                      <a:pt x="587" y="50"/>
                    </a:cubicBezTo>
                    <a:cubicBezTo>
                      <a:pt x="543" y="87"/>
                      <a:pt x="506" y="131"/>
                      <a:pt x="484" y="182"/>
                    </a:cubicBezTo>
                    <a:cubicBezTo>
                      <a:pt x="455" y="138"/>
                      <a:pt x="418" y="102"/>
                      <a:pt x="374" y="72"/>
                    </a:cubicBezTo>
                    <a:cubicBezTo>
                      <a:pt x="337" y="50"/>
                      <a:pt x="292" y="38"/>
                      <a:pt x="247" y="38"/>
                    </a:cubicBezTo>
                    <a:cubicBezTo>
                      <a:pt x="220" y="38"/>
                      <a:pt x="194" y="42"/>
                      <a:pt x="169" y="50"/>
                    </a:cubicBezTo>
                    <a:cubicBezTo>
                      <a:pt x="110" y="72"/>
                      <a:pt x="59" y="109"/>
                      <a:pt x="30" y="168"/>
                    </a:cubicBezTo>
                    <a:cubicBezTo>
                      <a:pt x="0" y="278"/>
                      <a:pt x="15" y="388"/>
                      <a:pt x="74" y="483"/>
                    </a:cubicBezTo>
                    <a:cubicBezTo>
                      <a:pt x="81" y="505"/>
                      <a:pt x="103" y="520"/>
                      <a:pt x="118" y="520"/>
                    </a:cubicBezTo>
                    <a:cubicBezTo>
                      <a:pt x="132" y="520"/>
                      <a:pt x="140" y="520"/>
                      <a:pt x="147" y="512"/>
                    </a:cubicBezTo>
                    <a:cubicBezTo>
                      <a:pt x="176" y="498"/>
                      <a:pt x="184" y="468"/>
                      <a:pt x="176" y="439"/>
                    </a:cubicBezTo>
                    <a:cubicBezTo>
                      <a:pt x="132" y="373"/>
                      <a:pt x="125" y="292"/>
                      <a:pt x="140" y="219"/>
                    </a:cubicBezTo>
                    <a:cubicBezTo>
                      <a:pt x="147" y="190"/>
                      <a:pt x="176" y="168"/>
                      <a:pt x="206" y="160"/>
                    </a:cubicBezTo>
                    <a:cubicBezTo>
                      <a:pt x="218" y="155"/>
                      <a:pt x="232" y="153"/>
                      <a:pt x="247" y="153"/>
                    </a:cubicBezTo>
                    <a:cubicBezTo>
                      <a:pt x="272" y="153"/>
                      <a:pt x="299" y="161"/>
                      <a:pt x="323" y="175"/>
                    </a:cubicBezTo>
                    <a:cubicBezTo>
                      <a:pt x="381" y="219"/>
                      <a:pt x="425" y="285"/>
                      <a:pt x="440" y="366"/>
                    </a:cubicBezTo>
                    <a:cubicBezTo>
                      <a:pt x="440" y="388"/>
                      <a:pt x="469" y="402"/>
                      <a:pt x="491" y="410"/>
                    </a:cubicBezTo>
                    <a:cubicBezTo>
                      <a:pt x="521" y="402"/>
                      <a:pt x="543" y="388"/>
                      <a:pt x="550" y="358"/>
                    </a:cubicBezTo>
                    <a:cubicBezTo>
                      <a:pt x="557" y="278"/>
                      <a:pt x="594" y="197"/>
                      <a:pt x="653" y="138"/>
                    </a:cubicBezTo>
                    <a:cubicBezTo>
                      <a:pt x="676" y="124"/>
                      <a:pt x="700" y="116"/>
                      <a:pt x="724" y="116"/>
                    </a:cubicBezTo>
                    <a:cubicBezTo>
                      <a:pt x="737" y="116"/>
                      <a:pt x="750" y="119"/>
                      <a:pt x="763" y="124"/>
                    </a:cubicBezTo>
                    <a:cubicBezTo>
                      <a:pt x="785" y="124"/>
                      <a:pt x="807" y="138"/>
                      <a:pt x="821" y="160"/>
                    </a:cubicBezTo>
                    <a:cubicBezTo>
                      <a:pt x="843" y="226"/>
                      <a:pt x="843" y="300"/>
                      <a:pt x="821" y="373"/>
                    </a:cubicBezTo>
                    <a:cubicBezTo>
                      <a:pt x="808" y="413"/>
                      <a:pt x="841" y="443"/>
                      <a:pt x="874" y="443"/>
                    </a:cubicBezTo>
                    <a:cubicBezTo>
                      <a:pt x="895" y="443"/>
                      <a:pt x="915" y="431"/>
                      <a:pt x="924" y="402"/>
                    </a:cubicBezTo>
                    <a:cubicBezTo>
                      <a:pt x="961" y="300"/>
                      <a:pt x="953" y="197"/>
                      <a:pt x="909" y="102"/>
                    </a:cubicBezTo>
                    <a:cubicBezTo>
                      <a:pt x="880" y="50"/>
                      <a:pt x="836" y="21"/>
                      <a:pt x="777" y="6"/>
                    </a:cubicBezTo>
                    <a:cubicBezTo>
                      <a:pt x="761" y="3"/>
                      <a:pt x="744" y="1"/>
                      <a:pt x="7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7"/>
              <p:cNvSpPr/>
              <p:nvPr/>
            </p:nvSpPr>
            <p:spPr>
              <a:xfrm>
                <a:off x="5160850" y="727850"/>
                <a:ext cx="28450" cy="15275"/>
              </a:xfrm>
              <a:custGeom>
                <a:avLst/>
                <a:gdLst/>
                <a:ahLst/>
                <a:cxnLst/>
                <a:rect l="l" t="t" r="r" b="b"/>
                <a:pathLst>
                  <a:path w="1138" h="611" extrusionOk="0">
                    <a:moveTo>
                      <a:pt x="299" y="0"/>
                    </a:moveTo>
                    <a:cubicBezTo>
                      <a:pt x="290" y="0"/>
                      <a:pt x="281" y="1"/>
                      <a:pt x="272" y="2"/>
                    </a:cubicBezTo>
                    <a:cubicBezTo>
                      <a:pt x="206" y="9"/>
                      <a:pt x="140" y="38"/>
                      <a:pt x="96" y="97"/>
                    </a:cubicBezTo>
                    <a:cubicBezTo>
                      <a:pt x="1" y="222"/>
                      <a:pt x="52" y="434"/>
                      <a:pt x="60" y="456"/>
                    </a:cubicBezTo>
                    <a:cubicBezTo>
                      <a:pt x="66" y="480"/>
                      <a:pt x="87" y="495"/>
                      <a:pt x="111" y="495"/>
                    </a:cubicBezTo>
                    <a:cubicBezTo>
                      <a:pt x="115" y="495"/>
                      <a:pt x="121" y="494"/>
                      <a:pt x="126" y="493"/>
                    </a:cubicBezTo>
                    <a:cubicBezTo>
                      <a:pt x="155" y="485"/>
                      <a:pt x="170" y="456"/>
                      <a:pt x="162" y="427"/>
                    </a:cubicBezTo>
                    <a:cubicBezTo>
                      <a:pt x="140" y="339"/>
                      <a:pt x="148" y="244"/>
                      <a:pt x="184" y="163"/>
                    </a:cubicBezTo>
                    <a:cubicBezTo>
                      <a:pt x="206" y="134"/>
                      <a:pt x="243" y="119"/>
                      <a:pt x="280" y="119"/>
                    </a:cubicBezTo>
                    <a:cubicBezTo>
                      <a:pt x="288" y="118"/>
                      <a:pt x="297" y="117"/>
                      <a:pt x="305" y="117"/>
                    </a:cubicBezTo>
                    <a:cubicBezTo>
                      <a:pt x="348" y="117"/>
                      <a:pt x="388" y="132"/>
                      <a:pt x="419" y="163"/>
                    </a:cubicBezTo>
                    <a:cubicBezTo>
                      <a:pt x="470" y="236"/>
                      <a:pt x="499" y="324"/>
                      <a:pt x="499" y="412"/>
                    </a:cubicBezTo>
                    <a:cubicBezTo>
                      <a:pt x="499" y="441"/>
                      <a:pt x="514" y="463"/>
                      <a:pt x="543" y="471"/>
                    </a:cubicBezTo>
                    <a:cubicBezTo>
                      <a:pt x="565" y="471"/>
                      <a:pt x="595" y="456"/>
                      <a:pt x="602" y="434"/>
                    </a:cubicBezTo>
                    <a:cubicBezTo>
                      <a:pt x="639" y="346"/>
                      <a:pt x="705" y="265"/>
                      <a:pt x="785" y="214"/>
                    </a:cubicBezTo>
                    <a:cubicBezTo>
                      <a:pt x="805" y="208"/>
                      <a:pt x="826" y="204"/>
                      <a:pt x="848" y="204"/>
                    </a:cubicBezTo>
                    <a:cubicBezTo>
                      <a:pt x="874" y="204"/>
                      <a:pt x="900" y="209"/>
                      <a:pt x="925" y="222"/>
                    </a:cubicBezTo>
                    <a:cubicBezTo>
                      <a:pt x="947" y="229"/>
                      <a:pt x="969" y="258"/>
                      <a:pt x="983" y="280"/>
                    </a:cubicBezTo>
                    <a:cubicBezTo>
                      <a:pt x="991" y="368"/>
                      <a:pt x="969" y="456"/>
                      <a:pt x="925" y="529"/>
                    </a:cubicBezTo>
                    <a:cubicBezTo>
                      <a:pt x="910" y="551"/>
                      <a:pt x="917" y="588"/>
                      <a:pt x="947" y="603"/>
                    </a:cubicBezTo>
                    <a:cubicBezTo>
                      <a:pt x="954" y="610"/>
                      <a:pt x="961" y="610"/>
                      <a:pt x="976" y="610"/>
                    </a:cubicBezTo>
                    <a:cubicBezTo>
                      <a:pt x="998" y="610"/>
                      <a:pt x="1013" y="603"/>
                      <a:pt x="1027" y="581"/>
                    </a:cubicBezTo>
                    <a:cubicBezTo>
                      <a:pt x="1035" y="566"/>
                      <a:pt x="1137" y="390"/>
                      <a:pt x="1086" y="251"/>
                    </a:cubicBezTo>
                    <a:cubicBezTo>
                      <a:pt x="1071" y="192"/>
                      <a:pt x="1027" y="141"/>
                      <a:pt x="969" y="119"/>
                    </a:cubicBezTo>
                    <a:cubicBezTo>
                      <a:pt x="934" y="100"/>
                      <a:pt x="895" y="90"/>
                      <a:pt x="855" y="90"/>
                    </a:cubicBezTo>
                    <a:cubicBezTo>
                      <a:pt x="820" y="90"/>
                      <a:pt x="783" y="98"/>
                      <a:pt x="749" y="112"/>
                    </a:cubicBezTo>
                    <a:cubicBezTo>
                      <a:pt x="683" y="141"/>
                      <a:pt x="631" y="185"/>
                      <a:pt x="587" y="244"/>
                    </a:cubicBezTo>
                    <a:cubicBezTo>
                      <a:pt x="573" y="185"/>
                      <a:pt x="543" y="126"/>
                      <a:pt x="499" y="82"/>
                    </a:cubicBezTo>
                    <a:cubicBezTo>
                      <a:pt x="447" y="29"/>
                      <a:pt x="376" y="0"/>
                      <a:pt x="2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7"/>
              <p:cNvSpPr/>
              <p:nvPr/>
            </p:nvSpPr>
            <p:spPr>
              <a:xfrm>
                <a:off x="5097075" y="708500"/>
                <a:ext cx="28425" cy="14625"/>
              </a:xfrm>
              <a:custGeom>
                <a:avLst/>
                <a:gdLst/>
                <a:ahLst/>
                <a:cxnLst/>
                <a:rect l="l" t="t" r="r" b="b"/>
                <a:pathLst>
                  <a:path w="1137" h="585" extrusionOk="0">
                    <a:moveTo>
                      <a:pt x="861" y="0"/>
                    </a:moveTo>
                    <a:cubicBezTo>
                      <a:pt x="804" y="0"/>
                      <a:pt x="746" y="17"/>
                      <a:pt x="697" y="50"/>
                    </a:cubicBezTo>
                    <a:cubicBezTo>
                      <a:pt x="646" y="94"/>
                      <a:pt x="602" y="152"/>
                      <a:pt x="572" y="218"/>
                    </a:cubicBezTo>
                    <a:cubicBezTo>
                      <a:pt x="543" y="167"/>
                      <a:pt x="499" y="116"/>
                      <a:pt x="448" y="86"/>
                    </a:cubicBezTo>
                    <a:cubicBezTo>
                      <a:pt x="404" y="60"/>
                      <a:pt x="357" y="47"/>
                      <a:pt x="309" y="47"/>
                    </a:cubicBezTo>
                    <a:cubicBezTo>
                      <a:pt x="278" y="47"/>
                      <a:pt x="245" y="53"/>
                      <a:pt x="213" y="64"/>
                    </a:cubicBezTo>
                    <a:cubicBezTo>
                      <a:pt x="147" y="79"/>
                      <a:pt x="88" y="130"/>
                      <a:pt x="66" y="196"/>
                    </a:cubicBezTo>
                    <a:cubicBezTo>
                      <a:pt x="0" y="343"/>
                      <a:pt x="103" y="534"/>
                      <a:pt x="110" y="556"/>
                    </a:cubicBezTo>
                    <a:cubicBezTo>
                      <a:pt x="118" y="570"/>
                      <a:pt x="140" y="585"/>
                      <a:pt x="162" y="585"/>
                    </a:cubicBezTo>
                    <a:cubicBezTo>
                      <a:pt x="169" y="578"/>
                      <a:pt x="176" y="578"/>
                      <a:pt x="184" y="570"/>
                    </a:cubicBezTo>
                    <a:cubicBezTo>
                      <a:pt x="213" y="556"/>
                      <a:pt x="220" y="526"/>
                      <a:pt x="206" y="497"/>
                    </a:cubicBezTo>
                    <a:cubicBezTo>
                      <a:pt x="162" y="416"/>
                      <a:pt x="147" y="321"/>
                      <a:pt x="169" y="233"/>
                    </a:cubicBezTo>
                    <a:cubicBezTo>
                      <a:pt x="184" y="196"/>
                      <a:pt x="213" y="174"/>
                      <a:pt x="250" y="167"/>
                    </a:cubicBezTo>
                    <a:cubicBezTo>
                      <a:pt x="268" y="158"/>
                      <a:pt x="288" y="154"/>
                      <a:pt x="308" y="154"/>
                    </a:cubicBezTo>
                    <a:cubicBezTo>
                      <a:pt x="335" y="154"/>
                      <a:pt x="363" y="162"/>
                      <a:pt x="389" y="174"/>
                    </a:cubicBezTo>
                    <a:cubicBezTo>
                      <a:pt x="462" y="233"/>
                      <a:pt x="514" y="314"/>
                      <a:pt x="528" y="402"/>
                    </a:cubicBezTo>
                    <a:cubicBezTo>
                      <a:pt x="536" y="424"/>
                      <a:pt x="558" y="446"/>
                      <a:pt x="587" y="446"/>
                    </a:cubicBezTo>
                    <a:cubicBezTo>
                      <a:pt x="616" y="438"/>
                      <a:pt x="638" y="424"/>
                      <a:pt x="638" y="394"/>
                    </a:cubicBezTo>
                    <a:cubicBezTo>
                      <a:pt x="653" y="299"/>
                      <a:pt x="697" y="204"/>
                      <a:pt x="763" y="138"/>
                    </a:cubicBezTo>
                    <a:cubicBezTo>
                      <a:pt x="791" y="115"/>
                      <a:pt x="828" y="106"/>
                      <a:pt x="863" y="106"/>
                    </a:cubicBezTo>
                    <a:cubicBezTo>
                      <a:pt x="874" y="106"/>
                      <a:pt x="885" y="107"/>
                      <a:pt x="895" y="108"/>
                    </a:cubicBezTo>
                    <a:cubicBezTo>
                      <a:pt x="924" y="116"/>
                      <a:pt x="954" y="130"/>
                      <a:pt x="968" y="160"/>
                    </a:cubicBezTo>
                    <a:cubicBezTo>
                      <a:pt x="998" y="233"/>
                      <a:pt x="998" y="328"/>
                      <a:pt x="976" y="409"/>
                    </a:cubicBezTo>
                    <a:cubicBezTo>
                      <a:pt x="967" y="449"/>
                      <a:pt x="998" y="475"/>
                      <a:pt x="1029" y="475"/>
                    </a:cubicBezTo>
                    <a:cubicBezTo>
                      <a:pt x="1050" y="475"/>
                      <a:pt x="1070" y="464"/>
                      <a:pt x="1078" y="438"/>
                    </a:cubicBezTo>
                    <a:cubicBezTo>
                      <a:pt x="1086" y="416"/>
                      <a:pt x="1137" y="226"/>
                      <a:pt x="1064" y="101"/>
                    </a:cubicBezTo>
                    <a:cubicBezTo>
                      <a:pt x="1027" y="50"/>
                      <a:pt x="976" y="13"/>
                      <a:pt x="917" y="6"/>
                    </a:cubicBezTo>
                    <a:cubicBezTo>
                      <a:pt x="899" y="2"/>
                      <a:pt x="880" y="0"/>
                      <a:pt x="8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7"/>
              <p:cNvSpPr/>
              <p:nvPr/>
            </p:nvSpPr>
            <p:spPr>
              <a:xfrm>
                <a:off x="5058025" y="643900"/>
                <a:ext cx="26600" cy="19300"/>
              </a:xfrm>
              <a:custGeom>
                <a:avLst/>
                <a:gdLst/>
                <a:ahLst/>
                <a:cxnLst/>
                <a:rect l="l" t="t" r="r" b="b"/>
                <a:pathLst>
                  <a:path w="1064" h="772" extrusionOk="0">
                    <a:moveTo>
                      <a:pt x="808" y="0"/>
                    </a:moveTo>
                    <a:cubicBezTo>
                      <a:pt x="800" y="0"/>
                      <a:pt x="793" y="1"/>
                      <a:pt x="785" y="2"/>
                    </a:cubicBezTo>
                    <a:cubicBezTo>
                      <a:pt x="705" y="9"/>
                      <a:pt x="639" y="46"/>
                      <a:pt x="587" y="112"/>
                    </a:cubicBezTo>
                    <a:cubicBezTo>
                      <a:pt x="551" y="163"/>
                      <a:pt x="521" y="236"/>
                      <a:pt x="514" y="302"/>
                    </a:cubicBezTo>
                    <a:cubicBezTo>
                      <a:pt x="470" y="258"/>
                      <a:pt x="419" y="229"/>
                      <a:pt x="353" y="214"/>
                    </a:cubicBezTo>
                    <a:cubicBezTo>
                      <a:pt x="329" y="208"/>
                      <a:pt x="304" y="204"/>
                      <a:pt x="281" y="204"/>
                    </a:cubicBezTo>
                    <a:cubicBezTo>
                      <a:pt x="225" y="204"/>
                      <a:pt x="172" y="222"/>
                      <a:pt x="125" y="258"/>
                    </a:cubicBezTo>
                    <a:cubicBezTo>
                      <a:pt x="67" y="295"/>
                      <a:pt x="23" y="354"/>
                      <a:pt x="15" y="427"/>
                    </a:cubicBezTo>
                    <a:cubicBezTo>
                      <a:pt x="1" y="581"/>
                      <a:pt x="147" y="735"/>
                      <a:pt x="162" y="757"/>
                    </a:cubicBezTo>
                    <a:cubicBezTo>
                      <a:pt x="169" y="764"/>
                      <a:pt x="184" y="771"/>
                      <a:pt x="199" y="771"/>
                    </a:cubicBezTo>
                    <a:cubicBezTo>
                      <a:pt x="213" y="771"/>
                      <a:pt x="228" y="764"/>
                      <a:pt x="243" y="749"/>
                    </a:cubicBezTo>
                    <a:cubicBezTo>
                      <a:pt x="265" y="735"/>
                      <a:pt x="265" y="698"/>
                      <a:pt x="243" y="676"/>
                    </a:cubicBezTo>
                    <a:cubicBezTo>
                      <a:pt x="177" y="610"/>
                      <a:pt x="133" y="522"/>
                      <a:pt x="125" y="434"/>
                    </a:cubicBezTo>
                    <a:cubicBezTo>
                      <a:pt x="133" y="398"/>
                      <a:pt x="155" y="361"/>
                      <a:pt x="184" y="346"/>
                    </a:cubicBezTo>
                    <a:cubicBezTo>
                      <a:pt x="216" y="325"/>
                      <a:pt x="252" y="311"/>
                      <a:pt x="290" y="311"/>
                    </a:cubicBezTo>
                    <a:cubicBezTo>
                      <a:pt x="303" y="311"/>
                      <a:pt x="317" y="313"/>
                      <a:pt x="331" y="317"/>
                    </a:cubicBezTo>
                    <a:cubicBezTo>
                      <a:pt x="411" y="354"/>
                      <a:pt x="477" y="412"/>
                      <a:pt x="521" y="493"/>
                    </a:cubicBezTo>
                    <a:cubicBezTo>
                      <a:pt x="532" y="515"/>
                      <a:pt x="552" y="524"/>
                      <a:pt x="570" y="524"/>
                    </a:cubicBezTo>
                    <a:cubicBezTo>
                      <a:pt x="602" y="524"/>
                      <a:pt x="633" y="497"/>
                      <a:pt x="624" y="456"/>
                    </a:cubicBezTo>
                    <a:cubicBezTo>
                      <a:pt x="609" y="361"/>
                      <a:pt x="631" y="258"/>
                      <a:pt x="675" y="178"/>
                    </a:cubicBezTo>
                    <a:cubicBezTo>
                      <a:pt x="705" y="141"/>
                      <a:pt x="749" y="119"/>
                      <a:pt x="793" y="112"/>
                    </a:cubicBezTo>
                    <a:cubicBezTo>
                      <a:pt x="822" y="112"/>
                      <a:pt x="851" y="119"/>
                      <a:pt x="873" y="141"/>
                    </a:cubicBezTo>
                    <a:cubicBezTo>
                      <a:pt x="925" y="207"/>
                      <a:pt x="954" y="295"/>
                      <a:pt x="954" y="376"/>
                    </a:cubicBezTo>
                    <a:cubicBezTo>
                      <a:pt x="954" y="405"/>
                      <a:pt x="976" y="434"/>
                      <a:pt x="1005" y="434"/>
                    </a:cubicBezTo>
                    <a:cubicBezTo>
                      <a:pt x="1042" y="434"/>
                      <a:pt x="1064" y="405"/>
                      <a:pt x="1064" y="376"/>
                    </a:cubicBezTo>
                    <a:cubicBezTo>
                      <a:pt x="1064" y="258"/>
                      <a:pt x="1027" y="148"/>
                      <a:pt x="954" y="53"/>
                    </a:cubicBezTo>
                    <a:cubicBezTo>
                      <a:pt x="909" y="21"/>
                      <a:pt x="859" y="0"/>
                      <a:pt x="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p:nvPr/>
            </p:nvSpPr>
            <p:spPr>
              <a:xfrm>
                <a:off x="5116325" y="658925"/>
                <a:ext cx="20375" cy="13450"/>
              </a:xfrm>
              <a:custGeom>
                <a:avLst/>
                <a:gdLst/>
                <a:ahLst/>
                <a:cxnLst/>
                <a:rect l="l" t="t" r="r" b="b"/>
                <a:pathLst>
                  <a:path w="815" h="538" extrusionOk="0">
                    <a:moveTo>
                      <a:pt x="213" y="0"/>
                    </a:moveTo>
                    <a:cubicBezTo>
                      <a:pt x="163" y="0"/>
                      <a:pt x="120" y="21"/>
                      <a:pt x="88" y="53"/>
                    </a:cubicBezTo>
                    <a:cubicBezTo>
                      <a:pt x="30" y="126"/>
                      <a:pt x="0" y="222"/>
                      <a:pt x="15" y="317"/>
                    </a:cubicBezTo>
                    <a:cubicBezTo>
                      <a:pt x="22" y="351"/>
                      <a:pt x="46" y="366"/>
                      <a:pt x="69" y="366"/>
                    </a:cubicBezTo>
                    <a:cubicBezTo>
                      <a:pt x="97" y="366"/>
                      <a:pt x="125" y="345"/>
                      <a:pt x="125" y="310"/>
                    </a:cubicBezTo>
                    <a:cubicBezTo>
                      <a:pt x="118" y="244"/>
                      <a:pt x="132" y="185"/>
                      <a:pt x="162" y="134"/>
                    </a:cubicBezTo>
                    <a:cubicBezTo>
                      <a:pt x="184" y="119"/>
                      <a:pt x="206" y="112"/>
                      <a:pt x="228" y="112"/>
                    </a:cubicBezTo>
                    <a:cubicBezTo>
                      <a:pt x="257" y="112"/>
                      <a:pt x="286" y="126"/>
                      <a:pt x="308" y="156"/>
                    </a:cubicBezTo>
                    <a:cubicBezTo>
                      <a:pt x="338" y="207"/>
                      <a:pt x="352" y="266"/>
                      <a:pt x="338" y="332"/>
                    </a:cubicBezTo>
                    <a:cubicBezTo>
                      <a:pt x="330" y="354"/>
                      <a:pt x="352" y="383"/>
                      <a:pt x="374" y="390"/>
                    </a:cubicBezTo>
                    <a:cubicBezTo>
                      <a:pt x="380" y="392"/>
                      <a:pt x="386" y="393"/>
                      <a:pt x="392" y="393"/>
                    </a:cubicBezTo>
                    <a:cubicBezTo>
                      <a:pt x="410" y="393"/>
                      <a:pt x="429" y="385"/>
                      <a:pt x="440" y="368"/>
                    </a:cubicBezTo>
                    <a:cubicBezTo>
                      <a:pt x="477" y="310"/>
                      <a:pt x="528" y="258"/>
                      <a:pt x="587" y="236"/>
                    </a:cubicBezTo>
                    <a:cubicBezTo>
                      <a:pt x="595" y="234"/>
                      <a:pt x="603" y="234"/>
                      <a:pt x="610" y="234"/>
                    </a:cubicBezTo>
                    <a:cubicBezTo>
                      <a:pt x="632" y="234"/>
                      <a:pt x="653" y="240"/>
                      <a:pt x="675" y="251"/>
                    </a:cubicBezTo>
                    <a:cubicBezTo>
                      <a:pt x="689" y="258"/>
                      <a:pt x="697" y="273"/>
                      <a:pt x="697" y="288"/>
                    </a:cubicBezTo>
                    <a:cubicBezTo>
                      <a:pt x="697" y="346"/>
                      <a:pt x="675" y="405"/>
                      <a:pt x="638" y="449"/>
                    </a:cubicBezTo>
                    <a:cubicBezTo>
                      <a:pt x="616" y="471"/>
                      <a:pt x="623" y="508"/>
                      <a:pt x="645" y="530"/>
                    </a:cubicBezTo>
                    <a:cubicBezTo>
                      <a:pt x="660" y="537"/>
                      <a:pt x="667" y="537"/>
                      <a:pt x="682" y="537"/>
                    </a:cubicBezTo>
                    <a:cubicBezTo>
                      <a:pt x="697" y="537"/>
                      <a:pt x="719" y="530"/>
                      <a:pt x="726" y="522"/>
                    </a:cubicBezTo>
                    <a:cubicBezTo>
                      <a:pt x="785" y="449"/>
                      <a:pt x="814" y="361"/>
                      <a:pt x="807" y="273"/>
                    </a:cubicBezTo>
                    <a:cubicBezTo>
                      <a:pt x="799" y="222"/>
                      <a:pt x="770" y="178"/>
                      <a:pt x="733" y="156"/>
                    </a:cubicBezTo>
                    <a:cubicBezTo>
                      <a:pt x="696" y="134"/>
                      <a:pt x="650" y="121"/>
                      <a:pt x="606" y="121"/>
                    </a:cubicBezTo>
                    <a:cubicBezTo>
                      <a:pt x="589" y="121"/>
                      <a:pt x="573" y="123"/>
                      <a:pt x="558" y="126"/>
                    </a:cubicBezTo>
                    <a:cubicBezTo>
                      <a:pt x="514" y="141"/>
                      <a:pt x="477" y="163"/>
                      <a:pt x="448" y="192"/>
                    </a:cubicBezTo>
                    <a:cubicBezTo>
                      <a:pt x="433" y="156"/>
                      <a:pt x="418" y="119"/>
                      <a:pt x="396" y="82"/>
                    </a:cubicBezTo>
                    <a:cubicBezTo>
                      <a:pt x="360" y="38"/>
                      <a:pt x="301" y="2"/>
                      <a:pt x="235" y="2"/>
                    </a:cubicBezTo>
                    <a:cubicBezTo>
                      <a:pt x="227" y="1"/>
                      <a:pt x="220" y="0"/>
                      <a:pt x="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7"/>
              <p:cNvSpPr/>
              <p:nvPr/>
            </p:nvSpPr>
            <p:spPr>
              <a:xfrm>
                <a:off x="5122725" y="640075"/>
                <a:ext cx="9075" cy="9575"/>
              </a:xfrm>
              <a:custGeom>
                <a:avLst/>
                <a:gdLst/>
                <a:ahLst/>
                <a:cxnLst/>
                <a:rect l="l" t="t" r="r" b="b"/>
                <a:pathLst>
                  <a:path w="363" h="383" extrusionOk="0">
                    <a:moveTo>
                      <a:pt x="107" y="1"/>
                    </a:moveTo>
                    <a:cubicBezTo>
                      <a:pt x="54" y="1"/>
                      <a:pt x="1" y="41"/>
                      <a:pt x="1" y="103"/>
                    </a:cubicBezTo>
                    <a:cubicBezTo>
                      <a:pt x="8" y="133"/>
                      <a:pt x="16" y="162"/>
                      <a:pt x="38" y="191"/>
                    </a:cubicBezTo>
                    <a:cubicBezTo>
                      <a:pt x="82" y="243"/>
                      <a:pt x="126" y="294"/>
                      <a:pt x="184" y="338"/>
                    </a:cubicBezTo>
                    <a:cubicBezTo>
                      <a:pt x="199" y="360"/>
                      <a:pt x="221" y="367"/>
                      <a:pt x="250" y="375"/>
                    </a:cubicBezTo>
                    <a:cubicBezTo>
                      <a:pt x="260" y="380"/>
                      <a:pt x="270" y="382"/>
                      <a:pt x="279" y="382"/>
                    </a:cubicBezTo>
                    <a:cubicBezTo>
                      <a:pt x="323" y="382"/>
                      <a:pt x="362" y="334"/>
                      <a:pt x="338" y="287"/>
                    </a:cubicBezTo>
                    <a:cubicBezTo>
                      <a:pt x="324" y="228"/>
                      <a:pt x="272" y="184"/>
                      <a:pt x="236" y="133"/>
                    </a:cubicBezTo>
                    <a:cubicBezTo>
                      <a:pt x="221" y="103"/>
                      <a:pt x="206" y="67"/>
                      <a:pt x="184" y="37"/>
                    </a:cubicBezTo>
                    <a:cubicBezTo>
                      <a:pt x="164" y="12"/>
                      <a:pt x="136" y="1"/>
                      <a:pt x="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7"/>
              <p:cNvSpPr/>
              <p:nvPr/>
            </p:nvSpPr>
            <p:spPr>
              <a:xfrm>
                <a:off x="5087575" y="692200"/>
                <a:ext cx="7250" cy="9150"/>
              </a:xfrm>
              <a:custGeom>
                <a:avLst/>
                <a:gdLst/>
                <a:ahLst/>
                <a:cxnLst/>
                <a:rect l="l" t="t" r="r" b="b"/>
                <a:pathLst>
                  <a:path w="290" h="366" extrusionOk="0">
                    <a:moveTo>
                      <a:pt x="145" y="1"/>
                    </a:moveTo>
                    <a:cubicBezTo>
                      <a:pt x="69" y="1"/>
                      <a:pt x="0" y="128"/>
                      <a:pt x="21" y="232"/>
                    </a:cubicBezTo>
                    <a:cubicBezTo>
                      <a:pt x="21" y="323"/>
                      <a:pt x="86" y="366"/>
                      <a:pt x="150" y="366"/>
                    </a:cubicBezTo>
                    <a:cubicBezTo>
                      <a:pt x="220" y="366"/>
                      <a:pt x="290" y="314"/>
                      <a:pt x="270" y="218"/>
                    </a:cubicBezTo>
                    <a:cubicBezTo>
                      <a:pt x="270" y="159"/>
                      <a:pt x="263" y="115"/>
                      <a:pt x="234" y="71"/>
                    </a:cubicBezTo>
                    <a:cubicBezTo>
                      <a:pt x="207" y="21"/>
                      <a:pt x="175" y="1"/>
                      <a:pt x="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7"/>
              <p:cNvSpPr/>
              <p:nvPr/>
            </p:nvSpPr>
            <p:spPr>
              <a:xfrm>
                <a:off x="5153350" y="716775"/>
                <a:ext cx="10275" cy="8375"/>
              </a:xfrm>
              <a:custGeom>
                <a:avLst/>
                <a:gdLst/>
                <a:ahLst/>
                <a:cxnLst/>
                <a:rect l="l" t="t" r="r" b="b"/>
                <a:pathLst>
                  <a:path w="411" h="335" extrusionOk="0">
                    <a:moveTo>
                      <a:pt x="301" y="1"/>
                    </a:moveTo>
                    <a:cubicBezTo>
                      <a:pt x="286" y="1"/>
                      <a:pt x="272" y="5"/>
                      <a:pt x="257" y="12"/>
                    </a:cubicBezTo>
                    <a:cubicBezTo>
                      <a:pt x="228" y="27"/>
                      <a:pt x="198" y="49"/>
                      <a:pt x="176" y="71"/>
                    </a:cubicBezTo>
                    <a:cubicBezTo>
                      <a:pt x="162" y="93"/>
                      <a:pt x="132" y="122"/>
                      <a:pt x="110" y="144"/>
                    </a:cubicBezTo>
                    <a:cubicBezTo>
                      <a:pt x="88" y="159"/>
                      <a:pt x="59" y="173"/>
                      <a:pt x="37" y="188"/>
                    </a:cubicBezTo>
                    <a:cubicBezTo>
                      <a:pt x="15" y="210"/>
                      <a:pt x="0" y="232"/>
                      <a:pt x="0" y="261"/>
                    </a:cubicBezTo>
                    <a:cubicBezTo>
                      <a:pt x="0" y="298"/>
                      <a:pt x="30" y="327"/>
                      <a:pt x="66" y="335"/>
                    </a:cubicBezTo>
                    <a:cubicBezTo>
                      <a:pt x="96" y="335"/>
                      <a:pt x="125" y="327"/>
                      <a:pt x="154" y="320"/>
                    </a:cubicBezTo>
                    <a:cubicBezTo>
                      <a:pt x="220" y="291"/>
                      <a:pt x="279" y="239"/>
                      <a:pt x="316" y="173"/>
                    </a:cubicBezTo>
                    <a:cubicBezTo>
                      <a:pt x="345" y="129"/>
                      <a:pt x="411" y="56"/>
                      <a:pt x="345" y="12"/>
                    </a:cubicBezTo>
                    <a:cubicBezTo>
                      <a:pt x="330" y="5"/>
                      <a:pt x="316" y="1"/>
                      <a:pt x="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7"/>
              <p:cNvSpPr/>
              <p:nvPr/>
            </p:nvSpPr>
            <p:spPr>
              <a:xfrm>
                <a:off x="5060775" y="641050"/>
                <a:ext cx="4975" cy="2425"/>
              </a:xfrm>
              <a:custGeom>
                <a:avLst/>
                <a:gdLst/>
                <a:ahLst/>
                <a:cxnLst/>
                <a:rect l="l" t="t" r="r" b="b"/>
                <a:pathLst>
                  <a:path w="199" h="97" extrusionOk="0">
                    <a:moveTo>
                      <a:pt x="90" y="1"/>
                    </a:moveTo>
                    <a:cubicBezTo>
                      <a:pt x="75" y="1"/>
                      <a:pt x="60" y="3"/>
                      <a:pt x="45" y="6"/>
                    </a:cubicBezTo>
                    <a:cubicBezTo>
                      <a:pt x="23" y="13"/>
                      <a:pt x="15" y="28"/>
                      <a:pt x="8" y="50"/>
                    </a:cubicBezTo>
                    <a:cubicBezTo>
                      <a:pt x="1" y="64"/>
                      <a:pt x="15" y="86"/>
                      <a:pt x="30" y="94"/>
                    </a:cubicBezTo>
                    <a:lnTo>
                      <a:pt x="133" y="94"/>
                    </a:lnTo>
                    <a:cubicBezTo>
                      <a:pt x="138" y="95"/>
                      <a:pt x="144" y="96"/>
                      <a:pt x="149" y="96"/>
                    </a:cubicBezTo>
                    <a:cubicBezTo>
                      <a:pt x="165" y="96"/>
                      <a:pt x="179" y="88"/>
                      <a:pt x="184" y="72"/>
                    </a:cubicBezTo>
                    <a:cubicBezTo>
                      <a:pt x="199" y="50"/>
                      <a:pt x="184" y="13"/>
                      <a:pt x="155" y="13"/>
                    </a:cubicBezTo>
                    <a:cubicBezTo>
                      <a:pt x="133" y="4"/>
                      <a:pt x="112" y="1"/>
                      <a:pt x="90"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7"/>
              <p:cNvSpPr/>
              <p:nvPr/>
            </p:nvSpPr>
            <p:spPr>
              <a:xfrm>
                <a:off x="5370550" y="694525"/>
                <a:ext cx="239950" cy="158050"/>
              </a:xfrm>
              <a:custGeom>
                <a:avLst/>
                <a:gdLst/>
                <a:ahLst/>
                <a:cxnLst/>
                <a:rect l="l" t="t" r="r" b="b"/>
                <a:pathLst>
                  <a:path w="9598" h="6322" extrusionOk="0">
                    <a:moveTo>
                      <a:pt x="2797" y="1"/>
                    </a:moveTo>
                    <a:cubicBezTo>
                      <a:pt x="2681" y="1"/>
                      <a:pt x="2565" y="8"/>
                      <a:pt x="2449" y="22"/>
                    </a:cubicBezTo>
                    <a:cubicBezTo>
                      <a:pt x="2068" y="66"/>
                      <a:pt x="1701" y="176"/>
                      <a:pt x="1349" y="337"/>
                    </a:cubicBezTo>
                    <a:cubicBezTo>
                      <a:pt x="250" y="836"/>
                      <a:pt x="0" y="2288"/>
                      <a:pt x="858" y="3138"/>
                    </a:cubicBezTo>
                    <a:cubicBezTo>
                      <a:pt x="2075" y="4348"/>
                      <a:pt x="3505" y="5316"/>
                      <a:pt x="5074" y="5998"/>
                    </a:cubicBezTo>
                    <a:cubicBezTo>
                      <a:pt x="5569" y="6213"/>
                      <a:pt x="6097" y="6322"/>
                      <a:pt x="6626" y="6322"/>
                    </a:cubicBezTo>
                    <a:cubicBezTo>
                      <a:pt x="6999" y="6322"/>
                      <a:pt x="7372" y="6268"/>
                      <a:pt x="7735" y="6159"/>
                    </a:cubicBezTo>
                    <a:cubicBezTo>
                      <a:pt x="7948" y="6086"/>
                      <a:pt x="8161" y="6005"/>
                      <a:pt x="8366" y="5910"/>
                    </a:cubicBezTo>
                    <a:cubicBezTo>
                      <a:pt x="9400" y="5433"/>
                      <a:pt x="9598" y="4055"/>
                      <a:pt x="8740" y="3307"/>
                    </a:cubicBezTo>
                    <a:cubicBezTo>
                      <a:pt x="7310" y="2075"/>
                      <a:pt x="5719" y="1056"/>
                      <a:pt x="4011" y="271"/>
                    </a:cubicBezTo>
                    <a:cubicBezTo>
                      <a:pt x="3632" y="93"/>
                      <a:pt x="3217" y="1"/>
                      <a:pt x="2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7"/>
              <p:cNvSpPr/>
              <p:nvPr/>
            </p:nvSpPr>
            <p:spPr>
              <a:xfrm>
                <a:off x="5375875" y="725850"/>
                <a:ext cx="229125" cy="126675"/>
              </a:xfrm>
              <a:custGeom>
                <a:avLst/>
                <a:gdLst/>
                <a:ahLst/>
                <a:cxnLst/>
                <a:rect l="l" t="t" r="r" b="b"/>
                <a:pathLst>
                  <a:path w="9165" h="5067" extrusionOk="0">
                    <a:moveTo>
                      <a:pt x="257" y="1"/>
                    </a:moveTo>
                    <a:cubicBezTo>
                      <a:pt x="0" y="653"/>
                      <a:pt x="154" y="1394"/>
                      <a:pt x="653" y="1878"/>
                    </a:cubicBezTo>
                    <a:cubicBezTo>
                      <a:pt x="1877" y="3102"/>
                      <a:pt x="3321" y="4085"/>
                      <a:pt x="4912" y="4759"/>
                    </a:cubicBezTo>
                    <a:cubicBezTo>
                      <a:pt x="5390" y="4964"/>
                      <a:pt x="5899" y="5067"/>
                      <a:pt x="6411" y="5067"/>
                    </a:cubicBezTo>
                    <a:cubicBezTo>
                      <a:pt x="6779" y="5067"/>
                      <a:pt x="7149" y="5013"/>
                      <a:pt x="7508" y="4906"/>
                    </a:cubicBezTo>
                    <a:cubicBezTo>
                      <a:pt x="7728" y="4840"/>
                      <a:pt x="7948" y="4759"/>
                      <a:pt x="8153" y="4657"/>
                    </a:cubicBezTo>
                    <a:cubicBezTo>
                      <a:pt x="8806" y="4356"/>
                      <a:pt x="9165" y="3652"/>
                      <a:pt x="9033" y="2948"/>
                    </a:cubicBezTo>
                    <a:cubicBezTo>
                      <a:pt x="9033" y="2919"/>
                      <a:pt x="9025" y="2890"/>
                      <a:pt x="9018" y="2860"/>
                    </a:cubicBezTo>
                    <a:cubicBezTo>
                      <a:pt x="8933" y="2578"/>
                      <a:pt x="8646" y="2466"/>
                      <a:pt x="8276" y="2466"/>
                    </a:cubicBezTo>
                    <a:cubicBezTo>
                      <a:pt x="7723" y="2466"/>
                      <a:pt x="6984" y="2717"/>
                      <a:pt x="6452" y="3029"/>
                    </a:cubicBezTo>
                    <a:cubicBezTo>
                      <a:pt x="6342" y="3095"/>
                      <a:pt x="6239" y="3183"/>
                      <a:pt x="6159" y="3278"/>
                    </a:cubicBezTo>
                    <a:cubicBezTo>
                      <a:pt x="6137" y="3300"/>
                      <a:pt x="6122" y="3322"/>
                      <a:pt x="6100" y="3344"/>
                    </a:cubicBezTo>
                    <a:cubicBezTo>
                      <a:pt x="5932" y="3509"/>
                      <a:pt x="5713" y="3590"/>
                      <a:pt x="5493" y="3590"/>
                    </a:cubicBezTo>
                    <a:cubicBezTo>
                      <a:pt x="5243" y="3590"/>
                      <a:pt x="4993" y="3485"/>
                      <a:pt x="4817" y="3278"/>
                    </a:cubicBezTo>
                    <a:cubicBezTo>
                      <a:pt x="4267" y="2655"/>
                      <a:pt x="3065" y="1665"/>
                      <a:pt x="1158" y="1035"/>
                    </a:cubicBezTo>
                    <a:cubicBezTo>
                      <a:pt x="704" y="873"/>
                      <a:pt x="359" y="485"/>
                      <a:pt x="257" y="16"/>
                    </a:cubicBezTo>
                    <a:lnTo>
                      <a:pt x="2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7"/>
              <p:cNvSpPr/>
              <p:nvPr/>
            </p:nvSpPr>
            <p:spPr>
              <a:xfrm>
                <a:off x="5529650" y="785725"/>
                <a:ext cx="26225" cy="20625"/>
              </a:xfrm>
              <a:custGeom>
                <a:avLst/>
                <a:gdLst/>
                <a:ahLst/>
                <a:cxnLst/>
                <a:rect l="l" t="t" r="r" b="b"/>
                <a:pathLst>
                  <a:path w="1049" h="825" extrusionOk="0">
                    <a:moveTo>
                      <a:pt x="770" y="1"/>
                    </a:moveTo>
                    <a:cubicBezTo>
                      <a:pt x="756" y="1"/>
                      <a:pt x="741" y="2"/>
                      <a:pt x="726" y="3"/>
                    </a:cubicBezTo>
                    <a:cubicBezTo>
                      <a:pt x="653" y="18"/>
                      <a:pt x="587" y="62"/>
                      <a:pt x="543" y="128"/>
                    </a:cubicBezTo>
                    <a:cubicBezTo>
                      <a:pt x="506" y="194"/>
                      <a:pt x="492" y="260"/>
                      <a:pt x="492" y="333"/>
                    </a:cubicBezTo>
                    <a:cubicBezTo>
                      <a:pt x="440" y="289"/>
                      <a:pt x="382" y="267"/>
                      <a:pt x="323" y="253"/>
                    </a:cubicBezTo>
                    <a:cubicBezTo>
                      <a:pt x="309" y="250"/>
                      <a:pt x="295" y="249"/>
                      <a:pt x="281" y="249"/>
                    </a:cubicBezTo>
                    <a:cubicBezTo>
                      <a:pt x="215" y="249"/>
                      <a:pt x="150" y="276"/>
                      <a:pt x="96" y="319"/>
                    </a:cubicBezTo>
                    <a:cubicBezTo>
                      <a:pt x="44" y="363"/>
                      <a:pt x="8" y="429"/>
                      <a:pt x="8" y="495"/>
                    </a:cubicBezTo>
                    <a:cubicBezTo>
                      <a:pt x="0" y="656"/>
                      <a:pt x="162" y="795"/>
                      <a:pt x="184" y="810"/>
                    </a:cubicBezTo>
                    <a:cubicBezTo>
                      <a:pt x="191" y="817"/>
                      <a:pt x="206" y="825"/>
                      <a:pt x="220" y="825"/>
                    </a:cubicBezTo>
                    <a:cubicBezTo>
                      <a:pt x="235" y="825"/>
                      <a:pt x="250" y="817"/>
                      <a:pt x="257" y="803"/>
                    </a:cubicBezTo>
                    <a:cubicBezTo>
                      <a:pt x="279" y="781"/>
                      <a:pt x="279" y="744"/>
                      <a:pt x="250" y="729"/>
                    </a:cubicBezTo>
                    <a:cubicBezTo>
                      <a:pt x="184" y="671"/>
                      <a:pt x="132" y="590"/>
                      <a:pt x="118" y="495"/>
                    </a:cubicBezTo>
                    <a:cubicBezTo>
                      <a:pt x="118" y="458"/>
                      <a:pt x="140" y="429"/>
                      <a:pt x="169" y="407"/>
                    </a:cubicBezTo>
                    <a:cubicBezTo>
                      <a:pt x="200" y="376"/>
                      <a:pt x="240" y="361"/>
                      <a:pt x="279" y="361"/>
                    </a:cubicBezTo>
                    <a:cubicBezTo>
                      <a:pt x="286" y="361"/>
                      <a:pt x="294" y="361"/>
                      <a:pt x="301" y="363"/>
                    </a:cubicBezTo>
                    <a:cubicBezTo>
                      <a:pt x="389" y="392"/>
                      <a:pt x="462" y="443"/>
                      <a:pt x="514" y="517"/>
                    </a:cubicBezTo>
                    <a:cubicBezTo>
                      <a:pt x="526" y="534"/>
                      <a:pt x="543" y="541"/>
                      <a:pt x="560" y="541"/>
                    </a:cubicBezTo>
                    <a:cubicBezTo>
                      <a:pt x="593" y="541"/>
                      <a:pt x="626" y="512"/>
                      <a:pt x="616" y="473"/>
                    </a:cubicBezTo>
                    <a:cubicBezTo>
                      <a:pt x="594" y="377"/>
                      <a:pt x="602" y="275"/>
                      <a:pt x="638" y="187"/>
                    </a:cubicBezTo>
                    <a:cubicBezTo>
                      <a:pt x="668" y="150"/>
                      <a:pt x="704" y="121"/>
                      <a:pt x="748" y="113"/>
                    </a:cubicBezTo>
                    <a:cubicBezTo>
                      <a:pt x="756" y="112"/>
                      <a:pt x="763" y="111"/>
                      <a:pt x="770" y="111"/>
                    </a:cubicBezTo>
                    <a:cubicBezTo>
                      <a:pt x="792" y="111"/>
                      <a:pt x="814" y="119"/>
                      <a:pt x="836" y="135"/>
                    </a:cubicBezTo>
                    <a:cubicBezTo>
                      <a:pt x="895" y="194"/>
                      <a:pt x="924" y="275"/>
                      <a:pt x="932" y="363"/>
                    </a:cubicBezTo>
                    <a:cubicBezTo>
                      <a:pt x="932" y="392"/>
                      <a:pt x="961" y="414"/>
                      <a:pt x="990" y="414"/>
                    </a:cubicBezTo>
                    <a:cubicBezTo>
                      <a:pt x="1027" y="407"/>
                      <a:pt x="1049" y="385"/>
                      <a:pt x="1042" y="355"/>
                    </a:cubicBezTo>
                    <a:cubicBezTo>
                      <a:pt x="1042" y="333"/>
                      <a:pt x="1020" y="135"/>
                      <a:pt x="902" y="40"/>
                    </a:cubicBezTo>
                    <a:cubicBezTo>
                      <a:pt x="862" y="12"/>
                      <a:pt x="818" y="1"/>
                      <a:pt x="7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7"/>
              <p:cNvSpPr/>
              <p:nvPr/>
            </p:nvSpPr>
            <p:spPr>
              <a:xfrm>
                <a:off x="5481450" y="771600"/>
                <a:ext cx="26050" cy="20275"/>
              </a:xfrm>
              <a:custGeom>
                <a:avLst/>
                <a:gdLst/>
                <a:ahLst/>
                <a:cxnLst/>
                <a:rect l="l" t="t" r="r" b="b"/>
                <a:pathLst>
                  <a:path w="1042" h="811" extrusionOk="0">
                    <a:moveTo>
                      <a:pt x="287" y="1"/>
                    </a:moveTo>
                    <a:cubicBezTo>
                      <a:pt x="241" y="1"/>
                      <a:pt x="194" y="16"/>
                      <a:pt x="154" y="41"/>
                    </a:cubicBezTo>
                    <a:cubicBezTo>
                      <a:pt x="22" y="128"/>
                      <a:pt x="0" y="341"/>
                      <a:pt x="0" y="370"/>
                    </a:cubicBezTo>
                    <a:cubicBezTo>
                      <a:pt x="0" y="400"/>
                      <a:pt x="22" y="422"/>
                      <a:pt x="51" y="429"/>
                    </a:cubicBezTo>
                    <a:cubicBezTo>
                      <a:pt x="81" y="429"/>
                      <a:pt x="110" y="407"/>
                      <a:pt x="110" y="378"/>
                    </a:cubicBezTo>
                    <a:cubicBezTo>
                      <a:pt x="117" y="282"/>
                      <a:pt x="154" y="202"/>
                      <a:pt x="220" y="128"/>
                    </a:cubicBezTo>
                    <a:cubicBezTo>
                      <a:pt x="238" y="119"/>
                      <a:pt x="259" y="113"/>
                      <a:pt x="281" y="113"/>
                    </a:cubicBezTo>
                    <a:cubicBezTo>
                      <a:pt x="295" y="113"/>
                      <a:pt x="309" y="116"/>
                      <a:pt x="323" y="121"/>
                    </a:cubicBezTo>
                    <a:cubicBezTo>
                      <a:pt x="367" y="128"/>
                      <a:pt x="411" y="158"/>
                      <a:pt x="433" y="202"/>
                    </a:cubicBezTo>
                    <a:cubicBezTo>
                      <a:pt x="469" y="290"/>
                      <a:pt x="469" y="385"/>
                      <a:pt x="433" y="466"/>
                    </a:cubicBezTo>
                    <a:cubicBezTo>
                      <a:pt x="425" y="495"/>
                      <a:pt x="433" y="524"/>
                      <a:pt x="462" y="539"/>
                    </a:cubicBezTo>
                    <a:cubicBezTo>
                      <a:pt x="470" y="542"/>
                      <a:pt x="479" y="543"/>
                      <a:pt x="488" y="543"/>
                    </a:cubicBezTo>
                    <a:cubicBezTo>
                      <a:pt x="504" y="543"/>
                      <a:pt x="519" y="538"/>
                      <a:pt x="528" y="524"/>
                    </a:cubicBezTo>
                    <a:cubicBezTo>
                      <a:pt x="594" y="451"/>
                      <a:pt x="682" y="400"/>
                      <a:pt x="777" y="378"/>
                    </a:cubicBezTo>
                    <a:cubicBezTo>
                      <a:pt x="783" y="377"/>
                      <a:pt x="789" y="376"/>
                      <a:pt x="795" y="376"/>
                    </a:cubicBezTo>
                    <a:cubicBezTo>
                      <a:pt x="833" y="376"/>
                      <a:pt x="870" y="396"/>
                      <a:pt x="902" y="422"/>
                    </a:cubicBezTo>
                    <a:cubicBezTo>
                      <a:pt x="924" y="444"/>
                      <a:pt x="939" y="473"/>
                      <a:pt x="939" y="502"/>
                    </a:cubicBezTo>
                    <a:cubicBezTo>
                      <a:pt x="917" y="583"/>
                      <a:pt x="873" y="664"/>
                      <a:pt x="807" y="715"/>
                    </a:cubicBezTo>
                    <a:cubicBezTo>
                      <a:pt x="785" y="737"/>
                      <a:pt x="785" y="774"/>
                      <a:pt x="807" y="796"/>
                    </a:cubicBezTo>
                    <a:cubicBezTo>
                      <a:pt x="814" y="803"/>
                      <a:pt x="829" y="810"/>
                      <a:pt x="851" y="810"/>
                    </a:cubicBezTo>
                    <a:cubicBezTo>
                      <a:pt x="858" y="810"/>
                      <a:pt x="865" y="803"/>
                      <a:pt x="873" y="796"/>
                    </a:cubicBezTo>
                    <a:cubicBezTo>
                      <a:pt x="961" y="722"/>
                      <a:pt x="1027" y="620"/>
                      <a:pt x="1041" y="502"/>
                    </a:cubicBezTo>
                    <a:cubicBezTo>
                      <a:pt x="1041" y="444"/>
                      <a:pt x="1012" y="385"/>
                      <a:pt x="968" y="341"/>
                    </a:cubicBezTo>
                    <a:cubicBezTo>
                      <a:pt x="922" y="295"/>
                      <a:pt x="852" y="267"/>
                      <a:pt x="785" y="267"/>
                    </a:cubicBezTo>
                    <a:cubicBezTo>
                      <a:pt x="778" y="267"/>
                      <a:pt x="770" y="267"/>
                      <a:pt x="763" y="268"/>
                    </a:cubicBezTo>
                    <a:cubicBezTo>
                      <a:pt x="689" y="275"/>
                      <a:pt x="623" y="297"/>
                      <a:pt x="565" y="341"/>
                    </a:cubicBezTo>
                    <a:cubicBezTo>
                      <a:pt x="572" y="275"/>
                      <a:pt x="557" y="216"/>
                      <a:pt x="535" y="158"/>
                    </a:cubicBezTo>
                    <a:cubicBezTo>
                      <a:pt x="499" y="85"/>
                      <a:pt x="425" y="33"/>
                      <a:pt x="352" y="11"/>
                    </a:cubicBezTo>
                    <a:cubicBezTo>
                      <a:pt x="331" y="4"/>
                      <a:pt x="309"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7"/>
              <p:cNvSpPr/>
              <p:nvPr/>
            </p:nvSpPr>
            <p:spPr>
              <a:xfrm>
                <a:off x="5523775" y="754050"/>
                <a:ext cx="28250" cy="15275"/>
              </a:xfrm>
              <a:custGeom>
                <a:avLst/>
                <a:gdLst/>
                <a:ahLst/>
                <a:cxnLst/>
                <a:rect l="l" t="t" r="r" b="b"/>
                <a:pathLst>
                  <a:path w="1130" h="611" extrusionOk="0">
                    <a:moveTo>
                      <a:pt x="297" y="1"/>
                    </a:moveTo>
                    <a:cubicBezTo>
                      <a:pt x="288" y="1"/>
                      <a:pt x="280" y="1"/>
                      <a:pt x="272" y="2"/>
                    </a:cubicBezTo>
                    <a:cubicBezTo>
                      <a:pt x="206" y="2"/>
                      <a:pt x="140" y="39"/>
                      <a:pt x="96" y="97"/>
                    </a:cubicBezTo>
                    <a:cubicBezTo>
                      <a:pt x="1" y="222"/>
                      <a:pt x="45" y="427"/>
                      <a:pt x="52" y="449"/>
                    </a:cubicBezTo>
                    <a:cubicBezTo>
                      <a:pt x="58" y="480"/>
                      <a:pt x="80" y="495"/>
                      <a:pt x="104" y="495"/>
                    </a:cubicBezTo>
                    <a:cubicBezTo>
                      <a:pt x="108" y="495"/>
                      <a:pt x="113" y="494"/>
                      <a:pt x="118" y="493"/>
                    </a:cubicBezTo>
                    <a:cubicBezTo>
                      <a:pt x="147" y="486"/>
                      <a:pt x="169" y="457"/>
                      <a:pt x="162" y="427"/>
                    </a:cubicBezTo>
                    <a:cubicBezTo>
                      <a:pt x="140" y="339"/>
                      <a:pt x="147" y="244"/>
                      <a:pt x="184" y="163"/>
                    </a:cubicBezTo>
                    <a:cubicBezTo>
                      <a:pt x="203" y="138"/>
                      <a:pt x="233" y="118"/>
                      <a:pt x="260" y="118"/>
                    </a:cubicBezTo>
                    <a:cubicBezTo>
                      <a:pt x="264" y="118"/>
                      <a:pt x="268" y="118"/>
                      <a:pt x="272" y="119"/>
                    </a:cubicBezTo>
                    <a:cubicBezTo>
                      <a:pt x="281" y="118"/>
                      <a:pt x="289" y="117"/>
                      <a:pt x="298" y="117"/>
                    </a:cubicBezTo>
                    <a:cubicBezTo>
                      <a:pt x="340" y="117"/>
                      <a:pt x="381" y="133"/>
                      <a:pt x="411" y="163"/>
                    </a:cubicBezTo>
                    <a:cubicBezTo>
                      <a:pt x="470" y="229"/>
                      <a:pt x="499" y="317"/>
                      <a:pt x="492" y="413"/>
                    </a:cubicBezTo>
                    <a:cubicBezTo>
                      <a:pt x="492" y="435"/>
                      <a:pt x="514" y="464"/>
                      <a:pt x="536" y="464"/>
                    </a:cubicBezTo>
                    <a:cubicBezTo>
                      <a:pt x="541" y="465"/>
                      <a:pt x="546" y="466"/>
                      <a:pt x="551" y="466"/>
                    </a:cubicBezTo>
                    <a:cubicBezTo>
                      <a:pt x="575" y="466"/>
                      <a:pt x="596" y="453"/>
                      <a:pt x="602" y="435"/>
                    </a:cubicBezTo>
                    <a:cubicBezTo>
                      <a:pt x="639" y="339"/>
                      <a:pt x="697" y="266"/>
                      <a:pt x="785" y="215"/>
                    </a:cubicBezTo>
                    <a:cubicBezTo>
                      <a:pt x="805" y="208"/>
                      <a:pt x="825" y="204"/>
                      <a:pt x="845" y="204"/>
                    </a:cubicBezTo>
                    <a:cubicBezTo>
                      <a:pt x="869" y="204"/>
                      <a:pt x="893" y="210"/>
                      <a:pt x="917" y="222"/>
                    </a:cubicBezTo>
                    <a:cubicBezTo>
                      <a:pt x="947" y="229"/>
                      <a:pt x="969" y="251"/>
                      <a:pt x="976" y="281"/>
                    </a:cubicBezTo>
                    <a:cubicBezTo>
                      <a:pt x="983" y="369"/>
                      <a:pt x="969" y="457"/>
                      <a:pt x="925" y="530"/>
                    </a:cubicBezTo>
                    <a:cubicBezTo>
                      <a:pt x="903" y="552"/>
                      <a:pt x="917" y="589"/>
                      <a:pt x="939" y="603"/>
                    </a:cubicBezTo>
                    <a:cubicBezTo>
                      <a:pt x="947" y="611"/>
                      <a:pt x="961" y="611"/>
                      <a:pt x="969" y="611"/>
                    </a:cubicBezTo>
                    <a:cubicBezTo>
                      <a:pt x="991" y="611"/>
                      <a:pt x="1013" y="603"/>
                      <a:pt x="1020" y="581"/>
                    </a:cubicBezTo>
                    <a:cubicBezTo>
                      <a:pt x="1035" y="559"/>
                      <a:pt x="1130" y="391"/>
                      <a:pt x="1086" y="244"/>
                    </a:cubicBezTo>
                    <a:cubicBezTo>
                      <a:pt x="1071" y="185"/>
                      <a:pt x="1027" y="141"/>
                      <a:pt x="969" y="119"/>
                    </a:cubicBezTo>
                    <a:cubicBezTo>
                      <a:pt x="934" y="100"/>
                      <a:pt x="895" y="91"/>
                      <a:pt x="855" y="91"/>
                    </a:cubicBezTo>
                    <a:cubicBezTo>
                      <a:pt x="820" y="91"/>
                      <a:pt x="783" y="98"/>
                      <a:pt x="749" y="112"/>
                    </a:cubicBezTo>
                    <a:cubicBezTo>
                      <a:pt x="683" y="141"/>
                      <a:pt x="624" y="185"/>
                      <a:pt x="587" y="244"/>
                    </a:cubicBezTo>
                    <a:cubicBezTo>
                      <a:pt x="573" y="178"/>
                      <a:pt x="536" y="127"/>
                      <a:pt x="492" y="83"/>
                    </a:cubicBezTo>
                    <a:cubicBezTo>
                      <a:pt x="439" y="30"/>
                      <a:pt x="369" y="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7"/>
              <p:cNvSpPr/>
              <p:nvPr/>
            </p:nvSpPr>
            <p:spPr>
              <a:xfrm>
                <a:off x="5486750" y="737550"/>
                <a:ext cx="22950" cy="15275"/>
              </a:xfrm>
              <a:custGeom>
                <a:avLst/>
                <a:gdLst/>
                <a:ahLst/>
                <a:cxnLst/>
                <a:rect l="l" t="t" r="r" b="b"/>
                <a:pathLst>
                  <a:path w="918" h="611" extrusionOk="0">
                    <a:moveTo>
                      <a:pt x="240" y="1"/>
                    </a:moveTo>
                    <a:cubicBezTo>
                      <a:pt x="184" y="1"/>
                      <a:pt x="135" y="22"/>
                      <a:pt x="96" y="61"/>
                    </a:cubicBezTo>
                    <a:cubicBezTo>
                      <a:pt x="30" y="141"/>
                      <a:pt x="1" y="251"/>
                      <a:pt x="15" y="354"/>
                    </a:cubicBezTo>
                    <a:cubicBezTo>
                      <a:pt x="15" y="383"/>
                      <a:pt x="45" y="405"/>
                      <a:pt x="74" y="405"/>
                    </a:cubicBezTo>
                    <a:cubicBezTo>
                      <a:pt x="103" y="405"/>
                      <a:pt x="125" y="376"/>
                      <a:pt x="125" y="347"/>
                    </a:cubicBezTo>
                    <a:cubicBezTo>
                      <a:pt x="118" y="273"/>
                      <a:pt x="133" y="200"/>
                      <a:pt x="177" y="134"/>
                    </a:cubicBezTo>
                    <a:cubicBezTo>
                      <a:pt x="191" y="119"/>
                      <a:pt x="221" y="112"/>
                      <a:pt x="250" y="112"/>
                    </a:cubicBezTo>
                    <a:cubicBezTo>
                      <a:pt x="287" y="119"/>
                      <a:pt x="323" y="134"/>
                      <a:pt x="353" y="163"/>
                    </a:cubicBezTo>
                    <a:cubicBezTo>
                      <a:pt x="389" y="229"/>
                      <a:pt x="397" y="303"/>
                      <a:pt x="382" y="376"/>
                    </a:cubicBezTo>
                    <a:cubicBezTo>
                      <a:pt x="382" y="398"/>
                      <a:pt x="397" y="427"/>
                      <a:pt x="419" y="435"/>
                    </a:cubicBezTo>
                    <a:cubicBezTo>
                      <a:pt x="427" y="439"/>
                      <a:pt x="435" y="441"/>
                      <a:pt x="442" y="441"/>
                    </a:cubicBezTo>
                    <a:cubicBezTo>
                      <a:pt x="460" y="441"/>
                      <a:pt x="474" y="429"/>
                      <a:pt x="485" y="413"/>
                    </a:cubicBezTo>
                    <a:cubicBezTo>
                      <a:pt x="529" y="347"/>
                      <a:pt x="587" y="288"/>
                      <a:pt x="661" y="259"/>
                    </a:cubicBezTo>
                    <a:cubicBezTo>
                      <a:pt x="670" y="257"/>
                      <a:pt x="679" y="256"/>
                      <a:pt x="688" y="256"/>
                    </a:cubicBezTo>
                    <a:cubicBezTo>
                      <a:pt x="715" y="256"/>
                      <a:pt x="741" y="264"/>
                      <a:pt x="763" y="281"/>
                    </a:cubicBezTo>
                    <a:cubicBezTo>
                      <a:pt x="785" y="295"/>
                      <a:pt x="793" y="310"/>
                      <a:pt x="800" y="332"/>
                    </a:cubicBezTo>
                    <a:cubicBezTo>
                      <a:pt x="793" y="398"/>
                      <a:pt x="771" y="464"/>
                      <a:pt x="727" y="523"/>
                    </a:cubicBezTo>
                    <a:cubicBezTo>
                      <a:pt x="705" y="545"/>
                      <a:pt x="712" y="581"/>
                      <a:pt x="734" y="596"/>
                    </a:cubicBezTo>
                    <a:cubicBezTo>
                      <a:pt x="741" y="603"/>
                      <a:pt x="756" y="611"/>
                      <a:pt x="771" y="611"/>
                    </a:cubicBezTo>
                    <a:cubicBezTo>
                      <a:pt x="785" y="611"/>
                      <a:pt x="807" y="603"/>
                      <a:pt x="815" y="589"/>
                    </a:cubicBezTo>
                    <a:cubicBezTo>
                      <a:pt x="881" y="508"/>
                      <a:pt x="917" y="413"/>
                      <a:pt x="910" y="310"/>
                    </a:cubicBezTo>
                    <a:cubicBezTo>
                      <a:pt x="903" y="259"/>
                      <a:pt x="873" y="215"/>
                      <a:pt x="829" y="185"/>
                    </a:cubicBezTo>
                    <a:cubicBezTo>
                      <a:pt x="786" y="158"/>
                      <a:pt x="738" y="143"/>
                      <a:pt x="690" y="143"/>
                    </a:cubicBezTo>
                    <a:cubicBezTo>
                      <a:pt x="673" y="143"/>
                      <a:pt x="656" y="145"/>
                      <a:pt x="639" y="149"/>
                    </a:cubicBezTo>
                    <a:cubicBezTo>
                      <a:pt x="587" y="163"/>
                      <a:pt x="536" y="193"/>
                      <a:pt x="499" y="229"/>
                    </a:cubicBezTo>
                    <a:cubicBezTo>
                      <a:pt x="492" y="178"/>
                      <a:pt x="470" y="134"/>
                      <a:pt x="448" y="97"/>
                    </a:cubicBezTo>
                    <a:cubicBezTo>
                      <a:pt x="397" y="39"/>
                      <a:pt x="331" y="9"/>
                      <a:pt x="265" y="2"/>
                    </a:cubicBezTo>
                    <a:cubicBezTo>
                      <a:pt x="256" y="1"/>
                      <a:pt x="248" y="1"/>
                      <a:pt x="2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7"/>
              <p:cNvSpPr/>
              <p:nvPr/>
            </p:nvSpPr>
            <p:spPr>
              <a:xfrm>
                <a:off x="5409950" y="705125"/>
                <a:ext cx="27150" cy="18200"/>
              </a:xfrm>
              <a:custGeom>
                <a:avLst/>
                <a:gdLst/>
                <a:ahLst/>
                <a:cxnLst/>
                <a:rect l="l" t="t" r="r" b="b"/>
                <a:pathLst>
                  <a:path w="1086" h="728" extrusionOk="0">
                    <a:moveTo>
                      <a:pt x="837" y="0"/>
                    </a:moveTo>
                    <a:cubicBezTo>
                      <a:pt x="830" y="0"/>
                      <a:pt x="822" y="0"/>
                      <a:pt x="815" y="1"/>
                    </a:cubicBezTo>
                    <a:cubicBezTo>
                      <a:pt x="734" y="1"/>
                      <a:pt x="661" y="31"/>
                      <a:pt x="617" y="89"/>
                    </a:cubicBezTo>
                    <a:cubicBezTo>
                      <a:pt x="565" y="148"/>
                      <a:pt x="543" y="214"/>
                      <a:pt x="529" y="280"/>
                    </a:cubicBezTo>
                    <a:cubicBezTo>
                      <a:pt x="492" y="236"/>
                      <a:pt x="433" y="199"/>
                      <a:pt x="375" y="177"/>
                    </a:cubicBezTo>
                    <a:cubicBezTo>
                      <a:pt x="350" y="171"/>
                      <a:pt x="325" y="167"/>
                      <a:pt x="300" y="167"/>
                    </a:cubicBezTo>
                    <a:cubicBezTo>
                      <a:pt x="245" y="167"/>
                      <a:pt x="191" y="184"/>
                      <a:pt x="140" y="214"/>
                    </a:cubicBezTo>
                    <a:cubicBezTo>
                      <a:pt x="81" y="243"/>
                      <a:pt x="37" y="302"/>
                      <a:pt x="23" y="375"/>
                    </a:cubicBezTo>
                    <a:cubicBezTo>
                      <a:pt x="1" y="529"/>
                      <a:pt x="140" y="691"/>
                      <a:pt x="155" y="713"/>
                    </a:cubicBezTo>
                    <a:cubicBezTo>
                      <a:pt x="162" y="720"/>
                      <a:pt x="177" y="727"/>
                      <a:pt x="191" y="727"/>
                    </a:cubicBezTo>
                    <a:cubicBezTo>
                      <a:pt x="206" y="727"/>
                      <a:pt x="221" y="727"/>
                      <a:pt x="228" y="720"/>
                    </a:cubicBezTo>
                    <a:cubicBezTo>
                      <a:pt x="250" y="698"/>
                      <a:pt x="257" y="661"/>
                      <a:pt x="235" y="639"/>
                    </a:cubicBezTo>
                    <a:cubicBezTo>
                      <a:pt x="169" y="573"/>
                      <a:pt x="133" y="485"/>
                      <a:pt x="133" y="390"/>
                    </a:cubicBezTo>
                    <a:cubicBezTo>
                      <a:pt x="140" y="353"/>
                      <a:pt x="162" y="324"/>
                      <a:pt x="199" y="309"/>
                    </a:cubicBezTo>
                    <a:cubicBezTo>
                      <a:pt x="223" y="290"/>
                      <a:pt x="257" y="280"/>
                      <a:pt x="291" y="280"/>
                    </a:cubicBezTo>
                    <a:cubicBezTo>
                      <a:pt x="307" y="280"/>
                      <a:pt x="323" y="282"/>
                      <a:pt x="338" y="287"/>
                    </a:cubicBezTo>
                    <a:cubicBezTo>
                      <a:pt x="419" y="324"/>
                      <a:pt x="485" y="390"/>
                      <a:pt x="521" y="471"/>
                    </a:cubicBezTo>
                    <a:cubicBezTo>
                      <a:pt x="533" y="494"/>
                      <a:pt x="554" y="505"/>
                      <a:pt x="575" y="505"/>
                    </a:cubicBezTo>
                    <a:cubicBezTo>
                      <a:pt x="606" y="505"/>
                      <a:pt x="636" y="481"/>
                      <a:pt x="631" y="441"/>
                    </a:cubicBezTo>
                    <a:cubicBezTo>
                      <a:pt x="617" y="346"/>
                      <a:pt x="646" y="251"/>
                      <a:pt x="697" y="170"/>
                    </a:cubicBezTo>
                    <a:cubicBezTo>
                      <a:pt x="727" y="133"/>
                      <a:pt x="771" y="111"/>
                      <a:pt x="815" y="111"/>
                    </a:cubicBezTo>
                    <a:cubicBezTo>
                      <a:pt x="820" y="110"/>
                      <a:pt x="825" y="109"/>
                      <a:pt x="830" y="109"/>
                    </a:cubicBezTo>
                    <a:cubicBezTo>
                      <a:pt x="854" y="109"/>
                      <a:pt x="877" y="123"/>
                      <a:pt x="895" y="141"/>
                    </a:cubicBezTo>
                    <a:cubicBezTo>
                      <a:pt x="947" y="214"/>
                      <a:pt x="969" y="295"/>
                      <a:pt x="961" y="383"/>
                    </a:cubicBezTo>
                    <a:cubicBezTo>
                      <a:pt x="954" y="412"/>
                      <a:pt x="983" y="441"/>
                      <a:pt x="1013" y="441"/>
                    </a:cubicBezTo>
                    <a:cubicBezTo>
                      <a:pt x="1042" y="441"/>
                      <a:pt x="1064" y="419"/>
                      <a:pt x="1071" y="390"/>
                    </a:cubicBezTo>
                    <a:cubicBezTo>
                      <a:pt x="1071" y="368"/>
                      <a:pt x="1086" y="163"/>
                      <a:pt x="976" y="60"/>
                    </a:cubicBezTo>
                    <a:cubicBezTo>
                      <a:pt x="938" y="22"/>
                      <a:pt x="888" y="0"/>
                      <a:pt x="8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7"/>
              <p:cNvSpPr/>
              <p:nvPr/>
            </p:nvSpPr>
            <p:spPr>
              <a:xfrm>
                <a:off x="5451575" y="721425"/>
                <a:ext cx="28600" cy="13075"/>
              </a:xfrm>
              <a:custGeom>
                <a:avLst/>
                <a:gdLst/>
                <a:ahLst/>
                <a:cxnLst/>
                <a:rect l="l" t="t" r="r" b="b"/>
                <a:pathLst>
                  <a:path w="1144" h="523" extrusionOk="0">
                    <a:moveTo>
                      <a:pt x="307" y="1"/>
                    </a:moveTo>
                    <a:cubicBezTo>
                      <a:pt x="285" y="1"/>
                      <a:pt x="264" y="3"/>
                      <a:pt x="242" y="9"/>
                    </a:cubicBezTo>
                    <a:cubicBezTo>
                      <a:pt x="169" y="24"/>
                      <a:pt x="110" y="61"/>
                      <a:pt x="81" y="127"/>
                    </a:cubicBezTo>
                    <a:cubicBezTo>
                      <a:pt x="0" y="266"/>
                      <a:pt x="81" y="464"/>
                      <a:pt x="88" y="486"/>
                    </a:cubicBezTo>
                    <a:cubicBezTo>
                      <a:pt x="95" y="508"/>
                      <a:pt x="117" y="522"/>
                      <a:pt x="139" y="522"/>
                    </a:cubicBezTo>
                    <a:cubicBezTo>
                      <a:pt x="147" y="522"/>
                      <a:pt x="147" y="515"/>
                      <a:pt x="154" y="515"/>
                    </a:cubicBezTo>
                    <a:cubicBezTo>
                      <a:pt x="183" y="501"/>
                      <a:pt x="198" y="471"/>
                      <a:pt x="183" y="442"/>
                    </a:cubicBezTo>
                    <a:cubicBezTo>
                      <a:pt x="147" y="361"/>
                      <a:pt x="147" y="266"/>
                      <a:pt x="169" y="178"/>
                    </a:cubicBezTo>
                    <a:cubicBezTo>
                      <a:pt x="191" y="141"/>
                      <a:pt x="227" y="119"/>
                      <a:pt x="264" y="119"/>
                    </a:cubicBezTo>
                    <a:cubicBezTo>
                      <a:pt x="279" y="114"/>
                      <a:pt x="294" y="112"/>
                      <a:pt x="310" y="112"/>
                    </a:cubicBezTo>
                    <a:cubicBezTo>
                      <a:pt x="341" y="112"/>
                      <a:pt x="374" y="122"/>
                      <a:pt x="403" y="141"/>
                    </a:cubicBezTo>
                    <a:cubicBezTo>
                      <a:pt x="469" y="207"/>
                      <a:pt x="513" y="288"/>
                      <a:pt x="521" y="383"/>
                    </a:cubicBezTo>
                    <a:cubicBezTo>
                      <a:pt x="521" y="405"/>
                      <a:pt x="543" y="427"/>
                      <a:pt x="572" y="427"/>
                    </a:cubicBezTo>
                    <a:cubicBezTo>
                      <a:pt x="576" y="428"/>
                      <a:pt x="580" y="429"/>
                      <a:pt x="583" y="429"/>
                    </a:cubicBezTo>
                    <a:cubicBezTo>
                      <a:pt x="607" y="429"/>
                      <a:pt x="624" y="409"/>
                      <a:pt x="631" y="383"/>
                    </a:cubicBezTo>
                    <a:cubicBezTo>
                      <a:pt x="653" y="288"/>
                      <a:pt x="704" y="207"/>
                      <a:pt x="785" y="141"/>
                    </a:cubicBezTo>
                    <a:cubicBezTo>
                      <a:pt x="806" y="128"/>
                      <a:pt x="832" y="121"/>
                      <a:pt x="859" y="121"/>
                    </a:cubicBezTo>
                    <a:cubicBezTo>
                      <a:pt x="878" y="121"/>
                      <a:pt x="898" y="125"/>
                      <a:pt x="917" y="134"/>
                    </a:cubicBezTo>
                    <a:cubicBezTo>
                      <a:pt x="946" y="134"/>
                      <a:pt x="968" y="156"/>
                      <a:pt x="983" y="185"/>
                    </a:cubicBezTo>
                    <a:cubicBezTo>
                      <a:pt x="1005" y="266"/>
                      <a:pt x="997" y="354"/>
                      <a:pt x="961" y="435"/>
                    </a:cubicBezTo>
                    <a:cubicBezTo>
                      <a:pt x="946" y="464"/>
                      <a:pt x="961" y="493"/>
                      <a:pt x="990" y="508"/>
                    </a:cubicBezTo>
                    <a:cubicBezTo>
                      <a:pt x="995" y="509"/>
                      <a:pt x="1001" y="510"/>
                      <a:pt x="1006" y="510"/>
                    </a:cubicBezTo>
                    <a:cubicBezTo>
                      <a:pt x="1031" y="510"/>
                      <a:pt x="1057" y="497"/>
                      <a:pt x="1063" y="479"/>
                    </a:cubicBezTo>
                    <a:cubicBezTo>
                      <a:pt x="1071" y="457"/>
                      <a:pt x="1144" y="266"/>
                      <a:pt x="1078" y="134"/>
                    </a:cubicBezTo>
                    <a:cubicBezTo>
                      <a:pt x="1056" y="83"/>
                      <a:pt x="1005" y="39"/>
                      <a:pt x="946" y="24"/>
                    </a:cubicBezTo>
                    <a:cubicBezTo>
                      <a:pt x="918" y="16"/>
                      <a:pt x="890" y="12"/>
                      <a:pt x="861" y="12"/>
                    </a:cubicBezTo>
                    <a:cubicBezTo>
                      <a:pt x="814" y="12"/>
                      <a:pt x="767" y="23"/>
                      <a:pt x="726" y="46"/>
                    </a:cubicBezTo>
                    <a:cubicBezTo>
                      <a:pt x="667" y="90"/>
                      <a:pt x="616" y="141"/>
                      <a:pt x="587" y="200"/>
                    </a:cubicBezTo>
                    <a:cubicBezTo>
                      <a:pt x="557" y="141"/>
                      <a:pt x="521" y="90"/>
                      <a:pt x="469" y="53"/>
                    </a:cubicBezTo>
                    <a:cubicBezTo>
                      <a:pt x="421" y="21"/>
                      <a:pt x="365"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7"/>
              <p:cNvSpPr/>
              <p:nvPr/>
            </p:nvSpPr>
            <p:spPr>
              <a:xfrm>
                <a:off x="5423700" y="736000"/>
                <a:ext cx="26050" cy="20300"/>
              </a:xfrm>
              <a:custGeom>
                <a:avLst/>
                <a:gdLst/>
                <a:ahLst/>
                <a:cxnLst/>
                <a:rect l="l" t="t" r="r" b="b"/>
                <a:pathLst>
                  <a:path w="1042" h="812" extrusionOk="0">
                    <a:moveTo>
                      <a:pt x="276" y="0"/>
                    </a:moveTo>
                    <a:cubicBezTo>
                      <a:pt x="234" y="0"/>
                      <a:pt x="191" y="12"/>
                      <a:pt x="155" y="35"/>
                    </a:cubicBezTo>
                    <a:cubicBezTo>
                      <a:pt x="23" y="130"/>
                      <a:pt x="1" y="343"/>
                      <a:pt x="1" y="365"/>
                    </a:cubicBezTo>
                    <a:cubicBezTo>
                      <a:pt x="1" y="400"/>
                      <a:pt x="27" y="418"/>
                      <a:pt x="54" y="418"/>
                    </a:cubicBezTo>
                    <a:cubicBezTo>
                      <a:pt x="79" y="418"/>
                      <a:pt x="104" y="403"/>
                      <a:pt x="111" y="372"/>
                    </a:cubicBezTo>
                    <a:cubicBezTo>
                      <a:pt x="118" y="284"/>
                      <a:pt x="155" y="196"/>
                      <a:pt x="221" y="130"/>
                    </a:cubicBezTo>
                    <a:cubicBezTo>
                      <a:pt x="240" y="116"/>
                      <a:pt x="262" y="108"/>
                      <a:pt x="285" y="108"/>
                    </a:cubicBezTo>
                    <a:cubicBezTo>
                      <a:pt x="297" y="108"/>
                      <a:pt x="310" y="110"/>
                      <a:pt x="323" y="115"/>
                    </a:cubicBezTo>
                    <a:cubicBezTo>
                      <a:pt x="375" y="130"/>
                      <a:pt x="411" y="159"/>
                      <a:pt x="441" y="203"/>
                    </a:cubicBezTo>
                    <a:cubicBezTo>
                      <a:pt x="470" y="291"/>
                      <a:pt x="470" y="379"/>
                      <a:pt x="441" y="467"/>
                    </a:cubicBezTo>
                    <a:cubicBezTo>
                      <a:pt x="426" y="489"/>
                      <a:pt x="441" y="519"/>
                      <a:pt x="463" y="533"/>
                    </a:cubicBezTo>
                    <a:cubicBezTo>
                      <a:pt x="471" y="539"/>
                      <a:pt x="480" y="541"/>
                      <a:pt x="490" y="541"/>
                    </a:cubicBezTo>
                    <a:cubicBezTo>
                      <a:pt x="506" y="541"/>
                      <a:pt x="522" y="535"/>
                      <a:pt x="536" y="526"/>
                    </a:cubicBezTo>
                    <a:cubicBezTo>
                      <a:pt x="595" y="445"/>
                      <a:pt x="683" y="394"/>
                      <a:pt x="778" y="372"/>
                    </a:cubicBezTo>
                    <a:cubicBezTo>
                      <a:pt x="822" y="372"/>
                      <a:pt x="873" y="387"/>
                      <a:pt x="902" y="423"/>
                    </a:cubicBezTo>
                    <a:cubicBezTo>
                      <a:pt x="924" y="445"/>
                      <a:pt x="939" y="467"/>
                      <a:pt x="939" y="497"/>
                    </a:cubicBezTo>
                    <a:cubicBezTo>
                      <a:pt x="917" y="585"/>
                      <a:pt x="873" y="658"/>
                      <a:pt x="807" y="717"/>
                    </a:cubicBezTo>
                    <a:cubicBezTo>
                      <a:pt x="785" y="731"/>
                      <a:pt x="778" y="768"/>
                      <a:pt x="800" y="790"/>
                    </a:cubicBezTo>
                    <a:cubicBezTo>
                      <a:pt x="814" y="805"/>
                      <a:pt x="829" y="812"/>
                      <a:pt x="844" y="812"/>
                    </a:cubicBezTo>
                    <a:cubicBezTo>
                      <a:pt x="851" y="812"/>
                      <a:pt x="866" y="805"/>
                      <a:pt x="873" y="797"/>
                    </a:cubicBezTo>
                    <a:cubicBezTo>
                      <a:pt x="895" y="783"/>
                      <a:pt x="1042" y="651"/>
                      <a:pt x="1042" y="504"/>
                    </a:cubicBezTo>
                    <a:cubicBezTo>
                      <a:pt x="1042" y="438"/>
                      <a:pt x="1020" y="379"/>
                      <a:pt x="976" y="343"/>
                    </a:cubicBezTo>
                    <a:cubicBezTo>
                      <a:pt x="917" y="291"/>
                      <a:pt x="844" y="262"/>
                      <a:pt x="763" y="262"/>
                    </a:cubicBezTo>
                    <a:cubicBezTo>
                      <a:pt x="697" y="269"/>
                      <a:pt x="631" y="299"/>
                      <a:pt x="573" y="335"/>
                    </a:cubicBezTo>
                    <a:cubicBezTo>
                      <a:pt x="573" y="277"/>
                      <a:pt x="565" y="211"/>
                      <a:pt x="536" y="152"/>
                    </a:cubicBezTo>
                    <a:cubicBezTo>
                      <a:pt x="499" y="79"/>
                      <a:pt x="433" y="27"/>
                      <a:pt x="353" y="13"/>
                    </a:cubicBezTo>
                    <a:cubicBezTo>
                      <a:pt x="328" y="5"/>
                      <a:pt x="302"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7"/>
              <p:cNvSpPr/>
              <p:nvPr/>
            </p:nvSpPr>
            <p:spPr>
              <a:xfrm>
                <a:off x="5568150" y="772050"/>
                <a:ext cx="8075" cy="5800"/>
              </a:xfrm>
              <a:custGeom>
                <a:avLst/>
                <a:gdLst/>
                <a:ahLst/>
                <a:cxnLst/>
                <a:rect l="l" t="t" r="r" b="b"/>
                <a:pathLst>
                  <a:path w="323" h="232" extrusionOk="0">
                    <a:moveTo>
                      <a:pt x="221" y="1"/>
                    </a:moveTo>
                    <a:cubicBezTo>
                      <a:pt x="204" y="1"/>
                      <a:pt x="187" y="8"/>
                      <a:pt x="176" y="23"/>
                    </a:cubicBezTo>
                    <a:cubicBezTo>
                      <a:pt x="154" y="37"/>
                      <a:pt x="147" y="59"/>
                      <a:pt x="125" y="74"/>
                    </a:cubicBezTo>
                    <a:cubicBezTo>
                      <a:pt x="103" y="81"/>
                      <a:pt x="81" y="88"/>
                      <a:pt x="59" y="96"/>
                    </a:cubicBezTo>
                    <a:cubicBezTo>
                      <a:pt x="37" y="96"/>
                      <a:pt x="22" y="110"/>
                      <a:pt x="7" y="125"/>
                    </a:cubicBezTo>
                    <a:cubicBezTo>
                      <a:pt x="0" y="154"/>
                      <a:pt x="15" y="176"/>
                      <a:pt x="29" y="191"/>
                    </a:cubicBezTo>
                    <a:cubicBezTo>
                      <a:pt x="51" y="206"/>
                      <a:pt x="73" y="213"/>
                      <a:pt x="95" y="220"/>
                    </a:cubicBezTo>
                    <a:cubicBezTo>
                      <a:pt x="121" y="228"/>
                      <a:pt x="147" y="231"/>
                      <a:pt x="171" y="231"/>
                    </a:cubicBezTo>
                    <a:cubicBezTo>
                      <a:pt x="196" y="231"/>
                      <a:pt x="220" y="228"/>
                      <a:pt x="242" y="220"/>
                    </a:cubicBezTo>
                    <a:cubicBezTo>
                      <a:pt x="315" y="176"/>
                      <a:pt x="323" y="81"/>
                      <a:pt x="271" y="23"/>
                    </a:cubicBezTo>
                    <a:cubicBezTo>
                      <a:pt x="257" y="8"/>
                      <a:pt x="238" y="1"/>
                      <a:pt x="2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7"/>
              <p:cNvSpPr/>
              <p:nvPr/>
            </p:nvSpPr>
            <p:spPr>
              <a:xfrm>
                <a:off x="5461825" y="756875"/>
                <a:ext cx="11025" cy="7325"/>
              </a:xfrm>
              <a:custGeom>
                <a:avLst/>
                <a:gdLst/>
                <a:ahLst/>
                <a:cxnLst/>
                <a:rect l="l" t="t" r="r" b="b"/>
                <a:pathLst>
                  <a:path w="441" h="293" extrusionOk="0">
                    <a:moveTo>
                      <a:pt x="126" y="0"/>
                    </a:moveTo>
                    <a:cubicBezTo>
                      <a:pt x="119" y="0"/>
                      <a:pt x="112" y="2"/>
                      <a:pt x="103" y="6"/>
                    </a:cubicBezTo>
                    <a:cubicBezTo>
                      <a:pt x="30" y="50"/>
                      <a:pt x="1" y="146"/>
                      <a:pt x="45" y="226"/>
                    </a:cubicBezTo>
                    <a:cubicBezTo>
                      <a:pt x="68" y="267"/>
                      <a:pt x="110" y="289"/>
                      <a:pt x="156" y="289"/>
                    </a:cubicBezTo>
                    <a:cubicBezTo>
                      <a:pt x="167" y="289"/>
                      <a:pt x="179" y="288"/>
                      <a:pt x="191" y="285"/>
                    </a:cubicBezTo>
                    <a:cubicBezTo>
                      <a:pt x="221" y="278"/>
                      <a:pt x="265" y="278"/>
                      <a:pt x="301" y="278"/>
                    </a:cubicBezTo>
                    <a:cubicBezTo>
                      <a:pt x="316" y="278"/>
                      <a:pt x="338" y="285"/>
                      <a:pt x="360" y="292"/>
                    </a:cubicBezTo>
                    <a:cubicBezTo>
                      <a:pt x="375" y="292"/>
                      <a:pt x="397" y="292"/>
                      <a:pt x="411" y="278"/>
                    </a:cubicBezTo>
                    <a:cubicBezTo>
                      <a:pt x="441" y="248"/>
                      <a:pt x="441" y="212"/>
                      <a:pt x="411" y="182"/>
                    </a:cubicBezTo>
                    <a:cubicBezTo>
                      <a:pt x="389" y="160"/>
                      <a:pt x="360" y="146"/>
                      <a:pt x="331" y="138"/>
                    </a:cubicBezTo>
                    <a:cubicBezTo>
                      <a:pt x="279" y="124"/>
                      <a:pt x="228" y="94"/>
                      <a:pt x="199" y="58"/>
                    </a:cubicBezTo>
                    <a:cubicBezTo>
                      <a:pt x="175" y="34"/>
                      <a:pt x="156" y="0"/>
                      <a:pt x="1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7"/>
              <p:cNvSpPr/>
              <p:nvPr/>
            </p:nvSpPr>
            <p:spPr>
              <a:xfrm>
                <a:off x="5448275" y="708300"/>
                <a:ext cx="10100" cy="5850"/>
              </a:xfrm>
              <a:custGeom>
                <a:avLst/>
                <a:gdLst/>
                <a:ahLst/>
                <a:cxnLst/>
                <a:rect l="l" t="t" r="r" b="b"/>
                <a:pathLst>
                  <a:path w="404" h="234" extrusionOk="0">
                    <a:moveTo>
                      <a:pt x="174" y="1"/>
                    </a:moveTo>
                    <a:cubicBezTo>
                      <a:pt x="156" y="1"/>
                      <a:pt x="139" y="5"/>
                      <a:pt x="125" y="14"/>
                    </a:cubicBezTo>
                    <a:cubicBezTo>
                      <a:pt x="103" y="28"/>
                      <a:pt x="88" y="58"/>
                      <a:pt x="73" y="80"/>
                    </a:cubicBezTo>
                    <a:cubicBezTo>
                      <a:pt x="51" y="102"/>
                      <a:pt x="0" y="138"/>
                      <a:pt x="7" y="182"/>
                    </a:cubicBezTo>
                    <a:cubicBezTo>
                      <a:pt x="15" y="204"/>
                      <a:pt x="37" y="219"/>
                      <a:pt x="59" y="226"/>
                    </a:cubicBezTo>
                    <a:cubicBezTo>
                      <a:pt x="81" y="234"/>
                      <a:pt x="103" y="234"/>
                      <a:pt x="132" y="234"/>
                    </a:cubicBezTo>
                    <a:lnTo>
                      <a:pt x="301" y="226"/>
                    </a:lnTo>
                    <a:cubicBezTo>
                      <a:pt x="330" y="226"/>
                      <a:pt x="367" y="219"/>
                      <a:pt x="389" y="197"/>
                    </a:cubicBezTo>
                    <a:cubicBezTo>
                      <a:pt x="403" y="168"/>
                      <a:pt x="403" y="138"/>
                      <a:pt x="389" y="116"/>
                    </a:cubicBezTo>
                    <a:cubicBezTo>
                      <a:pt x="374" y="87"/>
                      <a:pt x="352" y="72"/>
                      <a:pt x="330" y="58"/>
                    </a:cubicBezTo>
                    <a:cubicBezTo>
                      <a:pt x="291" y="36"/>
                      <a:pt x="228"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7"/>
              <p:cNvSpPr/>
              <p:nvPr/>
            </p:nvSpPr>
            <p:spPr>
              <a:xfrm>
                <a:off x="5234725" y="737175"/>
                <a:ext cx="240500" cy="129150"/>
              </a:xfrm>
              <a:custGeom>
                <a:avLst/>
                <a:gdLst/>
                <a:ahLst/>
                <a:cxnLst/>
                <a:rect l="l" t="t" r="r" b="b"/>
                <a:pathLst>
                  <a:path w="9620" h="5166" extrusionOk="0">
                    <a:moveTo>
                      <a:pt x="2657" y="1"/>
                    </a:moveTo>
                    <a:cubicBezTo>
                      <a:pt x="2433" y="1"/>
                      <a:pt x="2213" y="50"/>
                      <a:pt x="2010" y="149"/>
                    </a:cubicBezTo>
                    <a:cubicBezTo>
                      <a:pt x="1533" y="369"/>
                      <a:pt x="1100" y="662"/>
                      <a:pt x="726" y="1014"/>
                    </a:cubicBezTo>
                    <a:cubicBezTo>
                      <a:pt x="1" y="1725"/>
                      <a:pt x="169" y="2928"/>
                      <a:pt x="1064" y="3412"/>
                    </a:cubicBezTo>
                    <a:cubicBezTo>
                      <a:pt x="2567" y="4218"/>
                      <a:pt x="4084" y="4797"/>
                      <a:pt x="5624" y="5091"/>
                    </a:cubicBezTo>
                    <a:cubicBezTo>
                      <a:pt x="5875" y="5141"/>
                      <a:pt x="6128" y="5165"/>
                      <a:pt x="6380" y="5165"/>
                    </a:cubicBezTo>
                    <a:cubicBezTo>
                      <a:pt x="7278" y="5165"/>
                      <a:pt x="8156" y="4850"/>
                      <a:pt x="8821" y="4226"/>
                    </a:cubicBezTo>
                    <a:cubicBezTo>
                      <a:pt x="8865" y="4174"/>
                      <a:pt x="8909" y="4130"/>
                      <a:pt x="8953" y="4086"/>
                    </a:cubicBezTo>
                    <a:cubicBezTo>
                      <a:pt x="9620" y="3360"/>
                      <a:pt x="9422" y="2202"/>
                      <a:pt x="8557" y="1747"/>
                    </a:cubicBezTo>
                    <a:cubicBezTo>
                      <a:pt x="6922" y="882"/>
                      <a:pt x="5016" y="325"/>
                      <a:pt x="2882" y="17"/>
                    </a:cubicBezTo>
                    <a:cubicBezTo>
                      <a:pt x="2807" y="6"/>
                      <a:pt x="2732" y="1"/>
                      <a:pt x="26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7"/>
              <p:cNvSpPr/>
              <p:nvPr/>
            </p:nvSpPr>
            <p:spPr>
              <a:xfrm>
                <a:off x="5238575" y="780300"/>
                <a:ext cx="234450" cy="86225"/>
              </a:xfrm>
              <a:custGeom>
                <a:avLst/>
                <a:gdLst/>
                <a:ahLst/>
                <a:cxnLst/>
                <a:rect l="l" t="t" r="r" b="b"/>
                <a:pathLst>
                  <a:path w="9378" h="3449" extrusionOk="0">
                    <a:moveTo>
                      <a:pt x="162" y="0"/>
                    </a:moveTo>
                    <a:lnTo>
                      <a:pt x="162" y="0"/>
                    </a:lnTo>
                    <a:cubicBezTo>
                      <a:pt x="1" y="668"/>
                      <a:pt x="309" y="1357"/>
                      <a:pt x="910" y="1679"/>
                    </a:cubicBezTo>
                    <a:cubicBezTo>
                      <a:pt x="2435" y="2501"/>
                      <a:pt x="3974" y="3087"/>
                      <a:pt x="5536" y="3380"/>
                    </a:cubicBezTo>
                    <a:cubicBezTo>
                      <a:pt x="5766" y="3426"/>
                      <a:pt x="5998" y="3448"/>
                      <a:pt x="6229" y="3448"/>
                    </a:cubicBezTo>
                    <a:cubicBezTo>
                      <a:pt x="7080" y="3448"/>
                      <a:pt x="7914" y="3145"/>
                      <a:pt x="8571" y="2574"/>
                    </a:cubicBezTo>
                    <a:cubicBezTo>
                      <a:pt x="8652" y="2508"/>
                      <a:pt x="8725" y="2435"/>
                      <a:pt x="8799" y="2354"/>
                    </a:cubicBezTo>
                    <a:cubicBezTo>
                      <a:pt x="9378" y="1731"/>
                      <a:pt x="9319" y="756"/>
                      <a:pt x="8674" y="206"/>
                    </a:cubicBezTo>
                    <a:cubicBezTo>
                      <a:pt x="8674" y="206"/>
                      <a:pt x="8617" y="190"/>
                      <a:pt x="8503" y="190"/>
                    </a:cubicBezTo>
                    <a:cubicBezTo>
                      <a:pt x="8256" y="190"/>
                      <a:pt x="7741" y="262"/>
                      <a:pt x="6958" y="719"/>
                    </a:cubicBezTo>
                    <a:cubicBezTo>
                      <a:pt x="6658" y="880"/>
                      <a:pt x="6423" y="1144"/>
                      <a:pt x="6299" y="1467"/>
                    </a:cubicBezTo>
                    <a:cubicBezTo>
                      <a:pt x="6190" y="1757"/>
                      <a:pt x="5944" y="2105"/>
                      <a:pt x="5641" y="2105"/>
                    </a:cubicBezTo>
                    <a:cubicBezTo>
                      <a:pt x="5638" y="2105"/>
                      <a:pt x="5635" y="2105"/>
                      <a:pt x="5631" y="2105"/>
                    </a:cubicBezTo>
                    <a:cubicBezTo>
                      <a:pt x="5426" y="2097"/>
                      <a:pt x="5169" y="1980"/>
                      <a:pt x="4986" y="1877"/>
                    </a:cubicBezTo>
                    <a:cubicBezTo>
                      <a:pt x="3696" y="1122"/>
                      <a:pt x="2303" y="609"/>
                      <a:pt x="602" y="176"/>
                    </a:cubicBezTo>
                    <a:cubicBezTo>
                      <a:pt x="448" y="140"/>
                      <a:pt x="301" y="81"/>
                      <a:pt x="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7"/>
              <p:cNvSpPr/>
              <p:nvPr/>
            </p:nvSpPr>
            <p:spPr>
              <a:xfrm>
                <a:off x="5282750" y="760175"/>
                <a:ext cx="24400" cy="12825"/>
              </a:xfrm>
              <a:custGeom>
                <a:avLst/>
                <a:gdLst/>
                <a:ahLst/>
                <a:cxnLst/>
                <a:rect l="l" t="t" r="r" b="b"/>
                <a:pathLst>
                  <a:path w="976" h="513" extrusionOk="0">
                    <a:moveTo>
                      <a:pt x="749" y="1"/>
                    </a:moveTo>
                    <a:cubicBezTo>
                      <a:pt x="700" y="1"/>
                      <a:pt x="653" y="16"/>
                      <a:pt x="609" y="43"/>
                    </a:cubicBezTo>
                    <a:cubicBezTo>
                      <a:pt x="565" y="80"/>
                      <a:pt x="528" y="124"/>
                      <a:pt x="506" y="182"/>
                    </a:cubicBezTo>
                    <a:cubicBezTo>
                      <a:pt x="477" y="138"/>
                      <a:pt x="440" y="102"/>
                      <a:pt x="396" y="72"/>
                    </a:cubicBezTo>
                    <a:cubicBezTo>
                      <a:pt x="360" y="49"/>
                      <a:pt x="315" y="38"/>
                      <a:pt x="270" y="38"/>
                    </a:cubicBezTo>
                    <a:cubicBezTo>
                      <a:pt x="243" y="38"/>
                      <a:pt x="216" y="42"/>
                      <a:pt x="191" y="50"/>
                    </a:cubicBezTo>
                    <a:cubicBezTo>
                      <a:pt x="133" y="65"/>
                      <a:pt x="81" y="109"/>
                      <a:pt x="52" y="168"/>
                    </a:cubicBezTo>
                    <a:cubicBezTo>
                      <a:pt x="1" y="292"/>
                      <a:pt x="81" y="468"/>
                      <a:pt x="96" y="483"/>
                    </a:cubicBezTo>
                    <a:cubicBezTo>
                      <a:pt x="103" y="505"/>
                      <a:pt x="118" y="512"/>
                      <a:pt x="140" y="512"/>
                    </a:cubicBezTo>
                    <a:lnTo>
                      <a:pt x="169" y="512"/>
                    </a:lnTo>
                    <a:cubicBezTo>
                      <a:pt x="198" y="498"/>
                      <a:pt x="206" y="461"/>
                      <a:pt x="191" y="439"/>
                    </a:cubicBezTo>
                    <a:cubicBezTo>
                      <a:pt x="155" y="366"/>
                      <a:pt x="147" y="292"/>
                      <a:pt x="162" y="212"/>
                    </a:cubicBezTo>
                    <a:cubicBezTo>
                      <a:pt x="169" y="190"/>
                      <a:pt x="198" y="168"/>
                      <a:pt x="228" y="160"/>
                    </a:cubicBezTo>
                    <a:cubicBezTo>
                      <a:pt x="242" y="155"/>
                      <a:pt x="257" y="152"/>
                      <a:pt x="272" y="152"/>
                    </a:cubicBezTo>
                    <a:cubicBezTo>
                      <a:pt x="297" y="152"/>
                      <a:pt x="322" y="159"/>
                      <a:pt x="345" y="168"/>
                    </a:cubicBezTo>
                    <a:cubicBezTo>
                      <a:pt x="404" y="219"/>
                      <a:pt x="440" y="285"/>
                      <a:pt x="462" y="358"/>
                    </a:cubicBezTo>
                    <a:cubicBezTo>
                      <a:pt x="462" y="388"/>
                      <a:pt x="492" y="402"/>
                      <a:pt x="514" y="402"/>
                    </a:cubicBezTo>
                    <a:cubicBezTo>
                      <a:pt x="543" y="402"/>
                      <a:pt x="565" y="380"/>
                      <a:pt x="572" y="358"/>
                    </a:cubicBezTo>
                    <a:cubicBezTo>
                      <a:pt x="580" y="270"/>
                      <a:pt x="616" y="197"/>
                      <a:pt x="675" y="138"/>
                    </a:cubicBezTo>
                    <a:cubicBezTo>
                      <a:pt x="703" y="122"/>
                      <a:pt x="730" y="114"/>
                      <a:pt x="758" y="114"/>
                    </a:cubicBezTo>
                    <a:cubicBezTo>
                      <a:pt x="767" y="114"/>
                      <a:pt x="776" y="114"/>
                      <a:pt x="785" y="116"/>
                    </a:cubicBezTo>
                    <a:cubicBezTo>
                      <a:pt x="807" y="124"/>
                      <a:pt x="829" y="138"/>
                      <a:pt x="844" y="153"/>
                    </a:cubicBezTo>
                    <a:cubicBezTo>
                      <a:pt x="866" y="226"/>
                      <a:pt x="866" y="300"/>
                      <a:pt x="844" y="366"/>
                    </a:cubicBezTo>
                    <a:cubicBezTo>
                      <a:pt x="829" y="395"/>
                      <a:pt x="851" y="424"/>
                      <a:pt x="880" y="439"/>
                    </a:cubicBezTo>
                    <a:cubicBezTo>
                      <a:pt x="884" y="440"/>
                      <a:pt x="888" y="440"/>
                      <a:pt x="892" y="440"/>
                    </a:cubicBezTo>
                    <a:cubicBezTo>
                      <a:pt x="917" y="440"/>
                      <a:pt x="940" y="421"/>
                      <a:pt x="946" y="402"/>
                    </a:cubicBezTo>
                    <a:cubicBezTo>
                      <a:pt x="976" y="300"/>
                      <a:pt x="976" y="190"/>
                      <a:pt x="932" y="102"/>
                    </a:cubicBezTo>
                    <a:cubicBezTo>
                      <a:pt x="902" y="50"/>
                      <a:pt x="858" y="14"/>
                      <a:pt x="800" y="6"/>
                    </a:cubicBezTo>
                    <a:cubicBezTo>
                      <a:pt x="783" y="2"/>
                      <a:pt x="766" y="1"/>
                      <a:pt x="749" y="1"/>
                    </a:cubicBezTo>
                    <a:close/>
                  </a:path>
                </a:pathLst>
              </a:custGeom>
              <a:solidFill>
                <a:srgbClr val="E09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7"/>
              <p:cNvSpPr/>
              <p:nvPr/>
            </p:nvSpPr>
            <p:spPr>
              <a:xfrm>
                <a:off x="5330600" y="803650"/>
                <a:ext cx="28600" cy="13150"/>
              </a:xfrm>
              <a:custGeom>
                <a:avLst/>
                <a:gdLst/>
                <a:ahLst/>
                <a:cxnLst/>
                <a:rect l="l" t="t" r="r" b="b"/>
                <a:pathLst>
                  <a:path w="1144" h="526" extrusionOk="0">
                    <a:moveTo>
                      <a:pt x="855" y="0"/>
                    </a:moveTo>
                    <a:cubicBezTo>
                      <a:pt x="806" y="0"/>
                      <a:pt x="761" y="13"/>
                      <a:pt x="719" y="42"/>
                    </a:cubicBezTo>
                    <a:cubicBezTo>
                      <a:pt x="660" y="78"/>
                      <a:pt x="609" y="137"/>
                      <a:pt x="579" y="203"/>
                    </a:cubicBezTo>
                    <a:cubicBezTo>
                      <a:pt x="550" y="144"/>
                      <a:pt x="513" y="93"/>
                      <a:pt x="462" y="49"/>
                    </a:cubicBezTo>
                    <a:cubicBezTo>
                      <a:pt x="416" y="19"/>
                      <a:pt x="360" y="2"/>
                      <a:pt x="306" y="2"/>
                    </a:cubicBezTo>
                    <a:cubicBezTo>
                      <a:pt x="282" y="2"/>
                      <a:pt x="257" y="5"/>
                      <a:pt x="235" y="12"/>
                    </a:cubicBezTo>
                    <a:cubicBezTo>
                      <a:pt x="161" y="27"/>
                      <a:pt x="103" y="71"/>
                      <a:pt x="73" y="137"/>
                    </a:cubicBezTo>
                    <a:cubicBezTo>
                      <a:pt x="0" y="276"/>
                      <a:pt x="81" y="474"/>
                      <a:pt x="95" y="496"/>
                    </a:cubicBezTo>
                    <a:cubicBezTo>
                      <a:pt x="103" y="511"/>
                      <a:pt x="117" y="525"/>
                      <a:pt x="147" y="525"/>
                    </a:cubicBezTo>
                    <a:lnTo>
                      <a:pt x="161" y="525"/>
                    </a:lnTo>
                    <a:cubicBezTo>
                      <a:pt x="191" y="511"/>
                      <a:pt x="205" y="481"/>
                      <a:pt x="191" y="452"/>
                    </a:cubicBezTo>
                    <a:cubicBezTo>
                      <a:pt x="154" y="372"/>
                      <a:pt x="147" y="276"/>
                      <a:pt x="169" y="188"/>
                    </a:cubicBezTo>
                    <a:cubicBezTo>
                      <a:pt x="191" y="152"/>
                      <a:pt x="220" y="130"/>
                      <a:pt x="257" y="122"/>
                    </a:cubicBezTo>
                    <a:cubicBezTo>
                      <a:pt x="271" y="117"/>
                      <a:pt x="288" y="115"/>
                      <a:pt x="304" y="115"/>
                    </a:cubicBezTo>
                    <a:cubicBezTo>
                      <a:pt x="337" y="115"/>
                      <a:pt x="372" y="125"/>
                      <a:pt x="396" y="144"/>
                    </a:cubicBezTo>
                    <a:cubicBezTo>
                      <a:pt x="462" y="210"/>
                      <a:pt x="506" y="291"/>
                      <a:pt x="521" y="379"/>
                    </a:cubicBezTo>
                    <a:cubicBezTo>
                      <a:pt x="528" y="408"/>
                      <a:pt x="550" y="423"/>
                      <a:pt x="572" y="430"/>
                    </a:cubicBezTo>
                    <a:cubicBezTo>
                      <a:pt x="601" y="423"/>
                      <a:pt x="623" y="408"/>
                      <a:pt x="631" y="379"/>
                    </a:cubicBezTo>
                    <a:cubicBezTo>
                      <a:pt x="645" y="284"/>
                      <a:pt x="697" y="196"/>
                      <a:pt x="777" y="137"/>
                    </a:cubicBezTo>
                    <a:cubicBezTo>
                      <a:pt x="805" y="120"/>
                      <a:pt x="841" y="112"/>
                      <a:pt x="875" y="112"/>
                    </a:cubicBezTo>
                    <a:cubicBezTo>
                      <a:pt x="887" y="112"/>
                      <a:pt x="898" y="113"/>
                      <a:pt x="909" y="115"/>
                    </a:cubicBezTo>
                    <a:cubicBezTo>
                      <a:pt x="939" y="122"/>
                      <a:pt x="961" y="144"/>
                      <a:pt x="975" y="166"/>
                    </a:cubicBezTo>
                    <a:cubicBezTo>
                      <a:pt x="997" y="254"/>
                      <a:pt x="997" y="342"/>
                      <a:pt x="961" y="423"/>
                    </a:cubicBezTo>
                    <a:cubicBezTo>
                      <a:pt x="947" y="464"/>
                      <a:pt x="982" y="494"/>
                      <a:pt x="1018" y="494"/>
                    </a:cubicBezTo>
                    <a:cubicBezTo>
                      <a:pt x="1039" y="494"/>
                      <a:pt x="1060" y="484"/>
                      <a:pt x="1071" y="459"/>
                    </a:cubicBezTo>
                    <a:cubicBezTo>
                      <a:pt x="1071" y="437"/>
                      <a:pt x="1144" y="247"/>
                      <a:pt x="1071" y="115"/>
                    </a:cubicBezTo>
                    <a:cubicBezTo>
                      <a:pt x="1049" y="64"/>
                      <a:pt x="997" y="27"/>
                      <a:pt x="939" y="12"/>
                    </a:cubicBezTo>
                    <a:cubicBezTo>
                      <a:pt x="910" y="4"/>
                      <a:pt x="882" y="0"/>
                      <a:pt x="8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7"/>
              <p:cNvSpPr/>
              <p:nvPr/>
            </p:nvSpPr>
            <p:spPr>
              <a:xfrm>
                <a:off x="5348000" y="765125"/>
                <a:ext cx="19650" cy="16300"/>
              </a:xfrm>
              <a:custGeom>
                <a:avLst/>
                <a:gdLst/>
                <a:ahLst/>
                <a:cxnLst/>
                <a:rect l="l" t="t" r="r" b="b"/>
                <a:pathLst>
                  <a:path w="786" h="652" extrusionOk="0">
                    <a:moveTo>
                      <a:pt x="233" y="1"/>
                    </a:moveTo>
                    <a:cubicBezTo>
                      <a:pt x="202" y="1"/>
                      <a:pt x="171" y="10"/>
                      <a:pt x="140" y="28"/>
                    </a:cubicBezTo>
                    <a:cubicBezTo>
                      <a:pt x="67" y="87"/>
                      <a:pt x="15" y="168"/>
                      <a:pt x="1" y="263"/>
                    </a:cubicBezTo>
                    <a:cubicBezTo>
                      <a:pt x="1" y="292"/>
                      <a:pt x="23" y="322"/>
                      <a:pt x="52" y="329"/>
                    </a:cubicBezTo>
                    <a:cubicBezTo>
                      <a:pt x="56" y="330"/>
                      <a:pt x="60" y="330"/>
                      <a:pt x="63" y="330"/>
                    </a:cubicBezTo>
                    <a:cubicBezTo>
                      <a:pt x="88" y="330"/>
                      <a:pt x="111" y="310"/>
                      <a:pt x="111" y="285"/>
                    </a:cubicBezTo>
                    <a:cubicBezTo>
                      <a:pt x="125" y="219"/>
                      <a:pt x="155" y="160"/>
                      <a:pt x="199" y="124"/>
                    </a:cubicBezTo>
                    <a:cubicBezTo>
                      <a:pt x="206" y="116"/>
                      <a:pt x="217" y="113"/>
                      <a:pt x="228" y="113"/>
                    </a:cubicBezTo>
                    <a:cubicBezTo>
                      <a:pt x="239" y="113"/>
                      <a:pt x="250" y="116"/>
                      <a:pt x="257" y="124"/>
                    </a:cubicBezTo>
                    <a:cubicBezTo>
                      <a:pt x="294" y="131"/>
                      <a:pt x="323" y="153"/>
                      <a:pt x="338" y="190"/>
                    </a:cubicBezTo>
                    <a:cubicBezTo>
                      <a:pt x="353" y="241"/>
                      <a:pt x="353" y="300"/>
                      <a:pt x="338" y="358"/>
                    </a:cubicBezTo>
                    <a:cubicBezTo>
                      <a:pt x="331" y="380"/>
                      <a:pt x="338" y="409"/>
                      <a:pt x="360" y="424"/>
                    </a:cubicBezTo>
                    <a:cubicBezTo>
                      <a:pt x="368" y="430"/>
                      <a:pt x="378" y="432"/>
                      <a:pt x="387" y="432"/>
                    </a:cubicBezTo>
                    <a:cubicBezTo>
                      <a:pt x="403" y="432"/>
                      <a:pt x="420" y="426"/>
                      <a:pt x="433" y="417"/>
                    </a:cubicBezTo>
                    <a:cubicBezTo>
                      <a:pt x="470" y="373"/>
                      <a:pt x="521" y="344"/>
                      <a:pt x="580" y="329"/>
                    </a:cubicBezTo>
                    <a:cubicBezTo>
                      <a:pt x="609" y="336"/>
                      <a:pt x="639" y="344"/>
                      <a:pt x="661" y="373"/>
                    </a:cubicBezTo>
                    <a:cubicBezTo>
                      <a:pt x="668" y="380"/>
                      <a:pt x="675" y="395"/>
                      <a:pt x="675" y="417"/>
                    </a:cubicBezTo>
                    <a:cubicBezTo>
                      <a:pt x="661" y="468"/>
                      <a:pt x="624" y="519"/>
                      <a:pt x="573" y="556"/>
                    </a:cubicBezTo>
                    <a:cubicBezTo>
                      <a:pt x="551" y="571"/>
                      <a:pt x="543" y="607"/>
                      <a:pt x="565" y="629"/>
                    </a:cubicBezTo>
                    <a:cubicBezTo>
                      <a:pt x="573" y="644"/>
                      <a:pt x="587" y="651"/>
                      <a:pt x="609" y="651"/>
                    </a:cubicBezTo>
                    <a:cubicBezTo>
                      <a:pt x="617" y="651"/>
                      <a:pt x="631" y="644"/>
                      <a:pt x="639" y="644"/>
                    </a:cubicBezTo>
                    <a:cubicBezTo>
                      <a:pt x="712" y="585"/>
                      <a:pt x="763" y="512"/>
                      <a:pt x="778" y="424"/>
                    </a:cubicBezTo>
                    <a:cubicBezTo>
                      <a:pt x="785" y="373"/>
                      <a:pt x="770" y="329"/>
                      <a:pt x="734" y="292"/>
                    </a:cubicBezTo>
                    <a:cubicBezTo>
                      <a:pt x="697" y="248"/>
                      <a:pt x="639" y="219"/>
                      <a:pt x="573" y="219"/>
                    </a:cubicBezTo>
                    <a:cubicBezTo>
                      <a:pt x="536" y="219"/>
                      <a:pt x="499" y="234"/>
                      <a:pt x="463" y="248"/>
                    </a:cubicBezTo>
                    <a:cubicBezTo>
                      <a:pt x="463" y="212"/>
                      <a:pt x="455" y="175"/>
                      <a:pt x="441" y="138"/>
                    </a:cubicBezTo>
                    <a:cubicBezTo>
                      <a:pt x="411" y="80"/>
                      <a:pt x="360" y="36"/>
                      <a:pt x="294" y="14"/>
                    </a:cubicBezTo>
                    <a:cubicBezTo>
                      <a:pt x="274" y="5"/>
                      <a:pt x="253"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7"/>
              <p:cNvSpPr/>
              <p:nvPr/>
            </p:nvSpPr>
            <p:spPr>
              <a:xfrm>
                <a:off x="5404275" y="782475"/>
                <a:ext cx="23300" cy="12550"/>
              </a:xfrm>
              <a:custGeom>
                <a:avLst/>
                <a:gdLst/>
                <a:ahLst/>
                <a:cxnLst/>
                <a:rect l="l" t="t" r="r" b="b"/>
                <a:pathLst>
                  <a:path w="932" h="502" extrusionOk="0">
                    <a:moveTo>
                      <a:pt x="239" y="0"/>
                    </a:moveTo>
                    <a:cubicBezTo>
                      <a:pt x="230" y="0"/>
                      <a:pt x="221" y="0"/>
                      <a:pt x="213" y="1"/>
                    </a:cubicBezTo>
                    <a:cubicBezTo>
                      <a:pt x="147" y="9"/>
                      <a:pt x="96" y="38"/>
                      <a:pt x="59" y="89"/>
                    </a:cubicBezTo>
                    <a:cubicBezTo>
                      <a:pt x="8" y="185"/>
                      <a:pt x="0" y="295"/>
                      <a:pt x="30" y="397"/>
                    </a:cubicBezTo>
                    <a:cubicBezTo>
                      <a:pt x="38" y="423"/>
                      <a:pt x="61" y="435"/>
                      <a:pt x="83" y="435"/>
                    </a:cubicBezTo>
                    <a:cubicBezTo>
                      <a:pt x="118" y="435"/>
                      <a:pt x="153" y="408"/>
                      <a:pt x="140" y="368"/>
                    </a:cubicBezTo>
                    <a:cubicBezTo>
                      <a:pt x="118" y="295"/>
                      <a:pt x="118" y="221"/>
                      <a:pt x="147" y="148"/>
                    </a:cubicBezTo>
                    <a:cubicBezTo>
                      <a:pt x="169" y="126"/>
                      <a:pt x="191" y="111"/>
                      <a:pt x="220" y="111"/>
                    </a:cubicBezTo>
                    <a:cubicBezTo>
                      <a:pt x="228" y="110"/>
                      <a:pt x="236" y="110"/>
                      <a:pt x="243" y="110"/>
                    </a:cubicBezTo>
                    <a:cubicBezTo>
                      <a:pt x="279" y="110"/>
                      <a:pt x="313" y="124"/>
                      <a:pt x="338" y="148"/>
                    </a:cubicBezTo>
                    <a:cubicBezTo>
                      <a:pt x="389" y="199"/>
                      <a:pt x="418" y="258"/>
                      <a:pt x="426" y="331"/>
                    </a:cubicBezTo>
                    <a:cubicBezTo>
                      <a:pt x="426" y="363"/>
                      <a:pt x="452" y="382"/>
                      <a:pt x="478" y="382"/>
                    </a:cubicBezTo>
                    <a:cubicBezTo>
                      <a:pt x="500" y="382"/>
                      <a:pt x="522" y="369"/>
                      <a:pt x="528" y="339"/>
                    </a:cubicBezTo>
                    <a:cubicBezTo>
                      <a:pt x="550" y="273"/>
                      <a:pt x="594" y="214"/>
                      <a:pt x="653" y="177"/>
                    </a:cubicBezTo>
                    <a:cubicBezTo>
                      <a:pt x="668" y="170"/>
                      <a:pt x="686" y="166"/>
                      <a:pt x="704" y="166"/>
                    </a:cubicBezTo>
                    <a:cubicBezTo>
                      <a:pt x="723" y="166"/>
                      <a:pt x="741" y="170"/>
                      <a:pt x="756" y="177"/>
                    </a:cubicBezTo>
                    <a:cubicBezTo>
                      <a:pt x="778" y="185"/>
                      <a:pt x="792" y="199"/>
                      <a:pt x="807" y="221"/>
                    </a:cubicBezTo>
                    <a:cubicBezTo>
                      <a:pt x="814" y="287"/>
                      <a:pt x="800" y="361"/>
                      <a:pt x="763" y="419"/>
                    </a:cubicBezTo>
                    <a:cubicBezTo>
                      <a:pt x="748" y="449"/>
                      <a:pt x="763" y="478"/>
                      <a:pt x="785" y="493"/>
                    </a:cubicBezTo>
                    <a:cubicBezTo>
                      <a:pt x="792" y="500"/>
                      <a:pt x="807" y="500"/>
                      <a:pt x="814" y="500"/>
                    </a:cubicBezTo>
                    <a:cubicBezTo>
                      <a:pt x="818" y="501"/>
                      <a:pt x="822" y="502"/>
                      <a:pt x="826" y="502"/>
                    </a:cubicBezTo>
                    <a:cubicBezTo>
                      <a:pt x="842" y="502"/>
                      <a:pt x="854" y="490"/>
                      <a:pt x="866" y="478"/>
                    </a:cubicBezTo>
                    <a:cubicBezTo>
                      <a:pt x="910" y="390"/>
                      <a:pt x="932" y="287"/>
                      <a:pt x="910" y="192"/>
                    </a:cubicBezTo>
                    <a:cubicBezTo>
                      <a:pt x="888" y="141"/>
                      <a:pt x="851" y="97"/>
                      <a:pt x="800" y="82"/>
                    </a:cubicBezTo>
                    <a:cubicBezTo>
                      <a:pt x="770" y="67"/>
                      <a:pt x="737" y="60"/>
                      <a:pt x="703" y="60"/>
                    </a:cubicBezTo>
                    <a:cubicBezTo>
                      <a:pt x="670" y="60"/>
                      <a:pt x="635" y="67"/>
                      <a:pt x="602" y="82"/>
                    </a:cubicBezTo>
                    <a:cubicBezTo>
                      <a:pt x="605" y="146"/>
                      <a:pt x="559" y="176"/>
                      <a:pt x="510" y="176"/>
                    </a:cubicBezTo>
                    <a:cubicBezTo>
                      <a:pt x="454" y="176"/>
                      <a:pt x="395" y="135"/>
                      <a:pt x="411" y="60"/>
                    </a:cubicBezTo>
                    <a:cubicBezTo>
                      <a:pt x="360" y="22"/>
                      <a:pt x="297"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7"/>
              <p:cNvSpPr/>
              <p:nvPr/>
            </p:nvSpPr>
            <p:spPr>
              <a:xfrm>
                <a:off x="5384650" y="779425"/>
                <a:ext cx="13225" cy="8050"/>
              </a:xfrm>
              <a:custGeom>
                <a:avLst/>
                <a:gdLst/>
                <a:ahLst/>
                <a:cxnLst/>
                <a:rect l="l" t="t" r="r" b="b"/>
                <a:pathLst>
                  <a:path w="529" h="322" extrusionOk="0">
                    <a:moveTo>
                      <a:pt x="389" y="0"/>
                    </a:moveTo>
                    <a:cubicBezTo>
                      <a:pt x="374" y="0"/>
                      <a:pt x="360" y="4"/>
                      <a:pt x="346" y="13"/>
                    </a:cubicBezTo>
                    <a:cubicBezTo>
                      <a:pt x="316" y="28"/>
                      <a:pt x="294" y="65"/>
                      <a:pt x="265" y="87"/>
                    </a:cubicBezTo>
                    <a:cubicBezTo>
                      <a:pt x="236" y="116"/>
                      <a:pt x="192" y="131"/>
                      <a:pt x="155" y="145"/>
                    </a:cubicBezTo>
                    <a:cubicBezTo>
                      <a:pt x="118" y="145"/>
                      <a:pt x="89" y="153"/>
                      <a:pt x="60" y="160"/>
                    </a:cubicBezTo>
                    <a:cubicBezTo>
                      <a:pt x="30" y="167"/>
                      <a:pt x="8" y="197"/>
                      <a:pt x="1" y="226"/>
                    </a:cubicBezTo>
                    <a:cubicBezTo>
                      <a:pt x="1" y="255"/>
                      <a:pt x="16" y="285"/>
                      <a:pt x="45" y="299"/>
                    </a:cubicBezTo>
                    <a:cubicBezTo>
                      <a:pt x="67" y="314"/>
                      <a:pt x="96" y="314"/>
                      <a:pt x="126" y="321"/>
                    </a:cubicBezTo>
                    <a:lnTo>
                      <a:pt x="302" y="321"/>
                    </a:lnTo>
                    <a:cubicBezTo>
                      <a:pt x="353" y="321"/>
                      <a:pt x="397" y="307"/>
                      <a:pt x="441" y="285"/>
                    </a:cubicBezTo>
                    <a:cubicBezTo>
                      <a:pt x="500" y="248"/>
                      <a:pt x="529" y="175"/>
                      <a:pt x="514" y="101"/>
                    </a:cubicBezTo>
                    <a:cubicBezTo>
                      <a:pt x="497" y="55"/>
                      <a:pt x="443" y="0"/>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7"/>
              <p:cNvSpPr/>
              <p:nvPr/>
            </p:nvSpPr>
            <p:spPr>
              <a:xfrm>
                <a:off x="5313900" y="752175"/>
                <a:ext cx="9025" cy="12000"/>
              </a:xfrm>
              <a:custGeom>
                <a:avLst/>
                <a:gdLst/>
                <a:ahLst/>
                <a:cxnLst/>
                <a:rect l="l" t="t" r="r" b="b"/>
                <a:pathLst>
                  <a:path w="361" h="480" extrusionOk="0">
                    <a:moveTo>
                      <a:pt x="103" y="1"/>
                    </a:moveTo>
                    <a:cubicBezTo>
                      <a:pt x="2" y="1"/>
                      <a:pt x="8" y="107"/>
                      <a:pt x="8" y="194"/>
                    </a:cubicBezTo>
                    <a:cubicBezTo>
                      <a:pt x="1" y="268"/>
                      <a:pt x="8" y="341"/>
                      <a:pt x="38" y="414"/>
                    </a:cubicBezTo>
                    <a:cubicBezTo>
                      <a:pt x="67" y="459"/>
                      <a:pt x="117" y="480"/>
                      <a:pt x="169" y="480"/>
                    </a:cubicBezTo>
                    <a:cubicBezTo>
                      <a:pt x="194" y="480"/>
                      <a:pt x="219" y="475"/>
                      <a:pt x="243" y="466"/>
                    </a:cubicBezTo>
                    <a:cubicBezTo>
                      <a:pt x="309" y="422"/>
                      <a:pt x="353" y="356"/>
                      <a:pt x="353" y="282"/>
                    </a:cubicBezTo>
                    <a:cubicBezTo>
                      <a:pt x="360" y="143"/>
                      <a:pt x="265" y="26"/>
                      <a:pt x="133" y="4"/>
                    </a:cubicBezTo>
                    <a:cubicBezTo>
                      <a:pt x="122" y="2"/>
                      <a:pt x="112" y="1"/>
                      <a:pt x="103"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7"/>
              <p:cNvSpPr/>
              <p:nvPr/>
            </p:nvSpPr>
            <p:spPr>
              <a:xfrm>
                <a:off x="5317200" y="790375"/>
                <a:ext cx="12325" cy="6075"/>
              </a:xfrm>
              <a:custGeom>
                <a:avLst/>
                <a:gdLst/>
                <a:ahLst/>
                <a:cxnLst/>
                <a:rect l="l" t="t" r="r" b="b"/>
                <a:pathLst>
                  <a:path w="493" h="243" extrusionOk="0">
                    <a:moveTo>
                      <a:pt x="324" y="1"/>
                    </a:moveTo>
                    <a:cubicBezTo>
                      <a:pt x="302" y="8"/>
                      <a:pt x="280" y="15"/>
                      <a:pt x="258" y="37"/>
                    </a:cubicBezTo>
                    <a:cubicBezTo>
                      <a:pt x="221" y="52"/>
                      <a:pt x="192" y="52"/>
                      <a:pt x="155" y="52"/>
                    </a:cubicBezTo>
                    <a:cubicBezTo>
                      <a:pt x="140" y="52"/>
                      <a:pt x="125" y="51"/>
                      <a:pt x="110" y="51"/>
                    </a:cubicBezTo>
                    <a:cubicBezTo>
                      <a:pt x="80" y="51"/>
                      <a:pt x="52" y="54"/>
                      <a:pt x="38" y="74"/>
                    </a:cubicBezTo>
                    <a:cubicBezTo>
                      <a:pt x="1" y="111"/>
                      <a:pt x="8" y="162"/>
                      <a:pt x="45" y="191"/>
                    </a:cubicBezTo>
                    <a:cubicBezTo>
                      <a:pt x="74" y="213"/>
                      <a:pt x="118" y="235"/>
                      <a:pt x="162" y="235"/>
                    </a:cubicBezTo>
                    <a:cubicBezTo>
                      <a:pt x="221" y="243"/>
                      <a:pt x="280" y="243"/>
                      <a:pt x="331" y="243"/>
                    </a:cubicBezTo>
                    <a:cubicBezTo>
                      <a:pt x="367" y="243"/>
                      <a:pt x="397" y="243"/>
                      <a:pt x="426" y="228"/>
                    </a:cubicBezTo>
                    <a:cubicBezTo>
                      <a:pt x="470" y="199"/>
                      <a:pt x="492" y="133"/>
                      <a:pt x="463" y="81"/>
                    </a:cubicBezTo>
                    <a:cubicBezTo>
                      <a:pt x="433" y="30"/>
                      <a:pt x="382" y="1"/>
                      <a:pt x="324"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7"/>
              <p:cNvSpPr/>
              <p:nvPr/>
            </p:nvSpPr>
            <p:spPr>
              <a:xfrm>
                <a:off x="5148400" y="782400"/>
                <a:ext cx="243250" cy="148450"/>
              </a:xfrm>
              <a:custGeom>
                <a:avLst/>
                <a:gdLst/>
                <a:ahLst/>
                <a:cxnLst/>
                <a:rect l="l" t="t" r="r" b="b"/>
                <a:pathLst>
                  <a:path w="9730" h="5938" extrusionOk="0">
                    <a:moveTo>
                      <a:pt x="2842" y="0"/>
                    </a:moveTo>
                    <a:cubicBezTo>
                      <a:pt x="2632" y="0"/>
                      <a:pt x="2421" y="24"/>
                      <a:pt x="2215" y="70"/>
                    </a:cubicBezTo>
                    <a:cubicBezTo>
                      <a:pt x="1841" y="158"/>
                      <a:pt x="1481" y="305"/>
                      <a:pt x="1151" y="496"/>
                    </a:cubicBezTo>
                    <a:cubicBezTo>
                      <a:pt x="110" y="1112"/>
                      <a:pt x="0" y="2578"/>
                      <a:pt x="946" y="3333"/>
                    </a:cubicBezTo>
                    <a:cubicBezTo>
                      <a:pt x="2273" y="4418"/>
                      <a:pt x="3798" y="5239"/>
                      <a:pt x="5433" y="5753"/>
                    </a:cubicBezTo>
                    <a:cubicBezTo>
                      <a:pt x="5819" y="5876"/>
                      <a:pt x="6217" y="5937"/>
                      <a:pt x="6615" y="5937"/>
                    </a:cubicBezTo>
                    <a:cubicBezTo>
                      <a:pt x="7118" y="5937"/>
                      <a:pt x="7620" y="5839"/>
                      <a:pt x="8095" y="5643"/>
                    </a:cubicBezTo>
                    <a:cubicBezTo>
                      <a:pt x="8300" y="5555"/>
                      <a:pt x="8505" y="5452"/>
                      <a:pt x="8696" y="5335"/>
                    </a:cubicBezTo>
                    <a:cubicBezTo>
                      <a:pt x="9678" y="4755"/>
                      <a:pt x="9730" y="3362"/>
                      <a:pt x="8806" y="2703"/>
                    </a:cubicBezTo>
                    <a:cubicBezTo>
                      <a:pt x="7259" y="1625"/>
                      <a:pt x="5572" y="774"/>
                      <a:pt x="3791" y="166"/>
                    </a:cubicBezTo>
                    <a:cubicBezTo>
                      <a:pt x="3485" y="55"/>
                      <a:pt x="3164"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7"/>
              <p:cNvSpPr/>
              <p:nvPr/>
            </p:nvSpPr>
            <p:spPr>
              <a:xfrm>
                <a:off x="5152425" y="819900"/>
                <a:ext cx="235925" cy="111100"/>
              </a:xfrm>
              <a:custGeom>
                <a:avLst/>
                <a:gdLst/>
                <a:ahLst/>
                <a:cxnLst/>
                <a:rect l="l" t="t" r="r" b="b"/>
                <a:pathLst>
                  <a:path w="9437" h="4444" extrusionOk="0">
                    <a:moveTo>
                      <a:pt x="199" y="0"/>
                    </a:moveTo>
                    <a:lnTo>
                      <a:pt x="199" y="0"/>
                    </a:lnTo>
                    <a:cubicBezTo>
                      <a:pt x="1" y="675"/>
                      <a:pt x="228" y="1400"/>
                      <a:pt x="778" y="1833"/>
                    </a:cubicBezTo>
                    <a:cubicBezTo>
                      <a:pt x="2120" y="2926"/>
                      <a:pt x="3652" y="3754"/>
                      <a:pt x="5309" y="4267"/>
                    </a:cubicBezTo>
                    <a:cubicBezTo>
                      <a:pt x="5678" y="4385"/>
                      <a:pt x="6061" y="4443"/>
                      <a:pt x="6443" y="4443"/>
                    </a:cubicBezTo>
                    <a:cubicBezTo>
                      <a:pt x="6939" y="4443"/>
                      <a:pt x="7436" y="4345"/>
                      <a:pt x="7904" y="4150"/>
                    </a:cubicBezTo>
                    <a:cubicBezTo>
                      <a:pt x="8117" y="4062"/>
                      <a:pt x="8330" y="3959"/>
                      <a:pt x="8527" y="3842"/>
                    </a:cubicBezTo>
                    <a:cubicBezTo>
                      <a:pt x="9143" y="3475"/>
                      <a:pt x="9437" y="2735"/>
                      <a:pt x="9239" y="2046"/>
                    </a:cubicBezTo>
                    <a:cubicBezTo>
                      <a:pt x="9231" y="2016"/>
                      <a:pt x="9217" y="1987"/>
                      <a:pt x="9209" y="1958"/>
                    </a:cubicBezTo>
                    <a:cubicBezTo>
                      <a:pt x="9131" y="1761"/>
                      <a:pt x="8949" y="1681"/>
                      <a:pt x="8710" y="1681"/>
                    </a:cubicBezTo>
                    <a:cubicBezTo>
                      <a:pt x="8120" y="1681"/>
                      <a:pt x="7182" y="2170"/>
                      <a:pt x="6592" y="2603"/>
                    </a:cubicBezTo>
                    <a:cubicBezTo>
                      <a:pt x="6489" y="2676"/>
                      <a:pt x="6401" y="2764"/>
                      <a:pt x="6328" y="2867"/>
                    </a:cubicBezTo>
                    <a:cubicBezTo>
                      <a:pt x="6148" y="3137"/>
                      <a:pt x="5850" y="3291"/>
                      <a:pt x="5543" y="3291"/>
                    </a:cubicBezTo>
                    <a:cubicBezTo>
                      <a:pt x="5450" y="3291"/>
                      <a:pt x="5356" y="3277"/>
                      <a:pt x="5265" y="3248"/>
                    </a:cubicBezTo>
                    <a:lnTo>
                      <a:pt x="5258" y="3248"/>
                    </a:lnTo>
                    <a:cubicBezTo>
                      <a:pt x="3615" y="2735"/>
                      <a:pt x="2098" y="1914"/>
                      <a:pt x="763" y="829"/>
                    </a:cubicBezTo>
                    <a:cubicBezTo>
                      <a:pt x="499" y="616"/>
                      <a:pt x="301" y="33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7"/>
              <p:cNvSpPr/>
              <p:nvPr/>
            </p:nvSpPr>
            <p:spPr>
              <a:xfrm>
                <a:off x="5180850" y="840825"/>
                <a:ext cx="23850" cy="13000"/>
              </a:xfrm>
              <a:custGeom>
                <a:avLst/>
                <a:gdLst/>
                <a:ahLst/>
                <a:cxnLst/>
                <a:rect l="l" t="t" r="r" b="b"/>
                <a:pathLst>
                  <a:path w="954" h="520" extrusionOk="0">
                    <a:moveTo>
                      <a:pt x="727" y="1"/>
                    </a:moveTo>
                    <a:cubicBezTo>
                      <a:pt x="676" y="1"/>
                      <a:pt x="625" y="17"/>
                      <a:pt x="587" y="50"/>
                    </a:cubicBezTo>
                    <a:cubicBezTo>
                      <a:pt x="535" y="87"/>
                      <a:pt x="499" y="131"/>
                      <a:pt x="477" y="182"/>
                    </a:cubicBezTo>
                    <a:cubicBezTo>
                      <a:pt x="455" y="138"/>
                      <a:pt x="418" y="102"/>
                      <a:pt x="374" y="72"/>
                    </a:cubicBezTo>
                    <a:cubicBezTo>
                      <a:pt x="336" y="51"/>
                      <a:pt x="295" y="39"/>
                      <a:pt x="254" y="39"/>
                    </a:cubicBezTo>
                    <a:cubicBezTo>
                      <a:pt x="225" y="39"/>
                      <a:pt x="196" y="45"/>
                      <a:pt x="169" y="58"/>
                    </a:cubicBezTo>
                    <a:cubicBezTo>
                      <a:pt x="103" y="72"/>
                      <a:pt x="51" y="109"/>
                      <a:pt x="29" y="168"/>
                    </a:cubicBezTo>
                    <a:cubicBezTo>
                      <a:pt x="0" y="278"/>
                      <a:pt x="15" y="388"/>
                      <a:pt x="66" y="483"/>
                    </a:cubicBezTo>
                    <a:cubicBezTo>
                      <a:pt x="81" y="505"/>
                      <a:pt x="95" y="519"/>
                      <a:pt x="117" y="519"/>
                    </a:cubicBezTo>
                    <a:cubicBezTo>
                      <a:pt x="125" y="519"/>
                      <a:pt x="139" y="519"/>
                      <a:pt x="147" y="512"/>
                    </a:cubicBezTo>
                    <a:cubicBezTo>
                      <a:pt x="176" y="498"/>
                      <a:pt x="183" y="468"/>
                      <a:pt x="169" y="439"/>
                    </a:cubicBezTo>
                    <a:cubicBezTo>
                      <a:pt x="132" y="373"/>
                      <a:pt x="117" y="292"/>
                      <a:pt x="132" y="219"/>
                    </a:cubicBezTo>
                    <a:cubicBezTo>
                      <a:pt x="147" y="190"/>
                      <a:pt x="169" y="168"/>
                      <a:pt x="198" y="168"/>
                    </a:cubicBezTo>
                    <a:cubicBezTo>
                      <a:pt x="218" y="161"/>
                      <a:pt x="238" y="157"/>
                      <a:pt x="257" y="157"/>
                    </a:cubicBezTo>
                    <a:cubicBezTo>
                      <a:pt x="280" y="157"/>
                      <a:pt x="302" y="163"/>
                      <a:pt x="323" y="175"/>
                    </a:cubicBezTo>
                    <a:cubicBezTo>
                      <a:pt x="381" y="219"/>
                      <a:pt x="418" y="285"/>
                      <a:pt x="433" y="366"/>
                    </a:cubicBezTo>
                    <a:cubicBezTo>
                      <a:pt x="440" y="388"/>
                      <a:pt x="462" y="410"/>
                      <a:pt x="491" y="410"/>
                    </a:cubicBezTo>
                    <a:cubicBezTo>
                      <a:pt x="521" y="402"/>
                      <a:pt x="543" y="388"/>
                      <a:pt x="543" y="358"/>
                    </a:cubicBezTo>
                    <a:cubicBezTo>
                      <a:pt x="550" y="278"/>
                      <a:pt x="594" y="197"/>
                      <a:pt x="653" y="146"/>
                    </a:cubicBezTo>
                    <a:cubicBezTo>
                      <a:pt x="675" y="129"/>
                      <a:pt x="705" y="121"/>
                      <a:pt x="734" y="121"/>
                    </a:cubicBezTo>
                    <a:cubicBezTo>
                      <a:pt x="744" y="121"/>
                      <a:pt x="753" y="122"/>
                      <a:pt x="763" y="124"/>
                    </a:cubicBezTo>
                    <a:cubicBezTo>
                      <a:pt x="785" y="124"/>
                      <a:pt x="807" y="138"/>
                      <a:pt x="814" y="160"/>
                    </a:cubicBezTo>
                    <a:cubicBezTo>
                      <a:pt x="843" y="226"/>
                      <a:pt x="843" y="300"/>
                      <a:pt x="814" y="373"/>
                    </a:cubicBezTo>
                    <a:cubicBezTo>
                      <a:pt x="807" y="402"/>
                      <a:pt x="821" y="432"/>
                      <a:pt x="851" y="439"/>
                    </a:cubicBezTo>
                    <a:cubicBezTo>
                      <a:pt x="856" y="440"/>
                      <a:pt x="861" y="441"/>
                      <a:pt x="866" y="441"/>
                    </a:cubicBezTo>
                    <a:cubicBezTo>
                      <a:pt x="892" y="441"/>
                      <a:pt x="918" y="426"/>
                      <a:pt x="924" y="402"/>
                    </a:cubicBezTo>
                    <a:cubicBezTo>
                      <a:pt x="953" y="300"/>
                      <a:pt x="953" y="197"/>
                      <a:pt x="909" y="102"/>
                    </a:cubicBezTo>
                    <a:cubicBezTo>
                      <a:pt x="880" y="50"/>
                      <a:pt x="836" y="21"/>
                      <a:pt x="777" y="6"/>
                    </a:cubicBezTo>
                    <a:cubicBezTo>
                      <a:pt x="761" y="3"/>
                      <a:pt x="744" y="1"/>
                      <a:pt x="7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7"/>
              <p:cNvSpPr/>
              <p:nvPr/>
            </p:nvSpPr>
            <p:spPr>
              <a:xfrm>
                <a:off x="5324350" y="851400"/>
                <a:ext cx="28250" cy="15300"/>
              </a:xfrm>
              <a:custGeom>
                <a:avLst/>
                <a:gdLst/>
                <a:ahLst/>
                <a:cxnLst/>
                <a:rect l="l" t="t" r="r" b="b"/>
                <a:pathLst>
                  <a:path w="1130" h="612" extrusionOk="0">
                    <a:moveTo>
                      <a:pt x="297" y="0"/>
                    </a:moveTo>
                    <a:cubicBezTo>
                      <a:pt x="288" y="0"/>
                      <a:pt x="280" y="0"/>
                      <a:pt x="272" y="1"/>
                    </a:cubicBezTo>
                    <a:cubicBezTo>
                      <a:pt x="199" y="9"/>
                      <a:pt x="133" y="38"/>
                      <a:pt x="89" y="96"/>
                    </a:cubicBezTo>
                    <a:cubicBezTo>
                      <a:pt x="1" y="221"/>
                      <a:pt x="45" y="434"/>
                      <a:pt x="52" y="456"/>
                    </a:cubicBezTo>
                    <a:cubicBezTo>
                      <a:pt x="58" y="480"/>
                      <a:pt x="79" y="494"/>
                      <a:pt x="103" y="494"/>
                    </a:cubicBezTo>
                    <a:cubicBezTo>
                      <a:pt x="108" y="494"/>
                      <a:pt x="113" y="494"/>
                      <a:pt x="118" y="492"/>
                    </a:cubicBezTo>
                    <a:cubicBezTo>
                      <a:pt x="147" y="485"/>
                      <a:pt x="169" y="456"/>
                      <a:pt x="162" y="426"/>
                    </a:cubicBezTo>
                    <a:cubicBezTo>
                      <a:pt x="133" y="338"/>
                      <a:pt x="140" y="243"/>
                      <a:pt x="184" y="162"/>
                    </a:cubicBezTo>
                    <a:cubicBezTo>
                      <a:pt x="206" y="133"/>
                      <a:pt x="235" y="118"/>
                      <a:pt x="272" y="118"/>
                    </a:cubicBezTo>
                    <a:cubicBezTo>
                      <a:pt x="281" y="117"/>
                      <a:pt x="289" y="117"/>
                      <a:pt x="298" y="117"/>
                    </a:cubicBezTo>
                    <a:cubicBezTo>
                      <a:pt x="340" y="117"/>
                      <a:pt x="381" y="132"/>
                      <a:pt x="411" y="162"/>
                    </a:cubicBezTo>
                    <a:cubicBezTo>
                      <a:pt x="463" y="236"/>
                      <a:pt x="492" y="324"/>
                      <a:pt x="492" y="412"/>
                    </a:cubicBezTo>
                    <a:cubicBezTo>
                      <a:pt x="492" y="446"/>
                      <a:pt x="520" y="468"/>
                      <a:pt x="549" y="468"/>
                    </a:cubicBezTo>
                    <a:cubicBezTo>
                      <a:pt x="569" y="468"/>
                      <a:pt x="590" y="458"/>
                      <a:pt x="602" y="434"/>
                    </a:cubicBezTo>
                    <a:cubicBezTo>
                      <a:pt x="631" y="346"/>
                      <a:pt x="697" y="265"/>
                      <a:pt x="785" y="214"/>
                    </a:cubicBezTo>
                    <a:cubicBezTo>
                      <a:pt x="805" y="207"/>
                      <a:pt x="825" y="204"/>
                      <a:pt x="845" y="204"/>
                    </a:cubicBezTo>
                    <a:cubicBezTo>
                      <a:pt x="869" y="204"/>
                      <a:pt x="893" y="209"/>
                      <a:pt x="917" y="221"/>
                    </a:cubicBezTo>
                    <a:cubicBezTo>
                      <a:pt x="947" y="236"/>
                      <a:pt x="969" y="258"/>
                      <a:pt x="976" y="287"/>
                    </a:cubicBezTo>
                    <a:cubicBezTo>
                      <a:pt x="983" y="368"/>
                      <a:pt x="961" y="456"/>
                      <a:pt x="917" y="529"/>
                    </a:cubicBezTo>
                    <a:cubicBezTo>
                      <a:pt x="903" y="558"/>
                      <a:pt x="910" y="588"/>
                      <a:pt x="939" y="602"/>
                    </a:cubicBezTo>
                    <a:cubicBezTo>
                      <a:pt x="947" y="610"/>
                      <a:pt x="954" y="610"/>
                      <a:pt x="969" y="610"/>
                    </a:cubicBezTo>
                    <a:cubicBezTo>
                      <a:pt x="973" y="611"/>
                      <a:pt x="976" y="612"/>
                      <a:pt x="980" y="612"/>
                    </a:cubicBezTo>
                    <a:cubicBezTo>
                      <a:pt x="998" y="612"/>
                      <a:pt x="1014" y="598"/>
                      <a:pt x="1020" y="580"/>
                    </a:cubicBezTo>
                    <a:cubicBezTo>
                      <a:pt x="1035" y="566"/>
                      <a:pt x="1130" y="390"/>
                      <a:pt x="1086" y="250"/>
                    </a:cubicBezTo>
                    <a:cubicBezTo>
                      <a:pt x="1064" y="192"/>
                      <a:pt x="1020" y="140"/>
                      <a:pt x="969" y="118"/>
                    </a:cubicBezTo>
                    <a:cubicBezTo>
                      <a:pt x="930" y="99"/>
                      <a:pt x="889" y="90"/>
                      <a:pt x="849" y="90"/>
                    </a:cubicBezTo>
                    <a:cubicBezTo>
                      <a:pt x="812" y="90"/>
                      <a:pt x="776" y="97"/>
                      <a:pt x="741" y="111"/>
                    </a:cubicBezTo>
                    <a:cubicBezTo>
                      <a:pt x="683" y="140"/>
                      <a:pt x="624" y="184"/>
                      <a:pt x="580" y="243"/>
                    </a:cubicBezTo>
                    <a:cubicBezTo>
                      <a:pt x="565" y="184"/>
                      <a:pt x="536" y="126"/>
                      <a:pt x="492" y="82"/>
                    </a:cubicBezTo>
                    <a:cubicBezTo>
                      <a:pt x="439" y="29"/>
                      <a:pt x="369" y="0"/>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7"/>
              <p:cNvSpPr/>
              <p:nvPr/>
            </p:nvSpPr>
            <p:spPr>
              <a:xfrm>
                <a:off x="5245350" y="877950"/>
                <a:ext cx="28250" cy="14725"/>
              </a:xfrm>
              <a:custGeom>
                <a:avLst/>
                <a:gdLst/>
                <a:ahLst/>
                <a:cxnLst/>
                <a:rect l="l" t="t" r="r" b="b"/>
                <a:pathLst>
                  <a:path w="1130" h="589" extrusionOk="0">
                    <a:moveTo>
                      <a:pt x="297" y="1"/>
                    </a:moveTo>
                    <a:cubicBezTo>
                      <a:pt x="286" y="1"/>
                      <a:pt x="276" y="1"/>
                      <a:pt x="265" y="2"/>
                    </a:cubicBezTo>
                    <a:cubicBezTo>
                      <a:pt x="199" y="2"/>
                      <a:pt x="133" y="39"/>
                      <a:pt x="89" y="98"/>
                    </a:cubicBezTo>
                    <a:cubicBezTo>
                      <a:pt x="1" y="222"/>
                      <a:pt x="52" y="428"/>
                      <a:pt x="60" y="457"/>
                    </a:cubicBezTo>
                    <a:cubicBezTo>
                      <a:pt x="62" y="479"/>
                      <a:pt x="82" y="489"/>
                      <a:pt x="104" y="489"/>
                    </a:cubicBezTo>
                    <a:cubicBezTo>
                      <a:pt x="140" y="489"/>
                      <a:pt x="180" y="464"/>
                      <a:pt x="162" y="428"/>
                    </a:cubicBezTo>
                    <a:cubicBezTo>
                      <a:pt x="140" y="340"/>
                      <a:pt x="147" y="244"/>
                      <a:pt x="184" y="156"/>
                    </a:cubicBezTo>
                    <a:cubicBezTo>
                      <a:pt x="206" y="127"/>
                      <a:pt x="235" y="112"/>
                      <a:pt x="272" y="112"/>
                    </a:cubicBezTo>
                    <a:cubicBezTo>
                      <a:pt x="281" y="111"/>
                      <a:pt x="289" y="110"/>
                      <a:pt x="298" y="110"/>
                    </a:cubicBezTo>
                    <a:cubicBezTo>
                      <a:pt x="340" y="110"/>
                      <a:pt x="381" y="126"/>
                      <a:pt x="411" y="156"/>
                    </a:cubicBezTo>
                    <a:cubicBezTo>
                      <a:pt x="470" y="222"/>
                      <a:pt x="499" y="310"/>
                      <a:pt x="499" y="406"/>
                    </a:cubicBezTo>
                    <a:cubicBezTo>
                      <a:pt x="499" y="428"/>
                      <a:pt x="514" y="457"/>
                      <a:pt x="543" y="457"/>
                    </a:cubicBezTo>
                    <a:cubicBezTo>
                      <a:pt x="548" y="458"/>
                      <a:pt x="553" y="459"/>
                      <a:pt x="558" y="459"/>
                    </a:cubicBezTo>
                    <a:cubicBezTo>
                      <a:pt x="580" y="459"/>
                      <a:pt x="597" y="445"/>
                      <a:pt x="609" y="420"/>
                    </a:cubicBezTo>
                    <a:cubicBezTo>
                      <a:pt x="639" y="332"/>
                      <a:pt x="705" y="252"/>
                      <a:pt x="793" y="200"/>
                    </a:cubicBezTo>
                    <a:cubicBezTo>
                      <a:pt x="811" y="193"/>
                      <a:pt x="833" y="189"/>
                      <a:pt x="856" y="189"/>
                    </a:cubicBezTo>
                    <a:cubicBezTo>
                      <a:pt x="879" y="189"/>
                      <a:pt x="903" y="193"/>
                      <a:pt x="925" y="200"/>
                    </a:cubicBezTo>
                    <a:cubicBezTo>
                      <a:pt x="954" y="208"/>
                      <a:pt x="976" y="230"/>
                      <a:pt x="983" y="259"/>
                    </a:cubicBezTo>
                    <a:cubicBezTo>
                      <a:pt x="998" y="347"/>
                      <a:pt x="976" y="435"/>
                      <a:pt x="932" y="508"/>
                    </a:cubicBezTo>
                    <a:cubicBezTo>
                      <a:pt x="917" y="538"/>
                      <a:pt x="925" y="567"/>
                      <a:pt x="954" y="582"/>
                    </a:cubicBezTo>
                    <a:cubicBezTo>
                      <a:pt x="961" y="589"/>
                      <a:pt x="969" y="589"/>
                      <a:pt x="983" y="589"/>
                    </a:cubicBezTo>
                    <a:cubicBezTo>
                      <a:pt x="998" y="589"/>
                      <a:pt x="1020" y="582"/>
                      <a:pt x="1027" y="567"/>
                    </a:cubicBezTo>
                    <a:cubicBezTo>
                      <a:pt x="1035" y="545"/>
                      <a:pt x="1130" y="369"/>
                      <a:pt x="1086" y="230"/>
                    </a:cubicBezTo>
                    <a:cubicBezTo>
                      <a:pt x="1064" y="171"/>
                      <a:pt x="1020" y="127"/>
                      <a:pt x="961" y="105"/>
                    </a:cubicBezTo>
                    <a:cubicBezTo>
                      <a:pt x="928" y="87"/>
                      <a:pt x="892" y="77"/>
                      <a:pt x="854" y="77"/>
                    </a:cubicBezTo>
                    <a:cubicBezTo>
                      <a:pt x="817" y="77"/>
                      <a:pt x="778" y="87"/>
                      <a:pt x="741" y="105"/>
                    </a:cubicBezTo>
                    <a:cubicBezTo>
                      <a:pt x="675" y="134"/>
                      <a:pt x="624" y="178"/>
                      <a:pt x="580" y="237"/>
                    </a:cubicBezTo>
                    <a:cubicBezTo>
                      <a:pt x="565" y="178"/>
                      <a:pt x="536" y="120"/>
                      <a:pt x="492" y="76"/>
                    </a:cubicBezTo>
                    <a:cubicBezTo>
                      <a:pt x="441" y="24"/>
                      <a:pt x="372" y="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7"/>
              <p:cNvSpPr/>
              <p:nvPr/>
            </p:nvSpPr>
            <p:spPr>
              <a:xfrm>
                <a:off x="5201725" y="797950"/>
                <a:ext cx="28450" cy="13900"/>
              </a:xfrm>
              <a:custGeom>
                <a:avLst/>
                <a:gdLst/>
                <a:ahLst/>
                <a:cxnLst/>
                <a:rect l="l" t="t" r="r" b="b"/>
                <a:pathLst>
                  <a:path w="1138" h="556" extrusionOk="0">
                    <a:moveTo>
                      <a:pt x="869" y="0"/>
                    </a:moveTo>
                    <a:cubicBezTo>
                      <a:pt x="812" y="0"/>
                      <a:pt x="754" y="17"/>
                      <a:pt x="705" y="50"/>
                    </a:cubicBezTo>
                    <a:cubicBezTo>
                      <a:pt x="646" y="86"/>
                      <a:pt x="602" y="145"/>
                      <a:pt x="573" y="211"/>
                    </a:cubicBezTo>
                    <a:cubicBezTo>
                      <a:pt x="551" y="152"/>
                      <a:pt x="507" y="108"/>
                      <a:pt x="455" y="72"/>
                    </a:cubicBezTo>
                    <a:cubicBezTo>
                      <a:pt x="408" y="43"/>
                      <a:pt x="358" y="27"/>
                      <a:pt x="306" y="27"/>
                    </a:cubicBezTo>
                    <a:cubicBezTo>
                      <a:pt x="278" y="27"/>
                      <a:pt x="249" y="32"/>
                      <a:pt x="221" y="42"/>
                    </a:cubicBezTo>
                    <a:cubicBezTo>
                      <a:pt x="155" y="57"/>
                      <a:pt x="96" y="101"/>
                      <a:pt x="67" y="167"/>
                    </a:cubicBezTo>
                    <a:cubicBezTo>
                      <a:pt x="1" y="306"/>
                      <a:pt x="89" y="504"/>
                      <a:pt x="104" y="526"/>
                    </a:cubicBezTo>
                    <a:cubicBezTo>
                      <a:pt x="111" y="541"/>
                      <a:pt x="126" y="556"/>
                      <a:pt x="148" y="556"/>
                    </a:cubicBezTo>
                    <a:cubicBezTo>
                      <a:pt x="155" y="556"/>
                      <a:pt x="162" y="556"/>
                      <a:pt x="170" y="548"/>
                    </a:cubicBezTo>
                    <a:cubicBezTo>
                      <a:pt x="199" y="541"/>
                      <a:pt x="214" y="504"/>
                      <a:pt x="199" y="475"/>
                    </a:cubicBezTo>
                    <a:cubicBezTo>
                      <a:pt x="155" y="394"/>
                      <a:pt x="140" y="299"/>
                      <a:pt x="162" y="211"/>
                    </a:cubicBezTo>
                    <a:cubicBezTo>
                      <a:pt x="177" y="182"/>
                      <a:pt x="214" y="152"/>
                      <a:pt x="250" y="145"/>
                    </a:cubicBezTo>
                    <a:cubicBezTo>
                      <a:pt x="265" y="140"/>
                      <a:pt x="280" y="138"/>
                      <a:pt x="296" y="138"/>
                    </a:cubicBezTo>
                    <a:cubicBezTo>
                      <a:pt x="328" y="138"/>
                      <a:pt x="360" y="147"/>
                      <a:pt x="389" y="167"/>
                    </a:cubicBezTo>
                    <a:cubicBezTo>
                      <a:pt x="463" y="218"/>
                      <a:pt x="507" y="299"/>
                      <a:pt x="521" y="394"/>
                    </a:cubicBezTo>
                    <a:cubicBezTo>
                      <a:pt x="529" y="416"/>
                      <a:pt x="551" y="438"/>
                      <a:pt x="573" y="438"/>
                    </a:cubicBezTo>
                    <a:cubicBezTo>
                      <a:pt x="602" y="438"/>
                      <a:pt x="624" y="416"/>
                      <a:pt x="631" y="387"/>
                    </a:cubicBezTo>
                    <a:cubicBezTo>
                      <a:pt x="646" y="292"/>
                      <a:pt x="690" y="204"/>
                      <a:pt x="763" y="138"/>
                    </a:cubicBezTo>
                    <a:cubicBezTo>
                      <a:pt x="793" y="118"/>
                      <a:pt x="822" y="108"/>
                      <a:pt x="851" y="108"/>
                    </a:cubicBezTo>
                    <a:cubicBezTo>
                      <a:pt x="866" y="108"/>
                      <a:pt x="881" y="111"/>
                      <a:pt x="895" y="116"/>
                    </a:cubicBezTo>
                    <a:cubicBezTo>
                      <a:pt x="925" y="123"/>
                      <a:pt x="954" y="138"/>
                      <a:pt x="969" y="160"/>
                    </a:cubicBezTo>
                    <a:cubicBezTo>
                      <a:pt x="998" y="240"/>
                      <a:pt x="998" y="336"/>
                      <a:pt x="969" y="416"/>
                    </a:cubicBezTo>
                    <a:cubicBezTo>
                      <a:pt x="960" y="456"/>
                      <a:pt x="991" y="483"/>
                      <a:pt x="1022" y="483"/>
                    </a:cubicBezTo>
                    <a:cubicBezTo>
                      <a:pt x="1043" y="483"/>
                      <a:pt x="1063" y="472"/>
                      <a:pt x="1071" y="446"/>
                    </a:cubicBezTo>
                    <a:cubicBezTo>
                      <a:pt x="1079" y="431"/>
                      <a:pt x="1137" y="233"/>
                      <a:pt x="1064" y="108"/>
                    </a:cubicBezTo>
                    <a:cubicBezTo>
                      <a:pt x="1035" y="57"/>
                      <a:pt x="983" y="20"/>
                      <a:pt x="925" y="6"/>
                    </a:cubicBezTo>
                    <a:cubicBezTo>
                      <a:pt x="906" y="2"/>
                      <a:pt x="888" y="0"/>
                      <a:pt x="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7"/>
              <p:cNvSpPr/>
              <p:nvPr/>
            </p:nvSpPr>
            <p:spPr>
              <a:xfrm>
                <a:off x="5262600" y="823500"/>
                <a:ext cx="20350" cy="13450"/>
              </a:xfrm>
              <a:custGeom>
                <a:avLst/>
                <a:gdLst/>
                <a:ahLst/>
                <a:cxnLst/>
                <a:rect l="l" t="t" r="r" b="b"/>
                <a:pathLst>
                  <a:path w="814" h="538" extrusionOk="0">
                    <a:moveTo>
                      <a:pt x="207" y="1"/>
                    </a:moveTo>
                    <a:cubicBezTo>
                      <a:pt x="160" y="1"/>
                      <a:pt x="118" y="17"/>
                      <a:pt x="81" y="54"/>
                    </a:cubicBezTo>
                    <a:cubicBezTo>
                      <a:pt x="29" y="127"/>
                      <a:pt x="0" y="223"/>
                      <a:pt x="15" y="318"/>
                    </a:cubicBezTo>
                    <a:cubicBezTo>
                      <a:pt x="15" y="347"/>
                      <a:pt x="44" y="369"/>
                      <a:pt x="73" y="369"/>
                    </a:cubicBezTo>
                    <a:cubicBezTo>
                      <a:pt x="103" y="362"/>
                      <a:pt x="125" y="340"/>
                      <a:pt x="125" y="303"/>
                    </a:cubicBezTo>
                    <a:cubicBezTo>
                      <a:pt x="117" y="245"/>
                      <a:pt x="132" y="186"/>
                      <a:pt x="161" y="127"/>
                    </a:cubicBezTo>
                    <a:cubicBezTo>
                      <a:pt x="172" y="117"/>
                      <a:pt x="187" y="110"/>
                      <a:pt x="202" y="110"/>
                    </a:cubicBezTo>
                    <a:cubicBezTo>
                      <a:pt x="208" y="110"/>
                      <a:pt x="214" y="111"/>
                      <a:pt x="220" y="113"/>
                    </a:cubicBezTo>
                    <a:cubicBezTo>
                      <a:pt x="257" y="113"/>
                      <a:pt x="293" y="127"/>
                      <a:pt x="315" y="157"/>
                    </a:cubicBezTo>
                    <a:cubicBezTo>
                      <a:pt x="345" y="208"/>
                      <a:pt x="359" y="267"/>
                      <a:pt x="359" y="325"/>
                    </a:cubicBezTo>
                    <a:cubicBezTo>
                      <a:pt x="352" y="347"/>
                      <a:pt x="367" y="369"/>
                      <a:pt x="396" y="384"/>
                    </a:cubicBezTo>
                    <a:cubicBezTo>
                      <a:pt x="418" y="384"/>
                      <a:pt x="447" y="377"/>
                      <a:pt x="462" y="355"/>
                    </a:cubicBezTo>
                    <a:cubicBezTo>
                      <a:pt x="484" y="296"/>
                      <a:pt x="528" y="259"/>
                      <a:pt x="587" y="230"/>
                    </a:cubicBezTo>
                    <a:cubicBezTo>
                      <a:pt x="594" y="228"/>
                      <a:pt x="601" y="227"/>
                      <a:pt x="608" y="227"/>
                    </a:cubicBezTo>
                    <a:cubicBezTo>
                      <a:pt x="630" y="227"/>
                      <a:pt x="651" y="236"/>
                      <a:pt x="667" y="252"/>
                    </a:cubicBezTo>
                    <a:cubicBezTo>
                      <a:pt x="682" y="259"/>
                      <a:pt x="697" y="274"/>
                      <a:pt x="697" y="289"/>
                    </a:cubicBezTo>
                    <a:cubicBezTo>
                      <a:pt x="697" y="347"/>
                      <a:pt x="675" y="406"/>
                      <a:pt x="638" y="450"/>
                    </a:cubicBezTo>
                    <a:cubicBezTo>
                      <a:pt x="616" y="472"/>
                      <a:pt x="623" y="509"/>
                      <a:pt x="645" y="523"/>
                    </a:cubicBezTo>
                    <a:cubicBezTo>
                      <a:pt x="653" y="531"/>
                      <a:pt x="667" y="538"/>
                      <a:pt x="682" y="538"/>
                    </a:cubicBezTo>
                    <a:cubicBezTo>
                      <a:pt x="697" y="538"/>
                      <a:pt x="711" y="531"/>
                      <a:pt x="726" y="516"/>
                    </a:cubicBezTo>
                    <a:cubicBezTo>
                      <a:pt x="785" y="450"/>
                      <a:pt x="814" y="362"/>
                      <a:pt x="807" y="267"/>
                    </a:cubicBezTo>
                    <a:cubicBezTo>
                      <a:pt x="799" y="223"/>
                      <a:pt x="770" y="179"/>
                      <a:pt x="726" y="157"/>
                    </a:cubicBezTo>
                    <a:cubicBezTo>
                      <a:pt x="691" y="132"/>
                      <a:pt x="652" y="120"/>
                      <a:pt x="613" y="120"/>
                    </a:cubicBezTo>
                    <a:cubicBezTo>
                      <a:pt x="594" y="120"/>
                      <a:pt x="576" y="123"/>
                      <a:pt x="557" y="127"/>
                    </a:cubicBezTo>
                    <a:cubicBezTo>
                      <a:pt x="513" y="135"/>
                      <a:pt x="484" y="157"/>
                      <a:pt x="455" y="186"/>
                    </a:cubicBezTo>
                    <a:cubicBezTo>
                      <a:pt x="440" y="149"/>
                      <a:pt x="425" y="113"/>
                      <a:pt x="403" y="83"/>
                    </a:cubicBezTo>
                    <a:cubicBezTo>
                      <a:pt x="359" y="32"/>
                      <a:pt x="301" y="3"/>
                      <a:pt x="235" y="3"/>
                    </a:cubicBezTo>
                    <a:cubicBezTo>
                      <a:pt x="225" y="2"/>
                      <a:pt x="216" y="1"/>
                      <a:pt x="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7"/>
              <p:cNvSpPr/>
              <p:nvPr/>
            </p:nvSpPr>
            <p:spPr>
              <a:xfrm>
                <a:off x="5302725" y="852975"/>
                <a:ext cx="11950" cy="11000"/>
              </a:xfrm>
              <a:custGeom>
                <a:avLst/>
                <a:gdLst/>
                <a:ahLst/>
                <a:cxnLst/>
                <a:rect l="l" t="t" r="r" b="b"/>
                <a:pathLst>
                  <a:path w="478" h="440" extrusionOk="0">
                    <a:moveTo>
                      <a:pt x="328" y="0"/>
                    </a:moveTo>
                    <a:cubicBezTo>
                      <a:pt x="222" y="0"/>
                      <a:pt x="139" y="79"/>
                      <a:pt x="67" y="158"/>
                    </a:cubicBezTo>
                    <a:cubicBezTo>
                      <a:pt x="30" y="195"/>
                      <a:pt x="8" y="239"/>
                      <a:pt x="1" y="290"/>
                    </a:cubicBezTo>
                    <a:cubicBezTo>
                      <a:pt x="1" y="341"/>
                      <a:pt x="23" y="385"/>
                      <a:pt x="67" y="415"/>
                    </a:cubicBezTo>
                    <a:cubicBezTo>
                      <a:pt x="92" y="432"/>
                      <a:pt x="121" y="439"/>
                      <a:pt x="149" y="439"/>
                    </a:cubicBezTo>
                    <a:cubicBezTo>
                      <a:pt x="168" y="439"/>
                      <a:pt x="188" y="435"/>
                      <a:pt x="206" y="429"/>
                    </a:cubicBezTo>
                    <a:cubicBezTo>
                      <a:pt x="243" y="407"/>
                      <a:pt x="272" y="385"/>
                      <a:pt x="294" y="349"/>
                    </a:cubicBezTo>
                    <a:lnTo>
                      <a:pt x="419" y="217"/>
                    </a:lnTo>
                    <a:cubicBezTo>
                      <a:pt x="448" y="187"/>
                      <a:pt x="470" y="151"/>
                      <a:pt x="477" y="107"/>
                    </a:cubicBezTo>
                    <a:cubicBezTo>
                      <a:pt x="470" y="63"/>
                      <a:pt x="441" y="26"/>
                      <a:pt x="397" y="12"/>
                    </a:cubicBezTo>
                    <a:cubicBezTo>
                      <a:pt x="373" y="4"/>
                      <a:pt x="350"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7"/>
              <p:cNvSpPr/>
              <p:nvPr/>
            </p:nvSpPr>
            <p:spPr>
              <a:xfrm>
                <a:off x="5215575" y="825450"/>
                <a:ext cx="9825" cy="10275"/>
              </a:xfrm>
              <a:custGeom>
                <a:avLst/>
                <a:gdLst/>
                <a:ahLst/>
                <a:cxnLst/>
                <a:rect l="l" t="t" r="r" b="b"/>
                <a:pathLst>
                  <a:path w="393" h="411" extrusionOk="0">
                    <a:moveTo>
                      <a:pt x="120" y="1"/>
                    </a:moveTo>
                    <a:cubicBezTo>
                      <a:pt x="60" y="1"/>
                      <a:pt x="1" y="20"/>
                      <a:pt x="19" y="79"/>
                    </a:cubicBezTo>
                    <a:cubicBezTo>
                      <a:pt x="33" y="123"/>
                      <a:pt x="70" y="159"/>
                      <a:pt x="92" y="203"/>
                    </a:cubicBezTo>
                    <a:cubicBezTo>
                      <a:pt x="107" y="255"/>
                      <a:pt x="129" y="306"/>
                      <a:pt x="165" y="350"/>
                    </a:cubicBezTo>
                    <a:cubicBezTo>
                      <a:pt x="191" y="388"/>
                      <a:pt x="239" y="410"/>
                      <a:pt x="285" y="410"/>
                    </a:cubicBezTo>
                    <a:cubicBezTo>
                      <a:pt x="292" y="410"/>
                      <a:pt x="298" y="410"/>
                      <a:pt x="305" y="409"/>
                    </a:cubicBezTo>
                    <a:cubicBezTo>
                      <a:pt x="356" y="379"/>
                      <a:pt x="393" y="321"/>
                      <a:pt x="378" y="262"/>
                    </a:cubicBezTo>
                    <a:cubicBezTo>
                      <a:pt x="371" y="203"/>
                      <a:pt x="341" y="152"/>
                      <a:pt x="305" y="108"/>
                    </a:cubicBezTo>
                    <a:cubicBezTo>
                      <a:pt x="283" y="71"/>
                      <a:pt x="253" y="42"/>
                      <a:pt x="217" y="20"/>
                    </a:cubicBezTo>
                    <a:cubicBezTo>
                      <a:pt x="197" y="9"/>
                      <a:pt x="158" y="1"/>
                      <a:pt x="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7"/>
              <p:cNvSpPr/>
              <p:nvPr/>
            </p:nvSpPr>
            <p:spPr>
              <a:xfrm>
                <a:off x="5251600" y="855575"/>
                <a:ext cx="7950" cy="6500"/>
              </a:xfrm>
              <a:custGeom>
                <a:avLst/>
                <a:gdLst/>
                <a:ahLst/>
                <a:cxnLst/>
                <a:rect l="l" t="t" r="r" b="b"/>
                <a:pathLst>
                  <a:path w="318" h="260" extrusionOk="0">
                    <a:moveTo>
                      <a:pt x="155" y="1"/>
                    </a:moveTo>
                    <a:cubicBezTo>
                      <a:pt x="133" y="1"/>
                      <a:pt x="112" y="6"/>
                      <a:pt x="95" y="17"/>
                    </a:cubicBezTo>
                    <a:cubicBezTo>
                      <a:pt x="24" y="75"/>
                      <a:pt x="1" y="260"/>
                      <a:pt x="118" y="260"/>
                    </a:cubicBezTo>
                    <a:cubicBezTo>
                      <a:pt x="120" y="260"/>
                      <a:pt x="122" y="260"/>
                      <a:pt x="125" y="259"/>
                    </a:cubicBezTo>
                    <a:cubicBezTo>
                      <a:pt x="147" y="259"/>
                      <a:pt x="176" y="252"/>
                      <a:pt x="198" y="237"/>
                    </a:cubicBezTo>
                    <a:cubicBezTo>
                      <a:pt x="242" y="215"/>
                      <a:pt x="293" y="186"/>
                      <a:pt x="301" y="135"/>
                    </a:cubicBezTo>
                    <a:cubicBezTo>
                      <a:pt x="318" y="61"/>
                      <a:pt x="230"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7"/>
              <p:cNvSpPr/>
              <p:nvPr/>
            </p:nvSpPr>
            <p:spPr>
              <a:xfrm>
                <a:off x="5242425" y="797625"/>
                <a:ext cx="7175" cy="4800"/>
              </a:xfrm>
              <a:custGeom>
                <a:avLst/>
                <a:gdLst/>
                <a:ahLst/>
                <a:cxnLst/>
                <a:rect l="l" t="t" r="r" b="b"/>
                <a:pathLst>
                  <a:path w="287" h="192" extrusionOk="0">
                    <a:moveTo>
                      <a:pt x="102" y="0"/>
                    </a:moveTo>
                    <a:cubicBezTo>
                      <a:pt x="67" y="0"/>
                      <a:pt x="30" y="8"/>
                      <a:pt x="15" y="33"/>
                    </a:cubicBezTo>
                    <a:cubicBezTo>
                      <a:pt x="1" y="55"/>
                      <a:pt x="8" y="85"/>
                      <a:pt x="23" y="99"/>
                    </a:cubicBezTo>
                    <a:cubicBezTo>
                      <a:pt x="30" y="114"/>
                      <a:pt x="45" y="121"/>
                      <a:pt x="67" y="129"/>
                    </a:cubicBezTo>
                    <a:lnTo>
                      <a:pt x="177" y="180"/>
                    </a:lnTo>
                    <a:cubicBezTo>
                      <a:pt x="194" y="184"/>
                      <a:pt x="215" y="192"/>
                      <a:pt x="233" y="192"/>
                    </a:cubicBezTo>
                    <a:cubicBezTo>
                      <a:pt x="245" y="192"/>
                      <a:pt x="256" y="189"/>
                      <a:pt x="264" y="180"/>
                    </a:cubicBezTo>
                    <a:cubicBezTo>
                      <a:pt x="286" y="158"/>
                      <a:pt x="286" y="121"/>
                      <a:pt x="272" y="99"/>
                    </a:cubicBezTo>
                    <a:cubicBezTo>
                      <a:pt x="242" y="48"/>
                      <a:pt x="199" y="11"/>
                      <a:pt x="147" y="4"/>
                    </a:cubicBezTo>
                    <a:cubicBezTo>
                      <a:pt x="134" y="2"/>
                      <a:pt x="118" y="0"/>
                      <a:pt x="102" y="0"/>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7"/>
              <p:cNvSpPr/>
              <p:nvPr/>
            </p:nvSpPr>
            <p:spPr>
              <a:xfrm>
                <a:off x="5228500" y="718600"/>
                <a:ext cx="140975" cy="106900"/>
              </a:xfrm>
              <a:custGeom>
                <a:avLst/>
                <a:gdLst/>
                <a:ahLst/>
                <a:cxnLst/>
                <a:rect l="l" t="t" r="r" b="b"/>
                <a:pathLst>
                  <a:path w="5639" h="4276" extrusionOk="0">
                    <a:moveTo>
                      <a:pt x="2241" y="0"/>
                    </a:moveTo>
                    <a:cubicBezTo>
                      <a:pt x="1421" y="0"/>
                      <a:pt x="845" y="176"/>
                      <a:pt x="0" y="240"/>
                    </a:cubicBezTo>
                    <a:cubicBezTo>
                      <a:pt x="975" y="995"/>
                      <a:pt x="3366" y="3114"/>
                      <a:pt x="2200" y="4250"/>
                    </a:cubicBezTo>
                    <a:cubicBezTo>
                      <a:pt x="2268" y="4268"/>
                      <a:pt x="2362" y="4276"/>
                      <a:pt x="2471" y="4276"/>
                    </a:cubicBezTo>
                    <a:cubicBezTo>
                      <a:pt x="2901" y="4276"/>
                      <a:pt x="3583" y="4154"/>
                      <a:pt x="4003" y="4037"/>
                    </a:cubicBezTo>
                    <a:cubicBezTo>
                      <a:pt x="5169" y="3708"/>
                      <a:pt x="5638" y="2322"/>
                      <a:pt x="4920" y="1347"/>
                    </a:cubicBezTo>
                    <a:cubicBezTo>
                      <a:pt x="4693" y="1039"/>
                      <a:pt x="4414" y="767"/>
                      <a:pt x="4106" y="540"/>
                    </a:cubicBezTo>
                    <a:cubicBezTo>
                      <a:pt x="3666" y="232"/>
                      <a:pt x="3153" y="49"/>
                      <a:pt x="2618" y="12"/>
                    </a:cubicBezTo>
                    <a:cubicBezTo>
                      <a:pt x="2486" y="4"/>
                      <a:pt x="2361" y="0"/>
                      <a:pt x="2241" y="0"/>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7"/>
              <p:cNvSpPr/>
              <p:nvPr/>
            </p:nvSpPr>
            <p:spPr>
              <a:xfrm>
                <a:off x="5205400" y="724175"/>
                <a:ext cx="161875" cy="101425"/>
              </a:xfrm>
              <a:custGeom>
                <a:avLst/>
                <a:gdLst/>
                <a:ahLst/>
                <a:cxnLst/>
                <a:rect l="l" t="t" r="r" b="b"/>
                <a:pathLst>
                  <a:path w="6475" h="4057" extrusionOk="0">
                    <a:moveTo>
                      <a:pt x="1067" y="1"/>
                    </a:moveTo>
                    <a:cubicBezTo>
                      <a:pt x="656" y="1"/>
                      <a:pt x="271" y="266"/>
                      <a:pt x="147" y="684"/>
                    </a:cubicBezTo>
                    <a:cubicBezTo>
                      <a:pt x="67" y="933"/>
                      <a:pt x="23" y="1190"/>
                      <a:pt x="8" y="1454"/>
                    </a:cubicBezTo>
                    <a:cubicBezTo>
                      <a:pt x="1" y="1710"/>
                      <a:pt x="96" y="1960"/>
                      <a:pt x="272" y="2150"/>
                    </a:cubicBezTo>
                    <a:cubicBezTo>
                      <a:pt x="983" y="2905"/>
                      <a:pt x="1833" y="3507"/>
                      <a:pt x="2779" y="3939"/>
                    </a:cubicBezTo>
                    <a:cubicBezTo>
                      <a:pt x="2882" y="3990"/>
                      <a:pt x="2999" y="4020"/>
                      <a:pt x="3124" y="4027"/>
                    </a:cubicBezTo>
                    <a:cubicBezTo>
                      <a:pt x="3196" y="4047"/>
                      <a:pt x="3296" y="4056"/>
                      <a:pt x="3413" y="4056"/>
                    </a:cubicBezTo>
                    <a:cubicBezTo>
                      <a:pt x="3844" y="4056"/>
                      <a:pt x="4513" y="3935"/>
                      <a:pt x="4927" y="3814"/>
                    </a:cubicBezTo>
                    <a:cubicBezTo>
                      <a:pt x="5947" y="3529"/>
                      <a:pt x="6474" y="2392"/>
                      <a:pt x="6027" y="1424"/>
                    </a:cubicBezTo>
                    <a:lnTo>
                      <a:pt x="6027" y="1424"/>
                    </a:lnTo>
                    <a:cubicBezTo>
                      <a:pt x="5844" y="1967"/>
                      <a:pt x="5404" y="2385"/>
                      <a:pt x="4854" y="2539"/>
                    </a:cubicBezTo>
                    <a:lnTo>
                      <a:pt x="4752" y="2561"/>
                    </a:lnTo>
                    <a:cubicBezTo>
                      <a:pt x="4706" y="2572"/>
                      <a:pt x="4661" y="2577"/>
                      <a:pt x="4616" y="2577"/>
                    </a:cubicBezTo>
                    <a:cubicBezTo>
                      <a:pt x="4421" y="2577"/>
                      <a:pt x="4237" y="2477"/>
                      <a:pt x="4136" y="2304"/>
                    </a:cubicBezTo>
                    <a:cubicBezTo>
                      <a:pt x="4121" y="2282"/>
                      <a:pt x="4106" y="2260"/>
                      <a:pt x="4084" y="2238"/>
                    </a:cubicBezTo>
                    <a:cubicBezTo>
                      <a:pt x="3314" y="1234"/>
                      <a:pt x="2442" y="493"/>
                      <a:pt x="1438" y="75"/>
                    </a:cubicBezTo>
                    <a:cubicBezTo>
                      <a:pt x="1316" y="25"/>
                      <a:pt x="1190" y="1"/>
                      <a:pt x="1067" y="1"/>
                    </a:cubicBezTo>
                    <a:close/>
                  </a:path>
                </a:pathLst>
              </a:custGeom>
              <a:solidFill>
                <a:srgbClr val="E09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7"/>
              <p:cNvSpPr/>
              <p:nvPr/>
            </p:nvSpPr>
            <p:spPr>
              <a:xfrm>
                <a:off x="5216775" y="735275"/>
                <a:ext cx="84325" cy="84775"/>
              </a:xfrm>
              <a:custGeom>
                <a:avLst/>
                <a:gdLst/>
                <a:ahLst/>
                <a:cxnLst/>
                <a:rect l="l" t="t" r="r" b="b"/>
                <a:pathLst>
                  <a:path w="3373" h="3391" extrusionOk="0">
                    <a:moveTo>
                      <a:pt x="851" y="1"/>
                    </a:moveTo>
                    <a:cubicBezTo>
                      <a:pt x="527" y="1"/>
                      <a:pt x="227" y="211"/>
                      <a:pt x="125" y="540"/>
                    </a:cubicBezTo>
                    <a:cubicBezTo>
                      <a:pt x="37" y="900"/>
                      <a:pt x="0" y="1266"/>
                      <a:pt x="29" y="1633"/>
                    </a:cubicBezTo>
                    <a:cubicBezTo>
                      <a:pt x="37" y="1809"/>
                      <a:pt x="44" y="1992"/>
                      <a:pt x="59" y="2168"/>
                    </a:cubicBezTo>
                    <a:cubicBezTo>
                      <a:pt x="73" y="2417"/>
                      <a:pt x="103" y="2762"/>
                      <a:pt x="323" y="2916"/>
                    </a:cubicBezTo>
                    <a:cubicBezTo>
                      <a:pt x="388" y="2965"/>
                      <a:pt x="468" y="2993"/>
                      <a:pt x="550" y="2993"/>
                    </a:cubicBezTo>
                    <a:cubicBezTo>
                      <a:pt x="580" y="2993"/>
                      <a:pt x="609" y="2990"/>
                      <a:pt x="638" y="2982"/>
                    </a:cubicBezTo>
                    <a:cubicBezTo>
                      <a:pt x="726" y="2953"/>
                      <a:pt x="814" y="2909"/>
                      <a:pt x="902" y="2865"/>
                    </a:cubicBezTo>
                    <a:cubicBezTo>
                      <a:pt x="952" y="2841"/>
                      <a:pt x="995" y="2831"/>
                      <a:pt x="1034" y="2831"/>
                    </a:cubicBezTo>
                    <a:cubicBezTo>
                      <a:pt x="1167" y="2831"/>
                      <a:pt x="1249" y="2949"/>
                      <a:pt x="1356" y="3063"/>
                    </a:cubicBezTo>
                    <a:cubicBezTo>
                      <a:pt x="1496" y="3209"/>
                      <a:pt x="1694" y="3238"/>
                      <a:pt x="1870" y="3290"/>
                    </a:cubicBezTo>
                    <a:cubicBezTo>
                      <a:pt x="2039" y="3331"/>
                      <a:pt x="2214" y="3390"/>
                      <a:pt x="2389" y="3390"/>
                    </a:cubicBezTo>
                    <a:cubicBezTo>
                      <a:pt x="2434" y="3390"/>
                      <a:pt x="2478" y="3387"/>
                      <a:pt x="2522" y="3378"/>
                    </a:cubicBezTo>
                    <a:cubicBezTo>
                      <a:pt x="2808" y="3319"/>
                      <a:pt x="3043" y="3121"/>
                      <a:pt x="3145" y="2857"/>
                    </a:cubicBezTo>
                    <a:cubicBezTo>
                      <a:pt x="3189" y="2755"/>
                      <a:pt x="3226" y="2659"/>
                      <a:pt x="3270" y="2557"/>
                    </a:cubicBezTo>
                    <a:cubicBezTo>
                      <a:pt x="3314" y="2461"/>
                      <a:pt x="3351" y="2366"/>
                      <a:pt x="3365" y="2263"/>
                    </a:cubicBezTo>
                    <a:cubicBezTo>
                      <a:pt x="3373" y="2073"/>
                      <a:pt x="3321" y="1889"/>
                      <a:pt x="3211" y="1743"/>
                    </a:cubicBezTo>
                    <a:cubicBezTo>
                      <a:pt x="2603" y="966"/>
                      <a:pt x="1928" y="379"/>
                      <a:pt x="1137" y="56"/>
                    </a:cubicBezTo>
                    <a:cubicBezTo>
                      <a:pt x="1042" y="18"/>
                      <a:pt x="946" y="1"/>
                      <a:pt x="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7"/>
              <p:cNvSpPr/>
              <p:nvPr/>
            </p:nvSpPr>
            <p:spPr>
              <a:xfrm>
                <a:off x="5303525" y="755950"/>
                <a:ext cx="22500" cy="21750"/>
              </a:xfrm>
              <a:custGeom>
                <a:avLst/>
                <a:gdLst/>
                <a:ahLst/>
                <a:cxnLst/>
                <a:rect l="l" t="t" r="r" b="b"/>
                <a:pathLst>
                  <a:path w="900" h="870" extrusionOk="0">
                    <a:moveTo>
                      <a:pt x="271" y="1"/>
                    </a:moveTo>
                    <a:cubicBezTo>
                      <a:pt x="248" y="1"/>
                      <a:pt x="225" y="5"/>
                      <a:pt x="203" y="14"/>
                    </a:cubicBezTo>
                    <a:cubicBezTo>
                      <a:pt x="108" y="65"/>
                      <a:pt x="42" y="153"/>
                      <a:pt x="5" y="256"/>
                    </a:cubicBezTo>
                    <a:cubicBezTo>
                      <a:pt x="1" y="290"/>
                      <a:pt x="27" y="311"/>
                      <a:pt x="55" y="311"/>
                    </a:cubicBezTo>
                    <a:cubicBezTo>
                      <a:pt x="69" y="311"/>
                      <a:pt x="83" y="305"/>
                      <a:pt x="93" y="293"/>
                    </a:cubicBezTo>
                    <a:cubicBezTo>
                      <a:pt x="115" y="249"/>
                      <a:pt x="167" y="139"/>
                      <a:pt x="240" y="109"/>
                    </a:cubicBezTo>
                    <a:cubicBezTo>
                      <a:pt x="248" y="104"/>
                      <a:pt x="258" y="101"/>
                      <a:pt x="268" y="101"/>
                    </a:cubicBezTo>
                    <a:cubicBezTo>
                      <a:pt x="283" y="101"/>
                      <a:pt x="300" y="108"/>
                      <a:pt x="313" y="117"/>
                    </a:cubicBezTo>
                    <a:cubicBezTo>
                      <a:pt x="357" y="131"/>
                      <a:pt x="387" y="161"/>
                      <a:pt x="394" y="205"/>
                    </a:cubicBezTo>
                    <a:cubicBezTo>
                      <a:pt x="409" y="293"/>
                      <a:pt x="394" y="381"/>
                      <a:pt x="350" y="461"/>
                    </a:cubicBezTo>
                    <a:cubicBezTo>
                      <a:pt x="335" y="483"/>
                      <a:pt x="343" y="513"/>
                      <a:pt x="357" y="527"/>
                    </a:cubicBezTo>
                    <a:cubicBezTo>
                      <a:pt x="368" y="535"/>
                      <a:pt x="381" y="538"/>
                      <a:pt x="393" y="538"/>
                    </a:cubicBezTo>
                    <a:cubicBezTo>
                      <a:pt x="405" y="538"/>
                      <a:pt x="416" y="535"/>
                      <a:pt x="423" y="527"/>
                    </a:cubicBezTo>
                    <a:cubicBezTo>
                      <a:pt x="489" y="469"/>
                      <a:pt x="570" y="439"/>
                      <a:pt x="651" y="439"/>
                    </a:cubicBezTo>
                    <a:cubicBezTo>
                      <a:pt x="695" y="447"/>
                      <a:pt x="739" y="469"/>
                      <a:pt x="761" y="513"/>
                    </a:cubicBezTo>
                    <a:cubicBezTo>
                      <a:pt x="783" y="535"/>
                      <a:pt x="790" y="571"/>
                      <a:pt x="783" y="601"/>
                    </a:cubicBezTo>
                    <a:cubicBezTo>
                      <a:pt x="761" y="681"/>
                      <a:pt x="651" y="747"/>
                      <a:pt x="607" y="769"/>
                    </a:cubicBezTo>
                    <a:cubicBezTo>
                      <a:pt x="585" y="784"/>
                      <a:pt x="570" y="813"/>
                      <a:pt x="585" y="835"/>
                    </a:cubicBezTo>
                    <a:cubicBezTo>
                      <a:pt x="592" y="850"/>
                      <a:pt x="607" y="864"/>
                      <a:pt x="621" y="864"/>
                    </a:cubicBezTo>
                    <a:cubicBezTo>
                      <a:pt x="629" y="868"/>
                      <a:pt x="634" y="870"/>
                      <a:pt x="640" y="870"/>
                    </a:cubicBezTo>
                    <a:cubicBezTo>
                      <a:pt x="645" y="870"/>
                      <a:pt x="651" y="868"/>
                      <a:pt x="658" y="864"/>
                    </a:cubicBezTo>
                    <a:cubicBezTo>
                      <a:pt x="680" y="857"/>
                      <a:pt x="856" y="769"/>
                      <a:pt x="885" y="630"/>
                    </a:cubicBezTo>
                    <a:cubicBezTo>
                      <a:pt x="900" y="571"/>
                      <a:pt x="885" y="505"/>
                      <a:pt x="849" y="454"/>
                    </a:cubicBezTo>
                    <a:cubicBezTo>
                      <a:pt x="805" y="388"/>
                      <a:pt x="739" y="351"/>
                      <a:pt x="665" y="337"/>
                    </a:cubicBezTo>
                    <a:cubicBezTo>
                      <a:pt x="607" y="337"/>
                      <a:pt x="548" y="344"/>
                      <a:pt x="497" y="366"/>
                    </a:cubicBezTo>
                    <a:cubicBezTo>
                      <a:pt x="511" y="307"/>
                      <a:pt x="511" y="241"/>
                      <a:pt x="497" y="175"/>
                    </a:cubicBezTo>
                    <a:cubicBezTo>
                      <a:pt x="475" y="109"/>
                      <a:pt x="431" y="51"/>
                      <a:pt x="365" y="21"/>
                    </a:cubicBezTo>
                    <a:cubicBezTo>
                      <a:pt x="335" y="9"/>
                      <a:pt x="302"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7"/>
              <p:cNvSpPr/>
              <p:nvPr/>
            </p:nvSpPr>
            <p:spPr>
              <a:xfrm>
                <a:off x="5264975" y="723350"/>
                <a:ext cx="23125" cy="11475"/>
              </a:xfrm>
              <a:custGeom>
                <a:avLst/>
                <a:gdLst/>
                <a:ahLst/>
                <a:cxnLst/>
                <a:rect l="l" t="t" r="r" b="b"/>
                <a:pathLst>
                  <a:path w="925" h="459" extrusionOk="0">
                    <a:moveTo>
                      <a:pt x="698" y="1"/>
                    </a:moveTo>
                    <a:cubicBezTo>
                      <a:pt x="644" y="1"/>
                      <a:pt x="589" y="21"/>
                      <a:pt x="543" y="50"/>
                    </a:cubicBezTo>
                    <a:cubicBezTo>
                      <a:pt x="506" y="79"/>
                      <a:pt x="470" y="123"/>
                      <a:pt x="455" y="167"/>
                    </a:cubicBezTo>
                    <a:cubicBezTo>
                      <a:pt x="426" y="123"/>
                      <a:pt x="382" y="79"/>
                      <a:pt x="338" y="50"/>
                    </a:cubicBezTo>
                    <a:cubicBezTo>
                      <a:pt x="302" y="32"/>
                      <a:pt x="261" y="22"/>
                      <a:pt x="221" y="22"/>
                    </a:cubicBezTo>
                    <a:cubicBezTo>
                      <a:pt x="196" y="22"/>
                      <a:pt x="170" y="26"/>
                      <a:pt x="147" y="35"/>
                    </a:cubicBezTo>
                    <a:cubicBezTo>
                      <a:pt x="96" y="50"/>
                      <a:pt x="52" y="86"/>
                      <a:pt x="30" y="138"/>
                    </a:cubicBezTo>
                    <a:cubicBezTo>
                      <a:pt x="0" y="233"/>
                      <a:pt x="8" y="336"/>
                      <a:pt x="52" y="431"/>
                    </a:cubicBezTo>
                    <a:cubicBezTo>
                      <a:pt x="59" y="438"/>
                      <a:pt x="74" y="453"/>
                      <a:pt x="88" y="453"/>
                    </a:cubicBezTo>
                    <a:cubicBezTo>
                      <a:pt x="96" y="456"/>
                      <a:pt x="101" y="458"/>
                      <a:pt x="107" y="458"/>
                    </a:cubicBezTo>
                    <a:cubicBezTo>
                      <a:pt x="112" y="458"/>
                      <a:pt x="118" y="456"/>
                      <a:pt x="125" y="453"/>
                    </a:cubicBezTo>
                    <a:cubicBezTo>
                      <a:pt x="154" y="438"/>
                      <a:pt x="169" y="409"/>
                      <a:pt x="154" y="380"/>
                    </a:cubicBezTo>
                    <a:cubicBezTo>
                      <a:pt x="125" y="314"/>
                      <a:pt x="118" y="248"/>
                      <a:pt x="132" y="182"/>
                    </a:cubicBezTo>
                    <a:cubicBezTo>
                      <a:pt x="140" y="160"/>
                      <a:pt x="162" y="145"/>
                      <a:pt x="184" y="138"/>
                    </a:cubicBezTo>
                    <a:cubicBezTo>
                      <a:pt x="195" y="132"/>
                      <a:pt x="207" y="130"/>
                      <a:pt x="220" y="130"/>
                    </a:cubicBezTo>
                    <a:cubicBezTo>
                      <a:pt x="241" y="130"/>
                      <a:pt x="264" y="136"/>
                      <a:pt x="286" y="145"/>
                    </a:cubicBezTo>
                    <a:cubicBezTo>
                      <a:pt x="345" y="196"/>
                      <a:pt x="389" y="262"/>
                      <a:pt x="411" y="336"/>
                    </a:cubicBezTo>
                    <a:cubicBezTo>
                      <a:pt x="418" y="365"/>
                      <a:pt x="440" y="380"/>
                      <a:pt x="470" y="380"/>
                    </a:cubicBezTo>
                    <a:cubicBezTo>
                      <a:pt x="499" y="380"/>
                      <a:pt x="521" y="358"/>
                      <a:pt x="521" y="328"/>
                    </a:cubicBezTo>
                    <a:cubicBezTo>
                      <a:pt x="528" y="255"/>
                      <a:pt x="558" y="189"/>
                      <a:pt x="609" y="138"/>
                    </a:cubicBezTo>
                    <a:cubicBezTo>
                      <a:pt x="636" y="121"/>
                      <a:pt x="664" y="113"/>
                      <a:pt x="694" y="113"/>
                    </a:cubicBezTo>
                    <a:cubicBezTo>
                      <a:pt x="705" y="113"/>
                      <a:pt x="715" y="114"/>
                      <a:pt x="726" y="116"/>
                    </a:cubicBezTo>
                    <a:cubicBezTo>
                      <a:pt x="748" y="116"/>
                      <a:pt x="778" y="130"/>
                      <a:pt x="792" y="160"/>
                    </a:cubicBezTo>
                    <a:cubicBezTo>
                      <a:pt x="814" y="226"/>
                      <a:pt x="807" y="299"/>
                      <a:pt x="785" y="372"/>
                    </a:cubicBezTo>
                    <a:cubicBezTo>
                      <a:pt x="762" y="418"/>
                      <a:pt x="799" y="452"/>
                      <a:pt x="835" y="452"/>
                    </a:cubicBezTo>
                    <a:cubicBezTo>
                      <a:pt x="857" y="452"/>
                      <a:pt x="879" y="439"/>
                      <a:pt x="887" y="409"/>
                    </a:cubicBezTo>
                    <a:cubicBezTo>
                      <a:pt x="924" y="306"/>
                      <a:pt x="924" y="196"/>
                      <a:pt x="887" y="101"/>
                    </a:cubicBezTo>
                    <a:cubicBezTo>
                      <a:pt x="851" y="50"/>
                      <a:pt x="800" y="13"/>
                      <a:pt x="741" y="6"/>
                    </a:cubicBezTo>
                    <a:cubicBezTo>
                      <a:pt x="727" y="2"/>
                      <a:pt x="712" y="1"/>
                      <a:pt x="6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7"/>
              <p:cNvSpPr/>
              <p:nvPr/>
            </p:nvSpPr>
            <p:spPr>
              <a:xfrm>
                <a:off x="5334250" y="759100"/>
                <a:ext cx="7725" cy="6200"/>
              </a:xfrm>
              <a:custGeom>
                <a:avLst/>
                <a:gdLst/>
                <a:ahLst/>
                <a:cxnLst/>
                <a:rect l="l" t="t" r="r" b="b"/>
                <a:pathLst>
                  <a:path w="309" h="248" extrusionOk="0">
                    <a:moveTo>
                      <a:pt x="118" y="0"/>
                    </a:moveTo>
                    <a:cubicBezTo>
                      <a:pt x="105" y="0"/>
                      <a:pt x="92" y="4"/>
                      <a:pt x="81" y="13"/>
                    </a:cubicBezTo>
                    <a:cubicBezTo>
                      <a:pt x="8" y="57"/>
                      <a:pt x="1" y="152"/>
                      <a:pt x="52" y="211"/>
                    </a:cubicBezTo>
                    <a:cubicBezTo>
                      <a:pt x="96" y="240"/>
                      <a:pt x="147" y="247"/>
                      <a:pt x="199" y="247"/>
                    </a:cubicBezTo>
                    <a:cubicBezTo>
                      <a:pt x="221" y="247"/>
                      <a:pt x="243" y="240"/>
                      <a:pt x="265" y="233"/>
                    </a:cubicBezTo>
                    <a:cubicBezTo>
                      <a:pt x="294" y="225"/>
                      <a:pt x="309" y="203"/>
                      <a:pt x="301" y="181"/>
                    </a:cubicBezTo>
                    <a:cubicBezTo>
                      <a:pt x="301" y="159"/>
                      <a:pt x="287" y="137"/>
                      <a:pt x="265" y="130"/>
                    </a:cubicBezTo>
                    <a:cubicBezTo>
                      <a:pt x="243" y="123"/>
                      <a:pt x="221" y="108"/>
                      <a:pt x="206" y="93"/>
                    </a:cubicBezTo>
                    <a:cubicBezTo>
                      <a:pt x="191" y="79"/>
                      <a:pt x="177" y="57"/>
                      <a:pt x="169" y="35"/>
                    </a:cubicBezTo>
                    <a:cubicBezTo>
                      <a:pt x="160" y="12"/>
                      <a:pt x="140" y="0"/>
                      <a:pt x="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7"/>
              <p:cNvSpPr/>
              <p:nvPr/>
            </p:nvSpPr>
            <p:spPr>
              <a:xfrm>
                <a:off x="5314825" y="731200"/>
                <a:ext cx="6800" cy="4175"/>
              </a:xfrm>
              <a:custGeom>
                <a:avLst/>
                <a:gdLst/>
                <a:ahLst/>
                <a:cxnLst/>
                <a:rect l="l" t="t" r="r" b="b"/>
                <a:pathLst>
                  <a:path w="272" h="167" extrusionOk="0">
                    <a:moveTo>
                      <a:pt x="223" y="1"/>
                    </a:moveTo>
                    <a:cubicBezTo>
                      <a:pt x="208" y="1"/>
                      <a:pt x="192" y="11"/>
                      <a:pt x="177" y="22"/>
                    </a:cubicBezTo>
                    <a:cubicBezTo>
                      <a:pt x="155" y="38"/>
                      <a:pt x="133" y="46"/>
                      <a:pt x="111" y="46"/>
                    </a:cubicBezTo>
                    <a:cubicBezTo>
                      <a:pt x="103" y="46"/>
                      <a:pt x="96" y="45"/>
                      <a:pt x="89" y="44"/>
                    </a:cubicBezTo>
                    <a:cubicBezTo>
                      <a:pt x="67" y="44"/>
                      <a:pt x="45" y="51"/>
                      <a:pt x="30" y="66"/>
                    </a:cubicBezTo>
                    <a:cubicBezTo>
                      <a:pt x="8" y="73"/>
                      <a:pt x="1" y="102"/>
                      <a:pt x="15" y="117"/>
                    </a:cubicBezTo>
                    <a:cubicBezTo>
                      <a:pt x="23" y="124"/>
                      <a:pt x="37" y="131"/>
                      <a:pt x="45" y="131"/>
                    </a:cubicBezTo>
                    <a:lnTo>
                      <a:pt x="81" y="131"/>
                    </a:lnTo>
                    <a:cubicBezTo>
                      <a:pt x="103" y="139"/>
                      <a:pt x="125" y="146"/>
                      <a:pt x="147" y="153"/>
                    </a:cubicBezTo>
                    <a:cubicBezTo>
                      <a:pt x="160" y="163"/>
                      <a:pt x="173" y="167"/>
                      <a:pt x="187" y="167"/>
                    </a:cubicBezTo>
                    <a:cubicBezTo>
                      <a:pt x="206" y="167"/>
                      <a:pt x="225" y="159"/>
                      <a:pt x="243" y="146"/>
                    </a:cubicBezTo>
                    <a:cubicBezTo>
                      <a:pt x="272" y="110"/>
                      <a:pt x="272" y="44"/>
                      <a:pt x="243" y="7"/>
                    </a:cubicBezTo>
                    <a:cubicBezTo>
                      <a:pt x="236" y="3"/>
                      <a:pt x="230" y="1"/>
                      <a:pt x="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7"/>
              <p:cNvSpPr/>
              <p:nvPr/>
            </p:nvSpPr>
            <p:spPr>
              <a:xfrm>
                <a:off x="5286775" y="741175"/>
                <a:ext cx="7550" cy="4875"/>
              </a:xfrm>
              <a:custGeom>
                <a:avLst/>
                <a:gdLst/>
                <a:ahLst/>
                <a:cxnLst/>
                <a:rect l="l" t="t" r="r" b="b"/>
                <a:pathLst>
                  <a:path w="302" h="195" extrusionOk="0">
                    <a:moveTo>
                      <a:pt x="169" y="1"/>
                    </a:moveTo>
                    <a:cubicBezTo>
                      <a:pt x="138" y="1"/>
                      <a:pt x="106" y="7"/>
                      <a:pt x="81" y="11"/>
                    </a:cubicBezTo>
                    <a:cubicBezTo>
                      <a:pt x="59" y="18"/>
                      <a:pt x="37" y="26"/>
                      <a:pt x="23" y="40"/>
                    </a:cubicBezTo>
                    <a:cubicBezTo>
                      <a:pt x="8" y="55"/>
                      <a:pt x="1" y="77"/>
                      <a:pt x="8" y="99"/>
                    </a:cubicBezTo>
                    <a:cubicBezTo>
                      <a:pt x="23" y="121"/>
                      <a:pt x="45" y="136"/>
                      <a:pt x="67" y="143"/>
                    </a:cubicBezTo>
                    <a:lnTo>
                      <a:pt x="191" y="180"/>
                    </a:lnTo>
                    <a:cubicBezTo>
                      <a:pt x="206" y="187"/>
                      <a:pt x="228" y="194"/>
                      <a:pt x="243" y="194"/>
                    </a:cubicBezTo>
                    <a:cubicBezTo>
                      <a:pt x="265" y="194"/>
                      <a:pt x="279" y="180"/>
                      <a:pt x="287" y="165"/>
                    </a:cubicBezTo>
                    <a:cubicBezTo>
                      <a:pt x="301" y="136"/>
                      <a:pt x="279" y="106"/>
                      <a:pt x="265" y="77"/>
                    </a:cubicBezTo>
                    <a:cubicBezTo>
                      <a:pt x="257" y="55"/>
                      <a:pt x="250" y="40"/>
                      <a:pt x="235" y="18"/>
                    </a:cubicBezTo>
                    <a:cubicBezTo>
                      <a:pt x="219" y="5"/>
                      <a:pt x="195" y="1"/>
                      <a:pt x="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7"/>
              <p:cNvSpPr/>
              <p:nvPr/>
            </p:nvSpPr>
            <p:spPr>
              <a:xfrm>
                <a:off x="5070500" y="491650"/>
                <a:ext cx="26225" cy="163525"/>
              </a:xfrm>
              <a:custGeom>
                <a:avLst/>
                <a:gdLst/>
                <a:ahLst/>
                <a:cxnLst/>
                <a:rect l="l" t="t" r="r" b="b"/>
                <a:pathLst>
                  <a:path w="1049" h="6541" extrusionOk="0">
                    <a:moveTo>
                      <a:pt x="210" y="0"/>
                    </a:moveTo>
                    <a:cubicBezTo>
                      <a:pt x="150" y="0"/>
                      <a:pt x="125" y="23"/>
                      <a:pt x="0" y="94"/>
                    </a:cubicBezTo>
                    <a:lnTo>
                      <a:pt x="719" y="6480"/>
                    </a:lnTo>
                    <a:cubicBezTo>
                      <a:pt x="767" y="6521"/>
                      <a:pt x="816" y="6541"/>
                      <a:pt x="870" y="6541"/>
                    </a:cubicBezTo>
                    <a:cubicBezTo>
                      <a:pt x="924" y="6541"/>
                      <a:pt x="983" y="6521"/>
                      <a:pt x="1049" y="6480"/>
                    </a:cubicBezTo>
                    <a:lnTo>
                      <a:pt x="404" y="21"/>
                    </a:lnTo>
                    <a:cubicBezTo>
                      <a:pt x="301" y="9"/>
                      <a:pt x="248" y="0"/>
                      <a:pt x="2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7"/>
              <p:cNvSpPr/>
              <p:nvPr/>
            </p:nvSpPr>
            <p:spPr>
              <a:xfrm>
                <a:off x="5071225" y="500225"/>
                <a:ext cx="88750" cy="59775"/>
              </a:xfrm>
              <a:custGeom>
                <a:avLst/>
                <a:gdLst/>
                <a:ahLst/>
                <a:cxnLst/>
                <a:rect l="l" t="t" r="r" b="b"/>
                <a:pathLst>
                  <a:path w="3550" h="2391" extrusionOk="0">
                    <a:moveTo>
                      <a:pt x="1" y="0"/>
                    </a:moveTo>
                    <a:lnTo>
                      <a:pt x="272" y="2391"/>
                    </a:lnTo>
                    <a:lnTo>
                      <a:pt x="3549" y="785"/>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7"/>
              <p:cNvSpPr/>
              <p:nvPr/>
            </p:nvSpPr>
            <p:spPr>
              <a:xfrm>
                <a:off x="4991500" y="705875"/>
                <a:ext cx="87275" cy="52075"/>
              </a:xfrm>
              <a:custGeom>
                <a:avLst/>
                <a:gdLst/>
                <a:ahLst/>
                <a:cxnLst/>
                <a:rect l="l" t="t" r="r" b="b"/>
                <a:pathLst>
                  <a:path w="3491" h="2083" extrusionOk="0">
                    <a:moveTo>
                      <a:pt x="52" y="1"/>
                    </a:moveTo>
                    <a:lnTo>
                      <a:pt x="0" y="74"/>
                    </a:lnTo>
                    <a:cubicBezTo>
                      <a:pt x="829" y="690"/>
                      <a:pt x="1709" y="1225"/>
                      <a:pt x="2625" y="1694"/>
                    </a:cubicBezTo>
                    <a:cubicBezTo>
                      <a:pt x="2896" y="1834"/>
                      <a:pt x="3168" y="1958"/>
                      <a:pt x="3446" y="2083"/>
                    </a:cubicBezTo>
                    <a:cubicBezTo>
                      <a:pt x="3454" y="2054"/>
                      <a:pt x="3476" y="2024"/>
                      <a:pt x="3490" y="1995"/>
                    </a:cubicBezTo>
                    <a:cubicBezTo>
                      <a:pt x="3212" y="1870"/>
                      <a:pt x="2940" y="1746"/>
                      <a:pt x="2662" y="1606"/>
                    </a:cubicBezTo>
                    <a:cubicBezTo>
                      <a:pt x="2031" y="1284"/>
                      <a:pt x="1415" y="925"/>
                      <a:pt x="822" y="536"/>
                    </a:cubicBezTo>
                    <a:cubicBezTo>
                      <a:pt x="565" y="367"/>
                      <a:pt x="308" y="184"/>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7"/>
              <p:cNvSpPr/>
              <p:nvPr/>
            </p:nvSpPr>
            <p:spPr>
              <a:xfrm>
                <a:off x="4980875" y="701650"/>
                <a:ext cx="77375" cy="57800"/>
              </a:xfrm>
              <a:custGeom>
                <a:avLst/>
                <a:gdLst/>
                <a:ahLst/>
                <a:cxnLst/>
                <a:rect l="l" t="t" r="r" b="b"/>
                <a:pathLst>
                  <a:path w="3095" h="2312" extrusionOk="0">
                    <a:moveTo>
                      <a:pt x="835" y="0"/>
                    </a:moveTo>
                    <a:cubicBezTo>
                      <a:pt x="687" y="0"/>
                      <a:pt x="553" y="58"/>
                      <a:pt x="455" y="206"/>
                    </a:cubicBezTo>
                    <a:cubicBezTo>
                      <a:pt x="0" y="881"/>
                      <a:pt x="1562" y="1489"/>
                      <a:pt x="1562" y="1489"/>
                    </a:cubicBezTo>
                    <a:cubicBezTo>
                      <a:pt x="1562" y="1489"/>
                      <a:pt x="924" y="1511"/>
                      <a:pt x="1078" y="2127"/>
                    </a:cubicBezTo>
                    <a:cubicBezTo>
                      <a:pt x="1112" y="2261"/>
                      <a:pt x="1252" y="2312"/>
                      <a:pt x="1444" y="2312"/>
                    </a:cubicBezTo>
                    <a:cubicBezTo>
                      <a:pt x="2029" y="2312"/>
                      <a:pt x="3094" y="1841"/>
                      <a:pt x="3094" y="1841"/>
                    </a:cubicBezTo>
                    <a:cubicBezTo>
                      <a:pt x="3094" y="1841"/>
                      <a:pt x="2999" y="162"/>
                      <a:pt x="2427" y="96"/>
                    </a:cubicBezTo>
                    <a:cubicBezTo>
                      <a:pt x="2404" y="94"/>
                      <a:pt x="2382" y="93"/>
                      <a:pt x="2361" y="93"/>
                    </a:cubicBezTo>
                    <a:cubicBezTo>
                      <a:pt x="1873" y="93"/>
                      <a:pt x="2075" y="727"/>
                      <a:pt x="2075" y="727"/>
                    </a:cubicBezTo>
                    <a:cubicBezTo>
                      <a:pt x="2075" y="727"/>
                      <a:pt x="1361" y="0"/>
                      <a:pt x="8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7"/>
              <p:cNvSpPr/>
              <p:nvPr/>
            </p:nvSpPr>
            <p:spPr>
              <a:xfrm>
                <a:off x="4991675" y="705875"/>
                <a:ext cx="66750" cy="42375"/>
              </a:xfrm>
              <a:custGeom>
                <a:avLst/>
                <a:gdLst/>
                <a:ahLst/>
                <a:cxnLst/>
                <a:rect l="l" t="t" r="r" b="b"/>
                <a:pathLst>
                  <a:path w="2670" h="1695" extrusionOk="0">
                    <a:moveTo>
                      <a:pt x="45" y="1"/>
                    </a:moveTo>
                    <a:lnTo>
                      <a:pt x="45" y="8"/>
                    </a:lnTo>
                    <a:lnTo>
                      <a:pt x="1" y="74"/>
                    </a:lnTo>
                    <a:cubicBezTo>
                      <a:pt x="829" y="690"/>
                      <a:pt x="1709" y="1232"/>
                      <a:pt x="2625" y="1694"/>
                    </a:cubicBezTo>
                    <a:lnTo>
                      <a:pt x="2669" y="1672"/>
                    </a:lnTo>
                    <a:cubicBezTo>
                      <a:pt x="2669" y="1672"/>
                      <a:pt x="2662" y="1650"/>
                      <a:pt x="2662" y="1606"/>
                    </a:cubicBezTo>
                    <a:cubicBezTo>
                      <a:pt x="2024" y="1284"/>
                      <a:pt x="1408" y="925"/>
                      <a:pt x="815" y="536"/>
                    </a:cubicBezTo>
                    <a:cubicBezTo>
                      <a:pt x="558" y="367"/>
                      <a:pt x="301" y="184"/>
                      <a:pt x="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7"/>
              <p:cNvSpPr/>
              <p:nvPr/>
            </p:nvSpPr>
            <p:spPr>
              <a:xfrm>
                <a:off x="5007250" y="703875"/>
                <a:ext cx="51000" cy="50050"/>
              </a:xfrm>
              <a:custGeom>
                <a:avLst/>
                <a:gdLst/>
                <a:ahLst/>
                <a:cxnLst/>
                <a:rect l="l" t="t" r="r" b="b"/>
                <a:pathLst>
                  <a:path w="2040" h="2002" extrusionOk="0">
                    <a:moveTo>
                      <a:pt x="1255" y="0"/>
                    </a:moveTo>
                    <a:cubicBezTo>
                      <a:pt x="1225" y="7"/>
                      <a:pt x="1196" y="15"/>
                      <a:pt x="1167" y="22"/>
                    </a:cubicBezTo>
                    <a:cubicBezTo>
                      <a:pt x="1335" y="616"/>
                      <a:pt x="1599" y="1181"/>
                      <a:pt x="1944" y="1701"/>
                    </a:cubicBezTo>
                    <a:cubicBezTo>
                      <a:pt x="1811" y="1691"/>
                      <a:pt x="1678" y="1686"/>
                      <a:pt x="1546" y="1686"/>
                    </a:cubicBezTo>
                    <a:cubicBezTo>
                      <a:pt x="1109" y="1686"/>
                      <a:pt x="678" y="1741"/>
                      <a:pt x="250" y="1848"/>
                    </a:cubicBezTo>
                    <a:cubicBezTo>
                      <a:pt x="170" y="1870"/>
                      <a:pt x="82" y="1892"/>
                      <a:pt x="1" y="1914"/>
                    </a:cubicBezTo>
                    <a:cubicBezTo>
                      <a:pt x="1" y="1943"/>
                      <a:pt x="8" y="1972"/>
                      <a:pt x="16" y="2002"/>
                    </a:cubicBezTo>
                    <a:cubicBezTo>
                      <a:pt x="554" y="1848"/>
                      <a:pt x="1113" y="1774"/>
                      <a:pt x="1673" y="1774"/>
                    </a:cubicBezTo>
                    <a:cubicBezTo>
                      <a:pt x="1700" y="1774"/>
                      <a:pt x="1727" y="1774"/>
                      <a:pt x="1753" y="1774"/>
                    </a:cubicBezTo>
                    <a:cubicBezTo>
                      <a:pt x="1819" y="1774"/>
                      <a:pt x="1885" y="1782"/>
                      <a:pt x="1944" y="1789"/>
                    </a:cubicBezTo>
                    <a:lnTo>
                      <a:pt x="2039" y="1752"/>
                    </a:lnTo>
                    <a:lnTo>
                      <a:pt x="2032" y="1664"/>
                    </a:lnTo>
                    <a:cubicBezTo>
                      <a:pt x="1687" y="1159"/>
                      <a:pt x="1423" y="594"/>
                      <a:pt x="12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7"/>
              <p:cNvSpPr/>
              <p:nvPr/>
            </p:nvSpPr>
            <p:spPr>
              <a:xfrm>
                <a:off x="5204475" y="626325"/>
                <a:ext cx="99575" cy="84175"/>
              </a:xfrm>
              <a:custGeom>
                <a:avLst/>
                <a:gdLst/>
                <a:ahLst/>
                <a:cxnLst/>
                <a:rect l="l" t="t" r="r" b="b"/>
                <a:pathLst>
                  <a:path w="3983" h="3367" extrusionOk="0">
                    <a:moveTo>
                      <a:pt x="3901" y="1"/>
                    </a:moveTo>
                    <a:cubicBezTo>
                      <a:pt x="3623" y="287"/>
                      <a:pt x="3337" y="573"/>
                      <a:pt x="3044" y="844"/>
                    </a:cubicBezTo>
                    <a:cubicBezTo>
                      <a:pt x="2384" y="1467"/>
                      <a:pt x="1680" y="2054"/>
                      <a:pt x="954" y="2596"/>
                    </a:cubicBezTo>
                    <a:cubicBezTo>
                      <a:pt x="639" y="2831"/>
                      <a:pt x="323" y="3051"/>
                      <a:pt x="1" y="3271"/>
                    </a:cubicBezTo>
                    <a:cubicBezTo>
                      <a:pt x="23" y="3300"/>
                      <a:pt x="52" y="3329"/>
                      <a:pt x="74" y="3366"/>
                    </a:cubicBezTo>
                    <a:cubicBezTo>
                      <a:pt x="397" y="3153"/>
                      <a:pt x="712" y="2926"/>
                      <a:pt x="1020" y="2699"/>
                    </a:cubicBezTo>
                    <a:cubicBezTo>
                      <a:pt x="2076" y="1907"/>
                      <a:pt x="3066" y="1035"/>
                      <a:pt x="3982" y="89"/>
                    </a:cubicBezTo>
                    <a:lnTo>
                      <a:pt x="39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7"/>
              <p:cNvSpPr/>
              <p:nvPr/>
            </p:nvSpPr>
            <p:spPr>
              <a:xfrm>
                <a:off x="5222625" y="622725"/>
                <a:ext cx="98450" cy="77150"/>
              </a:xfrm>
              <a:custGeom>
                <a:avLst/>
                <a:gdLst/>
                <a:ahLst/>
                <a:cxnLst/>
                <a:rect l="l" t="t" r="r" b="b"/>
                <a:pathLst>
                  <a:path w="3938" h="3086" extrusionOk="0">
                    <a:moveTo>
                      <a:pt x="2801" y="0"/>
                    </a:moveTo>
                    <a:cubicBezTo>
                      <a:pt x="2109" y="0"/>
                      <a:pt x="1284" y="1193"/>
                      <a:pt x="1284" y="1193"/>
                    </a:cubicBezTo>
                    <a:cubicBezTo>
                      <a:pt x="1284" y="1193"/>
                      <a:pt x="1391" y="445"/>
                      <a:pt x="899" y="445"/>
                    </a:cubicBezTo>
                    <a:cubicBezTo>
                      <a:pt x="844" y="445"/>
                      <a:pt x="782" y="454"/>
                      <a:pt x="712" y="475"/>
                    </a:cubicBezTo>
                    <a:cubicBezTo>
                      <a:pt x="1" y="680"/>
                      <a:pt x="235" y="2828"/>
                      <a:pt x="235" y="2828"/>
                    </a:cubicBezTo>
                    <a:cubicBezTo>
                      <a:pt x="235" y="2828"/>
                      <a:pt x="1278" y="3086"/>
                      <a:pt x="2046" y="3086"/>
                    </a:cubicBezTo>
                    <a:cubicBezTo>
                      <a:pt x="2479" y="3086"/>
                      <a:pt x="2824" y="3004"/>
                      <a:pt x="2845" y="2748"/>
                    </a:cubicBezTo>
                    <a:cubicBezTo>
                      <a:pt x="2897" y="2107"/>
                      <a:pt x="2404" y="2039"/>
                      <a:pt x="2192" y="2039"/>
                    </a:cubicBezTo>
                    <a:cubicBezTo>
                      <a:pt x="2134" y="2039"/>
                      <a:pt x="2098" y="2044"/>
                      <a:pt x="2098" y="2044"/>
                    </a:cubicBezTo>
                    <a:cubicBezTo>
                      <a:pt x="2098" y="2044"/>
                      <a:pt x="3938" y="944"/>
                      <a:pt x="3219" y="189"/>
                    </a:cubicBezTo>
                    <a:cubicBezTo>
                      <a:pt x="3092" y="55"/>
                      <a:pt x="2950" y="0"/>
                      <a:pt x="28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7"/>
              <p:cNvSpPr/>
              <p:nvPr/>
            </p:nvSpPr>
            <p:spPr>
              <a:xfrm>
                <a:off x="5228325" y="626325"/>
                <a:ext cx="75725" cy="67475"/>
              </a:xfrm>
              <a:custGeom>
                <a:avLst/>
                <a:gdLst/>
                <a:ahLst/>
                <a:cxnLst/>
                <a:rect l="l" t="t" r="r" b="b"/>
                <a:pathLst>
                  <a:path w="3029" h="2699" extrusionOk="0">
                    <a:moveTo>
                      <a:pt x="2940" y="1"/>
                    </a:moveTo>
                    <a:cubicBezTo>
                      <a:pt x="2669" y="294"/>
                      <a:pt x="2383" y="573"/>
                      <a:pt x="2090" y="844"/>
                    </a:cubicBezTo>
                    <a:cubicBezTo>
                      <a:pt x="1430" y="1467"/>
                      <a:pt x="726" y="2054"/>
                      <a:pt x="0" y="2596"/>
                    </a:cubicBezTo>
                    <a:cubicBezTo>
                      <a:pt x="0" y="2655"/>
                      <a:pt x="0" y="2684"/>
                      <a:pt x="0" y="2684"/>
                    </a:cubicBezTo>
                    <a:lnTo>
                      <a:pt x="66" y="2699"/>
                    </a:lnTo>
                    <a:cubicBezTo>
                      <a:pt x="1122" y="1914"/>
                      <a:pt x="2112" y="1042"/>
                      <a:pt x="3028" y="89"/>
                    </a:cubicBezTo>
                    <a:lnTo>
                      <a:pt x="3021" y="81"/>
                    </a:lnTo>
                    <a:lnTo>
                      <a:pt x="2947" y="8"/>
                    </a:lnTo>
                    <a:lnTo>
                      <a:pt x="29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7"/>
              <p:cNvSpPr/>
              <p:nvPr/>
            </p:nvSpPr>
            <p:spPr>
              <a:xfrm>
                <a:off x="5228125" y="633900"/>
                <a:ext cx="65650" cy="60275"/>
              </a:xfrm>
              <a:custGeom>
                <a:avLst/>
                <a:gdLst/>
                <a:ahLst/>
                <a:cxnLst/>
                <a:rect l="l" t="t" r="r" b="b"/>
                <a:pathLst>
                  <a:path w="2626" h="2411" extrusionOk="0">
                    <a:moveTo>
                      <a:pt x="676" y="0"/>
                    </a:moveTo>
                    <a:cubicBezTo>
                      <a:pt x="655" y="0"/>
                      <a:pt x="635" y="2"/>
                      <a:pt x="617" y="6"/>
                    </a:cubicBezTo>
                    <a:cubicBezTo>
                      <a:pt x="529" y="790"/>
                      <a:pt x="323" y="1553"/>
                      <a:pt x="1" y="2271"/>
                    </a:cubicBezTo>
                    <a:cubicBezTo>
                      <a:pt x="8" y="2337"/>
                      <a:pt x="8" y="2381"/>
                      <a:pt x="8" y="2381"/>
                    </a:cubicBezTo>
                    <a:lnTo>
                      <a:pt x="140" y="2411"/>
                    </a:lnTo>
                    <a:cubicBezTo>
                      <a:pt x="213" y="2389"/>
                      <a:pt x="294" y="2367"/>
                      <a:pt x="375" y="2352"/>
                    </a:cubicBezTo>
                    <a:cubicBezTo>
                      <a:pt x="826" y="2253"/>
                      <a:pt x="1283" y="2215"/>
                      <a:pt x="1743" y="2215"/>
                    </a:cubicBezTo>
                    <a:cubicBezTo>
                      <a:pt x="2036" y="2215"/>
                      <a:pt x="2331" y="2231"/>
                      <a:pt x="2625" y="2257"/>
                    </a:cubicBezTo>
                    <a:cubicBezTo>
                      <a:pt x="2625" y="2220"/>
                      <a:pt x="2625" y="2176"/>
                      <a:pt x="2625" y="2139"/>
                    </a:cubicBezTo>
                    <a:cubicBezTo>
                      <a:pt x="2515" y="2132"/>
                      <a:pt x="2405" y="2117"/>
                      <a:pt x="2288" y="2110"/>
                    </a:cubicBezTo>
                    <a:cubicBezTo>
                      <a:pt x="2120" y="2098"/>
                      <a:pt x="1952" y="2092"/>
                      <a:pt x="1783" y="2092"/>
                    </a:cubicBezTo>
                    <a:cubicBezTo>
                      <a:pt x="1224" y="2092"/>
                      <a:pt x="666" y="2158"/>
                      <a:pt x="125" y="2293"/>
                    </a:cubicBezTo>
                    <a:cubicBezTo>
                      <a:pt x="448" y="1567"/>
                      <a:pt x="653" y="790"/>
                      <a:pt x="741" y="6"/>
                    </a:cubicBezTo>
                    <a:cubicBezTo>
                      <a:pt x="719" y="2"/>
                      <a:pt x="697" y="0"/>
                      <a:pt x="6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8"/>
        <p:cNvGrpSpPr/>
        <p:nvPr/>
      </p:nvGrpSpPr>
      <p:grpSpPr>
        <a:xfrm>
          <a:off x="0" y="0"/>
          <a:ext cx="0" cy="0"/>
          <a:chOff x="0" y="0"/>
          <a:chExt cx="0" cy="0"/>
        </a:xfrm>
      </p:grpSpPr>
      <p:sp>
        <p:nvSpPr>
          <p:cNvPr id="1749" name="Google Shape;1749;p46"/>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A FONDO</a:t>
            </a:r>
            <a:endParaRPr/>
          </a:p>
        </p:txBody>
      </p:sp>
      <p:sp>
        <p:nvSpPr>
          <p:cNvPr id="1750" name="Google Shape;1750;p46"/>
          <p:cNvSpPr txBox="1">
            <a:spLocks noGrp="1"/>
          </p:cNvSpPr>
          <p:nvPr>
            <p:ph type="subTitle" idx="1"/>
          </p:nvPr>
        </p:nvSpPr>
        <p:spPr>
          <a:xfrm>
            <a:off x="621100" y="1327650"/>
            <a:ext cx="3104100" cy="248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¿Sabes qué te ayuda a aclarar tus ideas? Listas como esta: </a:t>
            </a:r>
            <a:endParaRPr/>
          </a:p>
          <a:p>
            <a:pPr marL="457200" lvl="0" indent="-317500" algn="l" rtl="0">
              <a:spcBef>
                <a:spcPts val="1000"/>
              </a:spcBef>
              <a:spcAft>
                <a:spcPts val="0"/>
              </a:spcAft>
              <a:buSzPts val="1400"/>
              <a:buChar char="●"/>
            </a:pPr>
            <a:r>
              <a:rPr lang="es"/>
              <a:t>Son simples </a:t>
            </a:r>
            <a:endParaRPr/>
          </a:p>
          <a:p>
            <a:pPr marL="457200" lvl="0" indent="-317500" algn="l" rtl="0">
              <a:spcBef>
                <a:spcPts val="0"/>
              </a:spcBef>
              <a:spcAft>
                <a:spcPts val="0"/>
              </a:spcAft>
              <a:buSzPts val="1400"/>
              <a:buChar char="●"/>
            </a:pPr>
            <a:r>
              <a:rPr lang="es"/>
              <a:t>Puedes organizar tus ideas de forma clara</a:t>
            </a:r>
            <a:endParaRPr/>
          </a:p>
          <a:p>
            <a:pPr marL="457200" lvl="0" indent="-317500" algn="l" rtl="0">
              <a:spcBef>
                <a:spcPts val="0"/>
              </a:spcBef>
              <a:spcAft>
                <a:spcPts val="0"/>
              </a:spcAft>
              <a:buSzPts val="1400"/>
              <a:buChar char="●"/>
            </a:pPr>
            <a:r>
              <a:rPr lang="es"/>
              <a:t>¡Nunca más olvidarás comprar leche! </a:t>
            </a:r>
            <a:endParaRPr/>
          </a:p>
          <a:p>
            <a:pPr marL="0" lvl="0" indent="0" algn="l" rtl="0">
              <a:spcBef>
                <a:spcPts val="1000"/>
              </a:spcBef>
              <a:spcAft>
                <a:spcPts val="0"/>
              </a:spcAft>
              <a:buNone/>
            </a:pPr>
            <a:r>
              <a:rPr lang="es"/>
              <a:t>El público entenderá todo lo que le muestres al instante</a:t>
            </a:r>
            <a:endParaRPr/>
          </a:p>
        </p:txBody>
      </p:sp>
      <p:pic>
        <p:nvPicPr>
          <p:cNvPr id="1751" name="Google Shape;1751;p46"/>
          <p:cNvPicPr preferRelativeResize="0"/>
          <p:nvPr/>
        </p:nvPicPr>
        <p:blipFill rotWithShape="1">
          <a:blip r:embed="rId3">
            <a:alphaModFix/>
          </a:blip>
          <a:srcRect t="3951" b="3942"/>
          <a:stretch/>
        </p:blipFill>
        <p:spPr>
          <a:xfrm>
            <a:off x="5283575" y="537150"/>
            <a:ext cx="2943600" cy="4069200"/>
          </a:xfrm>
          <a:prstGeom prst="ellipse">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55"/>
        <p:cNvGrpSpPr/>
        <p:nvPr/>
      </p:nvGrpSpPr>
      <p:grpSpPr>
        <a:xfrm>
          <a:off x="0" y="0"/>
          <a:ext cx="0" cy="0"/>
          <a:chOff x="0" y="0"/>
          <a:chExt cx="0" cy="0"/>
        </a:xfrm>
      </p:grpSpPr>
      <p:sp>
        <p:nvSpPr>
          <p:cNvPr id="1756" name="Google Shape;1756;p47"/>
          <p:cNvSpPr txBox="1">
            <a:spLocks noGrp="1"/>
          </p:cNvSpPr>
          <p:nvPr>
            <p:ph type="title"/>
          </p:nvPr>
        </p:nvSpPr>
        <p:spPr>
          <a:xfrm>
            <a:off x="621100" y="445025"/>
            <a:ext cx="4815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A FONDO</a:t>
            </a:r>
            <a:endParaRPr/>
          </a:p>
        </p:txBody>
      </p:sp>
      <p:sp>
        <p:nvSpPr>
          <p:cNvPr id="1757" name="Google Shape;1757;p47"/>
          <p:cNvSpPr txBox="1"/>
          <p:nvPr/>
        </p:nvSpPr>
        <p:spPr>
          <a:xfrm>
            <a:off x="1641150" y="1205975"/>
            <a:ext cx="22383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2300">
                <a:solidFill>
                  <a:srgbClr val="4C2608"/>
                </a:solidFill>
                <a:latin typeface="Bowlby One SC"/>
                <a:ea typeface="Bowlby One SC"/>
                <a:cs typeface="Bowlby One SC"/>
                <a:sym typeface="Bowlby One SC"/>
              </a:rPr>
              <a:t>MARTE</a:t>
            </a:r>
            <a:endParaRPr sz="2300">
              <a:solidFill>
                <a:srgbClr val="4C2608"/>
              </a:solidFill>
              <a:latin typeface="Bowlby One SC"/>
              <a:ea typeface="Bowlby One SC"/>
              <a:cs typeface="Bowlby One SC"/>
              <a:sym typeface="Bowlby One SC"/>
            </a:endParaRPr>
          </a:p>
        </p:txBody>
      </p:sp>
      <p:sp>
        <p:nvSpPr>
          <p:cNvPr id="1758" name="Google Shape;1758;p47"/>
          <p:cNvSpPr txBox="1"/>
          <p:nvPr/>
        </p:nvSpPr>
        <p:spPr>
          <a:xfrm>
            <a:off x="1641125" y="2422575"/>
            <a:ext cx="22383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2300">
                <a:solidFill>
                  <a:srgbClr val="4C2608"/>
                </a:solidFill>
                <a:latin typeface="Bowlby One SC"/>
                <a:ea typeface="Bowlby One SC"/>
                <a:cs typeface="Bowlby One SC"/>
                <a:sym typeface="Bowlby One SC"/>
              </a:rPr>
              <a:t>VENUS</a:t>
            </a:r>
            <a:endParaRPr sz="2300">
              <a:solidFill>
                <a:srgbClr val="4C2608"/>
              </a:solidFill>
              <a:latin typeface="Bowlby One SC"/>
              <a:ea typeface="Bowlby One SC"/>
              <a:cs typeface="Bowlby One SC"/>
              <a:sym typeface="Bowlby One SC"/>
            </a:endParaRPr>
          </a:p>
        </p:txBody>
      </p:sp>
      <p:sp>
        <p:nvSpPr>
          <p:cNvPr id="1759" name="Google Shape;1759;p47"/>
          <p:cNvSpPr txBox="1"/>
          <p:nvPr/>
        </p:nvSpPr>
        <p:spPr>
          <a:xfrm>
            <a:off x="1641100" y="2735600"/>
            <a:ext cx="2238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600">
                <a:latin typeface="Inter"/>
                <a:ea typeface="Inter"/>
                <a:cs typeface="Inter"/>
                <a:sym typeface="Inter"/>
              </a:rPr>
              <a:t>Venus tiene una atmósfera tóxica</a:t>
            </a:r>
            <a:endParaRPr sz="1600">
              <a:solidFill>
                <a:srgbClr val="000000"/>
              </a:solidFill>
              <a:latin typeface="Inter"/>
              <a:ea typeface="Inter"/>
              <a:cs typeface="Inter"/>
              <a:sym typeface="Inter"/>
            </a:endParaRPr>
          </a:p>
        </p:txBody>
      </p:sp>
      <p:sp>
        <p:nvSpPr>
          <p:cNvPr id="1760" name="Google Shape;1760;p47"/>
          <p:cNvSpPr txBox="1"/>
          <p:nvPr/>
        </p:nvSpPr>
        <p:spPr>
          <a:xfrm>
            <a:off x="1641125" y="1519000"/>
            <a:ext cx="2238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600">
                <a:solidFill>
                  <a:srgbClr val="000000"/>
                </a:solidFill>
                <a:latin typeface="Inter"/>
                <a:ea typeface="Inter"/>
                <a:cs typeface="Inter"/>
                <a:sym typeface="Inter"/>
              </a:rPr>
              <a:t>A pesar de ser rojo, Marte es muy frío</a:t>
            </a:r>
            <a:endParaRPr sz="1600">
              <a:solidFill>
                <a:srgbClr val="000000"/>
              </a:solidFill>
              <a:latin typeface="Inter"/>
              <a:ea typeface="Inter"/>
              <a:cs typeface="Inter"/>
              <a:sym typeface="Inter"/>
            </a:endParaRPr>
          </a:p>
        </p:txBody>
      </p:sp>
      <p:sp>
        <p:nvSpPr>
          <p:cNvPr id="1761" name="Google Shape;1761;p47"/>
          <p:cNvSpPr txBox="1"/>
          <p:nvPr/>
        </p:nvSpPr>
        <p:spPr>
          <a:xfrm>
            <a:off x="1641150" y="3639175"/>
            <a:ext cx="22383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2300">
                <a:solidFill>
                  <a:srgbClr val="4C2608"/>
                </a:solidFill>
                <a:latin typeface="Bowlby One SC"/>
                <a:ea typeface="Bowlby One SC"/>
                <a:cs typeface="Bowlby One SC"/>
                <a:sym typeface="Bowlby One SC"/>
              </a:rPr>
              <a:t>MERCURIO</a:t>
            </a:r>
            <a:endParaRPr sz="2300">
              <a:solidFill>
                <a:srgbClr val="4C2608"/>
              </a:solidFill>
              <a:latin typeface="Bowlby One SC"/>
              <a:ea typeface="Bowlby One SC"/>
              <a:cs typeface="Bowlby One SC"/>
              <a:sym typeface="Bowlby One SC"/>
            </a:endParaRPr>
          </a:p>
        </p:txBody>
      </p:sp>
      <p:sp>
        <p:nvSpPr>
          <p:cNvPr id="1762" name="Google Shape;1762;p47"/>
          <p:cNvSpPr txBox="1"/>
          <p:nvPr/>
        </p:nvSpPr>
        <p:spPr>
          <a:xfrm>
            <a:off x="1641125" y="3952200"/>
            <a:ext cx="2238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600">
                <a:solidFill>
                  <a:srgbClr val="000000"/>
                </a:solidFill>
                <a:latin typeface="Inter"/>
                <a:ea typeface="Inter"/>
                <a:cs typeface="Inter"/>
                <a:sym typeface="Inter"/>
              </a:rPr>
              <a:t>Es el planeta más cercano al Sol</a:t>
            </a:r>
            <a:endParaRPr sz="1600">
              <a:solidFill>
                <a:srgbClr val="000000"/>
              </a:solidFill>
              <a:latin typeface="Inter"/>
              <a:ea typeface="Inter"/>
              <a:cs typeface="Inter"/>
              <a:sym typeface="Inter"/>
            </a:endParaRPr>
          </a:p>
        </p:txBody>
      </p:sp>
      <p:sp>
        <p:nvSpPr>
          <p:cNvPr id="1763" name="Google Shape;1763;p47"/>
          <p:cNvSpPr txBox="1">
            <a:spLocks noGrp="1"/>
          </p:cNvSpPr>
          <p:nvPr>
            <p:ph type="subTitle" idx="4294967295"/>
          </p:nvPr>
        </p:nvSpPr>
        <p:spPr>
          <a:xfrm>
            <a:off x="4050750" y="4065600"/>
            <a:ext cx="4104900" cy="4593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s" sz="1100">
                <a:solidFill>
                  <a:schemeClr val="dk1"/>
                </a:solidFill>
              </a:rPr>
              <a:t>Sigue el enlace del gráfico para modificar sus datos y luego pega el nuevo aquí. </a:t>
            </a:r>
            <a:r>
              <a:rPr lang="es" sz="1100" b="1">
                <a:solidFill>
                  <a:schemeClr val="dk1"/>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Para más información, clic aquí</a:t>
            </a:r>
            <a:endParaRPr sz="1100" b="1">
              <a:solidFill>
                <a:schemeClr val="dk1"/>
              </a:solidFill>
            </a:endParaRPr>
          </a:p>
        </p:txBody>
      </p:sp>
      <p:pic>
        <p:nvPicPr>
          <p:cNvPr id="1764" name="Google Shape;1764;p47" title="Points scored">
            <a:hlinkClick r:id="rId4"/>
          </p:cNvPr>
          <p:cNvPicPr preferRelativeResize="0"/>
          <p:nvPr/>
        </p:nvPicPr>
        <p:blipFill rotWithShape="1">
          <a:blip r:embed="rId5">
            <a:alphaModFix/>
          </a:blip>
          <a:srcRect l="19504" t="2963" r="19504" b="2963"/>
          <a:stretch/>
        </p:blipFill>
        <p:spPr>
          <a:xfrm>
            <a:off x="4632612" y="1097350"/>
            <a:ext cx="2941101" cy="2804949"/>
          </a:xfrm>
          <a:prstGeom prst="rect">
            <a:avLst/>
          </a:prstGeom>
          <a:noFill/>
          <a:ln>
            <a:noFill/>
          </a:ln>
        </p:spPr>
      </p:pic>
      <p:sp>
        <p:nvSpPr>
          <p:cNvPr id="1765" name="Google Shape;1765;p47"/>
          <p:cNvSpPr/>
          <p:nvPr/>
        </p:nvSpPr>
        <p:spPr>
          <a:xfrm rot="1799925">
            <a:off x="425378" y="1203417"/>
            <a:ext cx="1498956" cy="88592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7"/>
          <p:cNvSpPr/>
          <p:nvPr/>
        </p:nvSpPr>
        <p:spPr>
          <a:xfrm rot="1799925">
            <a:off x="425378" y="2413542"/>
            <a:ext cx="1498956" cy="88592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7"/>
          <p:cNvSpPr/>
          <p:nvPr/>
        </p:nvSpPr>
        <p:spPr>
          <a:xfrm rot="1799925">
            <a:off x="425378" y="3623667"/>
            <a:ext cx="1498956" cy="88592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7"/>
          <p:cNvSpPr txBox="1"/>
          <p:nvPr/>
        </p:nvSpPr>
        <p:spPr>
          <a:xfrm>
            <a:off x="567100" y="1437000"/>
            <a:ext cx="1112400" cy="41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2100">
                <a:solidFill>
                  <a:srgbClr val="FFFFFF"/>
                </a:solidFill>
                <a:latin typeface="Bowlby One SC"/>
                <a:ea typeface="Bowlby One SC"/>
                <a:cs typeface="Bowlby One SC"/>
                <a:sym typeface="Bowlby One SC"/>
              </a:rPr>
              <a:t>50%</a:t>
            </a:r>
            <a:endParaRPr sz="2100">
              <a:solidFill>
                <a:srgbClr val="FFFFFF"/>
              </a:solidFill>
              <a:latin typeface="Bowlby One SC"/>
              <a:ea typeface="Bowlby One SC"/>
              <a:cs typeface="Bowlby One SC"/>
              <a:sym typeface="Bowlby One SC"/>
            </a:endParaRPr>
          </a:p>
        </p:txBody>
      </p:sp>
      <p:sp>
        <p:nvSpPr>
          <p:cNvPr id="1769" name="Google Shape;1769;p47"/>
          <p:cNvSpPr txBox="1"/>
          <p:nvPr/>
        </p:nvSpPr>
        <p:spPr>
          <a:xfrm>
            <a:off x="567100" y="2647113"/>
            <a:ext cx="1112400" cy="41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2100">
                <a:solidFill>
                  <a:srgbClr val="FFFFFF"/>
                </a:solidFill>
                <a:latin typeface="Bowlby One SC"/>
                <a:ea typeface="Bowlby One SC"/>
                <a:cs typeface="Bowlby One SC"/>
                <a:sym typeface="Bowlby One SC"/>
              </a:rPr>
              <a:t>30%</a:t>
            </a:r>
            <a:endParaRPr sz="2100">
              <a:solidFill>
                <a:srgbClr val="FFFFFF"/>
              </a:solidFill>
              <a:latin typeface="Bowlby One SC"/>
              <a:ea typeface="Bowlby One SC"/>
              <a:cs typeface="Bowlby One SC"/>
              <a:sym typeface="Bowlby One SC"/>
            </a:endParaRPr>
          </a:p>
        </p:txBody>
      </p:sp>
      <p:sp>
        <p:nvSpPr>
          <p:cNvPr id="1770" name="Google Shape;1770;p47"/>
          <p:cNvSpPr txBox="1"/>
          <p:nvPr/>
        </p:nvSpPr>
        <p:spPr>
          <a:xfrm>
            <a:off x="567100" y="3857213"/>
            <a:ext cx="1112400" cy="41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2100">
                <a:solidFill>
                  <a:srgbClr val="FFFFFF"/>
                </a:solidFill>
                <a:latin typeface="Bowlby One SC"/>
                <a:ea typeface="Bowlby One SC"/>
                <a:cs typeface="Bowlby One SC"/>
                <a:sym typeface="Bowlby One SC"/>
              </a:rPr>
              <a:t>20%</a:t>
            </a:r>
            <a:endParaRPr sz="2100">
              <a:solidFill>
                <a:srgbClr val="FFFFFF"/>
              </a:solidFill>
              <a:latin typeface="Bowlby One SC"/>
              <a:ea typeface="Bowlby One SC"/>
              <a:cs typeface="Bowlby One SC"/>
              <a:sym typeface="Bowlby One SC"/>
            </a:endParaRPr>
          </a:p>
        </p:txBody>
      </p:sp>
      <p:grpSp>
        <p:nvGrpSpPr>
          <p:cNvPr id="1771" name="Google Shape;1771;p47"/>
          <p:cNvGrpSpPr/>
          <p:nvPr/>
        </p:nvGrpSpPr>
        <p:grpSpPr>
          <a:xfrm>
            <a:off x="5376661" y="1927020"/>
            <a:ext cx="1453088" cy="1145611"/>
            <a:chOff x="6994068" y="150271"/>
            <a:chExt cx="2010917" cy="1585401"/>
          </a:xfrm>
        </p:grpSpPr>
        <p:sp>
          <p:nvSpPr>
            <p:cNvPr id="1772" name="Google Shape;1772;p47"/>
            <p:cNvSpPr/>
            <p:nvPr/>
          </p:nvSpPr>
          <p:spPr>
            <a:xfrm>
              <a:off x="7004049" y="150275"/>
              <a:ext cx="1990375" cy="1585397"/>
            </a:xfrm>
            <a:custGeom>
              <a:avLst/>
              <a:gdLst/>
              <a:ahLst/>
              <a:cxnLst/>
              <a:rect l="l" t="t" r="r" b="b"/>
              <a:pathLst>
                <a:path w="43215" h="34424" extrusionOk="0">
                  <a:moveTo>
                    <a:pt x="27736" y="8177"/>
                  </a:moveTo>
                  <a:cubicBezTo>
                    <a:pt x="27811" y="8177"/>
                    <a:pt x="27892" y="8193"/>
                    <a:pt x="27979" y="8227"/>
                  </a:cubicBezTo>
                  <a:cubicBezTo>
                    <a:pt x="28917" y="8594"/>
                    <a:pt x="28858" y="9980"/>
                    <a:pt x="28228" y="10573"/>
                  </a:cubicBezTo>
                  <a:cubicBezTo>
                    <a:pt x="27891" y="10896"/>
                    <a:pt x="27421" y="11043"/>
                    <a:pt x="26974" y="11182"/>
                  </a:cubicBezTo>
                  <a:lnTo>
                    <a:pt x="26072" y="11453"/>
                  </a:lnTo>
                  <a:cubicBezTo>
                    <a:pt x="25915" y="11500"/>
                    <a:pt x="25748" y="11546"/>
                    <a:pt x="25590" y="11546"/>
                  </a:cubicBezTo>
                  <a:cubicBezTo>
                    <a:pt x="25498" y="11546"/>
                    <a:pt x="25408" y="11530"/>
                    <a:pt x="25325" y="11490"/>
                  </a:cubicBezTo>
                  <a:cubicBezTo>
                    <a:pt x="24980" y="11329"/>
                    <a:pt x="24929" y="10823"/>
                    <a:pt x="25119" y="10500"/>
                  </a:cubicBezTo>
                  <a:cubicBezTo>
                    <a:pt x="25310" y="10178"/>
                    <a:pt x="25662" y="9980"/>
                    <a:pt x="25999" y="9811"/>
                  </a:cubicBezTo>
                  <a:cubicBezTo>
                    <a:pt x="26498" y="9547"/>
                    <a:pt x="26806" y="9290"/>
                    <a:pt x="27048" y="8777"/>
                  </a:cubicBezTo>
                  <a:cubicBezTo>
                    <a:pt x="27196" y="8468"/>
                    <a:pt x="27413" y="8177"/>
                    <a:pt x="27736" y="8177"/>
                  </a:cubicBezTo>
                  <a:close/>
                  <a:moveTo>
                    <a:pt x="19396" y="10878"/>
                  </a:moveTo>
                  <a:cubicBezTo>
                    <a:pt x="19631" y="10878"/>
                    <a:pt x="19870" y="10921"/>
                    <a:pt x="20060" y="11050"/>
                  </a:cubicBezTo>
                  <a:cubicBezTo>
                    <a:pt x="20464" y="11329"/>
                    <a:pt x="20522" y="11922"/>
                    <a:pt x="20324" y="12370"/>
                  </a:cubicBezTo>
                  <a:cubicBezTo>
                    <a:pt x="20126" y="12810"/>
                    <a:pt x="19730" y="13132"/>
                    <a:pt x="19342" y="13426"/>
                  </a:cubicBezTo>
                  <a:cubicBezTo>
                    <a:pt x="18953" y="13711"/>
                    <a:pt x="18543" y="13997"/>
                    <a:pt x="18286" y="14408"/>
                  </a:cubicBezTo>
                  <a:cubicBezTo>
                    <a:pt x="18227" y="14503"/>
                    <a:pt x="18176" y="14599"/>
                    <a:pt x="18132" y="14701"/>
                  </a:cubicBezTo>
                  <a:lnTo>
                    <a:pt x="18081" y="14716"/>
                  </a:lnTo>
                  <a:cubicBezTo>
                    <a:pt x="17604" y="14892"/>
                    <a:pt x="17172" y="15178"/>
                    <a:pt x="16827" y="15544"/>
                  </a:cubicBezTo>
                  <a:lnTo>
                    <a:pt x="16512" y="15566"/>
                  </a:lnTo>
                  <a:cubicBezTo>
                    <a:pt x="16292" y="15456"/>
                    <a:pt x="16123" y="15266"/>
                    <a:pt x="16043" y="15031"/>
                  </a:cubicBezTo>
                  <a:cubicBezTo>
                    <a:pt x="15771" y="14166"/>
                    <a:pt x="16174" y="13000"/>
                    <a:pt x="16680" y="12311"/>
                  </a:cubicBezTo>
                  <a:cubicBezTo>
                    <a:pt x="17282" y="11512"/>
                    <a:pt x="18183" y="10999"/>
                    <a:pt x="19181" y="10889"/>
                  </a:cubicBezTo>
                  <a:cubicBezTo>
                    <a:pt x="19251" y="10882"/>
                    <a:pt x="19323" y="10878"/>
                    <a:pt x="19396" y="10878"/>
                  </a:cubicBezTo>
                  <a:close/>
                  <a:moveTo>
                    <a:pt x="24560" y="0"/>
                  </a:moveTo>
                  <a:cubicBezTo>
                    <a:pt x="23683" y="0"/>
                    <a:pt x="22808" y="132"/>
                    <a:pt x="21974" y="404"/>
                  </a:cubicBezTo>
                  <a:cubicBezTo>
                    <a:pt x="21211" y="654"/>
                    <a:pt x="20390" y="1123"/>
                    <a:pt x="20258" y="1915"/>
                  </a:cubicBezTo>
                  <a:cubicBezTo>
                    <a:pt x="20134" y="2633"/>
                    <a:pt x="20647" y="3315"/>
                    <a:pt x="21211" y="3792"/>
                  </a:cubicBezTo>
                  <a:cubicBezTo>
                    <a:pt x="21769" y="4275"/>
                    <a:pt x="22421" y="4693"/>
                    <a:pt x="22751" y="5353"/>
                  </a:cubicBezTo>
                  <a:cubicBezTo>
                    <a:pt x="23301" y="6453"/>
                    <a:pt x="22700" y="7846"/>
                    <a:pt x="21732" y="8616"/>
                  </a:cubicBezTo>
                  <a:cubicBezTo>
                    <a:pt x="20764" y="9386"/>
                    <a:pt x="19532" y="9701"/>
                    <a:pt x="18345" y="10068"/>
                  </a:cubicBezTo>
                  <a:cubicBezTo>
                    <a:pt x="17164" y="10434"/>
                    <a:pt x="15947" y="10925"/>
                    <a:pt x="15207" y="11908"/>
                  </a:cubicBezTo>
                  <a:cubicBezTo>
                    <a:pt x="14496" y="12854"/>
                    <a:pt x="14342" y="14122"/>
                    <a:pt x="14525" y="15288"/>
                  </a:cubicBezTo>
                  <a:cubicBezTo>
                    <a:pt x="14540" y="15390"/>
                    <a:pt x="14562" y="15493"/>
                    <a:pt x="14576" y="15596"/>
                  </a:cubicBezTo>
                  <a:cubicBezTo>
                    <a:pt x="14393" y="15449"/>
                    <a:pt x="14166" y="15346"/>
                    <a:pt x="13931" y="15302"/>
                  </a:cubicBezTo>
                  <a:cubicBezTo>
                    <a:pt x="13681" y="15258"/>
                    <a:pt x="13431" y="15235"/>
                    <a:pt x="13180" y="15235"/>
                  </a:cubicBezTo>
                  <a:cubicBezTo>
                    <a:pt x="13145" y="15235"/>
                    <a:pt x="13109" y="15236"/>
                    <a:pt x="13073" y="15236"/>
                  </a:cubicBezTo>
                  <a:lnTo>
                    <a:pt x="12824" y="12700"/>
                  </a:lnTo>
                  <a:lnTo>
                    <a:pt x="15749" y="11277"/>
                  </a:lnTo>
                  <a:lnTo>
                    <a:pt x="12619" y="10581"/>
                  </a:lnTo>
                  <a:lnTo>
                    <a:pt x="12575" y="10163"/>
                  </a:lnTo>
                  <a:cubicBezTo>
                    <a:pt x="12469" y="10151"/>
                    <a:pt x="12415" y="10142"/>
                    <a:pt x="12377" y="10142"/>
                  </a:cubicBezTo>
                  <a:cubicBezTo>
                    <a:pt x="12317" y="10142"/>
                    <a:pt x="12294" y="10165"/>
                    <a:pt x="12164" y="10236"/>
                  </a:cubicBezTo>
                  <a:lnTo>
                    <a:pt x="12193" y="10485"/>
                  </a:lnTo>
                  <a:lnTo>
                    <a:pt x="12362" y="11988"/>
                  </a:lnTo>
                  <a:lnTo>
                    <a:pt x="12729" y="15258"/>
                  </a:lnTo>
                  <a:cubicBezTo>
                    <a:pt x="12164" y="15332"/>
                    <a:pt x="11643" y="15559"/>
                    <a:pt x="11101" y="15940"/>
                  </a:cubicBezTo>
                  <a:cubicBezTo>
                    <a:pt x="10962" y="16043"/>
                    <a:pt x="10837" y="16168"/>
                    <a:pt x="10734" y="16314"/>
                  </a:cubicBezTo>
                  <a:cubicBezTo>
                    <a:pt x="5998" y="17267"/>
                    <a:pt x="2875" y="18998"/>
                    <a:pt x="2691" y="21754"/>
                  </a:cubicBezTo>
                  <a:cubicBezTo>
                    <a:pt x="2017" y="22004"/>
                    <a:pt x="1342" y="22260"/>
                    <a:pt x="675" y="22517"/>
                  </a:cubicBezTo>
                  <a:cubicBezTo>
                    <a:pt x="360" y="22649"/>
                    <a:pt x="125" y="22920"/>
                    <a:pt x="45" y="23250"/>
                  </a:cubicBezTo>
                  <a:lnTo>
                    <a:pt x="37" y="23272"/>
                  </a:lnTo>
                  <a:cubicBezTo>
                    <a:pt x="15" y="23353"/>
                    <a:pt x="8" y="23433"/>
                    <a:pt x="1" y="23514"/>
                  </a:cubicBezTo>
                  <a:lnTo>
                    <a:pt x="1" y="23565"/>
                  </a:lnTo>
                  <a:lnTo>
                    <a:pt x="1" y="23624"/>
                  </a:lnTo>
                  <a:cubicBezTo>
                    <a:pt x="1" y="23646"/>
                    <a:pt x="1" y="23668"/>
                    <a:pt x="8" y="23697"/>
                  </a:cubicBezTo>
                  <a:cubicBezTo>
                    <a:pt x="15" y="23719"/>
                    <a:pt x="8" y="23741"/>
                    <a:pt x="15" y="23763"/>
                  </a:cubicBezTo>
                  <a:cubicBezTo>
                    <a:pt x="23" y="23785"/>
                    <a:pt x="23" y="23822"/>
                    <a:pt x="30" y="23851"/>
                  </a:cubicBezTo>
                  <a:cubicBezTo>
                    <a:pt x="30" y="23866"/>
                    <a:pt x="37" y="23881"/>
                    <a:pt x="45" y="23895"/>
                  </a:cubicBezTo>
                  <a:cubicBezTo>
                    <a:pt x="52" y="23910"/>
                    <a:pt x="59" y="23947"/>
                    <a:pt x="74" y="23976"/>
                  </a:cubicBezTo>
                  <a:cubicBezTo>
                    <a:pt x="74" y="23991"/>
                    <a:pt x="81" y="23998"/>
                    <a:pt x="81" y="24013"/>
                  </a:cubicBezTo>
                  <a:cubicBezTo>
                    <a:pt x="96" y="24049"/>
                    <a:pt x="118" y="24086"/>
                    <a:pt x="133" y="24123"/>
                  </a:cubicBezTo>
                  <a:lnTo>
                    <a:pt x="147" y="24145"/>
                  </a:lnTo>
                  <a:cubicBezTo>
                    <a:pt x="162" y="24174"/>
                    <a:pt x="184" y="24203"/>
                    <a:pt x="199" y="24233"/>
                  </a:cubicBezTo>
                  <a:cubicBezTo>
                    <a:pt x="206" y="24240"/>
                    <a:pt x="213" y="24247"/>
                    <a:pt x="221" y="24262"/>
                  </a:cubicBezTo>
                  <a:cubicBezTo>
                    <a:pt x="250" y="24291"/>
                    <a:pt x="279" y="24328"/>
                    <a:pt x="301" y="24357"/>
                  </a:cubicBezTo>
                  <a:cubicBezTo>
                    <a:pt x="668" y="24753"/>
                    <a:pt x="1056" y="25142"/>
                    <a:pt x="1445" y="25530"/>
                  </a:cubicBezTo>
                  <a:cubicBezTo>
                    <a:pt x="2684" y="26740"/>
                    <a:pt x="3989" y="27876"/>
                    <a:pt x="5345" y="28947"/>
                  </a:cubicBezTo>
                  <a:lnTo>
                    <a:pt x="5353" y="28954"/>
                  </a:lnTo>
                  <a:cubicBezTo>
                    <a:pt x="6680" y="29995"/>
                    <a:pt x="8080" y="31007"/>
                    <a:pt x="9561" y="31975"/>
                  </a:cubicBezTo>
                  <a:lnTo>
                    <a:pt x="9708" y="32070"/>
                  </a:lnTo>
                  <a:cubicBezTo>
                    <a:pt x="10588" y="32649"/>
                    <a:pt x="11497" y="33214"/>
                    <a:pt x="12421" y="33764"/>
                  </a:cubicBezTo>
                  <a:cubicBezTo>
                    <a:pt x="12919" y="34065"/>
                    <a:pt x="13469" y="34262"/>
                    <a:pt x="14034" y="34365"/>
                  </a:cubicBezTo>
                  <a:cubicBezTo>
                    <a:pt x="14107" y="34372"/>
                    <a:pt x="14180" y="34387"/>
                    <a:pt x="14246" y="34394"/>
                  </a:cubicBezTo>
                  <a:cubicBezTo>
                    <a:pt x="14437" y="34414"/>
                    <a:pt x="14627" y="34424"/>
                    <a:pt x="14818" y="34424"/>
                  </a:cubicBezTo>
                  <a:cubicBezTo>
                    <a:pt x="14913" y="34424"/>
                    <a:pt x="15009" y="34421"/>
                    <a:pt x="15104" y="34416"/>
                  </a:cubicBezTo>
                  <a:cubicBezTo>
                    <a:pt x="15317" y="34402"/>
                    <a:pt x="15529" y="34365"/>
                    <a:pt x="15742" y="34321"/>
                  </a:cubicBezTo>
                  <a:cubicBezTo>
                    <a:pt x="16292" y="34204"/>
                    <a:pt x="16842" y="34087"/>
                    <a:pt x="17392" y="33962"/>
                  </a:cubicBezTo>
                  <a:cubicBezTo>
                    <a:pt x="22194" y="32891"/>
                    <a:pt x="27026" y="31579"/>
                    <a:pt x="31886" y="30061"/>
                  </a:cubicBezTo>
                  <a:cubicBezTo>
                    <a:pt x="35420" y="28962"/>
                    <a:pt x="38976" y="27752"/>
                    <a:pt x="42547" y="26439"/>
                  </a:cubicBezTo>
                  <a:cubicBezTo>
                    <a:pt x="42584" y="26425"/>
                    <a:pt x="42613" y="26403"/>
                    <a:pt x="42650" y="26388"/>
                  </a:cubicBezTo>
                  <a:lnTo>
                    <a:pt x="42679" y="26373"/>
                  </a:lnTo>
                  <a:cubicBezTo>
                    <a:pt x="42708" y="26359"/>
                    <a:pt x="42737" y="26337"/>
                    <a:pt x="42767" y="26315"/>
                  </a:cubicBezTo>
                  <a:lnTo>
                    <a:pt x="42781" y="26307"/>
                  </a:lnTo>
                  <a:cubicBezTo>
                    <a:pt x="42803" y="26285"/>
                    <a:pt x="42833" y="26263"/>
                    <a:pt x="42855" y="26249"/>
                  </a:cubicBezTo>
                  <a:lnTo>
                    <a:pt x="42877" y="26227"/>
                  </a:lnTo>
                  <a:cubicBezTo>
                    <a:pt x="42906" y="26198"/>
                    <a:pt x="42928" y="26176"/>
                    <a:pt x="42950" y="26146"/>
                  </a:cubicBezTo>
                  <a:cubicBezTo>
                    <a:pt x="42957" y="26139"/>
                    <a:pt x="42965" y="26132"/>
                    <a:pt x="42972" y="26117"/>
                  </a:cubicBezTo>
                  <a:cubicBezTo>
                    <a:pt x="42987" y="26102"/>
                    <a:pt x="43001" y="26080"/>
                    <a:pt x="43016" y="26066"/>
                  </a:cubicBezTo>
                  <a:lnTo>
                    <a:pt x="43038" y="26022"/>
                  </a:lnTo>
                  <a:cubicBezTo>
                    <a:pt x="43053" y="26000"/>
                    <a:pt x="43067" y="25978"/>
                    <a:pt x="43082" y="25948"/>
                  </a:cubicBezTo>
                  <a:cubicBezTo>
                    <a:pt x="43097" y="25934"/>
                    <a:pt x="43104" y="25912"/>
                    <a:pt x="43111" y="25897"/>
                  </a:cubicBezTo>
                  <a:cubicBezTo>
                    <a:pt x="43119" y="25875"/>
                    <a:pt x="43119" y="25868"/>
                    <a:pt x="43126" y="25860"/>
                  </a:cubicBezTo>
                  <a:cubicBezTo>
                    <a:pt x="43155" y="25787"/>
                    <a:pt x="43177" y="25721"/>
                    <a:pt x="43192" y="25648"/>
                  </a:cubicBezTo>
                  <a:lnTo>
                    <a:pt x="43192" y="25633"/>
                  </a:lnTo>
                  <a:cubicBezTo>
                    <a:pt x="43207" y="25552"/>
                    <a:pt x="43214" y="25472"/>
                    <a:pt x="43214" y="25391"/>
                  </a:cubicBezTo>
                  <a:cubicBezTo>
                    <a:pt x="43214" y="25142"/>
                    <a:pt x="43126" y="24892"/>
                    <a:pt x="42972" y="24694"/>
                  </a:cubicBezTo>
                  <a:cubicBezTo>
                    <a:pt x="42474" y="24071"/>
                    <a:pt x="41960" y="23463"/>
                    <a:pt x="41425" y="22869"/>
                  </a:cubicBezTo>
                  <a:cubicBezTo>
                    <a:pt x="41388" y="22825"/>
                    <a:pt x="41352" y="22781"/>
                    <a:pt x="41308" y="22737"/>
                  </a:cubicBezTo>
                  <a:cubicBezTo>
                    <a:pt x="40421" y="21762"/>
                    <a:pt x="39475" y="20845"/>
                    <a:pt x="38478" y="19980"/>
                  </a:cubicBezTo>
                  <a:lnTo>
                    <a:pt x="38287" y="19812"/>
                  </a:lnTo>
                  <a:cubicBezTo>
                    <a:pt x="37715" y="19137"/>
                    <a:pt x="36960" y="18521"/>
                    <a:pt x="36029" y="17979"/>
                  </a:cubicBezTo>
                  <a:cubicBezTo>
                    <a:pt x="35831" y="17803"/>
                    <a:pt x="35611" y="17634"/>
                    <a:pt x="35384" y="17487"/>
                  </a:cubicBezTo>
                  <a:cubicBezTo>
                    <a:pt x="35420" y="17429"/>
                    <a:pt x="35428" y="17355"/>
                    <a:pt x="35413" y="17282"/>
                  </a:cubicBezTo>
                  <a:cubicBezTo>
                    <a:pt x="35387" y="17176"/>
                    <a:pt x="35329" y="17138"/>
                    <a:pt x="35260" y="17138"/>
                  </a:cubicBezTo>
                  <a:cubicBezTo>
                    <a:pt x="35175" y="17138"/>
                    <a:pt x="35072" y="17196"/>
                    <a:pt x="34988" y="17260"/>
                  </a:cubicBezTo>
                  <a:lnTo>
                    <a:pt x="34973" y="17253"/>
                  </a:lnTo>
                  <a:cubicBezTo>
                    <a:pt x="35076" y="17106"/>
                    <a:pt x="35156" y="16893"/>
                    <a:pt x="34856" y="16739"/>
                  </a:cubicBezTo>
                  <a:cubicBezTo>
                    <a:pt x="34786" y="16706"/>
                    <a:pt x="34729" y="16691"/>
                    <a:pt x="34683" y="16691"/>
                  </a:cubicBezTo>
                  <a:cubicBezTo>
                    <a:pt x="34527" y="16691"/>
                    <a:pt x="34486" y="16853"/>
                    <a:pt x="34475" y="17011"/>
                  </a:cubicBezTo>
                  <a:lnTo>
                    <a:pt x="34306" y="16908"/>
                  </a:lnTo>
                  <a:cubicBezTo>
                    <a:pt x="34269" y="16857"/>
                    <a:pt x="34218" y="16827"/>
                    <a:pt x="34159" y="16813"/>
                  </a:cubicBezTo>
                  <a:cubicBezTo>
                    <a:pt x="33331" y="16307"/>
                    <a:pt x="32466" y="15823"/>
                    <a:pt x="31571" y="15376"/>
                  </a:cubicBezTo>
                  <a:cubicBezTo>
                    <a:pt x="30933" y="15053"/>
                    <a:pt x="30237" y="14841"/>
                    <a:pt x="29533" y="14753"/>
                  </a:cubicBezTo>
                  <a:lnTo>
                    <a:pt x="29416" y="14694"/>
                  </a:lnTo>
                  <a:cubicBezTo>
                    <a:pt x="28990" y="14496"/>
                    <a:pt x="28536" y="14364"/>
                    <a:pt x="28067" y="14305"/>
                  </a:cubicBezTo>
                  <a:cubicBezTo>
                    <a:pt x="28411" y="14093"/>
                    <a:pt x="28822" y="13777"/>
                    <a:pt x="28682" y="13557"/>
                  </a:cubicBezTo>
                  <a:cubicBezTo>
                    <a:pt x="28644" y="13499"/>
                    <a:pt x="28591" y="13475"/>
                    <a:pt x="28529" y="13475"/>
                  </a:cubicBezTo>
                  <a:cubicBezTo>
                    <a:pt x="28204" y="13475"/>
                    <a:pt x="27622" y="14134"/>
                    <a:pt x="27524" y="14232"/>
                  </a:cubicBezTo>
                  <a:cubicBezTo>
                    <a:pt x="27531" y="14050"/>
                    <a:pt x="27727" y="12993"/>
                    <a:pt x="27284" y="12993"/>
                  </a:cubicBezTo>
                  <a:cubicBezTo>
                    <a:pt x="27281" y="12993"/>
                    <a:pt x="27278" y="12993"/>
                    <a:pt x="27275" y="12993"/>
                  </a:cubicBezTo>
                  <a:cubicBezTo>
                    <a:pt x="26820" y="13015"/>
                    <a:pt x="27048" y="14129"/>
                    <a:pt x="27048" y="14129"/>
                  </a:cubicBezTo>
                  <a:cubicBezTo>
                    <a:pt x="27048" y="14129"/>
                    <a:pt x="26674" y="13488"/>
                    <a:pt x="26350" y="13488"/>
                  </a:cubicBezTo>
                  <a:cubicBezTo>
                    <a:pt x="26283" y="13488"/>
                    <a:pt x="26219" y="13515"/>
                    <a:pt x="26160" y="13579"/>
                  </a:cubicBezTo>
                  <a:cubicBezTo>
                    <a:pt x="25911" y="13843"/>
                    <a:pt x="26388" y="14159"/>
                    <a:pt x="26688" y="14320"/>
                  </a:cubicBezTo>
                  <a:cubicBezTo>
                    <a:pt x="26600" y="14335"/>
                    <a:pt x="26520" y="14349"/>
                    <a:pt x="26432" y="14364"/>
                  </a:cubicBezTo>
                  <a:cubicBezTo>
                    <a:pt x="26381" y="14358"/>
                    <a:pt x="26330" y="14356"/>
                    <a:pt x="26278" y="14356"/>
                  </a:cubicBezTo>
                  <a:cubicBezTo>
                    <a:pt x="26193" y="14356"/>
                    <a:pt x="26107" y="14362"/>
                    <a:pt x="26021" y="14371"/>
                  </a:cubicBezTo>
                  <a:cubicBezTo>
                    <a:pt x="25977" y="14283"/>
                    <a:pt x="25948" y="14188"/>
                    <a:pt x="25933" y="14093"/>
                  </a:cubicBezTo>
                  <a:cubicBezTo>
                    <a:pt x="25786" y="13382"/>
                    <a:pt x="26358" y="12707"/>
                    <a:pt x="27011" y="12392"/>
                  </a:cubicBezTo>
                  <a:cubicBezTo>
                    <a:pt x="27656" y="12084"/>
                    <a:pt x="28397" y="12003"/>
                    <a:pt x="29071" y="11732"/>
                  </a:cubicBezTo>
                  <a:cubicBezTo>
                    <a:pt x="29738" y="11468"/>
                    <a:pt x="30383" y="10911"/>
                    <a:pt x="30398" y="10185"/>
                  </a:cubicBezTo>
                  <a:cubicBezTo>
                    <a:pt x="30405" y="9312"/>
                    <a:pt x="29489" y="8609"/>
                    <a:pt x="29584" y="7743"/>
                  </a:cubicBezTo>
                  <a:cubicBezTo>
                    <a:pt x="29672" y="6827"/>
                    <a:pt x="30787" y="6409"/>
                    <a:pt x="31285" y="5632"/>
                  </a:cubicBezTo>
                  <a:cubicBezTo>
                    <a:pt x="31667" y="5038"/>
                    <a:pt x="31659" y="4239"/>
                    <a:pt x="31388" y="3586"/>
                  </a:cubicBezTo>
                  <a:cubicBezTo>
                    <a:pt x="31109" y="2926"/>
                    <a:pt x="30611" y="2391"/>
                    <a:pt x="30061" y="1937"/>
                  </a:cubicBezTo>
                  <a:cubicBezTo>
                    <a:pt x="28531" y="676"/>
                    <a:pt x="26542" y="0"/>
                    <a:pt x="24560" y="0"/>
                  </a:cubicBezTo>
                  <a:close/>
                </a:path>
              </a:pathLst>
            </a:custGeom>
            <a:solidFill>
              <a:schemeClr val="lt2"/>
            </a:solidFill>
            <a:ln w="114300" cap="flat" cmpd="sng">
              <a:solidFill>
                <a:schemeClr val="lt2"/>
              </a:solidFill>
              <a:prstDash val="solid"/>
              <a:round/>
              <a:headEnd type="none" w="sm" len="sm"/>
              <a:tailEnd type="none" w="sm" len="sm"/>
            </a:ln>
            <a:effectLst>
              <a:outerShdw blurRad="100013" dist="76200" dir="2400000" algn="bl" rotWithShape="0">
                <a:schemeClr val="dk2">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3" name="Google Shape;1773;p47"/>
            <p:cNvGrpSpPr/>
            <p:nvPr/>
          </p:nvGrpSpPr>
          <p:grpSpPr>
            <a:xfrm>
              <a:off x="6994068" y="150271"/>
              <a:ext cx="2010917" cy="1585397"/>
              <a:chOff x="4760550" y="238050"/>
              <a:chExt cx="1091525" cy="860600"/>
            </a:xfrm>
          </p:grpSpPr>
          <p:sp>
            <p:nvSpPr>
              <p:cNvPr id="1774" name="Google Shape;1774;p47"/>
              <p:cNvSpPr/>
              <p:nvPr/>
            </p:nvSpPr>
            <p:spPr>
              <a:xfrm>
                <a:off x="4760550" y="605675"/>
                <a:ext cx="1091525" cy="492975"/>
              </a:xfrm>
              <a:custGeom>
                <a:avLst/>
                <a:gdLst/>
                <a:ahLst/>
                <a:cxnLst/>
                <a:rect l="l" t="t" r="r" b="b"/>
                <a:pathLst>
                  <a:path w="43661" h="19719" extrusionOk="0">
                    <a:moveTo>
                      <a:pt x="29032" y="0"/>
                    </a:moveTo>
                    <a:cubicBezTo>
                      <a:pt x="28663" y="0"/>
                      <a:pt x="28293" y="34"/>
                      <a:pt x="27927" y="101"/>
                    </a:cubicBezTo>
                    <a:cubicBezTo>
                      <a:pt x="18696" y="1824"/>
                      <a:pt x="9656" y="4405"/>
                      <a:pt x="909" y="7814"/>
                    </a:cubicBezTo>
                    <a:cubicBezTo>
                      <a:pt x="198" y="8093"/>
                      <a:pt x="0" y="9082"/>
                      <a:pt x="543" y="9654"/>
                    </a:cubicBezTo>
                    <a:cubicBezTo>
                      <a:pt x="3806" y="13129"/>
                      <a:pt x="7919" y="16238"/>
                      <a:pt x="12662" y="19061"/>
                    </a:cubicBezTo>
                    <a:cubicBezTo>
                      <a:pt x="13377" y="19495"/>
                      <a:pt x="14194" y="19719"/>
                      <a:pt x="15021" y="19719"/>
                    </a:cubicBezTo>
                    <a:cubicBezTo>
                      <a:pt x="15340" y="19719"/>
                      <a:pt x="15660" y="19685"/>
                      <a:pt x="15976" y="19618"/>
                    </a:cubicBezTo>
                    <a:cubicBezTo>
                      <a:pt x="24782" y="17741"/>
                      <a:pt x="33719" y="15058"/>
                      <a:pt x="42767" y="11729"/>
                    </a:cubicBezTo>
                    <a:cubicBezTo>
                      <a:pt x="43441" y="11480"/>
                      <a:pt x="43661" y="10571"/>
                      <a:pt x="43206" y="9991"/>
                    </a:cubicBezTo>
                    <a:cubicBezTo>
                      <a:pt x="40200" y="6186"/>
                      <a:pt x="36483" y="3012"/>
                      <a:pt x="31806" y="665"/>
                    </a:cubicBezTo>
                    <a:cubicBezTo>
                      <a:pt x="30942" y="226"/>
                      <a:pt x="29991" y="0"/>
                      <a:pt x="290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7"/>
              <p:cNvSpPr/>
              <p:nvPr/>
            </p:nvSpPr>
            <p:spPr>
              <a:xfrm>
                <a:off x="4763850" y="810900"/>
                <a:ext cx="1083300" cy="287750"/>
              </a:xfrm>
              <a:custGeom>
                <a:avLst/>
                <a:gdLst/>
                <a:ahLst/>
                <a:cxnLst/>
                <a:rect l="l" t="t" r="r" b="b"/>
                <a:pathLst>
                  <a:path w="43332" h="11510" extrusionOk="0">
                    <a:moveTo>
                      <a:pt x="294" y="1"/>
                    </a:moveTo>
                    <a:lnTo>
                      <a:pt x="294" y="1"/>
                    </a:lnTo>
                    <a:cubicBezTo>
                      <a:pt x="0" y="448"/>
                      <a:pt x="44" y="1042"/>
                      <a:pt x="404" y="1445"/>
                    </a:cubicBezTo>
                    <a:cubicBezTo>
                      <a:pt x="3666" y="4928"/>
                      <a:pt x="7787" y="8029"/>
                      <a:pt x="12523" y="10852"/>
                    </a:cubicBezTo>
                    <a:cubicBezTo>
                      <a:pt x="13243" y="11286"/>
                      <a:pt x="14062" y="11510"/>
                      <a:pt x="14889" y="11510"/>
                    </a:cubicBezTo>
                    <a:cubicBezTo>
                      <a:pt x="15208" y="11510"/>
                      <a:pt x="15528" y="11476"/>
                      <a:pt x="15844" y="11409"/>
                    </a:cubicBezTo>
                    <a:cubicBezTo>
                      <a:pt x="24650" y="9532"/>
                      <a:pt x="33587" y="6849"/>
                      <a:pt x="42642" y="3520"/>
                    </a:cubicBezTo>
                    <a:cubicBezTo>
                      <a:pt x="43060" y="3351"/>
                      <a:pt x="43331" y="2934"/>
                      <a:pt x="43316" y="2479"/>
                    </a:cubicBezTo>
                    <a:lnTo>
                      <a:pt x="43316" y="2479"/>
                    </a:lnTo>
                    <a:cubicBezTo>
                      <a:pt x="43199" y="2655"/>
                      <a:pt x="43030" y="2787"/>
                      <a:pt x="42832" y="2860"/>
                    </a:cubicBezTo>
                    <a:cubicBezTo>
                      <a:pt x="33785" y="6189"/>
                      <a:pt x="24840" y="8872"/>
                      <a:pt x="16035" y="10749"/>
                    </a:cubicBezTo>
                    <a:cubicBezTo>
                      <a:pt x="15719" y="10817"/>
                      <a:pt x="15399" y="10850"/>
                      <a:pt x="15081" y="10850"/>
                    </a:cubicBezTo>
                    <a:cubicBezTo>
                      <a:pt x="14256" y="10850"/>
                      <a:pt x="13441" y="10626"/>
                      <a:pt x="12721" y="10192"/>
                    </a:cubicBezTo>
                    <a:cubicBezTo>
                      <a:pt x="7977" y="7369"/>
                      <a:pt x="3864" y="4261"/>
                      <a:pt x="602" y="785"/>
                    </a:cubicBezTo>
                    <a:cubicBezTo>
                      <a:pt x="404" y="573"/>
                      <a:pt x="294" y="287"/>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7"/>
              <p:cNvSpPr/>
              <p:nvPr/>
            </p:nvSpPr>
            <p:spPr>
              <a:xfrm>
                <a:off x="4802525" y="659700"/>
                <a:ext cx="826675" cy="220325"/>
              </a:xfrm>
              <a:custGeom>
                <a:avLst/>
                <a:gdLst/>
                <a:ahLst/>
                <a:cxnLst/>
                <a:rect l="l" t="t" r="r" b="b"/>
                <a:pathLst>
                  <a:path w="33067" h="8813" extrusionOk="0">
                    <a:moveTo>
                      <a:pt x="32803" y="0"/>
                    </a:moveTo>
                    <a:cubicBezTo>
                      <a:pt x="30442" y="352"/>
                      <a:pt x="28096" y="755"/>
                      <a:pt x="25749" y="1217"/>
                    </a:cubicBezTo>
                    <a:cubicBezTo>
                      <a:pt x="22318" y="1892"/>
                      <a:pt x="18902" y="2684"/>
                      <a:pt x="15514" y="3600"/>
                    </a:cubicBezTo>
                    <a:cubicBezTo>
                      <a:pt x="12127" y="4509"/>
                      <a:pt x="8762" y="5536"/>
                      <a:pt x="5433" y="6679"/>
                    </a:cubicBezTo>
                    <a:cubicBezTo>
                      <a:pt x="3615" y="7303"/>
                      <a:pt x="1804" y="7962"/>
                      <a:pt x="0" y="8659"/>
                    </a:cubicBezTo>
                    <a:lnTo>
                      <a:pt x="162" y="8813"/>
                    </a:lnTo>
                    <a:cubicBezTo>
                      <a:pt x="1511" y="8292"/>
                      <a:pt x="2867" y="7794"/>
                      <a:pt x="4223" y="7317"/>
                    </a:cubicBezTo>
                    <a:cubicBezTo>
                      <a:pt x="7530" y="6152"/>
                      <a:pt x="10866" y="5096"/>
                      <a:pt x="14231" y="4157"/>
                    </a:cubicBezTo>
                    <a:cubicBezTo>
                      <a:pt x="17597" y="3219"/>
                      <a:pt x="20991" y="2398"/>
                      <a:pt x="24408" y="1694"/>
                    </a:cubicBezTo>
                    <a:cubicBezTo>
                      <a:pt x="27282" y="1100"/>
                      <a:pt x="30171" y="587"/>
                      <a:pt x="33067" y="161"/>
                    </a:cubicBezTo>
                    <a:cubicBezTo>
                      <a:pt x="32979" y="110"/>
                      <a:pt x="32883" y="51"/>
                      <a:pt x="328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7"/>
              <p:cNvSpPr/>
              <p:nvPr/>
            </p:nvSpPr>
            <p:spPr>
              <a:xfrm>
                <a:off x="5005425" y="805400"/>
                <a:ext cx="796625" cy="235575"/>
              </a:xfrm>
              <a:custGeom>
                <a:avLst/>
                <a:gdLst/>
                <a:ahLst/>
                <a:cxnLst/>
                <a:rect l="l" t="t" r="r" b="b"/>
                <a:pathLst>
                  <a:path w="31865" h="9423" extrusionOk="0">
                    <a:moveTo>
                      <a:pt x="31710" y="1"/>
                    </a:moveTo>
                    <a:cubicBezTo>
                      <a:pt x="31080" y="155"/>
                      <a:pt x="30457" y="316"/>
                      <a:pt x="29834" y="477"/>
                    </a:cubicBezTo>
                    <a:cubicBezTo>
                      <a:pt x="27011" y="1196"/>
                      <a:pt x="24195" y="1944"/>
                      <a:pt x="21387" y="2721"/>
                    </a:cubicBezTo>
                    <a:cubicBezTo>
                      <a:pt x="18572" y="3506"/>
                      <a:pt x="15757" y="4319"/>
                      <a:pt x="12948" y="5162"/>
                    </a:cubicBezTo>
                    <a:cubicBezTo>
                      <a:pt x="10155" y="5998"/>
                      <a:pt x="7369" y="6871"/>
                      <a:pt x="4590" y="7765"/>
                    </a:cubicBezTo>
                    <a:cubicBezTo>
                      <a:pt x="3058" y="8264"/>
                      <a:pt x="1533" y="8770"/>
                      <a:pt x="1" y="9283"/>
                    </a:cubicBezTo>
                    <a:lnTo>
                      <a:pt x="221" y="9422"/>
                    </a:lnTo>
                    <a:cubicBezTo>
                      <a:pt x="1342" y="9048"/>
                      <a:pt x="2471" y="8674"/>
                      <a:pt x="3600" y="8308"/>
                    </a:cubicBezTo>
                    <a:cubicBezTo>
                      <a:pt x="6372" y="7399"/>
                      <a:pt x="9158" y="6526"/>
                      <a:pt x="11951" y="5683"/>
                    </a:cubicBezTo>
                    <a:cubicBezTo>
                      <a:pt x="14752" y="4833"/>
                      <a:pt x="17560" y="4011"/>
                      <a:pt x="20383" y="3220"/>
                    </a:cubicBezTo>
                    <a:cubicBezTo>
                      <a:pt x="23184" y="2435"/>
                      <a:pt x="25999" y="1673"/>
                      <a:pt x="28814" y="947"/>
                    </a:cubicBezTo>
                    <a:cubicBezTo>
                      <a:pt x="29834" y="683"/>
                      <a:pt x="30845" y="426"/>
                      <a:pt x="31864" y="177"/>
                    </a:cubicBezTo>
                    <a:lnTo>
                      <a:pt x="317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7"/>
              <p:cNvSpPr/>
              <p:nvPr/>
            </p:nvSpPr>
            <p:spPr>
              <a:xfrm>
                <a:off x="4895450" y="733200"/>
                <a:ext cx="832925" cy="228575"/>
              </a:xfrm>
              <a:custGeom>
                <a:avLst/>
                <a:gdLst/>
                <a:ahLst/>
                <a:cxnLst/>
                <a:rect l="l" t="t" r="r" b="b"/>
                <a:pathLst>
                  <a:path w="33317" h="9143" extrusionOk="0">
                    <a:moveTo>
                      <a:pt x="33118" y="0"/>
                    </a:moveTo>
                    <a:cubicBezTo>
                      <a:pt x="32429" y="147"/>
                      <a:pt x="31740" y="286"/>
                      <a:pt x="31051" y="440"/>
                    </a:cubicBezTo>
                    <a:cubicBezTo>
                      <a:pt x="27993" y="1093"/>
                      <a:pt x="24951" y="1804"/>
                      <a:pt x="21908" y="2566"/>
                    </a:cubicBezTo>
                    <a:cubicBezTo>
                      <a:pt x="18887" y="3321"/>
                      <a:pt x="15881" y="4128"/>
                      <a:pt x="12875" y="4986"/>
                    </a:cubicBezTo>
                    <a:cubicBezTo>
                      <a:pt x="9862" y="5844"/>
                      <a:pt x="6863" y="6760"/>
                      <a:pt x="3872" y="7721"/>
                    </a:cubicBezTo>
                    <a:cubicBezTo>
                      <a:pt x="2581" y="8131"/>
                      <a:pt x="1291" y="8556"/>
                      <a:pt x="1" y="8996"/>
                    </a:cubicBezTo>
                    <a:lnTo>
                      <a:pt x="191" y="9143"/>
                    </a:lnTo>
                    <a:cubicBezTo>
                      <a:pt x="1064" y="8850"/>
                      <a:pt x="1936" y="8564"/>
                      <a:pt x="2809" y="8278"/>
                    </a:cubicBezTo>
                    <a:cubicBezTo>
                      <a:pt x="5793" y="7303"/>
                      <a:pt x="8791" y="6379"/>
                      <a:pt x="11805" y="5514"/>
                    </a:cubicBezTo>
                    <a:cubicBezTo>
                      <a:pt x="14796" y="4641"/>
                      <a:pt x="17809" y="3820"/>
                      <a:pt x="20830" y="3050"/>
                    </a:cubicBezTo>
                    <a:cubicBezTo>
                      <a:pt x="23865" y="2280"/>
                      <a:pt x="26908" y="1555"/>
                      <a:pt x="29958" y="887"/>
                    </a:cubicBezTo>
                    <a:cubicBezTo>
                      <a:pt x="31080" y="638"/>
                      <a:pt x="32194" y="403"/>
                      <a:pt x="33316" y="169"/>
                    </a:cubicBezTo>
                    <a:lnTo>
                      <a:pt x="331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7"/>
              <p:cNvSpPr/>
              <p:nvPr/>
            </p:nvSpPr>
            <p:spPr>
              <a:xfrm>
                <a:off x="4923300" y="745300"/>
                <a:ext cx="404925" cy="315650"/>
              </a:xfrm>
              <a:custGeom>
                <a:avLst/>
                <a:gdLst/>
                <a:ahLst/>
                <a:cxnLst/>
                <a:rect l="l" t="t" r="r" b="b"/>
                <a:pathLst>
                  <a:path w="16197" h="12626" extrusionOk="0">
                    <a:moveTo>
                      <a:pt x="521" y="0"/>
                    </a:moveTo>
                    <a:lnTo>
                      <a:pt x="1" y="183"/>
                    </a:lnTo>
                    <a:cubicBezTo>
                      <a:pt x="500" y="682"/>
                      <a:pt x="1005" y="1173"/>
                      <a:pt x="1519" y="1657"/>
                    </a:cubicBezTo>
                    <a:cubicBezTo>
                      <a:pt x="3029" y="3087"/>
                      <a:pt x="4583" y="4458"/>
                      <a:pt x="6174" y="5778"/>
                    </a:cubicBezTo>
                    <a:cubicBezTo>
                      <a:pt x="7773" y="7097"/>
                      <a:pt x="9400" y="8366"/>
                      <a:pt x="11065" y="9583"/>
                    </a:cubicBezTo>
                    <a:cubicBezTo>
                      <a:pt x="12531" y="10639"/>
                      <a:pt x="14012" y="11658"/>
                      <a:pt x="15530" y="12625"/>
                    </a:cubicBezTo>
                    <a:lnTo>
                      <a:pt x="16197" y="12457"/>
                    </a:lnTo>
                    <a:cubicBezTo>
                      <a:pt x="14752" y="11533"/>
                      <a:pt x="13330" y="10573"/>
                      <a:pt x="11930" y="9575"/>
                    </a:cubicBezTo>
                    <a:cubicBezTo>
                      <a:pt x="10265" y="8388"/>
                      <a:pt x="8638" y="7149"/>
                      <a:pt x="7047" y="5844"/>
                    </a:cubicBezTo>
                    <a:cubicBezTo>
                      <a:pt x="5448" y="4546"/>
                      <a:pt x="3901" y="3197"/>
                      <a:pt x="2398" y="1804"/>
                    </a:cubicBezTo>
                    <a:cubicBezTo>
                      <a:pt x="1768" y="1210"/>
                      <a:pt x="1137" y="609"/>
                      <a:pt x="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7"/>
              <p:cNvSpPr/>
              <p:nvPr/>
            </p:nvSpPr>
            <p:spPr>
              <a:xfrm>
                <a:off x="5175900" y="668675"/>
                <a:ext cx="374675" cy="329225"/>
              </a:xfrm>
              <a:custGeom>
                <a:avLst/>
                <a:gdLst/>
                <a:ahLst/>
                <a:cxnLst/>
                <a:rect l="l" t="t" r="r" b="b"/>
                <a:pathLst>
                  <a:path w="14987" h="13169" extrusionOk="0">
                    <a:moveTo>
                      <a:pt x="572" y="0"/>
                    </a:moveTo>
                    <a:lnTo>
                      <a:pt x="0" y="154"/>
                    </a:lnTo>
                    <a:lnTo>
                      <a:pt x="139" y="279"/>
                    </a:lnTo>
                    <a:lnTo>
                      <a:pt x="4722" y="4407"/>
                    </a:lnTo>
                    <a:lnTo>
                      <a:pt x="9297" y="8527"/>
                    </a:lnTo>
                    <a:lnTo>
                      <a:pt x="13857" y="12640"/>
                    </a:lnTo>
                    <a:lnTo>
                      <a:pt x="14436" y="13168"/>
                    </a:lnTo>
                    <a:lnTo>
                      <a:pt x="14986" y="12992"/>
                    </a:lnTo>
                    <a:lnTo>
                      <a:pt x="14759" y="12787"/>
                    </a:lnTo>
                    <a:lnTo>
                      <a:pt x="10177" y="8659"/>
                    </a:lnTo>
                    <a:lnTo>
                      <a:pt x="5602" y="4539"/>
                    </a:lnTo>
                    <a:lnTo>
                      <a:pt x="1041" y="426"/>
                    </a:lnTo>
                    <a:lnTo>
                      <a:pt x="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7"/>
              <p:cNvSpPr/>
              <p:nvPr/>
            </p:nvSpPr>
            <p:spPr>
              <a:xfrm>
                <a:off x="5391800" y="617900"/>
                <a:ext cx="360025" cy="313450"/>
              </a:xfrm>
              <a:custGeom>
                <a:avLst/>
                <a:gdLst/>
                <a:ahLst/>
                <a:cxnLst/>
                <a:rect l="l" t="t" r="r" b="b"/>
                <a:pathLst>
                  <a:path w="14401" h="12538" extrusionOk="0">
                    <a:moveTo>
                      <a:pt x="653" y="0"/>
                    </a:moveTo>
                    <a:lnTo>
                      <a:pt x="1" y="140"/>
                    </a:lnTo>
                    <a:cubicBezTo>
                      <a:pt x="214" y="301"/>
                      <a:pt x="434" y="455"/>
                      <a:pt x="646" y="616"/>
                    </a:cubicBezTo>
                    <a:cubicBezTo>
                      <a:pt x="2208" y="1797"/>
                      <a:pt x="3740" y="3021"/>
                      <a:pt x="5236" y="4290"/>
                    </a:cubicBezTo>
                    <a:cubicBezTo>
                      <a:pt x="6731" y="5558"/>
                      <a:pt x="8205" y="6885"/>
                      <a:pt x="9642" y="8256"/>
                    </a:cubicBezTo>
                    <a:cubicBezTo>
                      <a:pt x="11079" y="9620"/>
                      <a:pt x="12472" y="11027"/>
                      <a:pt x="13836" y="12479"/>
                    </a:cubicBezTo>
                    <a:lnTo>
                      <a:pt x="13895" y="12538"/>
                    </a:lnTo>
                    <a:lnTo>
                      <a:pt x="14401" y="12362"/>
                    </a:lnTo>
                    <a:cubicBezTo>
                      <a:pt x="13132" y="10998"/>
                      <a:pt x="11820" y="9664"/>
                      <a:pt x="10485" y="8373"/>
                    </a:cubicBezTo>
                    <a:cubicBezTo>
                      <a:pt x="9048" y="6988"/>
                      <a:pt x="7582" y="5653"/>
                      <a:pt x="6086" y="4363"/>
                    </a:cubicBezTo>
                    <a:cubicBezTo>
                      <a:pt x="4583" y="3072"/>
                      <a:pt x="3044" y="1826"/>
                      <a:pt x="1475" y="616"/>
                    </a:cubicBezTo>
                    <a:cubicBezTo>
                      <a:pt x="1196" y="411"/>
                      <a:pt x="925" y="206"/>
                      <a:pt x="6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7"/>
              <p:cNvSpPr/>
              <p:nvPr/>
            </p:nvSpPr>
            <p:spPr>
              <a:xfrm>
                <a:off x="5328200" y="632925"/>
                <a:ext cx="365350" cy="316950"/>
              </a:xfrm>
              <a:custGeom>
                <a:avLst/>
                <a:gdLst/>
                <a:ahLst/>
                <a:cxnLst/>
                <a:rect l="l" t="t" r="r" b="b"/>
                <a:pathLst>
                  <a:path w="14614" h="12678" extrusionOk="0">
                    <a:moveTo>
                      <a:pt x="360" y="1"/>
                    </a:moveTo>
                    <a:lnTo>
                      <a:pt x="1" y="81"/>
                    </a:lnTo>
                    <a:lnTo>
                      <a:pt x="514" y="536"/>
                    </a:lnTo>
                    <a:lnTo>
                      <a:pt x="5976" y="5316"/>
                    </a:lnTo>
                    <a:lnTo>
                      <a:pt x="11321" y="10001"/>
                    </a:lnTo>
                    <a:cubicBezTo>
                      <a:pt x="12318" y="10881"/>
                      <a:pt x="13315" y="11761"/>
                      <a:pt x="14290" y="12677"/>
                    </a:cubicBezTo>
                    <a:lnTo>
                      <a:pt x="14613" y="12567"/>
                    </a:lnTo>
                    <a:cubicBezTo>
                      <a:pt x="13792" y="11798"/>
                      <a:pt x="12956" y="11050"/>
                      <a:pt x="12113" y="10302"/>
                    </a:cubicBezTo>
                    <a:cubicBezTo>
                      <a:pt x="10361" y="8755"/>
                      <a:pt x="8594" y="7215"/>
                      <a:pt x="6834" y="5675"/>
                    </a:cubicBezTo>
                    <a:lnTo>
                      <a:pt x="3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7"/>
              <p:cNvSpPr/>
              <p:nvPr/>
            </p:nvSpPr>
            <p:spPr>
              <a:xfrm>
                <a:off x="4864100" y="767825"/>
                <a:ext cx="393025" cy="308700"/>
              </a:xfrm>
              <a:custGeom>
                <a:avLst/>
                <a:gdLst/>
                <a:ahLst/>
                <a:cxnLst/>
                <a:rect l="l" t="t" r="r" b="b"/>
                <a:pathLst>
                  <a:path w="15721" h="12348" extrusionOk="0">
                    <a:moveTo>
                      <a:pt x="316" y="1"/>
                    </a:moveTo>
                    <a:lnTo>
                      <a:pt x="1" y="111"/>
                    </a:lnTo>
                    <a:cubicBezTo>
                      <a:pt x="873" y="917"/>
                      <a:pt x="1760" y="1717"/>
                      <a:pt x="2648" y="2494"/>
                    </a:cubicBezTo>
                    <a:cubicBezTo>
                      <a:pt x="4290" y="3931"/>
                      <a:pt x="5962" y="5331"/>
                      <a:pt x="7662" y="6680"/>
                    </a:cubicBezTo>
                    <a:cubicBezTo>
                      <a:pt x="9363" y="8037"/>
                      <a:pt x="11101" y="9349"/>
                      <a:pt x="12883" y="10632"/>
                    </a:cubicBezTo>
                    <a:cubicBezTo>
                      <a:pt x="13689" y="11211"/>
                      <a:pt x="14503" y="11783"/>
                      <a:pt x="15324" y="12348"/>
                    </a:cubicBezTo>
                    <a:lnTo>
                      <a:pt x="15720" y="12252"/>
                    </a:lnTo>
                    <a:cubicBezTo>
                      <a:pt x="15038" y="11790"/>
                      <a:pt x="14364" y="11314"/>
                      <a:pt x="13689" y="10837"/>
                    </a:cubicBezTo>
                    <a:cubicBezTo>
                      <a:pt x="11930" y="9591"/>
                      <a:pt x="10199" y="8293"/>
                      <a:pt x="8491" y="6951"/>
                    </a:cubicBezTo>
                    <a:cubicBezTo>
                      <a:pt x="6790" y="5617"/>
                      <a:pt x="5111" y="4231"/>
                      <a:pt x="3454" y="2802"/>
                    </a:cubicBezTo>
                    <a:cubicBezTo>
                      <a:pt x="2391" y="1885"/>
                      <a:pt x="1350" y="954"/>
                      <a:pt x="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7"/>
              <p:cNvSpPr/>
              <p:nvPr/>
            </p:nvSpPr>
            <p:spPr>
              <a:xfrm>
                <a:off x="5116500" y="686450"/>
                <a:ext cx="364600" cy="330500"/>
              </a:xfrm>
              <a:custGeom>
                <a:avLst/>
                <a:gdLst/>
                <a:ahLst/>
                <a:cxnLst/>
                <a:rect l="l" t="t" r="r" b="b"/>
                <a:pathLst>
                  <a:path w="14584" h="13220" extrusionOk="0">
                    <a:moveTo>
                      <a:pt x="353" y="1"/>
                    </a:moveTo>
                    <a:lnTo>
                      <a:pt x="1" y="96"/>
                    </a:lnTo>
                    <a:cubicBezTo>
                      <a:pt x="191" y="250"/>
                      <a:pt x="382" y="404"/>
                      <a:pt x="580" y="565"/>
                    </a:cubicBezTo>
                    <a:cubicBezTo>
                      <a:pt x="2105" y="1812"/>
                      <a:pt x="3608" y="3095"/>
                      <a:pt x="5096" y="4414"/>
                    </a:cubicBezTo>
                    <a:cubicBezTo>
                      <a:pt x="6577" y="5727"/>
                      <a:pt x="8036" y="7068"/>
                      <a:pt x="9459" y="8425"/>
                    </a:cubicBezTo>
                    <a:cubicBezTo>
                      <a:pt x="10888" y="9796"/>
                      <a:pt x="12303" y="11196"/>
                      <a:pt x="13689" y="12626"/>
                    </a:cubicBezTo>
                    <a:cubicBezTo>
                      <a:pt x="13880" y="12824"/>
                      <a:pt x="14070" y="13022"/>
                      <a:pt x="14261" y="13220"/>
                    </a:cubicBezTo>
                    <a:lnTo>
                      <a:pt x="14584" y="13124"/>
                    </a:lnTo>
                    <a:lnTo>
                      <a:pt x="14378" y="12912"/>
                    </a:lnTo>
                    <a:cubicBezTo>
                      <a:pt x="13000" y="11475"/>
                      <a:pt x="11592" y="10067"/>
                      <a:pt x="10162" y="8689"/>
                    </a:cubicBezTo>
                    <a:cubicBezTo>
                      <a:pt x="8733" y="7310"/>
                      <a:pt x="7281" y="5961"/>
                      <a:pt x="5800" y="4642"/>
                    </a:cubicBezTo>
                    <a:cubicBezTo>
                      <a:pt x="4326" y="3322"/>
                      <a:pt x="2823" y="2031"/>
                      <a:pt x="1291" y="770"/>
                    </a:cubicBezTo>
                    <a:cubicBezTo>
                      <a:pt x="983" y="506"/>
                      <a:pt x="668" y="250"/>
                      <a:pt x="3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7"/>
              <p:cNvSpPr/>
              <p:nvPr/>
            </p:nvSpPr>
            <p:spPr>
              <a:xfrm>
                <a:off x="4833325" y="622125"/>
                <a:ext cx="923450" cy="378325"/>
              </a:xfrm>
              <a:custGeom>
                <a:avLst/>
                <a:gdLst/>
                <a:ahLst/>
                <a:cxnLst/>
                <a:rect l="l" t="t" r="r" b="b"/>
                <a:pathLst>
                  <a:path w="36938" h="15133" extrusionOk="0">
                    <a:moveTo>
                      <a:pt x="19862" y="0"/>
                    </a:moveTo>
                    <a:cubicBezTo>
                      <a:pt x="8893" y="0"/>
                      <a:pt x="0" y="1774"/>
                      <a:pt x="0" y="6650"/>
                    </a:cubicBezTo>
                    <a:cubicBezTo>
                      <a:pt x="0" y="11526"/>
                      <a:pt x="6665" y="15133"/>
                      <a:pt x="17633" y="15133"/>
                    </a:cubicBezTo>
                    <a:cubicBezTo>
                      <a:pt x="28594" y="15133"/>
                      <a:pt x="36937" y="12882"/>
                      <a:pt x="36937" y="8014"/>
                    </a:cubicBezTo>
                    <a:cubicBezTo>
                      <a:pt x="36937" y="3138"/>
                      <a:pt x="30837" y="0"/>
                      <a:pt x="19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7"/>
              <p:cNvSpPr/>
              <p:nvPr/>
            </p:nvSpPr>
            <p:spPr>
              <a:xfrm>
                <a:off x="4918000" y="651075"/>
                <a:ext cx="757950" cy="291650"/>
              </a:xfrm>
              <a:custGeom>
                <a:avLst/>
                <a:gdLst/>
                <a:ahLst/>
                <a:cxnLst/>
                <a:rect l="l" t="t" r="r" b="b"/>
                <a:pathLst>
                  <a:path w="30318" h="11666" extrusionOk="0">
                    <a:moveTo>
                      <a:pt x="16306" y="1"/>
                    </a:moveTo>
                    <a:cubicBezTo>
                      <a:pt x="7295" y="1"/>
                      <a:pt x="0" y="1372"/>
                      <a:pt x="0" y="5133"/>
                    </a:cubicBezTo>
                    <a:cubicBezTo>
                      <a:pt x="0" y="8887"/>
                      <a:pt x="5462" y="11665"/>
                      <a:pt x="14473" y="11665"/>
                    </a:cubicBezTo>
                    <a:cubicBezTo>
                      <a:pt x="23477" y="11665"/>
                      <a:pt x="30317" y="9935"/>
                      <a:pt x="30317" y="6181"/>
                    </a:cubicBezTo>
                    <a:cubicBezTo>
                      <a:pt x="30317" y="2420"/>
                      <a:pt x="25310" y="1"/>
                      <a:pt x="163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7"/>
              <p:cNvSpPr/>
              <p:nvPr/>
            </p:nvSpPr>
            <p:spPr>
              <a:xfrm>
                <a:off x="4918550" y="651075"/>
                <a:ext cx="757400" cy="196525"/>
              </a:xfrm>
              <a:custGeom>
                <a:avLst/>
                <a:gdLst/>
                <a:ahLst/>
                <a:cxnLst/>
                <a:rect l="l" t="t" r="r" b="b"/>
                <a:pathLst>
                  <a:path w="30296" h="7861" extrusionOk="0">
                    <a:moveTo>
                      <a:pt x="16277" y="1"/>
                    </a:moveTo>
                    <a:cubicBezTo>
                      <a:pt x="7589" y="1"/>
                      <a:pt x="484" y="1284"/>
                      <a:pt x="0" y="4752"/>
                    </a:cubicBezTo>
                    <a:cubicBezTo>
                      <a:pt x="1819" y="2193"/>
                      <a:pt x="8197" y="1218"/>
                      <a:pt x="15786" y="1218"/>
                    </a:cubicBezTo>
                    <a:cubicBezTo>
                      <a:pt x="24796" y="1218"/>
                      <a:pt x="29804" y="3637"/>
                      <a:pt x="29804" y="7391"/>
                    </a:cubicBezTo>
                    <a:cubicBezTo>
                      <a:pt x="29804" y="7552"/>
                      <a:pt x="29789" y="7706"/>
                      <a:pt x="29767" y="7860"/>
                    </a:cubicBezTo>
                    <a:cubicBezTo>
                      <a:pt x="30112" y="7369"/>
                      <a:pt x="30295" y="6782"/>
                      <a:pt x="30295" y="6174"/>
                    </a:cubicBezTo>
                    <a:cubicBezTo>
                      <a:pt x="30295" y="2420"/>
                      <a:pt x="25288" y="1"/>
                      <a:pt x="162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7"/>
              <p:cNvSpPr/>
              <p:nvPr/>
            </p:nvSpPr>
            <p:spPr>
              <a:xfrm>
                <a:off x="4938350" y="651075"/>
                <a:ext cx="681875" cy="291475"/>
              </a:xfrm>
              <a:custGeom>
                <a:avLst/>
                <a:gdLst/>
                <a:ahLst/>
                <a:cxnLst/>
                <a:rect l="l" t="t" r="r" b="b"/>
                <a:pathLst>
                  <a:path w="27275" h="11659" extrusionOk="0">
                    <a:moveTo>
                      <a:pt x="15485" y="1"/>
                    </a:moveTo>
                    <a:cubicBezTo>
                      <a:pt x="8285" y="1"/>
                      <a:pt x="2170" y="880"/>
                      <a:pt x="15" y="3153"/>
                    </a:cubicBezTo>
                    <a:cubicBezTo>
                      <a:pt x="0" y="3300"/>
                      <a:pt x="0" y="3446"/>
                      <a:pt x="15" y="3586"/>
                    </a:cubicBezTo>
                    <a:cubicBezTo>
                      <a:pt x="22" y="3732"/>
                      <a:pt x="51" y="3872"/>
                      <a:pt x="81" y="4011"/>
                    </a:cubicBezTo>
                    <a:cubicBezTo>
                      <a:pt x="88" y="4026"/>
                      <a:pt x="95" y="4048"/>
                      <a:pt x="103" y="4070"/>
                    </a:cubicBezTo>
                    <a:cubicBezTo>
                      <a:pt x="110" y="4106"/>
                      <a:pt x="117" y="4143"/>
                      <a:pt x="132" y="4180"/>
                    </a:cubicBezTo>
                    <a:cubicBezTo>
                      <a:pt x="147" y="4209"/>
                      <a:pt x="161" y="4268"/>
                      <a:pt x="183" y="4312"/>
                    </a:cubicBezTo>
                    <a:cubicBezTo>
                      <a:pt x="191" y="4341"/>
                      <a:pt x="205" y="4370"/>
                      <a:pt x="220" y="4392"/>
                    </a:cubicBezTo>
                    <a:cubicBezTo>
                      <a:pt x="235" y="4436"/>
                      <a:pt x="257" y="4488"/>
                      <a:pt x="279" y="4524"/>
                    </a:cubicBezTo>
                    <a:cubicBezTo>
                      <a:pt x="286" y="4546"/>
                      <a:pt x="301" y="4568"/>
                      <a:pt x="308" y="4583"/>
                    </a:cubicBezTo>
                    <a:cubicBezTo>
                      <a:pt x="345" y="4649"/>
                      <a:pt x="381" y="4708"/>
                      <a:pt x="418" y="4759"/>
                    </a:cubicBezTo>
                    <a:cubicBezTo>
                      <a:pt x="1393" y="6247"/>
                      <a:pt x="2860" y="7670"/>
                      <a:pt x="4788" y="8997"/>
                    </a:cubicBezTo>
                    <a:cubicBezTo>
                      <a:pt x="5213" y="9290"/>
                      <a:pt x="5697" y="9503"/>
                      <a:pt x="6203" y="9627"/>
                    </a:cubicBezTo>
                    <a:cubicBezTo>
                      <a:pt x="6283" y="9649"/>
                      <a:pt x="6371" y="9664"/>
                      <a:pt x="6452" y="9679"/>
                    </a:cubicBezTo>
                    <a:cubicBezTo>
                      <a:pt x="6687" y="9722"/>
                      <a:pt x="6921" y="9737"/>
                      <a:pt x="7163" y="9737"/>
                    </a:cubicBezTo>
                    <a:lnTo>
                      <a:pt x="7222" y="9737"/>
                    </a:lnTo>
                    <a:cubicBezTo>
                      <a:pt x="7750" y="9730"/>
                      <a:pt x="8263" y="9620"/>
                      <a:pt x="8747" y="9407"/>
                    </a:cubicBezTo>
                    <a:lnTo>
                      <a:pt x="8850" y="9356"/>
                    </a:lnTo>
                    <a:lnTo>
                      <a:pt x="8864" y="9349"/>
                    </a:lnTo>
                    <a:cubicBezTo>
                      <a:pt x="8960" y="9305"/>
                      <a:pt x="9040" y="9268"/>
                      <a:pt x="9106" y="9224"/>
                    </a:cubicBezTo>
                    <a:cubicBezTo>
                      <a:pt x="9165" y="9195"/>
                      <a:pt x="9216" y="9158"/>
                      <a:pt x="9275" y="9121"/>
                    </a:cubicBezTo>
                    <a:lnTo>
                      <a:pt x="9311" y="9158"/>
                    </a:lnTo>
                    <a:lnTo>
                      <a:pt x="9436" y="9246"/>
                    </a:lnTo>
                    <a:cubicBezTo>
                      <a:pt x="9487" y="9283"/>
                      <a:pt x="9531" y="9319"/>
                      <a:pt x="9583" y="9356"/>
                    </a:cubicBezTo>
                    <a:lnTo>
                      <a:pt x="9737" y="9466"/>
                    </a:lnTo>
                    <a:lnTo>
                      <a:pt x="9847" y="9547"/>
                    </a:lnTo>
                    <a:lnTo>
                      <a:pt x="9927" y="9605"/>
                    </a:lnTo>
                    <a:lnTo>
                      <a:pt x="9993" y="9649"/>
                    </a:lnTo>
                    <a:lnTo>
                      <a:pt x="10118" y="9737"/>
                    </a:lnTo>
                    <a:lnTo>
                      <a:pt x="10213" y="9796"/>
                    </a:lnTo>
                    <a:lnTo>
                      <a:pt x="10287" y="9847"/>
                    </a:lnTo>
                    <a:lnTo>
                      <a:pt x="10404" y="9920"/>
                    </a:lnTo>
                    <a:cubicBezTo>
                      <a:pt x="10433" y="9942"/>
                      <a:pt x="10463" y="9957"/>
                      <a:pt x="10492" y="9979"/>
                    </a:cubicBezTo>
                    <a:lnTo>
                      <a:pt x="10529" y="10001"/>
                    </a:lnTo>
                    <a:lnTo>
                      <a:pt x="10683" y="10096"/>
                    </a:lnTo>
                    <a:lnTo>
                      <a:pt x="10771" y="10148"/>
                    </a:lnTo>
                    <a:lnTo>
                      <a:pt x="10851" y="10192"/>
                    </a:lnTo>
                    <a:cubicBezTo>
                      <a:pt x="10888" y="10214"/>
                      <a:pt x="10924" y="10236"/>
                      <a:pt x="10968" y="10258"/>
                    </a:cubicBezTo>
                    <a:lnTo>
                      <a:pt x="11056" y="10309"/>
                    </a:lnTo>
                    <a:lnTo>
                      <a:pt x="11144" y="10360"/>
                    </a:lnTo>
                    <a:lnTo>
                      <a:pt x="11254" y="10419"/>
                    </a:lnTo>
                    <a:lnTo>
                      <a:pt x="11342" y="10470"/>
                    </a:lnTo>
                    <a:lnTo>
                      <a:pt x="11430" y="10522"/>
                    </a:lnTo>
                    <a:cubicBezTo>
                      <a:pt x="11467" y="10536"/>
                      <a:pt x="11504" y="10558"/>
                      <a:pt x="11548" y="10580"/>
                    </a:cubicBezTo>
                    <a:lnTo>
                      <a:pt x="11636" y="10624"/>
                    </a:lnTo>
                    <a:lnTo>
                      <a:pt x="11716" y="10668"/>
                    </a:lnTo>
                    <a:lnTo>
                      <a:pt x="11841" y="10727"/>
                    </a:lnTo>
                    <a:lnTo>
                      <a:pt x="11936" y="10771"/>
                    </a:lnTo>
                    <a:lnTo>
                      <a:pt x="12017" y="10808"/>
                    </a:lnTo>
                    <a:lnTo>
                      <a:pt x="12142" y="10866"/>
                    </a:lnTo>
                    <a:lnTo>
                      <a:pt x="12244" y="10910"/>
                    </a:lnTo>
                    <a:lnTo>
                      <a:pt x="12318" y="10947"/>
                    </a:lnTo>
                    <a:lnTo>
                      <a:pt x="12442" y="10998"/>
                    </a:lnTo>
                    <a:lnTo>
                      <a:pt x="12545" y="11042"/>
                    </a:lnTo>
                    <a:lnTo>
                      <a:pt x="12633" y="11079"/>
                    </a:lnTo>
                    <a:lnTo>
                      <a:pt x="12757" y="11130"/>
                    </a:lnTo>
                    <a:lnTo>
                      <a:pt x="12867" y="11174"/>
                    </a:lnTo>
                    <a:lnTo>
                      <a:pt x="12941" y="11196"/>
                    </a:lnTo>
                    <a:lnTo>
                      <a:pt x="13073" y="11248"/>
                    </a:lnTo>
                    <a:lnTo>
                      <a:pt x="13183" y="11284"/>
                    </a:lnTo>
                    <a:lnTo>
                      <a:pt x="13263" y="11313"/>
                    </a:lnTo>
                    <a:cubicBezTo>
                      <a:pt x="13300" y="11328"/>
                      <a:pt x="13344" y="11343"/>
                      <a:pt x="13388" y="11357"/>
                    </a:cubicBezTo>
                    <a:lnTo>
                      <a:pt x="13498" y="11394"/>
                    </a:lnTo>
                    <a:lnTo>
                      <a:pt x="13593" y="11423"/>
                    </a:lnTo>
                    <a:lnTo>
                      <a:pt x="13689" y="11453"/>
                    </a:lnTo>
                    <a:lnTo>
                      <a:pt x="13733" y="11467"/>
                    </a:lnTo>
                    <a:cubicBezTo>
                      <a:pt x="14077" y="11577"/>
                      <a:pt x="14429" y="11636"/>
                      <a:pt x="14788" y="11658"/>
                    </a:cubicBezTo>
                    <a:cubicBezTo>
                      <a:pt x="15008" y="11651"/>
                      <a:pt x="15228" y="11651"/>
                      <a:pt x="15441" y="11643"/>
                    </a:cubicBezTo>
                    <a:cubicBezTo>
                      <a:pt x="15859" y="11599"/>
                      <a:pt x="16269" y="11497"/>
                      <a:pt x="16658" y="11335"/>
                    </a:cubicBezTo>
                    <a:lnTo>
                      <a:pt x="16673" y="11328"/>
                    </a:lnTo>
                    <a:cubicBezTo>
                      <a:pt x="16731" y="11299"/>
                      <a:pt x="16797" y="11270"/>
                      <a:pt x="16856" y="11240"/>
                    </a:cubicBezTo>
                    <a:lnTo>
                      <a:pt x="16893" y="11226"/>
                    </a:lnTo>
                    <a:lnTo>
                      <a:pt x="16929" y="11211"/>
                    </a:lnTo>
                    <a:lnTo>
                      <a:pt x="17010" y="11174"/>
                    </a:lnTo>
                    <a:cubicBezTo>
                      <a:pt x="17120" y="11116"/>
                      <a:pt x="17230" y="11057"/>
                      <a:pt x="17332" y="10991"/>
                    </a:cubicBezTo>
                    <a:cubicBezTo>
                      <a:pt x="17376" y="10962"/>
                      <a:pt x="17428" y="10932"/>
                      <a:pt x="17472" y="10896"/>
                    </a:cubicBezTo>
                    <a:lnTo>
                      <a:pt x="17508" y="10866"/>
                    </a:lnTo>
                    <a:cubicBezTo>
                      <a:pt x="17538" y="10844"/>
                      <a:pt x="17574" y="10822"/>
                      <a:pt x="17604" y="10793"/>
                    </a:cubicBezTo>
                    <a:cubicBezTo>
                      <a:pt x="17618" y="10786"/>
                      <a:pt x="17626" y="10771"/>
                      <a:pt x="17633" y="10764"/>
                    </a:cubicBezTo>
                    <a:cubicBezTo>
                      <a:pt x="17714" y="10698"/>
                      <a:pt x="17787" y="10617"/>
                      <a:pt x="17860" y="10536"/>
                    </a:cubicBezTo>
                    <a:lnTo>
                      <a:pt x="17882" y="10514"/>
                    </a:lnTo>
                    <a:cubicBezTo>
                      <a:pt x="17912" y="10478"/>
                      <a:pt x="17934" y="10441"/>
                      <a:pt x="17963" y="10397"/>
                    </a:cubicBezTo>
                    <a:lnTo>
                      <a:pt x="17978" y="10390"/>
                    </a:lnTo>
                    <a:cubicBezTo>
                      <a:pt x="18234" y="10001"/>
                      <a:pt x="18359" y="9539"/>
                      <a:pt x="18330" y="9077"/>
                    </a:cubicBezTo>
                    <a:cubicBezTo>
                      <a:pt x="19143" y="9063"/>
                      <a:pt x="19935" y="8799"/>
                      <a:pt x="20602" y="8322"/>
                    </a:cubicBezTo>
                    <a:lnTo>
                      <a:pt x="20632" y="8300"/>
                    </a:lnTo>
                    <a:cubicBezTo>
                      <a:pt x="20683" y="8263"/>
                      <a:pt x="20727" y="8227"/>
                      <a:pt x="20778" y="8190"/>
                    </a:cubicBezTo>
                    <a:lnTo>
                      <a:pt x="20852" y="8124"/>
                    </a:lnTo>
                    <a:lnTo>
                      <a:pt x="20896" y="8088"/>
                    </a:lnTo>
                    <a:lnTo>
                      <a:pt x="20954" y="8036"/>
                    </a:lnTo>
                    <a:lnTo>
                      <a:pt x="20969" y="8022"/>
                    </a:lnTo>
                    <a:lnTo>
                      <a:pt x="20998" y="8000"/>
                    </a:lnTo>
                    <a:lnTo>
                      <a:pt x="21013" y="7978"/>
                    </a:lnTo>
                    <a:cubicBezTo>
                      <a:pt x="21057" y="7934"/>
                      <a:pt x="21101" y="7890"/>
                      <a:pt x="21145" y="7846"/>
                    </a:cubicBezTo>
                    <a:lnTo>
                      <a:pt x="21160" y="7831"/>
                    </a:lnTo>
                    <a:lnTo>
                      <a:pt x="21167" y="7824"/>
                    </a:lnTo>
                    <a:cubicBezTo>
                      <a:pt x="21196" y="7794"/>
                      <a:pt x="21226" y="7758"/>
                      <a:pt x="21255" y="7721"/>
                    </a:cubicBezTo>
                    <a:cubicBezTo>
                      <a:pt x="21262" y="7728"/>
                      <a:pt x="21277" y="7736"/>
                      <a:pt x="21284" y="7743"/>
                    </a:cubicBezTo>
                    <a:lnTo>
                      <a:pt x="21394" y="7794"/>
                    </a:lnTo>
                    <a:lnTo>
                      <a:pt x="21468" y="7831"/>
                    </a:lnTo>
                    <a:lnTo>
                      <a:pt x="21585" y="7890"/>
                    </a:lnTo>
                    <a:lnTo>
                      <a:pt x="21695" y="7941"/>
                    </a:lnTo>
                    <a:lnTo>
                      <a:pt x="21775" y="7978"/>
                    </a:lnTo>
                    <a:lnTo>
                      <a:pt x="21893" y="8036"/>
                    </a:lnTo>
                    <a:lnTo>
                      <a:pt x="22010" y="8088"/>
                    </a:lnTo>
                    <a:lnTo>
                      <a:pt x="22091" y="8124"/>
                    </a:lnTo>
                    <a:lnTo>
                      <a:pt x="22179" y="8161"/>
                    </a:lnTo>
                    <a:lnTo>
                      <a:pt x="22223" y="8183"/>
                    </a:lnTo>
                    <a:cubicBezTo>
                      <a:pt x="22758" y="8410"/>
                      <a:pt x="23337" y="8527"/>
                      <a:pt x="23916" y="8527"/>
                    </a:cubicBezTo>
                    <a:cubicBezTo>
                      <a:pt x="24334" y="8527"/>
                      <a:pt x="24745" y="8469"/>
                      <a:pt x="25148" y="8344"/>
                    </a:cubicBezTo>
                    <a:lnTo>
                      <a:pt x="25163" y="8337"/>
                    </a:lnTo>
                    <a:cubicBezTo>
                      <a:pt x="25229" y="8315"/>
                      <a:pt x="25287" y="8293"/>
                      <a:pt x="25353" y="8271"/>
                    </a:cubicBezTo>
                    <a:lnTo>
                      <a:pt x="25427" y="8249"/>
                    </a:lnTo>
                    <a:cubicBezTo>
                      <a:pt x="25456" y="8234"/>
                      <a:pt x="25485" y="8227"/>
                      <a:pt x="25507" y="8219"/>
                    </a:cubicBezTo>
                    <a:cubicBezTo>
                      <a:pt x="25632" y="8175"/>
                      <a:pt x="25742" y="8124"/>
                      <a:pt x="25852" y="8073"/>
                    </a:cubicBezTo>
                    <a:cubicBezTo>
                      <a:pt x="25903" y="8051"/>
                      <a:pt x="25955" y="8022"/>
                      <a:pt x="25999" y="8000"/>
                    </a:cubicBezTo>
                    <a:lnTo>
                      <a:pt x="26043" y="7970"/>
                    </a:lnTo>
                    <a:cubicBezTo>
                      <a:pt x="26072" y="7956"/>
                      <a:pt x="26109" y="7934"/>
                      <a:pt x="26153" y="7904"/>
                    </a:cubicBezTo>
                    <a:lnTo>
                      <a:pt x="26175" y="7882"/>
                    </a:lnTo>
                    <a:cubicBezTo>
                      <a:pt x="26263" y="7824"/>
                      <a:pt x="26351" y="7750"/>
                      <a:pt x="26424" y="7677"/>
                    </a:cubicBezTo>
                    <a:lnTo>
                      <a:pt x="26446" y="7655"/>
                    </a:lnTo>
                    <a:cubicBezTo>
                      <a:pt x="26475" y="7626"/>
                      <a:pt x="26512" y="7589"/>
                      <a:pt x="26541" y="7552"/>
                    </a:cubicBezTo>
                    <a:lnTo>
                      <a:pt x="26548" y="7538"/>
                    </a:lnTo>
                    <a:cubicBezTo>
                      <a:pt x="27274" y="6687"/>
                      <a:pt x="27172" y="5419"/>
                      <a:pt x="26336" y="4678"/>
                    </a:cubicBezTo>
                    <a:cubicBezTo>
                      <a:pt x="24877" y="3424"/>
                      <a:pt x="23242" y="2383"/>
                      <a:pt x="21497" y="1584"/>
                    </a:cubicBezTo>
                    <a:cubicBezTo>
                      <a:pt x="21255" y="1474"/>
                      <a:pt x="21006" y="1386"/>
                      <a:pt x="20749" y="1335"/>
                    </a:cubicBezTo>
                    <a:cubicBezTo>
                      <a:pt x="21050" y="1115"/>
                      <a:pt x="21262" y="800"/>
                      <a:pt x="21350" y="433"/>
                    </a:cubicBezTo>
                    <a:lnTo>
                      <a:pt x="21350" y="418"/>
                    </a:lnTo>
                    <a:cubicBezTo>
                      <a:pt x="19642" y="147"/>
                      <a:pt x="17684" y="1"/>
                      <a:pt x="154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7"/>
              <p:cNvSpPr/>
              <p:nvPr/>
            </p:nvSpPr>
            <p:spPr>
              <a:xfrm>
                <a:off x="5356250" y="594600"/>
                <a:ext cx="198850" cy="170825"/>
              </a:xfrm>
              <a:custGeom>
                <a:avLst/>
                <a:gdLst/>
                <a:ahLst/>
                <a:cxnLst/>
                <a:rect l="l" t="t" r="r" b="b"/>
                <a:pathLst>
                  <a:path w="7954" h="6833" extrusionOk="0">
                    <a:moveTo>
                      <a:pt x="3879" y="1"/>
                    </a:moveTo>
                    <a:cubicBezTo>
                      <a:pt x="3852" y="1"/>
                      <a:pt x="3825" y="1"/>
                      <a:pt x="3798" y="1"/>
                    </a:cubicBezTo>
                    <a:cubicBezTo>
                      <a:pt x="1665" y="45"/>
                      <a:pt x="1" y="1226"/>
                      <a:pt x="37" y="3359"/>
                    </a:cubicBezTo>
                    <a:cubicBezTo>
                      <a:pt x="74" y="5493"/>
                      <a:pt x="1797" y="6629"/>
                      <a:pt x="3923" y="6813"/>
                    </a:cubicBezTo>
                    <a:cubicBezTo>
                      <a:pt x="4090" y="6826"/>
                      <a:pt x="4252" y="6833"/>
                      <a:pt x="4410" y="6833"/>
                    </a:cubicBezTo>
                    <a:cubicBezTo>
                      <a:pt x="6627" y="6833"/>
                      <a:pt x="7953" y="5512"/>
                      <a:pt x="7919" y="3521"/>
                    </a:cubicBezTo>
                    <a:cubicBezTo>
                      <a:pt x="7875" y="1414"/>
                      <a:pt x="5981" y="1"/>
                      <a:pt x="38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7"/>
              <p:cNvSpPr/>
              <p:nvPr/>
            </p:nvSpPr>
            <p:spPr>
              <a:xfrm>
                <a:off x="5374950" y="605250"/>
                <a:ext cx="180300" cy="160000"/>
              </a:xfrm>
              <a:custGeom>
                <a:avLst/>
                <a:gdLst/>
                <a:ahLst/>
                <a:cxnLst/>
                <a:rect l="l" t="t" r="r" b="b"/>
                <a:pathLst>
                  <a:path w="7212" h="6400" extrusionOk="0">
                    <a:moveTo>
                      <a:pt x="5074" y="1"/>
                    </a:moveTo>
                    <a:lnTo>
                      <a:pt x="5074" y="1"/>
                    </a:lnTo>
                    <a:cubicBezTo>
                      <a:pt x="5587" y="594"/>
                      <a:pt x="5873" y="1342"/>
                      <a:pt x="5888" y="2119"/>
                    </a:cubicBezTo>
                    <a:cubicBezTo>
                      <a:pt x="5922" y="4111"/>
                      <a:pt x="4596" y="5432"/>
                      <a:pt x="2379" y="5432"/>
                    </a:cubicBezTo>
                    <a:cubicBezTo>
                      <a:pt x="2221" y="5432"/>
                      <a:pt x="2059" y="5425"/>
                      <a:pt x="1892" y="5411"/>
                    </a:cubicBezTo>
                    <a:cubicBezTo>
                      <a:pt x="1239" y="5360"/>
                      <a:pt x="594" y="5199"/>
                      <a:pt x="0" y="4928"/>
                    </a:cubicBezTo>
                    <a:lnTo>
                      <a:pt x="0" y="4928"/>
                    </a:lnTo>
                    <a:cubicBezTo>
                      <a:pt x="697" y="5785"/>
                      <a:pt x="1863" y="6269"/>
                      <a:pt x="3182" y="6379"/>
                    </a:cubicBezTo>
                    <a:cubicBezTo>
                      <a:pt x="3349" y="6393"/>
                      <a:pt x="3511" y="6400"/>
                      <a:pt x="3669" y="6400"/>
                    </a:cubicBezTo>
                    <a:cubicBezTo>
                      <a:pt x="5880" y="6400"/>
                      <a:pt x="7212" y="5079"/>
                      <a:pt x="7171" y="3087"/>
                    </a:cubicBezTo>
                    <a:cubicBezTo>
                      <a:pt x="7149" y="1680"/>
                      <a:pt x="6276" y="572"/>
                      <a:pt x="5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7"/>
              <p:cNvSpPr/>
              <p:nvPr/>
            </p:nvSpPr>
            <p:spPr>
              <a:xfrm>
                <a:off x="5408775" y="562900"/>
                <a:ext cx="80750" cy="77050"/>
              </a:xfrm>
              <a:custGeom>
                <a:avLst/>
                <a:gdLst/>
                <a:ahLst/>
                <a:cxnLst/>
                <a:rect l="l" t="t" r="r" b="b"/>
                <a:pathLst>
                  <a:path w="3230" h="3082" extrusionOk="0">
                    <a:moveTo>
                      <a:pt x="1601" y="1"/>
                    </a:moveTo>
                    <a:cubicBezTo>
                      <a:pt x="1597" y="1"/>
                      <a:pt x="1592" y="1"/>
                      <a:pt x="1587" y="1"/>
                    </a:cubicBezTo>
                    <a:cubicBezTo>
                      <a:pt x="1133" y="16"/>
                      <a:pt x="1353" y="1130"/>
                      <a:pt x="1353" y="1130"/>
                    </a:cubicBezTo>
                    <a:cubicBezTo>
                      <a:pt x="1353" y="1130"/>
                      <a:pt x="978" y="491"/>
                      <a:pt x="653" y="491"/>
                    </a:cubicBezTo>
                    <a:cubicBezTo>
                      <a:pt x="587" y="491"/>
                      <a:pt x="524" y="517"/>
                      <a:pt x="466" y="580"/>
                    </a:cubicBezTo>
                    <a:cubicBezTo>
                      <a:pt x="114" y="954"/>
                      <a:pt x="1214" y="1438"/>
                      <a:pt x="1214" y="1438"/>
                    </a:cubicBezTo>
                    <a:cubicBezTo>
                      <a:pt x="1214" y="1438"/>
                      <a:pt x="856" y="1358"/>
                      <a:pt x="535" y="1358"/>
                    </a:cubicBezTo>
                    <a:cubicBezTo>
                      <a:pt x="290" y="1358"/>
                      <a:pt x="66" y="1405"/>
                      <a:pt x="40" y="1570"/>
                    </a:cubicBezTo>
                    <a:cubicBezTo>
                      <a:pt x="0" y="1837"/>
                      <a:pt x="488" y="1879"/>
                      <a:pt x="796" y="1879"/>
                    </a:cubicBezTo>
                    <a:cubicBezTo>
                      <a:pt x="935" y="1879"/>
                      <a:pt x="1038" y="1871"/>
                      <a:pt x="1038" y="1871"/>
                    </a:cubicBezTo>
                    <a:lnTo>
                      <a:pt x="1038" y="1871"/>
                    </a:lnTo>
                    <a:cubicBezTo>
                      <a:pt x="1037" y="1871"/>
                      <a:pt x="55" y="2259"/>
                      <a:pt x="414" y="2596"/>
                    </a:cubicBezTo>
                    <a:cubicBezTo>
                      <a:pt x="468" y="2647"/>
                      <a:pt x="528" y="2669"/>
                      <a:pt x="591" y="2669"/>
                    </a:cubicBezTo>
                    <a:cubicBezTo>
                      <a:pt x="947" y="2669"/>
                      <a:pt x="1397" y="1981"/>
                      <a:pt x="1397" y="1981"/>
                    </a:cubicBezTo>
                    <a:lnTo>
                      <a:pt x="1397" y="1981"/>
                    </a:lnTo>
                    <a:cubicBezTo>
                      <a:pt x="1397" y="1981"/>
                      <a:pt x="1155" y="3081"/>
                      <a:pt x="1616" y="3081"/>
                    </a:cubicBezTo>
                    <a:cubicBezTo>
                      <a:pt x="1623" y="3081"/>
                      <a:pt x="1631" y="3081"/>
                      <a:pt x="1639" y="3080"/>
                    </a:cubicBezTo>
                    <a:cubicBezTo>
                      <a:pt x="2137" y="3044"/>
                      <a:pt x="1764" y="2003"/>
                      <a:pt x="1763" y="2003"/>
                    </a:cubicBezTo>
                    <a:lnTo>
                      <a:pt x="1763" y="2003"/>
                    </a:lnTo>
                    <a:cubicBezTo>
                      <a:pt x="1764" y="2003"/>
                      <a:pt x="2120" y="2631"/>
                      <a:pt x="2451" y="2631"/>
                    </a:cubicBezTo>
                    <a:cubicBezTo>
                      <a:pt x="2512" y="2631"/>
                      <a:pt x="2572" y="2610"/>
                      <a:pt x="2629" y="2560"/>
                    </a:cubicBezTo>
                    <a:cubicBezTo>
                      <a:pt x="2988" y="2230"/>
                      <a:pt x="1961" y="1805"/>
                      <a:pt x="1961" y="1805"/>
                    </a:cubicBezTo>
                    <a:lnTo>
                      <a:pt x="1961" y="1805"/>
                    </a:lnTo>
                    <a:cubicBezTo>
                      <a:pt x="1961" y="1805"/>
                      <a:pt x="2292" y="1850"/>
                      <a:pt x="2611" y="1850"/>
                    </a:cubicBezTo>
                    <a:cubicBezTo>
                      <a:pt x="2909" y="1850"/>
                      <a:pt x="3197" y="1810"/>
                      <a:pt x="3193" y="1658"/>
                    </a:cubicBezTo>
                    <a:cubicBezTo>
                      <a:pt x="3190" y="1514"/>
                      <a:pt x="2923" y="1476"/>
                      <a:pt x="2639" y="1476"/>
                    </a:cubicBezTo>
                    <a:cubicBezTo>
                      <a:pt x="2315" y="1476"/>
                      <a:pt x="1969" y="1526"/>
                      <a:pt x="1969" y="1526"/>
                    </a:cubicBezTo>
                    <a:cubicBezTo>
                      <a:pt x="1969" y="1526"/>
                      <a:pt x="3230" y="925"/>
                      <a:pt x="2988" y="558"/>
                    </a:cubicBezTo>
                    <a:cubicBezTo>
                      <a:pt x="2950" y="500"/>
                      <a:pt x="2897" y="476"/>
                      <a:pt x="2835" y="476"/>
                    </a:cubicBezTo>
                    <a:cubicBezTo>
                      <a:pt x="2511" y="476"/>
                      <a:pt x="1929" y="1140"/>
                      <a:pt x="1837" y="1233"/>
                    </a:cubicBezTo>
                    <a:cubicBezTo>
                      <a:pt x="1844" y="1051"/>
                      <a:pt x="2038" y="1"/>
                      <a:pt x="16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7"/>
              <p:cNvSpPr/>
              <p:nvPr/>
            </p:nvSpPr>
            <p:spPr>
              <a:xfrm>
                <a:off x="5368350" y="626050"/>
                <a:ext cx="34900" cy="69800"/>
              </a:xfrm>
              <a:custGeom>
                <a:avLst/>
                <a:gdLst/>
                <a:ahLst/>
                <a:cxnLst/>
                <a:rect l="l" t="t" r="r" b="b"/>
                <a:pathLst>
                  <a:path w="1396" h="2792" extrusionOk="0">
                    <a:moveTo>
                      <a:pt x="1007" y="0"/>
                    </a:moveTo>
                    <a:cubicBezTo>
                      <a:pt x="943" y="0"/>
                      <a:pt x="878" y="27"/>
                      <a:pt x="822" y="92"/>
                    </a:cubicBezTo>
                    <a:cubicBezTo>
                      <a:pt x="213" y="774"/>
                      <a:pt x="0" y="1720"/>
                      <a:pt x="242" y="2600"/>
                    </a:cubicBezTo>
                    <a:cubicBezTo>
                      <a:pt x="280" y="2734"/>
                      <a:pt x="383" y="2792"/>
                      <a:pt x="489" y="2792"/>
                    </a:cubicBezTo>
                    <a:cubicBezTo>
                      <a:pt x="655" y="2792"/>
                      <a:pt x="828" y="2652"/>
                      <a:pt x="770" y="2446"/>
                    </a:cubicBezTo>
                    <a:cubicBezTo>
                      <a:pt x="580" y="1757"/>
                      <a:pt x="748" y="1016"/>
                      <a:pt x="1218" y="474"/>
                    </a:cubicBezTo>
                    <a:cubicBezTo>
                      <a:pt x="1396" y="273"/>
                      <a:pt x="1210" y="0"/>
                      <a:pt x="1007"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7"/>
              <p:cNvSpPr/>
              <p:nvPr/>
            </p:nvSpPr>
            <p:spPr>
              <a:xfrm>
                <a:off x="5459825" y="712850"/>
                <a:ext cx="20550" cy="15050"/>
              </a:xfrm>
              <a:custGeom>
                <a:avLst/>
                <a:gdLst/>
                <a:ahLst/>
                <a:cxnLst/>
                <a:rect l="l" t="t" r="r" b="b"/>
                <a:pathLst>
                  <a:path w="822" h="602" extrusionOk="0">
                    <a:moveTo>
                      <a:pt x="420" y="0"/>
                    </a:moveTo>
                    <a:cubicBezTo>
                      <a:pt x="414" y="0"/>
                      <a:pt x="409" y="0"/>
                      <a:pt x="403" y="0"/>
                    </a:cubicBezTo>
                    <a:cubicBezTo>
                      <a:pt x="176" y="0"/>
                      <a:pt x="0" y="154"/>
                      <a:pt x="0" y="338"/>
                    </a:cubicBezTo>
                    <a:cubicBezTo>
                      <a:pt x="7" y="521"/>
                      <a:pt x="191" y="602"/>
                      <a:pt x="411" y="602"/>
                    </a:cubicBezTo>
                    <a:cubicBezTo>
                      <a:pt x="638" y="602"/>
                      <a:pt x="821" y="506"/>
                      <a:pt x="821" y="323"/>
                    </a:cubicBezTo>
                    <a:cubicBezTo>
                      <a:pt x="821" y="144"/>
                      <a:pt x="640" y="0"/>
                      <a:pt x="420" y="0"/>
                    </a:cubicBez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7"/>
              <p:cNvSpPr/>
              <p:nvPr/>
            </p:nvSpPr>
            <p:spPr>
              <a:xfrm>
                <a:off x="5467875" y="702925"/>
                <a:ext cx="9925" cy="7375"/>
              </a:xfrm>
              <a:custGeom>
                <a:avLst/>
                <a:gdLst/>
                <a:ahLst/>
                <a:cxnLst/>
                <a:rect l="l" t="t" r="r" b="b"/>
                <a:pathLst>
                  <a:path w="397" h="295" extrusionOk="0">
                    <a:moveTo>
                      <a:pt x="222" y="1"/>
                    </a:moveTo>
                    <a:cubicBezTo>
                      <a:pt x="214" y="1"/>
                      <a:pt x="206" y="1"/>
                      <a:pt x="199" y="1"/>
                    </a:cubicBezTo>
                    <a:cubicBezTo>
                      <a:pt x="89" y="1"/>
                      <a:pt x="1" y="45"/>
                      <a:pt x="1" y="133"/>
                    </a:cubicBezTo>
                    <a:cubicBezTo>
                      <a:pt x="22" y="242"/>
                      <a:pt x="109" y="295"/>
                      <a:pt x="197" y="295"/>
                    </a:cubicBezTo>
                    <a:cubicBezTo>
                      <a:pt x="287" y="295"/>
                      <a:pt x="378" y="238"/>
                      <a:pt x="397" y="126"/>
                    </a:cubicBezTo>
                    <a:cubicBezTo>
                      <a:pt x="397" y="44"/>
                      <a:pt x="321" y="1"/>
                      <a:pt x="222" y="1"/>
                    </a:cubicBez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7"/>
              <p:cNvSpPr/>
              <p:nvPr/>
            </p:nvSpPr>
            <p:spPr>
              <a:xfrm>
                <a:off x="5480150" y="705675"/>
                <a:ext cx="14525" cy="10925"/>
              </a:xfrm>
              <a:custGeom>
                <a:avLst/>
                <a:gdLst/>
                <a:ahLst/>
                <a:cxnLst/>
                <a:rect l="l" t="t" r="r" b="b"/>
                <a:pathLst>
                  <a:path w="581" h="437" extrusionOk="0">
                    <a:moveTo>
                      <a:pt x="312" y="0"/>
                    </a:moveTo>
                    <a:cubicBezTo>
                      <a:pt x="250" y="0"/>
                      <a:pt x="189" y="22"/>
                      <a:pt x="140" y="67"/>
                    </a:cubicBezTo>
                    <a:cubicBezTo>
                      <a:pt x="30" y="126"/>
                      <a:pt x="1" y="280"/>
                      <a:pt x="89" y="375"/>
                    </a:cubicBezTo>
                    <a:cubicBezTo>
                      <a:pt x="123" y="418"/>
                      <a:pt x="160" y="437"/>
                      <a:pt x="201" y="437"/>
                    </a:cubicBezTo>
                    <a:cubicBezTo>
                      <a:pt x="258" y="437"/>
                      <a:pt x="321" y="401"/>
                      <a:pt x="389" y="346"/>
                    </a:cubicBezTo>
                    <a:cubicBezTo>
                      <a:pt x="507" y="251"/>
                      <a:pt x="580" y="185"/>
                      <a:pt x="499" y="82"/>
                    </a:cubicBezTo>
                    <a:cubicBezTo>
                      <a:pt x="449" y="28"/>
                      <a:pt x="380" y="0"/>
                      <a:pt x="312" y="0"/>
                    </a:cubicBez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7"/>
              <p:cNvSpPr/>
              <p:nvPr/>
            </p:nvSpPr>
            <p:spPr>
              <a:xfrm>
                <a:off x="5509300" y="654700"/>
                <a:ext cx="192675" cy="150325"/>
              </a:xfrm>
              <a:custGeom>
                <a:avLst/>
                <a:gdLst/>
                <a:ahLst/>
                <a:cxnLst/>
                <a:rect l="l" t="t" r="r" b="b"/>
                <a:pathLst>
                  <a:path w="7707" h="6013" extrusionOk="0">
                    <a:moveTo>
                      <a:pt x="3166" y="0"/>
                    </a:moveTo>
                    <a:cubicBezTo>
                      <a:pt x="2160" y="0"/>
                      <a:pt x="1328" y="499"/>
                      <a:pt x="814" y="1549"/>
                    </a:cubicBezTo>
                    <a:cubicBezTo>
                      <a:pt x="1" y="3213"/>
                      <a:pt x="814" y="4599"/>
                      <a:pt x="2662" y="5494"/>
                    </a:cubicBezTo>
                    <a:cubicBezTo>
                      <a:pt x="3362" y="5834"/>
                      <a:pt x="4026" y="6013"/>
                      <a:pt x="4624" y="6013"/>
                    </a:cubicBezTo>
                    <a:cubicBezTo>
                      <a:pt x="5599" y="6013"/>
                      <a:pt x="6400" y="5538"/>
                      <a:pt x="6900" y="4511"/>
                    </a:cubicBezTo>
                    <a:cubicBezTo>
                      <a:pt x="7706" y="2840"/>
                      <a:pt x="6929" y="1395"/>
                      <a:pt x="5082" y="501"/>
                    </a:cubicBezTo>
                    <a:cubicBezTo>
                      <a:pt x="4403" y="171"/>
                      <a:pt x="3755" y="0"/>
                      <a:pt x="31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7"/>
              <p:cNvSpPr/>
              <p:nvPr/>
            </p:nvSpPr>
            <p:spPr>
              <a:xfrm>
                <a:off x="5521400" y="698550"/>
                <a:ext cx="172875" cy="106475"/>
              </a:xfrm>
              <a:custGeom>
                <a:avLst/>
                <a:gdLst/>
                <a:ahLst/>
                <a:cxnLst/>
                <a:rect l="l" t="t" r="r" b="b"/>
                <a:pathLst>
                  <a:path w="6915" h="4259" extrusionOk="0">
                    <a:moveTo>
                      <a:pt x="6218" y="0"/>
                    </a:moveTo>
                    <a:cubicBezTo>
                      <a:pt x="6218" y="440"/>
                      <a:pt x="6108" y="880"/>
                      <a:pt x="5903" y="1284"/>
                    </a:cubicBezTo>
                    <a:cubicBezTo>
                      <a:pt x="5403" y="2310"/>
                      <a:pt x="4605" y="2785"/>
                      <a:pt x="3630" y="2785"/>
                    </a:cubicBezTo>
                    <a:cubicBezTo>
                      <a:pt x="3032" y="2785"/>
                      <a:pt x="2368" y="2606"/>
                      <a:pt x="1665" y="2266"/>
                    </a:cubicBezTo>
                    <a:cubicBezTo>
                      <a:pt x="946" y="1914"/>
                      <a:pt x="389" y="1496"/>
                      <a:pt x="15" y="1012"/>
                    </a:cubicBezTo>
                    <a:lnTo>
                      <a:pt x="15" y="1012"/>
                    </a:lnTo>
                    <a:cubicBezTo>
                      <a:pt x="0" y="2134"/>
                      <a:pt x="800" y="3072"/>
                      <a:pt x="2171" y="3740"/>
                    </a:cubicBezTo>
                    <a:cubicBezTo>
                      <a:pt x="2873" y="4080"/>
                      <a:pt x="3538" y="4259"/>
                      <a:pt x="4136" y="4259"/>
                    </a:cubicBezTo>
                    <a:cubicBezTo>
                      <a:pt x="5111" y="4259"/>
                      <a:pt x="5909" y="3784"/>
                      <a:pt x="6408" y="2757"/>
                    </a:cubicBezTo>
                    <a:cubicBezTo>
                      <a:pt x="6914" y="1723"/>
                      <a:pt x="6804" y="778"/>
                      <a:pt x="62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7"/>
              <p:cNvSpPr/>
              <p:nvPr/>
            </p:nvSpPr>
            <p:spPr>
              <a:xfrm>
                <a:off x="5605075" y="655400"/>
                <a:ext cx="51250" cy="48900"/>
              </a:xfrm>
              <a:custGeom>
                <a:avLst/>
                <a:gdLst/>
                <a:ahLst/>
                <a:cxnLst/>
                <a:rect l="l" t="t" r="r" b="b"/>
                <a:pathLst>
                  <a:path w="2050" h="1956" extrusionOk="0">
                    <a:moveTo>
                      <a:pt x="1142" y="0"/>
                    </a:moveTo>
                    <a:cubicBezTo>
                      <a:pt x="843" y="0"/>
                      <a:pt x="943" y="612"/>
                      <a:pt x="943" y="612"/>
                    </a:cubicBezTo>
                    <a:cubicBezTo>
                      <a:pt x="943" y="612"/>
                      <a:pt x="816" y="119"/>
                      <a:pt x="598" y="119"/>
                    </a:cubicBezTo>
                    <a:cubicBezTo>
                      <a:pt x="582" y="119"/>
                      <a:pt x="564" y="122"/>
                      <a:pt x="547" y="128"/>
                    </a:cubicBezTo>
                    <a:cubicBezTo>
                      <a:pt x="290" y="216"/>
                      <a:pt x="730" y="597"/>
                      <a:pt x="730" y="597"/>
                    </a:cubicBezTo>
                    <a:cubicBezTo>
                      <a:pt x="730" y="597"/>
                      <a:pt x="539" y="448"/>
                      <a:pt x="363" y="448"/>
                    </a:cubicBezTo>
                    <a:cubicBezTo>
                      <a:pt x="283" y="448"/>
                      <a:pt x="206" y="479"/>
                      <a:pt x="151" y="568"/>
                    </a:cubicBezTo>
                    <a:cubicBezTo>
                      <a:pt x="11" y="795"/>
                      <a:pt x="437" y="891"/>
                      <a:pt x="627" y="920"/>
                    </a:cubicBezTo>
                    <a:cubicBezTo>
                      <a:pt x="568" y="913"/>
                      <a:pt x="483" y="905"/>
                      <a:pt x="396" y="905"/>
                    </a:cubicBezTo>
                    <a:cubicBezTo>
                      <a:pt x="204" y="905"/>
                      <a:pt x="1" y="942"/>
                      <a:pt x="26" y="1103"/>
                    </a:cubicBezTo>
                    <a:cubicBezTo>
                      <a:pt x="45" y="1210"/>
                      <a:pt x="137" y="1244"/>
                      <a:pt x="247" y="1244"/>
                    </a:cubicBezTo>
                    <a:cubicBezTo>
                      <a:pt x="439" y="1244"/>
                      <a:pt x="686" y="1140"/>
                      <a:pt x="686" y="1140"/>
                    </a:cubicBezTo>
                    <a:lnTo>
                      <a:pt x="686" y="1140"/>
                    </a:lnTo>
                    <a:cubicBezTo>
                      <a:pt x="686" y="1140"/>
                      <a:pt x="48" y="1463"/>
                      <a:pt x="598" y="1770"/>
                    </a:cubicBezTo>
                    <a:cubicBezTo>
                      <a:pt x="648" y="1799"/>
                      <a:pt x="691" y="1811"/>
                      <a:pt x="729" y="1811"/>
                    </a:cubicBezTo>
                    <a:cubicBezTo>
                      <a:pt x="968" y="1811"/>
                      <a:pt x="979" y="1314"/>
                      <a:pt x="979" y="1249"/>
                    </a:cubicBezTo>
                    <a:lnTo>
                      <a:pt x="979" y="1249"/>
                    </a:lnTo>
                    <a:cubicBezTo>
                      <a:pt x="980" y="1322"/>
                      <a:pt x="992" y="1956"/>
                      <a:pt x="1308" y="1956"/>
                    </a:cubicBezTo>
                    <a:cubicBezTo>
                      <a:pt x="1318" y="1956"/>
                      <a:pt x="1328" y="1955"/>
                      <a:pt x="1338" y="1954"/>
                    </a:cubicBezTo>
                    <a:cubicBezTo>
                      <a:pt x="1698" y="1902"/>
                      <a:pt x="1104" y="1089"/>
                      <a:pt x="1104" y="1089"/>
                    </a:cubicBezTo>
                    <a:lnTo>
                      <a:pt x="1104" y="1089"/>
                    </a:lnTo>
                    <a:cubicBezTo>
                      <a:pt x="1104" y="1089"/>
                      <a:pt x="1419" y="1439"/>
                      <a:pt x="1659" y="1439"/>
                    </a:cubicBezTo>
                    <a:cubicBezTo>
                      <a:pt x="1728" y="1439"/>
                      <a:pt x="1790" y="1411"/>
                      <a:pt x="1837" y="1338"/>
                    </a:cubicBezTo>
                    <a:cubicBezTo>
                      <a:pt x="2050" y="1001"/>
                      <a:pt x="1368" y="993"/>
                      <a:pt x="1368" y="993"/>
                    </a:cubicBezTo>
                    <a:cubicBezTo>
                      <a:pt x="1368" y="993"/>
                      <a:pt x="1962" y="979"/>
                      <a:pt x="1866" y="590"/>
                    </a:cubicBezTo>
                    <a:cubicBezTo>
                      <a:pt x="1842" y="484"/>
                      <a:pt x="1786" y="445"/>
                      <a:pt x="1718" y="445"/>
                    </a:cubicBezTo>
                    <a:cubicBezTo>
                      <a:pt x="1603" y="445"/>
                      <a:pt x="1453" y="556"/>
                      <a:pt x="1360" y="634"/>
                    </a:cubicBezTo>
                    <a:cubicBezTo>
                      <a:pt x="1485" y="502"/>
                      <a:pt x="1676" y="231"/>
                      <a:pt x="1309" y="47"/>
                    </a:cubicBezTo>
                    <a:cubicBezTo>
                      <a:pt x="1243" y="14"/>
                      <a:pt x="1188" y="0"/>
                      <a:pt x="11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7"/>
              <p:cNvSpPr/>
              <p:nvPr/>
            </p:nvSpPr>
            <p:spPr>
              <a:xfrm>
                <a:off x="5622025" y="743825"/>
                <a:ext cx="17800" cy="13025"/>
              </a:xfrm>
              <a:custGeom>
                <a:avLst/>
                <a:gdLst/>
                <a:ahLst/>
                <a:cxnLst/>
                <a:rect l="l" t="t" r="r" b="b"/>
                <a:pathLst>
                  <a:path w="712" h="521" extrusionOk="0">
                    <a:moveTo>
                      <a:pt x="353" y="0"/>
                    </a:moveTo>
                    <a:cubicBezTo>
                      <a:pt x="162" y="0"/>
                      <a:pt x="1" y="125"/>
                      <a:pt x="1" y="286"/>
                    </a:cubicBezTo>
                    <a:cubicBezTo>
                      <a:pt x="1" y="448"/>
                      <a:pt x="162" y="521"/>
                      <a:pt x="353" y="521"/>
                    </a:cubicBezTo>
                    <a:cubicBezTo>
                      <a:pt x="551" y="521"/>
                      <a:pt x="712" y="448"/>
                      <a:pt x="712" y="286"/>
                    </a:cubicBezTo>
                    <a:cubicBezTo>
                      <a:pt x="712" y="125"/>
                      <a:pt x="551"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7"/>
              <p:cNvSpPr/>
              <p:nvPr/>
            </p:nvSpPr>
            <p:spPr>
              <a:xfrm>
                <a:off x="5629175" y="735200"/>
                <a:ext cx="8650" cy="6400"/>
              </a:xfrm>
              <a:custGeom>
                <a:avLst/>
                <a:gdLst/>
                <a:ahLst/>
                <a:cxnLst/>
                <a:rect l="l" t="t" r="r" b="b"/>
                <a:pathLst>
                  <a:path w="346" h="256" extrusionOk="0">
                    <a:moveTo>
                      <a:pt x="177" y="1"/>
                    </a:moveTo>
                    <a:cubicBezTo>
                      <a:pt x="81" y="1"/>
                      <a:pt x="1" y="37"/>
                      <a:pt x="1" y="118"/>
                    </a:cubicBezTo>
                    <a:cubicBezTo>
                      <a:pt x="19" y="210"/>
                      <a:pt x="96" y="256"/>
                      <a:pt x="173" y="256"/>
                    </a:cubicBezTo>
                    <a:cubicBezTo>
                      <a:pt x="250" y="256"/>
                      <a:pt x="327" y="210"/>
                      <a:pt x="345" y="118"/>
                    </a:cubicBezTo>
                    <a:cubicBezTo>
                      <a:pt x="345" y="37"/>
                      <a:pt x="272" y="1"/>
                      <a:pt x="1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7"/>
              <p:cNvSpPr/>
              <p:nvPr/>
            </p:nvSpPr>
            <p:spPr>
              <a:xfrm>
                <a:off x="5639800" y="737825"/>
                <a:ext cx="12500" cy="9475"/>
              </a:xfrm>
              <a:custGeom>
                <a:avLst/>
                <a:gdLst/>
                <a:ahLst/>
                <a:cxnLst/>
                <a:rect l="l" t="t" r="r" b="b"/>
                <a:pathLst>
                  <a:path w="500" h="379" extrusionOk="0">
                    <a:moveTo>
                      <a:pt x="271" y="1"/>
                    </a:moveTo>
                    <a:cubicBezTo>
                      <a:pt x="219" y="1"/>
                      <a:pt x="167" y="19"/>
                      <a:pt x="125" y="57"/>
                    </a:cubicBezTo>
                    <a:cubicBezTo>
                      <a:pt x="23" y="108"/>
                      <a:pt x="1" y="240"/>
                      <a:pt x="74" y="321"/>
                    </a:cubicBezTo>
                    <a:cubicBezTo>
                      <a:pt x="102" y="362"/>
                      <a:pt x="134" y="378"/>
                      <a:pt x="170" y="378"/>
                    </a:cubicBezTo>
                    <a:cubicBezTo>
                      <a:pt x="218" y="378"/>
                      <a:pt x="272" y="348"/>
                      <a:pt x="331" y="306"/>
                    </a:cubicBezTo>
                    <a:cubicBezTo>
                      <a:pt x="433" y="226"/>
                      <a:pt x="499" y="167"/>
                      <a:pt x="433" y="72"/>
                    </a:cubicBezTo>
                    <a:cubicBezTo>
                      <a:pt x="390" y="25"/>
                      <a:pt x="331" y="1"/>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7"/>
              <p:cNvSpPr/>
              <p:nvPr/>
            </p:nvSpPr>
            <p:spPr>
              <a:xfrm>
                <a:off x="5535625" y="659125"/>
                <a:ext cx="58625" cy="50675"/>
              </a:xfrm>
              <a:custGeom>
                <a:avLst/>
                <a:gdLst/>
                <a:ahLst/>
                <a:cxnLst/>
                <a:rect l="l" t="t" r="r" b="b"/>
                <a:pathLst>
                  <a:path w="2345" h="2027" extrusionOk="0">
                    <a:moveTo>
                      <a:pt x="2085" y="1"/>
                    </a:moveTo>
                    <a:cubicBezTo>
                      <a:pt x="2080" y="1"/>
                      <a:pt x="2076" y="1"/>
                      <a:pt x="2071" y="1"/>
                    </a:cubicBezTo>
                    <a:cubicBezTo>
                      <a:pt x="1066" y="74"/>
                      <a:pt x="231" y="815"/>
                      <a:pt x="25" y="1805"/>
                    </a:cubicBezTo>
                    <a:cubicBezTo>
                      <a:pt x="0" y="1944"/>
                      <a:pt x="113" y="2027"/>
                      <a:pt x="223" y="2027"/>
                    </a:cubicBezTo>
                    <a:cubicBezTo>
                      <a:pt x="304" y="2027"/>
                      <a:pt x="385" y="1981"/>
                      <a:pt x="407" y="1878"/>
                    </a:cubicBezTo>
                    <a:cubicBezTo>
                      <a:pt x="575" y="1057"/>
                      <a:pt x="1264" y="448"/>
                      <a:pt x="2100" y="390"/>
                    </a:cubicBezTo>
                    <a:cubicBezTo>
                      <a:pt x="2345" y="368"/>
                      <a:pt x="2321" y="1"/>
                      <a:pt x="2085"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7"/>
              <p:cNvSpPr/>
              <p:nvPr/>
            </p:nvSpPr>
            <p:spPr>
              <a:xfrm>
                <a:off x="5124750" y="238050"/>
                <a:ext cx="433525" cy="482925"/>
              </a:xfrm>
              <a:custGeom>
                <a:avLst/>
                <a:gdLst/>
                <a:ahLst/>
                <a:cxnLst/>
                <a:rect l="l" t="t" r="r" b="b"/>
                <a:pathLst>
                  <a:path w="17341" h="19317" extrusionOk="0">
                    <a:moveTo>
                      <a:pt x="13395" y="8172"/>
                    </a:moveTo>
                    <a:cubicBezTo>
                      <a:pt x="13470" y="8172"/>
                      <a:pt x="13551" y="8187"/>
                      <a:pt x="13638" y="8222"/>
                    </a:cubicBezTo>
                    <a:cubicBezTo>
                      <a:pt x="14576" y="8589"/>
                      <a:pt x="14517" y="9974"/>
                      <a:pt x="13887" y="10575"/>
                    </a:cubicBezTo>
                    <a:cubicBezTo>
                      <a:pt x="13550" y="10898"/>
                      <a:pt x="13080" y="11045"/>
                      <a:pt x="12633" y="11177"/>
                    </a:cubicBezTo>
                    <a:lnTo>
                      <a:pt x="11724" y="11455"/>
                    </a:lnTo>
                    <a:cubicBezTo>
                      <a:pt x="11571" y="11502"/>
                      <a:pt x="11406" y="11548"/>
                      <a:pt x="11248" y="11548"/>
                    </a:cubicBezTo>
                    <a:cubicBezTo>
                      <a:pt x="11157" y="11548"/>
                      <a:pt x="11067" y="11532"/>
                      <a:pt x="10984" y="11492"/>
                    </a:cubicBezTo>
                    <a:cubicBezTo>
                      <a:pt x="10639" y="11323"/>
                      <a:pt x="10588" y="10825"/>
                      <a:pt x="10778" y="10502"/>
                    </a:cubicBezTo>
                    <a:cubicBezTo>
                      <a:pt x="10969" y="10172"/>
                      <a:pt x="11321" y="9982"/>
                      <a:pt x="11658" y="9806"/>
                    </a:cubicBezTo>
                    <a:cubicBezTo>
                      <a:pt x="12157" y="9542"/>
                      <a:pt x="12465" y="9292"/>
                      <a:pt x="12707" y="8772"/>
                    </a:cubicBezTo>
                    <a:cubicBezTo>
                      <a:pt x="12855" y="8462"/>
                      <a:pt x="13072" y="8172"/>
                      <a:pt x="13395" y="8172"/>
                    </a:cubicBezTo>
                    <a:close/>
                    <a:moveTo>
                      <a:pt x="5073" y="10879"/>
                    </a:moveTo>
                    <a:cubicBezTo>
                      <a:pt x="5307" y="10879"/>
                      <a:pt x="5540" y="10920"/>
                      <a:pt x="5727" y="11052"/>
                    </a:cubicBezTo>
                    <a:cubicBezTo>
                      <a:pt x="6123" y="11331"/>
                      <a:pt x="6181" y="11924"/>
                      <a:pt x="5983" y="12364"/>
                    </a:cubicBezTo>
                    <a:cubicBezTo>
                      <a:pt x="5785" y="12812"/>
                      <a:pt x="5389" y="13134"/>
                      <a:pt x="5001" y="13420"/>
                    </a:cubicBezTo>
                    <a:cubicBezTo>
                      <a:pt x="4612" y="13713"/>
                      <a:pt x="4202" y="13999"/>
                      <a:pt x="3945" y="14410"/>
                    </a:cubicBezTo>
                    <a:cubicBezTo>
                      <a:pt x="3798" y="14637"/>
                      <a:pt x="3703" y="14901"/>
                      <a:pt x="3578" y="15143"/>
                    </a:cubicBezTo>
                    <a:cubicBezTo>
                      <a:pt x="3383" y="15500"/>
                      <a:pt x="3099" y="15738"/>
                      <a:pt x="2742" y="15738"/>
                    </a:cubicBezTo>
                    <a:cubicBezTo>
                      <a:pt x="2629" y="15738"/>
                      <a:pt x="2510" y="15715"/>
                      <a:pt x="2383" y="15664"/>
                    </a:cubicBezTo>
                    <a:cubicBezTo>
                      <a:pt x="2083" y="15546"/>
                      <a:pt x="1811" y="15348"/>
                      <a:pt x="1709" y="15033"/>
                    </a:cubicBezTo>
                    <a:cubicBezTo>
                      <a:pt x="1430" y="14168"/>
                      <a:pt x="1841" y="12995"/>
                      <a:pt x="2347" y="12313"/>
                    </a:cubicBezTo>
                    <a:cubicBezTo>
                      <a:pt x="2948" y="11507"/>
                      <a:pt x="3850" y="10993"/>
                      <a:pt x="4840" y="10891"/>
                    </a:cubicBezTo>
                    <a:cubicBezTo>
                      <a:pt x="4917" y="10883"/>
                      <a:pt x="4995" y="10879"/>
                      <a:pt x="5073" y="10879"/>
                    </a:cubicBezTo>
                    <a:close/>
                    <a:moveTo>
                      <a:pt x="10230" y="1"/>
                    </a:moveTo>
                    <a:cubicBezTo>
                      <a:pt x="9350" y="1"/>
                      <a:pt x="8471" y="133"/>
                      <a:pt x="7633" y="406"/>
                    </a:cubicBezTo>
                    <a:cubicBezTo>
                      <a:pt x="6878" y="656"/>
                      <a:pt x="6057" y="1125"/>
                      <a:pt x="5925" y="1909"/>
                    </a:cubicBezTo>
                    <a:cubicBezTo>
                      <a:pt x="5800" y="2635"/>
                      <a:pt x="6313" y="3317"/>
                      <a:pt x="6870" y="3794"/>
                    </a:cubicBezTo>
                    <a:cubicBezTo>
                      <a:pt x="7428" y="4270"/>
                      <a:pt x="8087" y="4688"/>
                      <a:pt x="8417" y="5355"/>
                    </a:cubicBezTo>
                    <a:cubicBezTo>
                      <a:pt x="8967" y="6455"/>
                      <a:pt x="8359" y="7848"/>
                      <a:pt x="7398" y="8618"/>
                    </a:cubicBezTo>
                    <a:cubicBezTo>
                      <a:pt x="6431" y="9388"/>
                      <a:pt x="5199" y="9703"/>
                      <a:pt x="4011" y="10070"/>
                    </a:cubicBezTo>
                    <a:cubicBezTo>
                      <a:pt x="2831" y="10436"/>
                      <a:pt x="1614" y="10920"/>
                      <a:pt x="873" y="11910"/>
                    </a:cubicBezTo>
                    <a:cubicBezTo>
                      <a:pt x="162" y="12856"/>
                      <a:pt x="1" y="14124"/>
                      <a:pt x="191" y="15290"/>
                    </a:cubicBezTo>
                    <a:cubicBezTo>
                      <a:pt x="352" y="16302"/>
                      <a:pt x="668" y="17284"/>
                      <a:pt x="1115" y="18208"/>
                    </a:cubicBezTo>
                    <a:cubicBezTo>
                      <a:pt x="1574" y="19125"/>
                      <a:pt x="2842" y="19316"/>
                      <a:pt x="4051" y="19316"/>
                    </a:cubicBezTo>
                    <a:cubicBezTo>
                      <a:pt x="4756" y="19316"/>
                      <a:pt x="5441" y="19251"/>
                      <a:pt x="5932" y="19227"/>
                    </a:cubicBezTo>
                    <a:cubicBezTo>
                      <a:pt x="8095" y="19132"/>
                      <a:pt x="10228" y="18677"/>
                      <a:pt x="12245" y="17893"/>
                    </a:cubicBezTo>
                    <a:cubicBezTo>
                      <a:pt x="12758" y="17687"/>
                      <a:pt x="13322" y="17394"/>
                      <a:pt x="13440" y="16859"/>
                    </a:cubicBezTo>
                    <a:cubicBezTo>
                      <a:pt x="13564" y="16294"/>
                      <a:pt x="13117" y="15766"/>
                      <a:pt x="12677" y="15400"/>
                    </a:cubicBezTo>
                    <a:cubicBezTo>
                      <a:pt x="12230" y="15026"/>
                      <a:pt x="11709" y="14652"/>
                      <a:pt x="11599" y="14087"/>
                    </a:cubicBezTo>
                    <a:cubicBezTo>
                      <a:pt x="11453" y="13384"/>
                      <a:pt x="12025" y="12709"/>
                      <a:pt x="12677" y="12394"/>
                    </a:cubicBezTo>
                    <a:cubicBezTo>
                      <a:pt x="13322" y="12078"/>
                      <a:pt x="14063" y="11998"/>
                      <a:pt x="14730" y="11734"/>
                    </a:cubicBezTo>
                    <a:cubicBezTo>
                      <a:pt x="15405" y="11463"/>
                      <a:pt x="16050" y="10905"/>
                      <a:pt x="16057" y="10180"/>
                    </a:cubicBezTo>
                    <a:cubicBezTo>
                      <a:pt x="16072" y="9314"/>
                      <a:pt x="15155" y="8603"/>
                      <a:pt x="15251" y="7738"/>
                    </a:cubicBezTo>
                    <a:cubicBezTo>
                      <a:pt x="15339" y="6822"/>
                      <a:pt x="16446" y="6411"/>
                      <a:pt x="16952" y="5634"/>
                    </a:cubicBezTo>
                    <a:cubicBezTo>
                      <a:pt x="17340" y="5040"/>
                      <a:pt x="17326" y="4241"/>
                      <a:pt x="17047" y="3588"/>
                    </a:cubicBezTo>
                    <a:cubicBezTo>
                      <a:pt x="16776" y="2928"/>
                      <a:pt x="16277" y="2393"/>
                      <a:pt x="15727" y="1939"/>
                    </a:cubicBezTo>
                    <a:cubicBezTo>
                      <a:pt x="14194" y="674"/>
                      <a:pt x="12210" y="1"/>
                      <a:pt x="10230" y="1"/>
                    </a:cubicBezTo>
                    <a:close/>
                  </a:path>
                </a:pathLst>
              </a:custGeom>
              <a:solidFill>
                <a:srgbClr val="F5CA78">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7"/>
              <p:cNvSpPr/>
              <p:nvPr/>
            </p:nvSpPr>
            <p:spPr>
              <a:xfrm>
                <a:off x="5159950" y="602775"/>
                <a:ext cx="276250" cy="160525"/>
              </a:xfrm>
              <a:custGeom>
                <a:avLst/>
                <a:gdLst/>
                <a:ahLst/>
                <a:cxnLst/>
                <a:rect l="l" t="t" r="r" b="b"/>
                <a:pathLst>
                  <a:path w="11050" h="6421" extrusionOk="0">
                    <a:moveTo>
                      <a:pt x="3043" y="1"/>
                    </a:moveTo>
                    <a:cubicBezTo>
                      <a:pt x="2802" y="1"/>
                      <a:pt x="2561" y="44"/>
                      <a:pt x="2332" y="129"/>
                    </a:cubicBezTo>
                    <a:cubicBezTo>
                      <a:pt x="1445" y="459"/>
                      <a:pt x="821" y="1075"/>
                      <a:pt x="425" y="1947"/>
                    </a:cubicBezTo>
                    <a:cubicBezTo>
                      <a:pt x="0" y="2878"/>
                      <a:pt x="345" y="3978"/>
                      <a:pt x="1225" y="4506"/>
                    </a:cubicBezTo>
                    <a:cubicBezTo>
                      <a:pt x="2713" y="5408"/>
                      <a:pt x="4590" y="6024"/>
                      <a:pt x="6826" y="6376"/>
                    </a:cubicBezTo>
                    <a:cubicBezTo>
                      <a:pt x="7020" y="6405"/>
                      <a:pt x="7215" y="6420"/>
                      <a:pt x="7409" y="6420"/>
                    </a:cubicBezTo>
                    <a:cubicBezTo>
                      <a:pt x="8451" y="6420"/>
                      <a:pt x="9461" y="5993"/>
                      <a:pt x="10147" y="5195"/>
                    </a:cubicBezTo>
                    <a:cubicBezTo>
                      <a:pt x="10221" y="5100"/>
                      <a:pt x="10294" y="5005"/>
                      <a:pt x="10367" y="4909"/>
                    </a:cubicBezTo>
                    <a:cubicBezTo>
                      <a:pt x="11049" y="3912"/>
                      <a:pt x="10683" y="2534"/>
                      <a:pt x="9605" y="1977"/>
                    </a:cubicBezTo>
                    <a:cubicBezTo>
                      <a:pt x="7640" y="957"/>
                      <a:pt x="5514" y="290"/>
                      <a:pt x="3314" y="19"/>
                    </a:cubicBezTo>
                    <a:cubicBezTo>
                      <a:pt x="3224" y="7"/>
                      <a:pt x="3134" y="1"/>
                      <a:pt x="30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7"/>
              <p:cNvSpPr/>
              <p:nvPr/>
            </p:nvSpPr>
            <p:spPr>
              <a:xfrm>
                <a:off x="5172950" y="649600"/>
                <a:ext cx="263425" cy="113775"/>
              </a:xfrm>
              <a:custGeom>
                <a:avLst/>
                <a:gdLst/>
                <a:ahLst/>
                <a:cxnLst/>
                <a:rect l="l" t="t" r="r" b="b"/>
                <a:pathLst>
                  <a:path w="10537" h="4551" extrusionOk="0">
                    <a:moveTo>
                      <a:pt x="8880" y="1"/>
                    </a:moveTo>
                    <a:lnTo>
                      <a:pt x="8880" y="1"/>
                    </a:lnTo>
                    <a:cubicBezTo>
                      <a:pt x="9268" y="661"/>
                      <a:pt x="9239" y="1489"/>
                      <a:pt x="8806" y="2127"/>
                    </a:cubicBezTo>
                    <a:cubicBezTo>
                      <a:pt x="8535" y="2523"/>
                      <a:pt x="8176" y="2853"/>
                      <a:pt x="7765" y="3110"/>
                    </a:cubicBezTo>
                    <a:cubicBezTo>
                      <a:pt x="7437" y="3311"/>
                      <a:pt x="7056" y="3394"/>
                      <a:pt x="6657" y="3394"/>
                    </a:cubicBezTo>
                    <a:cubicBezTo>
                      <a:pt x="5836" y="3394"/>
                      <a:pt x="4934" y="3042"/>
                      <a:pt x="4239" y="2648"/>
                    </a:cubicBezTo>
                    <a:cubicBezTo>
                      <a:pt x="3190" y="2047"/>
                      <a:pt x="2248" y="1715"/>
                      <a:pt x="1294" y="1715"/>
                    </a:cubicBezTo>
                    <a:cubicBezTo>
                      <a:pt x="874" y="1715"/>
                      <a:pt x="451" y="1780"/>
                      <a:pt x="15" y="1914"/>
                    </a:cubicBezTo>
                    <a:cubicBezTo>
                      <a:pt x="8" y="1922"/>
                      <a:pt x="1" y="1929"/>
                      <a:pt x="8" y="1929"/>
                    </a:cubicBezTo>
                    <a:cubicBezTo>
                      <a:pt x="177" y="2222"/>
                      <a:pt x="419" y="2464"/>
                      <a:pt x="705" y="2633"/>
                    </a:cubicBezTo>
                    <a:cubicBezTo>
                      <a:pt x="2200" y="3535"/>
                      <a:pt x="4077" y="4151"/>
                      <a:pt x="6328" y="4503"/>
                    </a:cubicBezTo>
                    <a:cubicBezTo>
                      <a:pt x="6523" y="4535"/>
                      <a:pt x="6718" y="4551"/>
                      <a:pt x="6912" y="4551"/>
                    </a:cubicBezTo>
                    <a:cubicBezTo>
                      <a:pt x="7953" y="4551"/>
                      <a:pt x="8957" y="4096"/>
                      <a:pt x="9649" y="3293"/>
                    </a:cubicBezTo>
                    <a:cubicBezTo>
                      <a:pt x="9715" y="3205"/>
                      <a:pt x="9781" y="3124"/>
                      <a:pt x="9840" y="3036"/>
                    </a:cubicBezTo>
                    <a:cubicBezTo>
                      <a:pt x="10537" y="2039"/>
                      <a:pt x="10163" y="661"/>
                      <a:pt x="9085" y="104"/>
                    </a:cubicBezTo>
                    <a:lnTo>
                      <a:pt x="8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7"/>
              <p:cNvSpPr/>
              <p:nvPr/>
            </p:nvSpPr>
            <p:spPr>
              <a:xfrm>
                <a:off x="5196975" y="660375"/>
                <a:ext cx="28075" cy="19325"/>
              </a:xfrm>
              <a:custGeom>
                <a:avLst/>
                <a:gdLst/>
                <a:ahLst/>
                <a:cxnLst/>
                <a:rect l="l" t="t" r="r" b="b"/>
                <a:pathLst>
                  <a:path w="1123" h="773" extrusionOk="0">
                    <a:moveTo>
                      <a:pt x="876" y="1"/>
                    </a:moveTo>
                    <a:cubicBezTo>
                      <a:pt x="868" y="1"/>
                      <a:pt x="859" y="1"/>
                      <a:pt x="851" y="2"/>
                    </a:cubicBezTo>
                    <a:cubicBezTo>
                      <a:pt x="675" y="17"/>
                      <a:pt x="594" y="208"/>
                      <a:pt x="557" y="332"/>
                    </a:cubicBezTo>
                    <a:cubicBezTo>
                      <a:pt x="489" y="259"/>
                      <a:pt x="371" y="166"/>
                      <a:pt x="248" y="166"/>
                    </a:cubicBezTo>
                    <a:cubicBezTo>
                      <a:pt x="199" y="166"/>
                      <a:pt x="150" y="180"/>
                      <a:pt x="103" y="215"/>
                    </a:cubicBezTo>
                    <a:cubicBezTo>
                      <a:pt x="44" y="252"/>
                      <a:pt x="15" y="310"/>
                      <a:pt x="8" y="376"/>
                    </a:cubicBezTo>
                    <a:cubicBezTo>
                      <a:pt x="0" y="552"/>
                      <a:pt x="198" y="736"/>
                      <a:pt x="220" y="758"/>
                    </a:cubicBezTo>
                    <a:cubicBezTo>
                      <a:pt x="235" y="765"/>
                      <a:pt x="250" y="772"/>
                      <a:pt x="257" y="772"/>
                    </a:cubicBezTo>
                    <a:cubicBezTo>
                      <a:pt x="308" y="772"/>
                      <a:pt x="330" y="706"/>
                      <a:pt x="294" y="670"/>
                    </a:cubicBezTo>
                    <a:cubicBezTo>
                      <a:pt x="242" y="626"/>
                      <a:pt x="110" y="486"/>
                      <a:pt x="118" y="384"/>
                    </a:cubicBezTo>
                    <a:cubicBezTo>
                      <a:pt x="118" y="347"/>
                      <a:pt x="132" y="325"/>
                      <a:pt x="162" y="303"/>
                    </a:cubicBezTo>
                    <a:cubicBezTo>
                      <a:pt x="188" y="284"/>
                      <a:pt x="216" y="276"/>
                      <a:pt x="245" y="276"/>
                    </a:cubicBezTo>
                    <a:cubicBezTo>
                      <a:pt x="391" y="276"/>
                      <a:pt x="550" y="486"/>
                      <a:pt x="550" y="486"/>
                    </a:cubicBezTo>
                    <a:cubicBezTo>
                      <a:pt x="556" y="503"/>
                      <a:pt x="574" y="511"/>
                      <a:pt x="591" y="511"/>
                    </a:cubicBezTo>
                    <a:cubicBezTo>
                      <a:pt x="597" y="511"/>
                      <a:pt x="603" y="510"/>
                      <a:pt x="609" y="508"/>
                    </a:cubicBezTo>
                    <a:cubicBezTo>
                      <a:pt x="631" y="501"/>
                      <a:pt x="645" y="486"/>
                      <a:pt x="645" y="464"/>
                    </a:cubicBezTo>
                    <a:cubicBezTo>
                      <a:pt x="645" y="457"/>
                      <a:pt x="689" y="127"/>
                      <a:pt x="858" y="112"/>
                    </a:cubicBezTo>
                    <a:cubicBezTo>
                      <a:pt x="864" y="111"/>
                      <a:pt x="869" y="110"/>
                      <a:pt x="875" y="110"/>
                    </a:cubicBezTo>
                    <a:cubicBezTo>
                      <a:pt x="891" y="110"/>
                      <a:pt x="908" y="118"/>
                      <a:pt x="924" y="134"/>
                    </a:cubicBezTo>
                    <a:cubicBezTo>
                      <a:pt x="990" y="200"/>
                      <a:pt x="997" y="391"/>
                      <a:pt x="997" y="457"/>
                    </a:cubicBezTo>
                    <a:cubicBezTo>
                      <a:pt x="997" y="486"/>
                      <a:pt x="1019" y="516"/>
                      <a:pt x="1056" y="516"/>
                    </a:cubicBezTo>
                    <a:cubicBezTo>
                      <a:pt x="1085" y="516"/>
                      <a:pt x="1107" y="494"/>
                      <a:pt x="1107" y="464"/>
                    </a:cubicBezTo>
                    <a:cubicBezTo>
                      <a:pt x="1115" y="435"/>
                      <a:pt x="1122" y="171"/>
                      <a:pt x="997" y="54"/>
                    </a:cubicBezTo>
                    <a:cubicBezTo>
                      <a:pt x="967" y="17"/>
                      <a:pt x="921"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7"/>
              <p:cNvSpPr/>
              <p:nvPr/>
            </p:nvSpPr>
            <p:spPr>
              <a:xfrm>
                <a:off x="5347825" y="674250"/>
                <a:ext cx="26975" cy="22300"/>
              </a:xfrm>
              <a:custGeom>
                <a:avLst/>
                <a:gdLst/>
                <a:ahLst/>
                <a:cxnLst/>
                <a:rect l="l" t="t" r="r" b="b"/>
                <a:pathLst>
                  <a:path w="1079" h="892" extrusionOk="0">
                    <a:moveTo>
                      <a:pt x="267" y="0"/>
                    </a:moveTo>
                    <a:cubicBezTo>
                      <a:pt x="216" y="0"/>
                      <a:pt x="167" y="21"/>
                      <a:pt x="132" y="56"/>
                    </a:cubicBezTo>
                    <a:cubicBezTo>
                      <a:pt x="0" y="173"/>
                      <a:pt x="22" y="445"/>
                      <a:pt x="22" y="474"/>
                    </a:cubicBezTo>
                    <a:cubicBezTo>
                      <a:pt x="29" y="508"/>
                      <a:pt x="53" y="523"/>
                      <a:pt x="77" y="523"/>
                    </a:cubicBezTo>
                    <a:cubicBezTo>
                      <a:pt x="105" y="523"/>
                      <a:pt x="132" y="502"/>
                      <a:pt x="132" y="467"/>
                    </a:cubicBezTo>
                    <a:cubicBezTo>
                      <a:pt x="132" y="401"/>
                      <a:pt x="132" y="210"/>
                      <a:pt x="206" y="137"/>
                    </a:cubicBezTo>
                    <a:cubicBezTo>
                      <a:pt x="222" y="120"/>
                      <a:pt x="247" y="112"/>
                      <a:pt x="271" y="112"/>
                    </a:cubicBezTo>
                    <a:cubicBezTo>
                      <a:pt x="278" y="112"/>
                      <a:pt x="286" y="113"/>
                      <a:pt x="294" y="115"/>
                    </a:cubicBezTo>
                    <a:cubicBezTo>
                      <a:pt x="492" y="137"/>
                      <a:pt x="448" y="511"/>
                      <a:pt x="448" y="511"/>
                    </a:cubicBezTo>
                    <a:cubicBezTo>
                      <a:pt x="440" y="533"/>
                      <a:pt x="455" y="555"/>
                      <a:pt x="470" y="569"/>
                    </a:cubicBezTo>
                    <a:cubicBezTo>
                      <a:pt x="479" y="572"/>
                      <a:pt x="489" y="574"/>
                      <a:pt x="499" y="574"/>
                    </a:cubicBezTo>
                    <a:cubicBezTo>
                      <a:pt x="513" y="574"/>
                      <a:pt x="527" y="570"/>
                      <a:pt x="536" y="562"/>
                    </a:cubicBezTo>
                    <a:cubicBezTo>
                      <a:pt x="536" y="562"/>
                      <a:pt x="707" y="424"/>
                      <a:pt x="842" y="424"/>
                    </a:cubicBezTo>
                    <a:cubicBezTo>
                      <a:pt x="875" y="424"/>
                      <a:pt x="906" y="432"/>
                      <a:pt x="931" y="452"/>
                    </a:cubicBezTo>
                    <a:cubicBezTo>
                      <a:pt x="946" y="467"/>
                      <a:pt x="961" y="489"/>
                      <a:pt x="961" y="511"/>
                    </a:cubicBezTo>
                    <a:cubicBezTo>
                      <a:pt x="968" y="613"/>
                      <a:pt x="843" y="753"/>
                      <a:pt x="792" y="804"/>
                    </a:cubicBezTo>
                    <a:cubicBezTo>
                      <a:pt x="763" y="833"/>
                      <a:pt x="785" y="892"/>
                      <a:pt x="829" y="892"/>
                    </a:cubicBezTo>
                    <a:cubicBezTo>
                      <a:pt x="843" y="892"/>
                      <a:pt x="858" y="892"/>
                      <a:pt x="873" y="877"/>
                    </a:cubicBezTo>
                    <a:cubicBezTo>
                      <a:pt x="887" y="862"/>
                      <a:pt x="1078" y="672"/>
                      <a:pt x="1071" y="511"/>
                    </a:cubicBezTo>
                    <a:cubicBezTo>
                      <a:pt x="1071" y="452"/>
                      <a:pt x="1041" y="401"/>
                      <a:pt x="997" y="364"/>
                    </a:cubicBezTo>
                    <a:cubicBezTo>
                      <a:pt x="951" y="325"/>
                      <a:pt x="897" y="310"/>
                      <a:pt x="841" y="310"/>
                    </a:cubicBezTo>
                    <a:cubicBezTo>
                      <a:pt x="740" y="310"/>
                      <a:pt x="633" y="361"/>
                      <a:pt x="558" y="408"/>
                    </a:cubicBezTo>
                    <a:cubicBezTo>
                      <a:pt x="558" y="261"/>
                      <a:pt x="521" y="34"/>
                      <a:pt x="308" y="5"/>
                    </a:cubicBezTo>
                    <a:cubicBezTo>
                      <a:pt x="294" y="2"/>
                      <a:pt x="281"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7"/>
              <p:cNvSpPr/>
              <p:nvPr/>
            </p:nvSpPr>
            <p:spPr>
              <a:xfrm>
                <a:off x="5257450" y="669950"/>
                <a:ext cx="28800" cy="19650"/>
              </a:xfrm>
              <a:custGeom>
                <a:avLst/>
                <a:gdLst/>
                <a:ahLst/>
                <a:cxnLst/>
                <a:rect l="l" t="t" r="r" b="b"/>
                <a:pathLst>
                  <a:path w="1152" h="786" extrusionOk="0">
                    <a:moveTo>
                      <a:pt x="285" y="0"/>
                    </a:moveTo>
                    <a:cubicBezTo>
                      <a:pt x="279" y="0"/>
                      <a:pt x="272" y="0"/>
                      <a:pt x="265" y="1"/>
                    </a:cubicBezTo>
                    <a:cubicBezTo>
                      <a:pt x="206" y="1"/>
                      <a:pt x="140" y="30"/>
                      <a:pt x="103" y="81"/>
                    </a:cubicBezTo>
                    <a:cubicBezTo>
                      <a:pt x="1" y="228"/>
                      <a:pt x="67" y="492"/>
                      <a:pt x="81" y="521"/>
                    </a:cubicBezTo>
                    <a:cubicBezTo>
                      <a:pt x="87" y="546"/>
                      <a:pt x="109" y="560"/>
                      <a:pt x="132" y="560"/>
                    </a:cubicBezTo>
                    <a:cubicBezTo>
                      <a:pt x="137" y="560"/>
                      <a:pt x="142" y="559"/>
                      <a:pt x="147" y="558"/>
                    </a:cubicBezTo>
                    <a:cubicBezTo>
                      <a:pt x="177" y="551"/>
                      <a:pt x="191" y="521"/>
                      <a:pt x="184" y="492"/>
                    </a:cubicBezTo>
                    <a:cubicBezTo>
                      <a:pt x="169" y="426"/>
                      <a:pt x="133" y="235"/>
                      <a:pt x="191" y="147"/>
                    </a:cubicBezTo>
                    <a:cubicBezTo>
                      <a:pt x="213" y="125"/>
                      <a:pt x="243" y="111"/>
                      <a:pt x="272" y="111"/>
                    </a:cubicBezTo>
                    <a:cubicBezTo>
                      <a:pt x="274" y="111"/>
                      <a:pt x="276" y="111"/>
                      <a:pt x="278" y="111"/>
                    </a:cubicBezTo>
                    <a:cubicBezTo>
                      <a:pt x="471" y="111"/>
                      <a:pt x="499" y="477"/>
                      <a:pt x="499" y="477"/>
                    </a:cubicBezTo>
                    <a:cubicBezTo>
                      <a:pt x="499" y="499"/>
                      <a:pt x="514" y="521"/>
                      <a:pt x="536" y="529"/>
                    </a:cubicBezTo>
                    <a:cubicBezTo>
                      <a:pt x="541" y="530"/>
                      <a:pt x="547" y="531"/>
                      <a:pt x="552" y="531"/>
                    </a:cubicBezTo>
                    <a:cubicBezTo>
                      <a:pt x="569" y="531"/>
                      <a:pt x="584" y="523"/>
                      <a:pt x="595" y="507"/>
                    </a:cubicBezTo>
                    <a:cubicBezTo>
                      <a:pt x="595" y="507"/>
                      <a:pt x="760" y="308"/>
                      <a:pt x="900" y="308"/>
                    </a:cubicBezTo>
                    <a:cubicBezTo>
                      <a:pt x="921" y="308"/>
                      <a:pt x="942" y="313"/>
                      <a:pt x="961" y="323"/>
                    </a:cubicBezTo>
                    <a:cubicBezTo>
                      <a:pt x="983" y="338"/>
                      <a:pt x="998" y="360"/>
                      <a:pt x="1005" y="382"/>
                    </a:cubicBezTo>
                    <a:cubicBezTo>
                      <a:pt x="1027" y="477"/>
                      <a:pt x="932" y="639"/>
                      <a:pt x="895" y="697"/>
                    </a:cubicBezTo>
                    <a:cubicBezTo>
                      <a:pt x="873" y="719"/>
                      <a:pt x="881" y="756"/>
                      <a:pt x="910" y="771"/>
                    </a:cubicBezTo>
                    <a:cubicBezTo>
                      <a:pt x="917" y="778"/>
                      <a:pt x="925" y="778"/>
                      <a:pt x="939" y="785"/>
                    </a:cubicBezTo>
                    <a:cubicBezTo>
                      <a:pt x="961" y="785"/>
                      <a:pt x="976" y="771"/>
                      <a:pt x="983" y="756"/>
                    </a:cubicBezTo>
                    <a:cubicBezTo>
                      <a:pt x="1005" y="734"/>
                      <a:pt x="1152" y="514"/>
                      <a:pt x="1115" y="353"/>
                    </a:cubicBezTo>
                    <a:cubicBezTo>
                      <a:pt x="1101" y="301"/>
                      <a:pt x="1064" y="250"/>
                      <a:pt x="1020" y="228"/>
                    </a:cubicBezTo>
                    <a:cubicBezTo>
                      <a:pt x="980" y="206"/>
                      <a:pt x="939" y="197"/>
                      <a:pt x="900" y="197"/>
                    </a:cubicBezTo>
                    <a:cubicBezTo>
                      <a:pt x="779" y="197"/>
                      <a:pt x="666" y="281"/>
                      <a:pt x="595" y="353"/>
                    </a:cubicBezTo>
                    <a:cubicBezTo>
                      <a:pt x="566" y="211"/>
                      <a:pt x="490" y="0"/>
                      <a:pt x="285" y="0"/>
                    </a:cubicBezTo>
                    <a:close/>
                  </a:path>
                </a:pathLst>
              </a:custGeom>
              <a:solidFill>
                <a:srgbClr val="E09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7"/>
              <p:cNvSpPr/>
              <p:nvPr/>
            </p:nvSpPr>
            <p:spPr>
              <a:xfrm>
                <a:off x="5311900" y="707325"/>
                <a:ext cx="29725" cy="16350"/>
              </a:xfrm>
              <a:custGeom>
                <a:avLst/>
                <a:gdLst/>
                <a:ahLst/>
                <a:cxnLst/>
                <a:rect l="l" t="t" r="r" b="b"/>
                <a:pathLst>
                  <a:path w="1189" h="654" extrusionOk="0">
                    <a:moveTo>
                      <a:pt x="286" y="1"/>
                    </a:moveTo>
                    <a:cubicBezTo>
                      <a:pt x="265" y="1"/>
                      <a:pt x="243" y="3"/>
                      <a:pt x="220" y="9"/>
                    </a:cubicBezTo>
                    <a:cubicBezTo>
                      <a:pt x="162" y="23"/>
                      <a:pt x="103" y="67"/>
                      <a:pt x="81" y="126"/>
                    </a:cubicBezTo>
                    <a:cubicBezTo>
                      <a:pt x="0" y="280"/>
                      <a:pt x="118" y="529"/>
                      <a:pt x="132" y="559"/>
                    </a:cubicBezTo>
                    <a:cubicBezTo>
                      <a:pt x="143" y="574"/>
                      <a:pt x="161" y="587"/>
                      <a:pt x="181" y="587"/>
                    </a:cubicBezTo>
                    <a:cubicBezTo>
                      <a:pt x="189" y="587"/>
                      <a:pt x="197" y="585"/>
                      <a:pt x="206" y="581"/>
                    </a:cubicBezTo>
                    <a:cubicBezTo>
                      <a:pt x="235" y="566"/>
                      <a:pt x="250" y="537"/>
                      <a:pt x="235" y="507"/>
                    </a:cubicBezTo>
                    <a:cubicBezTo>
                      <a:pt x="206" y="449"/>
                      <a:pt x="132" y="265"/>
                      <a:pt x="176" y="170"/>
                    </a:cubicBezTo>
                    <a:cubicBezTo>
                      <a:pt x="191" y="141"/>
                      <a:pt x="220" y="119"/>
                      <a:pt x="250" y="119"/>
                    </a:cubicBezTo>
                    <a:cubicBezTo>
                      <a:pt x="263" y="115"/>
                      <a:pt x="275" y="114"/>
                      <a:pt x="287" y="114"/>
                    </a:cubicBezTo>
                    <a:cubicBezTo>
                      <a:pt x="459" y="114"/>
                      <a:pt x="536" y="434"/>
                      <a:pt x="536" y="434"/>
                    </a:cubicBezTo>
                    <a:cubicBezTo>
                      <a:pt x="543" y="456"/>
                      <a:pt x="565" y="471"/>
                      <a:pt x="587" y="471"/>
                    </a:cubicBezTo>
                    <a:cubicBezTo>
                      <a:pt x="591" y="472"/>
                      <a:pt x="595" y="473"/>
                      <a:pt x="599" y="473"/>
                    </a:cubicBezTo>
                    <a:cubicBezTo>
                      <a:pt x="616" y="473"/>
                      <a:pt x="632" y="461"/>
                      <a:pt x="638" y="449"/>
                    </a:cubicBezTo>
                    <a:cubicBezTo>
                      <a:pt x="645" y="442"/>
                      <a:pt x="782" y="193"/>
                      <a:pt x="929" y="193"/>
                    </a:cubicBezTo>
                    <a:cubicBezTo>
                      <a:pt x="942" y="193"/>
                      <a:pt x="955" y="195"/>
                      <a:pt x="968" y="199"/>
                    </a:cubicBezTo>
                    <a:cubicBezTo>
                      <a:pt x="990" y="207"/>
                      <a:pt x="1012" y="221"/>
                      <a:pt x="1019" y="243"/>
                    </a:cubicBezTo>
                    <a:cubicBezTo>
                      <a:pt x="1063" y="331"/>
                      <a:pt x="997" y="515"/>
                      <a:pt x="968" y="573"/>
                    </a:cubicBezTo>
                    <a:cubicBezTo>
                      <a:pt x="953" y="603"/>
                      <a:pt x="968" y="632"/>
                      <a:pt x="997" y="647"/>
                    </a:cubicBezTo>
                    <a:cubicBezTo>
                      <a:pt x="1005" y="654"/>
                      <a:pt x="1012" y="654"/>
                      <a:pt x="1019" y="654"/>
                    </a:cubicBezTo>
                    <a:cubicBezTo>
                      <a:pt x="1041" y="654"/>
                      <a:pt x="1063" y="639"/>
                      <a:pt x="1071" y="617"/>
                    </a:cubicBezTo>
                    <a:cubicBezTo>
                      <a:pt x="1085" y="595"/>
                      <a:pt x="1188" y="353"/>
                      <a:pt x="1122" y="199"/>
                    </a:cubicBezTo>
                    <a:cubicBezTo>
                      <a:pt x="1100" y="148"/>
                      <a:pt x="1056" y="111"/>
                      <a:pt x="1005" y="97"/>
                    </a:cubicBezTo>
                    <a:cubicBezTo>
                      <a:pt x="978" y="87"/>
                      <a:pt x="952" y="83"/>
                      <a:pt x="927" y="83"/>
                    </a:cubicBezTo>
                    <a:cubicBezTo>
                      <a:pt x="792" y="83"/>
                      <a:pt x="677" y="202"/>
                      <a:pt x="609" y="295"/>
                    </a:cubicBezTo>
                    <a:cubicBezTo>
                      <a:pt x="556" y="177"/>
                      <a:pt x="457"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7"/>
              <p:cNvSpPr/>
              <p:nvPr/>
            </p:nvSpPr>
            <p:spPr>
              <a:xfrm>
                <a:off x="5293200" y="644450"/>
                <a:ext cx="27700" cy="21875"/>
              </a:xfrm>
              <a:custGeom>
                <a:avLst/>
                <a:gdLst/>
                <a:ahLst/>
                <a:cxnLst/>
                <a:rect l="l" t="t" r="r" b="b"/>
                <a:pathLst>
                  <a:path w="1108" h="875" extrusionOk="0">
                    <a:moveTo>
                      <a:pt x="276" y="0"/>
                    </a:moveTo>
                    <a:cubicBezTo>
                      <a:pt x="219" y="0"/>
                      <a:pt x="164" y="23"/>
                      <a:pt x="125" y="68"/>
                    </a:cubicBezTo>
                    <a:cubicBezTo>
                      <a:pt x="0" y="192"/>
                      <a:pt x="30" y="463"/>
                      <a:pt x="30" y="493"/>
                    </a:cubicBezTo>
                    <a:cubicBezTo>
                      <a:pt x="36" y="526"/>
                      <a:pt x="62" y="541"/>
                      <a:pt x="88" y="541"/>
                    </a:cubicBezTo>
                    <a:cubicBezTo>
                      <a:pt x="118" y="541"/>
                      <a:pt x="148" y="518"/>
                      <a:pt x="140" y="478"/>
                    </a:cubicBezTo>
                    <a:cubicBezTo>
                      <a:pt x="132" y="420"/>
                      <a:pt x="125" y="214"/>
                      <a:pt x="198" y="141"/>
                    </a:cubicBezTo>
                    <a:cubicBezTo>
                      <a:pt x="220" y="119"/>
                      <a:pt x="250" y="112"/>
                      <a:pt x="286" y="112"/>
                    </a:cubicBezTo>
                    <a:cubicBezTo>
                      <a:pt x="484" y="134"/>
                      <a:pt x="455" y="507"/>
                      <a:pt x="455" y="507"/>
                    </a:cubicBezTo>
                    <a:cubicBezTo>
                      <a:pt x="455" y="529"/>
                      <a:pt x="462" y="551"/>
                      <a:pt x="484" y="559"/>
                    </a:cubicBezTo>
                    <a:cubicBezTo>
                      <a:pt x="493" y="562"/>
                      <a:pt x="503" y="564"/>
                      <a:pt x="512" y="564"/>
                    </a:cubicBezTo>
                    <a:cubicBezTo>
                      <a:pt x="525" y="564"/>
                      <a:pt x="537" y="560"/>
                      <a:pt x="550" y="551"/>
                    </a:cubicBezTo>
                    <a:cubicBezTo>
                      <a:pt x="550" y="551"/>
                      <a:pt x="716" y="400"/>
                      <a:pt x="853" y="400"/>
                    </a:cubicBezTo>
                    <a:cubicBezTo>
                      <a:pt x="884" y="400"/>
                      <a:pt x="913" y="408"/>
                      <a:pt x="939" y="427"/>
                    </a:cubicBezTo>
                    <a:cubicBezTo>
                      <a:pt x="954" y="434"/>
                      <a:pt x="968" y="456"/>
                      <a:pt x="968" y="485"/>
                    </a:cubicBezTo>
                    <a:cubicBezTo>
                      <a:pt x="983" y="581"/>
                      <a:pt x="866" y="727"/>
                      <a:pt x="814" y="779"/>
                    </a:cubicBezTo>
                    <a:cubicBezTo>
                      <a:pt x="792" y="801"/>
                      <a:pt x="792" y="837"/>
                      <a:pt x="814" y="859"/>
                    </a:cubicBezTo>
                    <a:cubicBezTo>
                      <a:pt x="822" y="867"/>
                      <a:pt x="829" y="867"/>
                      <a:pt x="836" y="867"/>
                    </a:cubicBezTo>
                    <a:cubicBezTo>
                      <a:pt x="844" y="872"/>
                      <a:pt x="853" y="874"/>
                      <a:pt x="862" y="874"/>
                    </a:cubicBezTo>
                    <a:cubicBezTo>
                      <a:pt x="878" y="874"/>
                      <a:pt x="895" y="866"/>
                      <a:pt x="910" y="852"/>
                    </a:cubicBezTo>
                    <a:cubicBezTo>
                      <a:pt x="924" y="837"/>
                      <a:pt x="1108" y="639"/>
                      <a:pt x="1093" y="471"/>
                    </a:cubicBezTo>
                    <a:cubicBezTo>
                      <a:pt x="1086" y="420"/>
                      <a:pt x="1056" y="368"/>
                      <a:pt x="1012" y="332"/>
                    </a:cubicBezTo>
                    <a:cubicBezTo>
                      <a:pt x="968" y="299"/>
                      <a:pt x="920" y="287"/>
                      <a:pt x="870" y="287"/>
                    </a:cubicBezTo>
                    <a:cubicBezTo>
                      <a:pt x="761" y="287"/>
                      <a:pt x="648" y="347"/>
                      <a:pt x="572" y="398"/>
                    </a:cubicBezTo>
                    <a:cubicBezTo>
                      <a:pt x="558" y="251"/>
                      <a:pt x="514" y="24"/>
                      <a:pt x="301" y="2"/>
                    </a:cubicBezTo>
                    <a:cubicBezTo>
                      <a:pt x="293" y="1"/>
                      <a:pt x="285"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7"/>
              <p:cNvSpPr/>
              <p:nvPr/>
            </p:nvSpPr>
            <p:spPr>
              <a:xfrm>
                <a:off x="5227400" y="628075"/>
                <a:ext cx="29725" cy="15225"/>
              </a:xfrm>
              <a:custGeom>
                <a:avLst/>
                <a:gdLst/>
                <a:ahLst/>
                <a:cxnLst/>
                <a:rect l="l" t="t" r="r" b="b"/>
                <a:pathLst>
                  <a:path w="1189" h="609" extrusionOk="0">
                    <a:moveTo>
                      <a:pt x="281" y="0"/>
                    </a:moveTo>
                    <a:cubicBezTo>
                      <a:pt x="257" y="0"/>
                      <a:pt x="232" y="4"/>
                      <a:pt x="206" y="11"/>
                    </a:cubicBezTo>
                    <a:cubicBezTo>
                      <a:pt x="140" y="26"/>
                      <a:pt x="96" y="77"/>
                      <a:pt x="66" y="136"/>
                    </a:cubicBezTo>
                    <a:cubicBezTo>
                      <a:pt x="0" y="297"/>
                      <a:pt x="132" y="539"/>
                      <a:pt x="147" y="561"/>
                    </a:cubicBezTo>
                    <a:cubicBezTo>
                      <a:pt x="154" y="576"/>
                      <a:pt x="169" y="591"/>
                      <a:pt x="184" y="591"/>
                    </a:cubicBezTo>
                    <a:cubicBezTo>
                      <a:pt x="198" y="591"/>
                      <a:pt x="213" y="591"/>
                      <a:pt x="220" y="583"/>
                    </a:cubicBezTo>
                    <a:cubicBezTo>
                      <a:pt x="250" y="569"/>
                      <a:pt x="257" y="532"/>
                      <a:pt x="242" y="510"/>
                    </a:cubicBezTo>
                    <a:cubicBezTo>
                      <a:pt x="213" y="451"/>
                      <a:pt x="132" y="268"/>
                      <a:pt x="169" y="173"/>
                    </a:cubicBezTo>
                    <a:cubicBezTo>
                      <a:pt x="184" y="143"/>
                      <a:pt x="206" y="121"/>
                      <a:pt x="242" y="121"/>
                    </a:cubicBezTo>
                    <a:cubicBezTo>
                      <a:pt x="257" y="117"/>
                      <a:pt x="271" y="115"/>
                      <a:pt x="284" y="115"/>
                    </a:cubicBezTo>
                    <a:cubicBezTo>
                      <a:pt x="449" y="115"/>
                      <a:pt x="543" y="422"/>
                      <a:pt x="543" y="422"/>
                    </a:cubicBezTo>
                    <a:cubicBezTo>
                      <a:pt x="551" y="446"/>
                      <a:pt x="574" y="459"/>
                      <a:pt x="597" y="459"/>
                    </a:cubicBezTo>
                    <a:cubicBezTo>
                      <a:pt x="616" y="459"/>
                      <a:pt x="635" y="449"/>
                      <a:pt x="646" y="429"/>
                    </a:cubicBezTo>
                    <a:cubicBezTo>
                      <a:pt x="646" y="422"/>
                      <a:pt x="779" y="161"/>
                      <a:pt x="928" y="161"/>
                    </a:cubicBezTo>
                    <a:cubicBezTo>
                      <a:pt x="939" y="161"/>
                      <a:pt x="950" y="162"/>
                      <a:pt x="961" y="165"/>
                    </a:cubicBezTo>
                    <a:cubicBezTo>
                      <a:pt x="983" y="165"/>
                      <a:pt x="1005" y="180"/>
                      <a:pt x="1012" y="202"/>
                    </a:cubicBezTo>
                    <a:cubicBezTo>
                      <a:pt x="1056" y="290"/>
                      <a:pt x="1005" y="473"/>
                      <a:pt x="983" y="539"/>
                    </a:cubicBezTo>
                    <a:cubicBezTo>
                      <a:pt x="969" y="577"/>
                      <a:pt x="1003" y="609"/>
                      <a:pt x="1038" y="609"/>
                    </a:cubicBezTo>
                    <a:cubicBezTo>
                      <a:pt x="1056" y="609"/>
                      <a:pt x="1075" y="599"/>
                      <a:pt x="1085" y="576"/>
                    </a:cubicBezTo>
                    <a:cubicBezTo>
                      <a:pt x="1093" y="547"/>
                      <a:pt x="1188" y="305"/>
                      <a:pt x="1115" y="158"/>
                    </a:cubicBezTo>
                    <a:cubicBezTo>
                      <a:pt x="1085" y="107"/>
                      <a:pt x="1041" y="70"/>
                      <a:pt x="990" y="55"/>
                    </a:cubicBezTo>
                    <a:cubicBezTo>
                      <a:pt x="970" y="50"/>
                      <a:pt x="950" y="48"/>
                      <a:pt x="931" y="48"/>
                    </a:cubicBezTo>
                    <a:cubicBezTo>
                      <a:pt x="789" y="48"/>
                      <a:pt x="673" y="179"/>
                      <a:pt x="609" y="275"/>
                    </a:cubicBezTo>
                    <a:cubicBezTo>
                      <a:pt x="551" y="160"/>
                      <a:pt x="444" y="0"/>
                      <a:pt x="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7"/>
              <p:cNvSpPr/>
              <p:nvPr/>
            </p:nvSpPr>
            <p:spPr>
              <a:xfrm>
                <a:off x="5209800" y="619625"/>
                <a:ext cx="10650" cy="7700"/>
              </a:xfrm>
              <a:custGeom>
                <a:avLst/>
                <a:gdLst/>
                <a:ahLst/>
                <a:cxnLst/>
                <a:rect l="l" t="t" r="r" b="b"/>
                <a:pathLst>
                  <a:path w="426" h="308" extrusionOk="0">
                    <a:moveTo>
                      <a:pt x="319" y="0"/>
                    </a:moveTo>
                    <a:cubicBezTo>
                      <a:pt x="256" y="0"/>
                      <a:pt x="180" y="51"/>
                      <a:pt x="125" y="71"/>
                    </a:cubicBezTo>
                    <a:cubicBezTo>
                      <a:pt x="74" y="85"/>
                      <a:pt x="37" y="122"/>
                      <a:pt x="15" y="173"/>
                    </a:cubicBezTo>
                    <a:cubicBezTo>
                      <a:pt x="0" y="217"/>
                      <a:pt x="22" y="269"/>
                      <a:pt x="66" y="291"/>
                    </a:cubicBezTo>
                    <a:cubicBezTo>
                      <a:pt x="85" y="302"/>
                      <a:pt x="107" y="307"/>
                      <a:pt x="130" y="307"/>
                    </a:cubicBezTo>
                    <a:cubicBezTo>
                      <a:pt x="153" y="307"/>
                      <a:pt x="176" y="302"/>
                      <a:pt x="198" y="291"/>
                    </a:cubicBezTo>
                    <a:cubicBezTo>
                      <a:pt x="242" y="261"/>
                      <a:pt x="272" y="217"/>
                      <a:pt x="316" y="195"/>
                    </a:cubicBezTo>
                    <a:cubicBezTo>
                      <a:pt x="338" y="181"/>
                      <a:pt x="367" y="173"/>
                      <a:pt x="389" y="159"/>
                    </a:cubicBezTo>
                    <a:cubicBezTo>
                      <a:pt x="418" y="129"/>
                      <a:pt x="426" y="78"/>
                      <a:pt x="396" y="41"/>
                    </a:cubicBezTo>
                    <a:cubicBezTo>
                      <a:pt x="375" y="11"/>
                      <a:pt x="348"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7"/>
              <p:cNvSpPr/>
              <p:nvPr/>
            </p:nvSpPr>
            <p:spPr>
              <a:xfrm>
                <a:off x="5372575" y="662250"/>
                <a:ext cx="7900" cy="8750"/>
              </a:xfrm>
              <a:custGeom>
                <a:avLst/>
                <a:gdLst/>
                <a:ahLst/>
                <a:cxnLst/>
                <a:rect l="l" t="t" r="r" b="b"/>
                <a:pathLst>
                  <a:path w="316" h="350" extrusionOk="0">
                    <a:moveTo>
                      <a:pt x="110" y="1"/>
                    </a:moveTo>
                    <a:cubicBezTo>
                      <a:pt x="66" y="1"/>
                      <a:pt x="0" y="45"/>
                      <a:pt x="7" y="103"/>
                    </a:cubicBezTo>
                    <a:cubicBezTo>
                      <a:pt x="15" y="155"/>
                      <a:pt x="81" y="221"/>
                      <a:pt x="117" y="265"/>
                    </a:cubicBezTo>
                    <a:cubicBezTo>
                      <a:pt x="132" y="294"/>
                      <a:pt x="154" y="316"/>
                      <a:pt x="183" y="338"/>
                    </a:cubicBezTo>
                    <a:cubicBezTo>
                      <a:pt x="198" y="345"/>
                      <a:pt x="215" y="349"/>
                      <a:pt x="231" y="349"/>
                    </a:cubicBezTo>
                    <a:cubicBezTo>
                      <a:pt x="248" y="349"/>
                      <a:pt x="264" y="345"/>
                      <a:pt x="279" y="338"/>
                    </a:cubicBezTo>
                    <a:cubicBezTo>
                      <a:pt x="301" y="309"/>
                      <a:pt x="315" y="279"/>
                      <a:pt x="308" y="243"/>
                    </a:cubicBezTo>
                    <a:cubicBezTo>
                      <a:pt x="301" y="155"/>
                      <a:pt x="213" y="1"/>
                      <a:pt x="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7"/>
              <p:cNvSpPr/>
              <p:nvPr/>
            </p:nvSpPr>
            <p:spPr>
              <a:xfrm>
                <a:off x="5283475" y="696925"/>
                <a:ext cx="10475" cy="7150"/>
              </a:xfrm>
              <a:custGeom>
                <a:avLst/>
                <a:gdLst/>
                <a:ahLst/>
                <a:cxnLst/>
                <a:rect l="l" t="t" r="r" b="b"/>
                <a:pathLst>
                  <a:path w="419" h="286" extrusionOk="0">
                    <a:moveTo>
                      <a:pt x="319" y="0"/>
                    </a:moveTo>
                    <a:cubicBezTo>
                      <a:pt x="306" y="0"/>
                      <a:pt x="292" y="6"/>
                      <a:pt x="279" y="21"/>
                    </a:cubicBezTo>
                    <a:cubicBezTo>
                      <a:pt x="243" y="80"/>
                      <a:pt x="177" y="117"/>
                      <a:pt x="111" y="124"/>
                    </a:cubicBezTo>
                    <a:cubicBezTo>
                      <a:pt x="99" y="124"/>
                      <a:pt x="86" y="123"/>
                      <a:pt x="74" y="123"/>
                    </a:cubicBezTo>
                    <a:cubicBezTo>
                      <a:pt x="55" y="123"/>
                      <a:pt x="36" y="126"/>
                      <a:pt x="23" y="139"/>
                    </a:cubicBezTo>
                    <a:cubicBezTo>
                      <a:pt x="1" y="168"/>
                      <a:pt x="1" y="205"/>
                      <a:pt x="23" y="234"/>
                    </a:cubicBezTo>
                    <a:cubicBezTo>
                      <a:pt x="52" y="256"/>
                      <a:pt x="82" y="263"/>
                      <a:pt x="118" y="271"/>
                    </a:cubicBezTo>
                    <a:cubicBezTo>
                      <a:pt x="162" y="285"/>
                      <a:pt x="206" y="285"/>
                      <a:pt x="250" y="285"/>
                    </a:cubicBezTo>
                    <a:cubicBezTo>
                      <a:pt x="301" y="278"/>
                      <a:pt x="338" y="256"/>
                      <a:pt x="375" y="227"/>
                    </a:cubicBezTo>
                    <a:cubicBezTo>
                      <a:pt x="411" y="183"/>
                      <a:pt x="419" y="124"/>
                      <a:pt x="397" y="73"/>
                    </a:cubicBezTo>
                    <a:cubicBezTo>
                      <a:pt x="381" y="37"/>
                      <a:pt x="351" y="0"/>
                      <a:pt x="319" y="0"/>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7"/>
              <p:cNvSpPr/>
              <p:nvPr/>
            </p:nvSpPr>
            <p:spPr>
              <a:xfrm>
                <a:off x="5262225" y="644850"/>
                <a:ext cx="6800" cy="6800"/>
              </a:xfrm>
              <a:custGeom>
                <a:avLst/>
                <a:gdLst/>
                <a:ahLst/>
                <a:cxnLst/>
                <a:rect l="l" t="t" r="r" b="b"/>
                <a:pathLst>
                  <a:path w="272" h="272" extrusionOk="0">
                    <a:moveTo>
                      <a:pt x="162" y="0"/>
                    </a:moveTo>
                    <a:cubicBezTo>
                      <a:pt x="125" y="0"/>
                      <a:pt x="125" y="52"/>
                      <a:pt x="110" y="81"/>
                    </a:cubicBezTo>
                    <a:cubicBezTo>
                      <a:pt x="103" y="103"/>
                      <a:pt x="81" y="125"/>
                      <a:pt x="59" y="140"/>
                    </a:cubicBezTo>
                    <a:cubicBezTo>
                      <a:pt x="37" y="147"/>
                      <a:pt x="22" y="154"/>
                      <a:pt x="8" y="176"/>
                    </a:cubicBezTo>
                    <a:cubicBezTo>
                      <a:pt x="0" y="191"/>
                      <a:pt x="0" y="213"/>
                      <a:pt x="15" y="228"/>
                    </a:cubicBezTo>
                    <a:cubicBezTo>
                      <a:pt x="22" y="242"/>
                      <a:pt x="37" y="257"/>
                      <a:pt x="59" y="264"/>
                    </a:cubicBezTo>
                    <a:cubicBezTo>
                      <a:pt x="75" y="269"/>
                      <a:pt x="93" y="271"/>
                      <a:pt x="111" y="271"/>
                    </a:cubicBezTo>
                    <a:cubicBezTo>
                      <a:pt x="150" y="271"/>
                      <a:pt x="190" y="260"/>
                      <a:pt x="220" y="235"/>
                    </a:cubicBezTo>
                    <a:cubicBezTo>
                      <a:pt x="257" y="191"/>
                      <a:pt x="272" y="132"/>
                      <a:pt x="250" y="74"/>
                    </a:cubicBezTo>
                    <a:cubicBezTo>
                      <a:pt x="235" y="37"/>
                      <a:pt x="198" y="8"/>
                      <a:pt x="162" y="0"/>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7"/>
              <p:cNvSpPr/>
              <p:nvPr/>
            </p:nvSpPr>
            <p:spPr>
              <a:xfrm>
                <a:off x="5049600" y="660400"/>
                <a:ext cx="242900" cy="150425"/>
              </a:xfrm>
              <a:custGeom>
                <a:avLst/>
                <a:gdLst/>
                <a:ahLst/>
                <a:cxnLst/>
                <a:rect l="l" t="t" r="r" b="b"/>
                <a:pathLst>
                  <a:path w="9716" h="6017" extrusionOk="0">
                    <a:moveTo>
                      <a:pt x="2840" y="1"/>
                    </a:moveTo>
                    <a:cubicBezTo>
                      <a:pt x="2648" y="1"/>
                      <a:pt x="2456" y="20"/>
                      <a:pt x="2266" y="60"/>
                    </a:cubicBezTo>
                    <a:cubicBezTo>
                      <a:pt x="1885" y="133"/>
                      <a:pt x="1526" y="273"/>
                      <a:pt x="1188" y="456"/>
                    </a:cubicBezTo>
                    <a:cubicBezTo>
                      <a:pt x="133" y="1050"/>
                      <a:pt x="1" y="2516"/>
                      <a:pt x="932" y="3286"/>
                    </a:cubicBezTo>
                    <a:cubicBezTo>
                      <a:pt x="2237" y="4401"/>
                      <a:pt x="3740" y="5251"/>
                      <a:pt x="5367" y="5808"/>
                    </a:cubicBezTo>
                    <a:cubicBezTo>
                      <a:pt x="5775" y="5946"/>
                      <a:pt x="6198" y="6016"/>
                      <a:pt x="6622" y="6016"/>
                    </a:cubicBezTo>
                    <a:cubicBezTo>
                      <a:pt x="7097" y="6016"/>
                      <a:pt x="7571" y="5928"/>
                      <a:pt x="8021" y="5750"/>
                    </a:cubicBezTo>
                    <a:cubicBezTo>
                      <a:pt x="8234" y="5669"/>
                      <a:pt x="8439" y="5566"/>
                      <a:pt x="8637" y="5456"/>
                    </a:cubicBezTo>
                    <a:cubicBezTo>
                      <a:pt x="9627" y="4899"/>
                      <a:pt x="9715" y="3506"/>
                      <a:pt x="8799" y="2824"/>
                    </a:cubicBezTo>
                    <a:cubicBezTo>
                      <a:pt x="7281" y="1717"/>
                      <a:pt x="5609" y="830"/>
                      <a:pt x="3842" y="185"/>
                    </a:cubicBezTo>
                    <a:cubicBezTo>
                      <a:pt x="3519" y="63"/>
                      <a:pt x="3180" y="1"/>
                      <a:pt x="2840" y="1"/>
                    </a:cubicBezTo>
                    <a:close/>
                  </a:path>
                </a:pathLst>
              </a:custGeom>
              <a:solidFill>
                <a:srgbClr val="CC7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7"/>
              <p:cNvSpPr/>
              <p:nvPr/>
            </p:nvSpPr>
            <p:spPr>
              <a:xfrm>
                <a:off x="5054000" y="696525"/>
                <a:ext cx="234825" cy="114300"/>
              </a:xfrm>
              <a:custGeom>
                <a:avLst/>
                <a:gdLst/>
                <a:ahLst/>
                <a:cxnLst/>
                <a:rect l="l" t="t" r="r" b="b"/>
                <a:pathLst>
                  <a:path w="9393" h="4572" extrusionOk="0">
                    <a:moveTo>
                      <a:pt x="213" y="1"/>
                    </a:moveTo>
                    <a:lnTo>
                      <a:pt x="213" y="1"/>
                    </a:lnTo>
                    <a:cubicBezTo>
                      <a:pt x="0" y="668"/>
                      <a:pt x="213" y="1394"/>
                      <a:pt x="748" y="1841"/>
                    </a:cubicBezTo>
                    <a:cubicBezTo>
                      <a:pt x="2068" y="2963"/>
                      <a:pt x="3586" y="3821"/>
                      <a:pt x="5228" y="4378"/>
                    </a:cubicBezTo>
                    <a:cubicBezTo>
                      <a:pt x="5622" y="4507"/>
                      <a:pt x="6030" y="4572"/>
                      <a:pt x="6438" y="4572"/>
                    </a:cubicBezTo>
                    <a:cubicBezTo>
                      <a:pt x="6911" y="4572"/>
                      <a:pt x="7382" y="4485"/>
                      <a:pt x="7831" y="4312"/>
                    </a:cubicBezTo>
                    <a:cubicBezTo>
                      <a:pt x="8043" y="4224"/>
                      <a:pt x="8256" y="4129"/>
                      <a:pt x="8454" y="4011"/>
                    </a:cubicBezTo>
                    <a:cubicBezTo>
                      <a:pt x="9085" y="3659"/>
                      <a:pt x="9392" y="2926"/>
                      <a:pt x="9202" y="2237"/>
                    </a:cubicBezTo>
                    <a:cubicBezTo>
                      <a:pt x="9195" y="2208"/>
                      <a:pt x="9187" y="2178"/>
                      <a:pt x="9180" y="2149"/>
                    </a:cubicBezTo>
                    <a:cubicBezTo>
                      <a:pt x="9101" y="1944"/>
                      <a:pt x="8912" y="1861"/>
                      <a:pt x="8661" y="1861"/>
                    </a:cubicBezTo>
                    <a:cubicBezTo>
                      <a:pt x="8070" y="1861"/>
                      <a:pt x="7140" y="2326"/>
                      <a:pt x="6548" y="2743"/>
                    </a:cubicBezTo>
                    <a:cubicBezTo>
                      <a:pt x="6452" y="2824"/>
                      <a:pt x="6364" y="2912"/>
                      <a:pt x="6276" y="3007"/>
                    </a:cubicBezTo>
                    <a:cubicBezTo>
                      <a:pt x="6029" y="3204"/>
                      <a:pt x="5834" y="3293"/>
                      <a:pt x="5667" y="3293"/>
                    </a:cubicBezTo>
                    <a:cubicBezTo>
                      <a:pt x="5494" y="3293"/>
                      <a:pt x="5352" y="3197"/>
                      <a:pt x="5213" y="3029"/>
                    </a:cubicBezTo>
                    <a:cubicBezTo>
                      <a:pt x="4158" y="1724"/>
                      <a:pt x="2369" y="1540"/>
                      <a:pt x="763" y="844"/>
                    </a:cubicBezTo>
                    <a:cubicBezTo>
                      <a:pt x="426" y="697"/>
                      <a:pt x="301" y="316"/>
                      <a:pt x="213" y="1"/>
                    </a:cubicBezTo>
                    <a:close/>
                  </a:path>
                </a:pathLst>
              </a:custGeom>
              <a:solidFill>
                <a:srgbClr val="B26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7"/>
              <p:cNvSpPr/>
              <p:nvPr/>
            </p:nvSpPr>
            <p:spPr>
              <a:xfrm>
                <a:off x="4944400" y="676400"/>
                <a:ext cx="248550" cy="206450"/>
              </a:xfrm>
              <a:custGeom>
                <a:avLst/>
                <a:gdLst/>
                <a:ahLst/>
                <a:cxnLst/>
                <a:rect l="l" t="t" r="r" b="b"/>
                <a:pathLst>
                  <a:path w="9942" h="8258" extrusionOk="0">
                    <a:moveTo>
                      <a:pt x="3146" y="1"/>
                    </a:moveTo>
                    <a:cubicBezTo>
                      <a:pt x="2333" y="1"/>
                      <a:pt x="1605" y="287"/>
                      <a:pt x="953" y="835"/>
                    </a:cubicBezTo>
                    <a:cubicBezTo>
                      <a:pt x="161" y="1488"/>
                      <a:pt x="0" y="2631"/>
                      <a:pt x="565" y="3489"/>
                    </a:cubicBezTo>
                    <a:cubicBezTo>
                      <a:pt x="1518" y="4941"/>
                      <a:pt x="2940" y="6312"/>
                      <a:pt x="4810" y="7595"/>
                    </a:cubicBezTo>
                    <a:cubicBezTo>
                      <a:pt x="5435" y="8029"/>
                      <a:pt x="6175" y="8258"/>
                      <a:pt x="6915" y="8258"/>
                    </a:cubicBezTo>
                    <a:cubicBezTo>
                      <a:pt x="7389" y="8258"/>
                      <a:pt x="7863" y="8164"/>
                      <a:pt x="8307" y="7969"/>
                    </a:cubicBezTo>
                    <a:cubicBezTo>
                      <a:pt x="8417" y="7918"/>
                      <a:pt x="8527" y="7866"/>
                      <a:pt x="8630" y="7808"/>
                    </a:cubicBezTo>
                    <a:cubicBezTo>
                      <a:pt x="9685" y="7206"/>
                      <a:pt x="9942" y="5799"/>
                      <a:pt x="9216" y="4831"/>
                    </a:cubicBezTo>
                    <a:cubicBezTo>
                      <a:pt x="7882" y="3064"/>
                      <a:pt x="6247" y="1539"/>
                      <a:pt x="4392" y="344"/>
                    </a:cubicBezTo>
                    <a:cubicBezTo>
                      <a:pt x="4106" y="161"/>
                      <a:pt x="3783" y="43"/>
                      <a:pt x="3453" y="14"/>
                    </a:cubicBezTo>
                    <a:cubicBezTo>
                      <a:pt x="3350" y="5"/>
                      <a:pt x="3247" y="1"/>
                      <a:pt x="3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7"/>
              <p:cNvSpPr/>
              <p:nvPr/>
            </p:nvSpPr>
            <p:spPr>
              <a:xfrm>
                <a:off x="4950250" y="739800"/>
                <a:ext cx="242700" cy="142975"/>
              </a:xfrm>
              <a:custGeom>
                <a:avLst/>
                <a:gdLst/>
                <a:ahLst/>
                <a:cxnLst/>
                <a:rect l="l" t="t" r="r" b="b"/>
                <a:pathLst>
                  <a:path w="9708" h="5719" extrusionOk="0">
                    <a:moveTo>
                      <a:pt x="1" y="0"/>
                    </a:moveTo>
                    <a:lnTo>
                      <a:pt x="1" y="0"/>
                    </a:lnTo>
                    <a:cubicBezTo>
                      <a:pt x="30" y="337"/>
                      <a:pt x="140" y="667"/>
                      <a:pt x="323" y="953"/>
                    </a:cubicBezTo>
                    <a:cubicBezTo>
                      <a:pt x="1284" y="2405"/>
                      <a:pt x="2706" y="3769"/>
                      <a:pt x="4568" y="5059"/>
                    </a:cubicBezTo>
                    <a:cubicBezTo>
                      <a:pt x="5198" y="5488"/>
                      <a:pt x="5937" y="5718"/>
                      <a:pt x="6677" y="5718"/>
                    </a:cubicBezTo>
                    <a:cubicBezTo>
                      <a:pt x="7151" y="5718"/>
                      <a:pt x="7626" y="5623"/>
                      <a:pt x="8073" y="5426"/>
                    </a:cubicBezTo>
                    <a:cubicBezTo>
                      <a:pt x="8183" y="5382"/>
                      <a:pt x="8293" y="5323"/>
                      <a:pt x="8396" y="5264"/>
                    </a:cubicBezTo>
                    <a:cubicBezTo>
                      <a:pt x="9451" y="4663"/>
                      <a:pt x="9708" y="3263"/>
                      <a:pt x="8982" y="2295"/>
                    </a:cubicBezTo>
                    <a:cubicBezTo>
                      <a:pt x="8938" y="2236"/>
                      <a:pt x="8894" y="2178"/>
                      <a:pt x="8843" y="2112"/>
                    </a:cubicBezTo>
                    <a:lnTo>
                      <a:pt x="8843" y="2112"/>
                    </a:lnTo>
                    <a:cubicBezTo>
                      <a:pt x="8901" y="2882"/>
                      <a:pt x="8520" y="3615"/>
                      <a:pt x="7853" y="3996"/>
                    </a:cubicBezTo>
                    <a:cubicBezTo>
                      <a:pt x="7750" y="4055"/>
                      <a:pt x="7648" y="4113"/>
                      <a:pt x="7538" y="4157"/>
                    </a:cubicBezTo>
                    <a:cubicBezTo>
                      <a:pt x="7092" y="4354"/>
                      <a:pt x="6617" y="4449"/>
                      <a:pt x="6143" y="4449"/>
                    </a:cubicBezTo>
                    <a:cubicBezTo>
                      <a:pt x="5400" y="4449"/>
                      <a:pt x="4659" y="4217"/>
                      <a:pt x="4033" y="3783"/>
                    </a:cubicBezTo>
                    <a:cubicBezTo>
                      <a:pt x="2303" y="2596"/>
                      <a:pt x="954" y="133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7"/>
              <p:cNvSpPr/>
              <p:nvPr/>
            </p:nvSpPr>
            <p:spPr>
              <a:xfrm>
                <a:off x="4981600" y="728875"/>
                <a:ext cx="29350" cy="17350"/>
              </a:xfrm>
              <a:custGeom>
                <a:avLst/>
                <a:gdLst/>
                <a:ahLst/>
                <a:cxnLst/>
                <a:rect l="l" t="t" r="r" b="b"/>
                <a:pathLst>
                  <a:path w="1174" h="694" extrusionOk="0">
                    <a:moveTo>
                      <a:pt x="284" y="0"/>
                    </a:moveTo>
                    <a:cubicBezTo>
                      <a:pt x="268" y="0"/>
                      <a:pt x="252" y="2"/>
                      <a:pt x="235" y="5"/>
                    </a:cubicBezTo>
                    <a:cubicBezTo>
                      <a:pt x="169" y="12"/>
                      <a:pt x="110" y="49"/>
                      <a:pt x="81" y="107"/>
                    </a:cubicBezTo>
                    <a:cubicBezTo>
                      <a:pt x="0" y="261"/>
                      <a:pt x="96" y="518"/>
                      <a:pt x="110" y="547"/>
                    </a:cubicBezTo>
                    <a:cubicBezTo>
                      <a:pt x="120" y="564"/>
                      <a:pt x="136" y="572"/>
                      <a:pt x="153" y="572"/>
                    </a:cubicBezTo>
                    <a:cubicBezTo>
                      <a:pt x="187" y="572"/>
                      <a:pt x="223" y="542"/>
                      <a:pt x="213" y="503"/>
                    </a:cubicBezTo>
                    <a:cubicBezTo>
                      <a:pt x="184" y="437"/>
                      <a:pt x="132" y="254"/>
                      <a:pt x="176" y="166"/>
                    </a:cubicBezTo>
                    <a:cubicBezTo>
                      <a:pt x="191" y="137"/>
                      <a:pt x="220" y="115"/>
                      <a:pt x="250" y="115"/>
                    </a:cubicBezTo>
                    <a:cubicBezTo>
                      <a:pt x="259" y="113"/>
                      <a:pt x="268" y="112"/>
                      <a:pt x="277" y="112"/>
                    </a:cubicBezTo>
                    <a:cubicBezTo>
                      <a:pt x="454" y="112"/>
                      <a:pt x="521" y="444"/>
                      <a:pt x="521" y="444"/>
                    </a:cubicBezTo>
                    <a:cubicBezTo>
                      <a:pt x="528" y="466"/>
                      <a:pt x="543" y="488"/>
                      <a:pt x="565" y="488"/>
                    </a:cubicBezTo>
                    <a:cubicBezTo>
                      <a:pt x="569" y="490"/>
                      <a:pt x="573" y="490"/>
                      <a:pt x="577" y="490"/>
                    </a:cubicBezTo>
                    <a:cubicBezTo>
                      <a:pt x="595" y="490"/>
                      <a:pt x="612" y="478"/>
                      <a:pt x="624" y="466"/>
                    </a:cubicBezTo>
                    <a:cubicBezTo>
                      <a:pt x="624" y="460"/>
                      <a:pt x="774" y="231"/>
                      <a:pt x="916" y="231"/>
                    </a:cubicBezTo>
                    <a:cubicBezTo>
                      <a:pt x="931" y="231"/>
                      <a:pt x="946" y="234"/>
                      <a:pt x="961" y="239"/>
                    </a:cubicBezTo>
                    <a:cubicBezTo>
                      <a:pt x="990" y="246"/>
                      <a:pt x="1005" y="261"/>
                      <a:pt x="1012" y="290"/>
                    </a:cubicBezTo>
                    <a:cubicBezTo>
                      <a:pt x="1049" y="378"/>
                      <a:pt x="976" y="554"/>
                      <a:pt x="946" y="613"/>
                    </a:cubicBezTo>
                    <a:cubicBezTo>
                      <a:pt x="924" y="642"/>
                      <a:pt x="939" y="672"/>
                      <a:pt x="968" y="686"/>
                    </a:cubicBezTo>
                    <a:cubicBezTo>
                      <a:pt x="976" y="694"/>
                      <a:pt x="983" y="694"/>
                      <a:pt x="990" y="694"/>
                    </a:cubicBezTo>
                    <a:cubicBezTo>
                      <a:pt x="1012" y="694"/>
                      <a:pt x="1034" y="686"/>
                      <a:pt x="1042" y="664"/>
                    </a:cubicBezTo>
                    <a:cubicBezTo>
                      <a:pt x="1056" y="642"/>
                      <a:pt x="1174" y="408"/>
                      <a:pt x="1115" y="246"/>
                    </a:cubicBezTo>
                    <a:cubicBezTo>
                      <a:pt x="1100" y="195"/>
                      <a:pt x="1056" y="151"/>
                      <a:pt x="1005" y="137"/>
                    </a:cubicBezTo>
                    <a:cubicBezTo>
                      <a:pt x="975" y="125"/>
                      <a:pt x="945" y="119"/>
                      <a:pt x="916" y="119"/>
                    </a:cubicBezTo>
                    <a:cubicBezTo>
                      <a:pt x="783" y="119"/>
                      <a:pt x="668" y="228"/>
                      <a:pt x="602" y="312"/>
                    </a:cubicBezTo>
                    <a:cubicBezTo>
                      <a:pt x="554" y="184"/>
                      <a:pt x="464" y="0"/>
                      <a:pt x="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7"/>
              <p:cNvSpPr/>
              <p:nvPr/>
            </p:nvSpPr>
            <p:spPr>
              <a:xfrm>
                <a:off x="5109400" y="792500"/>
                <a:ext cx="24350" cy="27050"/>
              </a:xfrm>
              <a:custGeom>
                <a:avLst/>
                <a:gdLst/>
                <a:ahLst/>
                <a:cxnLst/>
                <a:rect l="l" t="t" r="r" b="b"/>
                <a:pathLst>
                  <a:path w="974" h="1082" extrusionOk="0">
                    <a:moveTo>
                      <a:pt x="362" y="1"/>
                    </a:moveTo>
                    <a:cubicBezTo>
                      <a:pt x="342" y="1"/>
                      <a:pt x="320" y="4"/>
                      <a:pt x="299" y="11"/>
                    </a:cubicBezTo>
                    <a:cubicBezTo>
                      <a:pt x="138" y="70"/>
                      <a:pt x="35" y="319"/>
                      <a:pt x="28" y="348"/>
                    </a:cubicBezTo>
                    <a:cubicBezTo>
                      <a:pt x="1" y="394"/>
                      <a:pt x="39" y="428"/>
                      <a:pt x="76" y="428"/>
                    </a:cubicBezTo>
                    <a:cubicBezTo>
                      <a:pt x="99" y="428"/>
                      <a:pt x="122" y="415"/>
                      <a:pt x="131" y="385"/>
                    </a:cubicBezTo>
                    <a:cubicBezTo>
                      <a:pt x="153" y="326"/>
                      <a:pt x="241" y="150"/>
                      <a:pt x="336" y="121"/>
                    </a:cubicBezTo>
                    <a:cubicBezTo>
                      <a:pt x="349" y="116"/>
                      <a:pt x="361" y="113"/>
                      <a:pt x="372" y="113"/>
                    </a:cubicBezTo>
                    <a:cubicBezTo>
                      <a:pt x="393" y="113"/>
                      <a:pt x="412" y="121"/>
                      <a:pt x="431" y="136"/>
                    </a:cubicBezTo>
                    <a:cubicBezTo>
                      <a:pt x="600" y="246"/>
                      <a:pt x="395" y="561"/>
                      <a:pt x="395" y="561"/>
                    </a:cubicBezTo>
                    <a:cubicBezTo>
                      <a:pt x="380" y="576"/>
                      <a:pt x="380" y="605"/>
                      <a:pt x="395" y="627"/>
                    </a:cubicBezTo>
                    <a:cubicBezTo>
                      <a:pt x="405" y="638"/>
                      <a:pt x="420" y="644"/>
                      <a:pt x="436" y="644"/>
                    </a:cubicBezTo>
                    <a:cubicBezTo>
                      <a:pt x="441" y="644"/>
                      <a:pt x="447" y="644"/>
                      <a:pt x="453" y="642"/>
                    </a:cubicBezTo>
                    <a:cubicBezTo>
                      <a:pt x="457" y="642"/>
                      <a:pt x="545" y="620"/>
                      <a:pt x="639" y="620"/>
                    </a:cubicBezTo>
                    <a:cubicBezTo>
                      <a:pt x="729" y="620"/>
                      <a:pt x="824" y="640"/>
                      <a:pt x="857" y="715"/>
                    </a:cubicBezTo>
                    <a:cubicBezTo>
                      <a:pt x="871" y="737"/>
                      <a:pt x="871" y="766"/>
                      <a:pt x="857" y="788"/>
                    </a:cubicBezTo>
                    <a:cubicBezTo>
                      <a:pt x="820" y="876"/>
                      <a:pt x="644" y="949"/>
                      <a:pt x="585" y="971"/>
                    </a:cubicBezTo>
                    <a:cubicBezTo>
                      <a:pt x="522" y="986"/>
                      <a:pt x="533" y="1075"/>
                      <a:pt x="593" y="1075"/>
                    </a:cubicBezTo>
                    <a:cubicBezTo>
                      <a:pt x="595" y="1075"/>
                      <a:pt x="597" y="1074"/>
                      <a:pt x="600" y="1074"/>
                    </a:cubicBezTo>
                    <a:lnTo>
                      <a:pt x="607" y="1081"/>
                    </a:lnTo>
                    <a:cubicBezTo>
                      <a:pt x="637" y="1067"/>
                      <a:pt x="886" y="979"/>
                      <a:pt x="952" y="832"/>
                    </a:cubicBezTo>
                    <a:cubicBezTo>
                      <a:pt x="974" y="781"/>
                      <a:pt x="974" y="722"/>
                      <a:pt x="952" y="671"/>
                    </a:cubicBezTo>
                    <a:cubicBezTo>
                      <a:pt x="894" y="543"/>
                      <a:pt x="748" y="512"/>
                      <a:pt x="624" y="512"/>
                    </a:cubicBezTo>
                    <a:cubicBezTo>
                      <a:pt x="592" y="512"/>
                      <a:pt x="561" y="514"/>
                      <a:pt x="534" y="517"/>
                    </a:cubicBezTo>
                    <a:cubicBezTo>
                      <a:pt x="600" y="385"/>
                      <a:pt x="666" y="158"/>
                      <a:pt x="483" y="40"/>
                    </a:cubicBezTo>
                    <a:cubicBezTo>
                      <a:pt x="448" y="15"/>
                      <a:pt x="406" y="1"/>
                      <a:pt x="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7"/>
              <p:cNvSpPr/>
              <p:nvPr/>
            </p:nvSpPr>
            <p:spPr>
              <a:xfrm>
                <a:off x="5020600" y="778075"/>
                <a:ext cx="25550" cy="25525"/>
              </a:xfrm>
              <a:custGeom>
                <a:avLst/>
                <a:gdLst/>
                <a:ahLst/>
                <a:cxnLst/>
                <a:rect l="l" t="t" r="r" b="b"/>
                <a:pathLst>
                  <a:path w="1022" h="1021" extrusionOk="0">
                    <a:moveTo>
                      <a:pt x="313" y="0"/>
                    </a:moveTo>
                    <a:cubicBezTo>
                      <a:pt x="280" y="0"/>
                      <a:pt x="246" y="8"/>
                      <a:pt x="215" y="23"/>
                    </a:cubicBezTo>
                    <a:cubicBezTo>
                      <a:pt x="68" y="104"/>
                      <a:pt x="9" y="375"/>
                      <a:pt x="9" y="405"/>
                    </a:cubicBezTo>
                    <a:cubicBezTo>
                      <a:pt x="1" y="443"/>
                      <a:pt x="32" y="467"/>
                      <a:pt x="64" y="467"/>
                    </a:cubicBezTo>
                    <a:cubicBezTo>
                      <a:pt x="87" y="467"/>
                      <a:pt x="110" y="454"/>
                      <a:pt x="119" y="427"/>
                    </a:cubicBezTo>
                    <a:cubicBezTo>
                      <a:pt x="127" y="361"/>
                      <a:pt x="178" y="170"/>
                      <a:pt x="273" y="119"/>
                    </a:cubicBezTo>
                    <a:cubicBezTo>
                      <a:pt x="288" y="111"/>
                      <a:pt x="303" y="108"/>
                      <a:pt x="317" y="108"/>
                    </a:cubicBezTo>
                    <a:cubicBezTo>
                      <a:pt x="332" y="108"/>
                      <a:pt x="347" y="111"/>
                      <a:pt x="361" y="119"/>
                    </a:cubicBezTo>
                    <a:cubicBezTo>
                      <a:pt x="545" y="199"/>
                      <a:pt x="405" y="544"/>
                      <a:pt x="405" y="544"/>
                    </a:cubicBezTo>
                    <a:cubicBezTo>
                      <a:pt x="398" y="566"/>
                      <a:pt x="405" y="588"/>
                      <a:pt x="420" y="610"/>
                    </a:cubicBezTo>
                    <a:cubicBezTo>
                      <a:pt x="429" y="619"/>
                      <a:pt x="442" y="622"/>
                      <a:pt x="456" y="622"/>
                    </a:cubicBezTo>
                    <a:cubicBezTo>
                      <a:pt x="467" y="622"/>
                      <a:pt x="477" y="620"/>
                      <a:pt x="486" y="617"/>
                    </a:cubicBezTo>
                    <a:cubicBezTo>
                      <a:pt x="486" y="612"/>
                      <a:pt x="624" y="552"/>
                      <a:pt x="746" y="552"/>
                    </a:cubicBezTo>
                    <a:cubicBezTo>
                      <a:pt x="806" y="552"/>
                      <a:pt x="863" y="566"/>
                      <a:pt x="897" y="610"/>
                    </a:cubicBezTo>
                    <a:cubicBezTo>
                      <a:pt x="911" y="632"/>
                      <a:pt x="911" y="654"/>
                      <a:pt x="911" y="683"/>
                    </a:cubicBezTo>
                    <a:cubicBezTo>
                      <a:pt x="889" y="779"/>
                      <a:pt x="728" y="881"/>
                      <a:pt x="669" y="918"/>
                    </a:cubicBezTo>
                    <a:cubicBezTo>
                      <a:pt x="647" y="933"/>
                      <a:pt x="633" y="962"/>
                      <a:pt x="647" y="991"/>
                    </a:cubicBezTo>
                    <a:cubicBezTo>
                      <a:pt x="662" y="1006"/>
                      <a:pt x="677" y="1021"/>
                      <a:pt x="699" y="1021"/>
                    </a:cubicBezTo>
                    <a:cubicBezTo>
                      <a:pt x="706" y="1021"/>
                      <a:pt x="713" y="1013"/>
                      <a:pt x="721" y="1013"/>
                    </a:cubicBezTo>
                    <a:cubicBezTo>
                      <a:pt x="750" y="999"/>
                      <a:pt x="977" y="867"/>
                      <a:pt x="1014" y="705"/>
                    </a:cubicBezTo>
                    <a:cubicBezTo>
                      <a:pt x="1021" y="647"/>
                      <a:pt x="1014" y="595"/>
                      <a:pt x="977" y="551"/>
                    </a:cubicBezTo>
                    <a:cubicBezTo>
                      <a:pt x="920" y="469"/>
                      <a:pt x="830" y="442"/>
                      <a:pt x="740" y="442"/>
                    </a:cubicBezTo>
                    <a:cubicBezTo>
                      <a:pt x="670" y="442"/>
                      <a:pt x="599" y="459"/>
                      <a:pt x="545" y="478"/>
                    </a:cubicBezTo>
                    <a:cubicBezTo>
                      <a:pt x="574" y="331"/>
                      <a:pt x="603" y="97"/>
                      <a:pt x="398" y="16"/>
                    </a:cubicBezTo>
                    <a:cubicBezTo>
                      <a:pt x="371" y="6"/>
                      <a:pt x="342"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7"/>
              <p:cNvSpPr/>
              <p:nvPr/>
            </p:nvSpPr>
            <p:spPr>
              <a:xfrm>
                <a:off x="5063900" y="832325"/>
                <a:ext cx="29175" cy="18575"/>
              </a:xfrm>
              <a:custGeom>
                <a:avLst/>
                <a:gdLst/>
                <a:ahLst/>
                <a:cxnLst/>
                <a:rect l="l" t="t" r="r" b="b"/>
                <a:pathLst>
                  <a:path w="1167" h="743" extrusionOk="0">
                    <a:moveTo>
                      <a:pt x="280" y="0"/>
                    </a:moveTo>
                    <a:cubicBezTo>
                      <a:pt x="270" y="0"/>
                      <a:pt x="260" y="1"/>
                      <a:pt x="250" y="2"/>
                    </a:cubicBezTo>
                    <a:cubicBezTo>
                      <a:pt x="184" y="2"/>
                      <a:pt x="125" y="38"/>
                      <a:pt x="96" y="90"/>
                    </a:cubicBezTo>
                    <a:cubicBezTo>
                      <a:pt x="0" y="236"/>
                      <a:pt x="81" y="500"/>
                      <a:pt x="96" y="530"/>
                    </a:cubicBezTo>
                    <a:cubicBezTo>
                      <a:pt x="102" y="554"/>
                      <a:pt x="123" y="568"/>
                      <a:pt x="147" y="568"/>
                    </a:cubicBezTo>
                    <a:cubicBezTo>
                      <a:pt x="152" y="568"/>
                      <a:pt x="157" y="567"/>
                      <a:pt x="162" y="566"/>
                    </a:cubicBezTo>
                    <a:cubicBezTo>
                      <a:pt x="191" y="552"/>
                      <a:pt x="206" y="522"/>
                      <a:pt x="198" y="493"/>
                    </a:cubicBezTo>
                    <a:cubicBezTo>
                      <a:pt x="176" y="427"/>
                      <a:pt x="132" y="236"/>
                      <a:pt x="191" y="156"/>
                    </a:cubicBezTo>
                    <a:cubicBezTo>
                      <a:pt x="206" y="126"/>
                      <a:pt x="235" y="112"/>
                      <a:pt x="264" y="112"/>
                    </a:cubicBezTo>
                    <a:cubicBezTo>
                      <a:pt x="268" y="111"/>
                      <a:pt x="272" y="111"/>
                      <a:pt x="276" y="111"/>
                    </a:cubicBezTo>
                    <a:cubicBezTo>
                      <a:pt x="464" y="111"/>
                      <a:pt x="514" y="464"/>
                      <a:pt x="514" y="464"/>
                    </a:cubicBezTo>
                    <a:cubicBezTo>
                      <a:pt x="514" y="491"/>
                      <a:pt x="539" y="510"/>
                      <a:pt x="565" y="510"/>
                    </a:cubicBezTo>
                    <a:cubicBezTo>
                      <a:pt x="581" y="510"/>
                      <a:pt x="598" y="502"/>
                      <a:pt x="609" y="486"/>
                    </a:cubicBezTo>
                    <a:cubicBezTo>
                      <a:pt x="609" y="486"/>
                      <a:pt x="768" y="275"/>
                      <a:pt x="911" y="275"/>
                    </a:cubicBezTo>
                    <a:cubicBezTo>
                      <a:pt x="931" y="275"/>
                      <a:pt x="950" y="279"/>
                      <a:pt x="968" y="288"/>
                    </a:cubicBezTo>
                    <a:cubicBezTo>
                      <a:pt x="990" y="295"/>
                      <a:pt x="1005" y="317"/>
                      <a:pt x="1012" y="339"/>
                    </a:cubicBezTo>
                    <a:cubicBezTo>
                      <a:pt x="1042" y="434"/>
                      <a:pt x="954" y="603"/>
                      <a:pt x="924" y="654"/>
                    </a:cubicBezTo>
                    <a:cubicBezTo>
                      <a:pt x="902" y="684"/>
                      <a:pt x="910" y="720"/>
                      <a:pt x="939" y="735"/>
                    </a:cubicBezTo>
                    <a:cubicBezTo>
                      <a:pt x="946" y="742"/>
                      <a:pt x="961" y="742"/>
                      <a:pt x="968" y="742"/>
                    </a:cubicBezTo>
                    <a:cubicBezTo>
                      <a:pt x="983" y="742"/>
                      <a:pt x="998" y="735"/>
                      <a:pt x="1012" y="720"/>
                    </a:cubicBezTo>
                    <a:cubicBezTo>
                      <a:pt x="1027" y="691"/>
                      <a:pt x="1166" y="471"/>
                      <a:pt x="1115" y="310"/>
                    </a:cubicBezTo>
                    <a:cubicBezTo>
                      <a:pt x="1100" y="251"/>
                      <a:pt x="1064" y="207"/>
                      <a:pt x="1012" y="185"/>
                    </a:cubicBezTo>
                    <a:cubicBezTo>
                      <a:pt x="979" y="170"/>
                      <a:pt x="946" y="164"/>
                      <a:pt x="914" y="164"/>
                    </a:cubicBezTo>
                    <a:cubicBezTo>
                      <a:pt x="788" y="164"/>
                      <a:pt x="670" y="262"/>
                      <a:pt x="594" y="332"/>
                    </a:cubicBezTo>
                    <a:cubicBezTo>
                      <a:pt x="559" y="199"/>
                      <a:pt x="471" y="0"/>
                      <a:pt x="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7"/>
              <p:cNvSpPr/>
              <p:nvPr/>
            </p:nvSpPr>
            <p:spPr>
              <a:xfrm>
                <a:off x="5075250" y="738725"/>
                <a:ext cx="26250" cy="24000"/>
              </a:xfrm>
              <a:custGeom>
                <a:avLst/>
                <a:gdLst/>
                <a:ahLst/>
                <a:cxnLst/>
                <a:rect l="l" t="t" r="r" b="b"/>
                <a:pathLst>
                  <a:path w="1050" h="960" extrusionOk="0">
                    <a:moveTo>
                      <a:pt x="287" y="1"/>
                    </a:moveTo>
                    <a:cubicBezTo>
                      <a:pt x="239" y="1"/>
                      <a:pt x="193" y="16"/>
                      <a:pt x="155" y="43"/>
                    </a:cubicBezTo>
                    <a:cubicBezTo>
                      <a:pt x="16" y="153"/>
                      <a:pt x="8" y="424"/>
                      <a:pt x="8" y="454"/>
                    </a:cubicBezTo>
                    <a:cubicBezTo>
                      <a:pt x="1" y="483"/>
                      <a:pt x="30" y="512"/>
                      <a:pt x="60" y="512"/>
                    </a:cubicBezTo>
                    <a:cubicBezTo>
                      <a:pt x="89" y="512"/>
                      <a:pt x="111" y="483"/>
                      <a:pt x="118" y="454"/>
                    </a:cubicBezTo>
                    <a:cubicBezTo>
                      <a:pt x="118" y="388"/>
                      <a:pt x="140" y="197"/>
                      <a:pt x="221" y="131"/>
                    </a:cubicBezTo>
                    <a:cubicBezTo>
                      <a:pt x="235" y="117"/>
                      <a:pt x="255" y="112"/>
                      <a:pt x="275" y="112"/>
                    </a:cubicBezTo>
                    <a:cubicBezTo>
                      <a:pt x="286" y="112"/>
                      <a:pt x="298" y="114"/>
                      <a:pt x="309" y="116"/>
                    </a:cubicBezTo>
                    <a:cubicBezTo>
                      <a:pt x="507" y="160"/>
                      <a:pt x="426" y="527"/>
                      <a:pt x="426" y="527"/>
                    </a:cubicBezTo>
                    <a:cubicBezTo>
                      <a:pt x="419" y="549"/>
                      <a:pt x="426" y="578"/>
                      <a:pt x="448" y="586"/>
                    </a:cubicBezTo>
                    <a:cubicBezTo>
                      <a:pt x="456" y="593"/>
                      <a:pt x="467" y="597"/>
                      <a:pt x="478" y="597"/>
                    </a:cubicBezTo>
                    <a:cubicBezTo>
                      <a:pt x="489" y="597"/>
                      <a:pt x="500" y="593"/>
                      <a:pt x="507" y="586"/>
                    </a:cubicBezTo>
                    <a:cubicBezTo>
                      <a:pt x="512" y="586"/>
                      <a:pt x="674" y="480"/>
                      <a:pt x="806" y="480"/>
                    </a:cubicBezTo>
                    <a:cubicBezTo>
                      <a:pt x="848" y="480"/>
                      <a:pt x="887" y="491"/>
                      <a:pt x="917" y="520"/>
                    </a:cubicBezTo>
                    <a:cubicBezTo>
                      <a:pt x="932" y="534"/>
                      <a:pt x="939" y="556"/>
                      <a:pt x="939" y="586"/>
                    </a:cubicBezTo>
                    <a:cubicBezTo>
                      <a:pt x="932" y="688"/>
                      <a:pt x="793" y="813"/>
                      <a:pt x="741" y="857"/>
                    </a:cubicBezTo>
                    <a:cubicBezTo>
                      <a:pt x="719" y="879"/>
                      <a:pt x="712" y="908"/>
                      <a:pt x="734" y="938"/>
                    </a:cubicBezTo>
                    <a:cubicBezTo>
                      <a:pt x="741" y="945"/>
                      <a:pt x="763" y="952"/>
                      <a:pt x="778" y="960"/>
                    </a:cubicBezTo>
                    <a:cubicBezTo>
                      <a:pt x="793" y="952"/>
                      <a:pt x="800" y="945"/>
                      <a:pt x="815" y="938"/>
                    </a:cubicBezTo>
                    <a:cubicBezTo>
                      <a:pt x="837" y="923"/>
                      <a:pt x="1042" y="754"/>
                      <a:pt x="1049" y="586"/>
                    </a:cubicBezTo>
                    <a:cubicBezTo>
                      <a:pt x="1049" y="534"/>
                      <a:pt x="1035" y="476"/>
                      <a:pt x="991" y="439"/>
                    </a:cubicBezTo>
                    <a:cubicBezTo>
                      <a:pt x="939" y="387"/>
                      <a:pt x="874" y="368"/>
                      <a:pt x="808" y="368"/>
                    </a:cubicBezTo>
                    <a:cubicBezTo>
                      <a:pt x="715" y="368"/>
                      <a:pt x="619" y="405"/>
                      <a:pt x="551" y="439"/>
                    </a:cubicBezTo>
                    <a:cubicBezTo>
                      <a:pt x="558" y="292"/>
                      <a:pt x="544" y="58"/>
                      <a:pt x="338" y="6"/>
                    </a:cubicBezTo>
                    <a:cubicBezTo>
                      <a:pt x="321" y="3"/>
                      <a:pt x="304" y="1"/>
                      <a:pt x="287" y="1"/>
                    </a:cubicBezTo>
                    <a:close/>
                  </a:path>
                </a:pathLst>
              </a:custGeom>
              <a:solidFill>
                <a:srgbClr val="E09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7"/>
              <p:cNvSpPr/>
              <p:nvPr/>
            </p:nvSpPr>
            <p:spPr>
              <a:xfrm>
                <a:off x="5018450" y="693600"/>
                <a:ext cx="28425" cy="20000"/>
              </a:xfrm>
              <a:custGeom>
                <a:avLst/>
                <a:gdLst/>
                <a:ahLst/>
                <a:cxnLst/>
                <a:rect l="l" t="t" r="r" b="b"/>
                <a:pathLst>
                  <a:path w="1137" h="800" extrusionOk="0">
                    <a:moveTo>
                      <a:pt x="271" y="1"/>
                    </a:moveTo>
                    <a:cubicBezTo>
                      <a:pt x="205" y="1"/>
                      <a:pt x="147" y="30"/>
                      <a:pt x="103" y="81"/>
                    </a:cubicBezTo>
                    <a:cubicBezTo>
                      <a:pt x="0" y="220"/>
                      <a:pt x="59" y="484"/>
                      <a:pt x="66" y="514"/>
                    </a:cubicBezTo>
                    <a:cubicBezTo>
                      <a:pt x="72" y="539"/>
                      <a:pt x="95" y="559"/>
                      <a:pt x="121" y="559"/>
                    </a:cubicBezTo>
                    <a:cubicBezTo>
                      <a:pt x="124" y="559"/>
                      <a:pt x="128" y="559"/>
                      <a:pt x="132" y="558"/>
                    </a:cubicBezTo>
                    <a:cubicBezTo>
                      <a:pt x="161" y="550"/>
                      <a:pt x="176" y="521"/>
                      <a:pt x="176" y="492"/>
                    </a:cubicBezTo>
                    <a:cubicBezTo>
                      <a:pt x="154" y="426"/>
                      <a:pt x="132" y="235"/>
                      <a:pt x="191" y="154"/>
                    </a:cubicBezTo>
                    <a:cubicBezTo>
                      <a:pt x="209" y="130"/>
                      <a:pt x="232" y="116"/>
                      <a:pt x="256" y="116"/>
                    </a:cubicBezTo>
                    <a:cubicBezTo>
                      <a:pt x="261" y="116"/>
                      <a:pt x="266" y="117"/>
                      <a:pt x="271" y="118"/>
                    </a:cubicBezTo>
                    <a:cubicBezTo>
                      <a:pt x="469" y="118"/>
                      <a:pt x="484" y="484"/>
                      <a:pt x="484" y="484"/>
                    </a:cubicBezTo>
                    <a:cubicBezTo>
                      <a:pt x="484" y="506"/>
                      <a:pt x="499" y="521"/>
                      <a:pt x="521" y="528"/>
                    </a:cubicBezTo>
                    <a:cubicBezTo>
                      <a:pt x="529" y="531"/>
                      <a:pt x="537" y="533"/>
                      <a:pt x="544" y="533"/>
                    </a:cubicBezTo>
                    <a:cubicBezTo>
                      <a:pt x="558" y="533"/>
                      <a:pt x="570" y="528"/>
                      <a:pt x="579" y="514"/>
                    </a:cubicBezTo>
                    <a:cubicBezTo>
                      <a:pt x="586" y="514"/>
                      <a:pt x="747" y="327"/>
                      <a:pt x="885" y="327"/>
                    </a:cubicBezTo>
                    <a:cubicBezTo>
                      <a:pt x="909" y="327"/>
                      <a:pt x="932" y="332"/>
                      <a:pt x="953" y="345"/>
                    </a:cubicBezTo>
                    <a:cubicBezTo>
                      <a:pt x="975" y="360"/>
                      <a:pt x="990" y="374"/>
                      <a:pt x="997" y="404"/>
                    </a:cubicBezTo>
                    <a:cubicBezTo>
                      <a:pt x="1012" y="499"/>
                      <a:pt x="917" y="660"/>
                      <a:pt x="873" y="712"/>
                    </a:cubicBezTo>
                    <a:cubicBezTo>
                      <a:pt x="858" y="734"/>
                      <a:pt x="858" y="770"/>
                      <a:pt x="887" y="792"/>
                    </a:cubicBezTo>
                    <a:cubicBezTo>
                      <a:pt x="895" y="792"/>
                      <a:pt x="902" y="800"/>
                      <a:pt x="917" y="800"/>
                    </a:cubicBezTo>
                    <a:cubicBezTo>
                      <a:pt x="931" y="800"/>
                      <a:pt x="953" y="792"/>
                      <a:pt x="961" y="785"/>
                    </a:cubicBezTo>
                    <a:cubicBezTo>
                      <a:pt x="983" y="756"/>
                      <a:pt x="1137" y="543"/>
                      <a:pt x="1100" y="382"/>
                    </a:cubicBezTo>
                    <a:cubicBezTo>
                      <a:pt x="1093" y="330"/>
                      <a:pt x="1063" y="279"/>
                      <a:pt x="1012" y="250"/>
                    </a:cubicBezTo>
                    <a:cubicBezTo>
                      <a:pt x="973" y="228"/>
                      <a:pt x="934" y="219"/>
                      <a:pt x="894" y="219"/>
                    </a:cubicBezTo>
                    <a:cubicBezTo>
                      <a:pt x="775" y="219"/>
                      <a:pt x="658" y="301"/>
                      <a:pt x="587" y="367"/>
                    </a:cubicBezTo>
                    <a:cubicBezTo>
                      <a:pt x="557" y="220"/>
                      <a:pt x="48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7"/>
              <p:cNvSpPr/>
              <p:nvPr/>
            </p:nvSpPr>
            <p:spPr>
              <a:xfrm>
                <a:off x="5106975" y="828650"/>
                <a:ext cx="13775" cy="8300"/>
              </a:xfrm>
              <a:custGeom>
                <a:avLst/>
                <a:gdLst/>
                <a:ahLst/>
                <a:cxnLst/>
                <a:rect l="l" t="t" r="r" b="b"/>
                <a:pathLst>
                  <a:path w="551" h="332" extrusionOk="0">
                    <a:moveTo>
                      <a:pt x="437" y="0"/>
                    </a:moveTo>
                    <a:cubicBezTo>
                      <a:pt x="431" y="0"/>
                      <a:pt x="425" y="1"/>
                      <a:pt x="418" y="2"/>
                    </a:cubicBezTo>
                    <a:cubicBezTo>
                      <a:pt x="330" y="24"/>
                      <a:pt x="272" y="75"/>
                      <a:pt x="176" y="75"/>
                    </a:cubicBezTo>
                    <a:cubicBezTo>
                      <a:pt x="162" y="72"/>
                      <a:pt x="147" y="70"/>
                      <a:pt x="132" y="70"/>
                    </a:cubicBezTo>
                    <a:cubicBezTo>
                      <a:pt x="118" y="70"/>
                      <a:pt x="103" y="72"/>
                      <a:pt x="88" y="75"/>
                    </a:cubicBezTo>
                    <a:cubicBezTo>
                      <a:pt x="52" y="75"/>
                      <a:pt x="30" y="97"/>
                      <a:pt x="15" y="127"/>
                    </a:cubicBezTo>
                    <a:cubicBezTo>
                      <a:pt x="0" y="171"/>
                      <a:pt x="37" y="215"/>
                      <a:pt x="81" y="244"/>
                    </a:cubicBezTo>
                    <a:cubicBezTo>
                      <a:pt x="132" y="281"/>
                      <a:pt x="191" y="310"/>
                      <a:pt x="264" y="325"/>
                    </a:cubicBezTo>
                    <a:cubicBezTo>
                      <a:pt x="284" y="330"/>
                      <a:pt x="305" y="332"/>
                      <a:pt x="327" y="332"/>
                    </a:cubicBezTo>
                    <a:cubicBezTo>
                      <a:pt x="370" y="332"/>
                      <a:pt x="416" y="322"/>
                      <a:pt x="455" y="303"/>
                    </a:cubicBezTo>
                    <a:cubicBezTo>
                      <a:pt x="514" y="266"/>
                      <a:pt x="550" y="207"/>
                      <a:pt x="550" y="134"/>
                    </a:cubicBezTo>
                    <a:cubicBezTo>
                      <a:pt x="550" y="73"/>
                      <a:pt x="507" y="0"/>
                      <a:pt x="4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7"/>
              <p:cNvSpPr/>
              <p:nvPr/>
            </p:nvSpPr>
            <p:spPr>
              <a:xfrm>
                <a:off x="4996075" y="701275"/>
                <a:ext cx="8100" cy="5925"/>
              </a:xfrm>
              <a:custGeom>
                <a:avLst/>
                <a:gdLst/>
                <a:ahLst/>
                <a:cxnLst/>
                <a:rect l="l" t="t" r="r" b="b"/>
                <a:pathLst>
                  <a:path w="324" h="237" extrusionOk="0">
                    <a:moveTo>
                      <a:pt x="144" y="1"/>
                    </a:moveTo>
                    <a:cubicBezTo>
                      <a:pt x="120" y="1"/>
                      <a:pt x="96" y="3"/>
                      <a:pt x="74" y="9"/>
                    </a:cubicBezTo>
                    <a:cubicBezTo>
                      <a:pt x="52" y="9"/>
                      <a:pt x="37" y="16"/>
                      <a:pt x="23" y="31"/>
                    </a:cubicBezTo>
                    <a:cubicBezTo>
                      <a:pt x="8" y="38"/>
                      <a:pt x="1" y="60"/>
                      <a:pt x="8" y="75"/>
                    </a:cubicBezTo>
                    <a:cubicBezTo>
                      <a:pt x="8" y="89"/>
                      <a:pt x="23" y="97"/>
                      <a:pt x="30" y="111"/>
                    </a:cubicBezTo>
                    <a:lnTo>
                      <a:pt x="111" y="185"/>
                    </a:lnTo>
                    <a:cubicBezTo>
                      <a:pt x="140" y="214"/>
                      <a:pt x="184" y="236"/>
                      <a:pt x="221" y="236"/>
                    </a:cubicBezTo>
                    <a:cubicBezTo>
                      <a:pt x="272" y="236"/>
                      <a:pt x="309" y="192"/>
                      <a:pt x="316" y="148"/>
                    </a:cubicBezTo>
                    <a:cubicBezTo>
                      <a:pt x="323" y="104"/>
                      <a:pt x="301" y="38"/>
                      <a:pt x="257" y="16"/>
                    </a:cubicBezTo>
                    <a:cubicBezTo>
                      <a:pt x="221" y="7"/>
                      <a:pt x="182" y="1"/>
                      <a:pt x="144"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7"/>
              <p:cNvSpPr/>
              <p:nvPr/>
            </p:nvSpPr>
            <p:spPr>
              <a:xfrm>
                <a:off x="5034200" y="756425"/>
                <a:ext cx="10475" cy="12325"/>
              </a:xfrm>
              <a:custGeom>
                <a:avLst/>
                <a:gdLst/>
                <a:ahLst/>
                <a:cxnLst/>
                <a:rect l="l" t="t" r="r" b="b"/>
                <a:pathLst>
                  <a:path w="419" h="493" extrusionOk="0">
                    <a:moveTo>
                      <a:pt x="70" y="0"/>
                    </a:moveTo>
                    <a:cubicBezTo>
                      <a:pt x="56" y="0"/>
                      <a:pt x="42" y="5"/>
                      <a:pt x="30" y="17"/>
                    </a:cubicBezTo>
                    <a:cubicBezTo>
                      <a:pt x="1" y="39"/>
                      <a:pt x="15" y="90"/>
                      <a:pt x="15" y="127"/>
                    </a:cubicBezTo>
                    <a:cubicBezTo>
                      <a:pt x="8" y="186"/>
                      <a:pt x="8" y="244"/>
                      <a:pt x="15" y="310"/>
                    </a:cubicBezTo>
                    <a:cubicBezTo>
                      <a:pt x="30" y="362"/>
                      <a:pt x="67" y="406"/>
                      <a:pt x="111" y="428"/>
                    </a:cubicBezTo>
                    <a:cubicBezTo>
                      <a:pt x="169" y="457"/>
                      <a:pt x="228" y="479"/>
                      <a:pt x="287" y="486"/>
                    </a:cubicBezTo>
                    <a:cubicBezTo>
                      <a:pt x="303" y="489"/>
                      <a:pt x="321" y="493"/>
                      <a:pt x="338" y="493"/>
                    </a:cubicBezTo>
                    <a:cubicBezTo>
                      <a:pt x="360" y="493"/>
                      <a:pt x="380" y="488"/>
                      <a:pt x="397" y="472"/>
                    </a:cubicBezTo>
                    <a:cubicBezTo>
                      <a:pt x="419" y="442"/>
                      <a:pt x="404" y="398"/>
                      <a:pt x="382" y="362"/>
                    </a:cubicBezTo>
                    <a:cubicBezTo>
                      <a:pt x="323" y="252"/>
                      <a:pt x="250" y="156"/>
                      <a:pt x="169" y="61"/>
                    </a:cubicBezTo>
                    <a:cubicBezTo>
                      <a:pt x="148" y="34"/>
                      <a:pt x="107" y="0"/>
                      <a:pt x="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7"/>
              <p:cNvSpPr/>
              <p:nvPr/>
            </p:nvSpPr>
            <p:spPr>
              <a:xfrm>
                <a:off x="5022300" y="618825"/>
                <a:ext cx="186050" cy="178375"/>
              </a:xfrm>
              <a:custGeom>
                <a:avLst/>
                <a:gdLst/>
                <a:ahLst/>
                <a:cxnLst/>
                <a:rect l="l" t="t" r="r" b="b"/>
                <a:pathLst>
                  <a:path w="7442" h="7135" extrusionOk="0">
                    <a:moveTo>
                      <a:pt x="2933" y="1"/>
                    </a:moveTo>
                    <a:cubicBezTo>
                      <a:pt x="2184" y="1"/>
                      <a:pt x="1542" y="235"/>
                      <a:pt x="865" y="711"/>
                    </a:cubicBezTo>
                    <a:cubicBezTo>
                      <a:pt x="242" y="1151"/>
                      <a:pt x="0" y="2046"/>
                      <a:pt x="271" y="2816"/>
                    </a:cubicBezTo>
                    <a:cubicBezTo>
                      <a:pt x="792" y="4267"/>
                      <a:pt x="1422" y="5492"/>
                      <a:pt x="2471" y="6430"/>
                    </a:cubicBezTo>
                    <a:cubicBezTo>
                      <a:pt x="2956" y="6882"/>
                      <a:pt x="3597" y="7135"/>
                      <a:pt x="4259" y="7135"/>
                    </a:cubicBezTo>
                    <a:cubicBezTo>
                      <a:pt x="4327" y="7135"/>
                      <a:pt x="4396" y="7132"/>
                      <a:pt x="4465" y="7127"/>
                    </a:cubicBezTo>
                    <a:cubicBezTo>
                      <a:pt x="5074" y="7075"/>
                      <a:pt x="5668" y="6921"/>
                      <a:pt x="6225" y="6665"/>
                    </a:cubicBezTo>
                    <a:cubicBezTo>
                      <a:pt x="7090" y="6276"/>
                      <a:pt x="7442" y="5110"/>
                      <a:pt x="6973" y="4201"/>
                    </a:cubicBezTo>
                    <a:cubicBezTo>
                      <a:pt x="6305" y="2911"/>
                      <a:pt x="5499" y="1701"/>
                      <a:pt x="4575" y="587"/>
                    </a:cubicBezTo>
                    <a:cubicBezTo>
                      <a:pt x="4348" y="315"/>
                      <a:pt x="4040" y="132"/>
                      <a:pt x="3695" y="73"/>
                    </a:cubicBezTo>
                    <a:cubicBezTo>
                      <a:pt x="3427" y="25"/>
                      <a:pt x="3175" y="1"/>
                      <a:pt x="2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7"/>
              <p:cNvSpPr/>
              <p:nvPr/>
            </p:nvSpPr>
            <p:spPr>
              <a:xfrm>
                <a:off x="5024300" y="649050"/>
                <a:ext cx="178000" cy="148150"/>
              </a:xfrm>
              <a:custGeom>
                <a:avLst/>
                <a:gdLst/>
                <a:ahLst/>
                <a:cxnLst/>
                <a:rect l="l" t="t" r="r" b="b"/>
                <a:pathLst>
                  <a:path w="7120" h="5926" extrusionOk="0">
                    <a:moveTo>
                      <a:pt x="331" y="1"/>
                    </a:moveTo>
                    <a:cubicBezTo>
                      <a:pt x="52" y="492"/>
                      <a:pt x="1" y="1079"/>
                      <a:pt x="191" y="1607"/>
                    </a:cubicBezTo>
                    <a:cubicBezTo>
                      <a:pt x="712" y="3058"/>
                      <a:pt x="1342" y="4283"/>
                      <a:pt x="2391" y="5221"/>
                    </a:cubicBezTo>
                    <a:cubicBezTo>
                      <a:pt x="2876" y="5673"/>
                      <a:pt x="3511" y="5926"/>
                      <a:pt x="4171" y="5926"/>
                    </a:cubicBezTo>
                    <a:cubicBezTo>
                      <a:pt x="4240" y="5926"/>
                      <a:pt x="4309" y="5923"/>
                      <a:pt x="4378" y="5918"/>
                    </a:cubicBezTo>
                    <a:cubicBezTo>
                      <a:pt x="4986" y="5866"/>
                      <a:pt x="5588" y="5712"/>
                      <a:pt x="6145" y="5456"/>
                    </a:cubicBezTo>
                    <a:cubicBezTo>
                      <a:pt x="6768" y="5177"/>
                      <a:pt x="7120" y="4495"/>
                      <a:pt x="7098" y="3791"/>
                    </a:cubicBezTo>
                    <a:cubicBezTo>
                      <a:pt x="7098" y="3791"/>
                      <a:pt x="6668" y="3609"/>
                      <a:pt x="5968" y="3609"/>
                    </a:cubicBezTo>
                    <a:cubicBezTo>
                      <a:pt x="5727" y="3609"/>
                      <a:pt x="5454" y="3631"/>
                      <a:pt x="5155" y="3689"/>
                    </a:cubicBezTo>
                    <a:cubicBezTo>
                      <a:pt x="4752" y="3777"/>
                      <a:pt x="4385" y="3960"/>
                      <a:pt x="4070" y="4224"/>
                    </a:cubicBezTo>
                    <a:cubicBezTo>
                      <a:pt x="3864" y="4394"/>
                      <a:pt x="3614" y="4478"/>
                      <a:pt x="3365" y="4478"/>
                    </a:cubicBezTo>
                    <a:cubicBezTo>
                      <a:pt x="3108" y="4478"/>
                      <a:pt x="2852" y="4388"/>
                      <a:pt x="2648" y="4209"/>
                    </a:cubicBezTo>
                    <a:lnTo>
                      <a:pt x="2640" y="4202"/>
                    </a:lnTo>
                    <a:cubicBezTo>
                      <a:pt x="1599" y="3264"/>
                      <a:pt x="961" y="2039"/>
                      <a:pt x="441" y="587"/>
                    </a:cubicBezTo>
                    <a:cubicBezTo>
                      <a:pt x="375" y="397"/>
                      <a:pt x="338" y="199"/>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7"/>
              <p:cNvSpPr/>
              <p:nvPr/>
            </p:nvSpPr>
            <p:spPr>
              <a:xfrm>
                <a:off x="5047775" y="695100"/>
                <a:ext cx="24025" cy="13000"/>
              </a:xfrm>
              <a:custGeom>
                <a:avLst/>
                <a:gdLst/>
                <a:ahLst/>
                <a:cxnLst/>
                <a:rect l="l" t="t" r="r" b="b"/>
                <a:pathLst>
                  <a:path w="961" h="520" extrusionOk="0">
                    <a:moveTo>
                      <a:pt x="728" y="1"/>
                    </a:moveTo>
                    <a:cubicBezTo>
                      <a:pt x="679" y="1"/>
                      <a:pt x="631" y="17"/>
                      <a:pt x="587" y="50"/>
                    </a:cubicBezTo>
                    <a:cubicBezTo>
                      <a:pt x="543" y="87"/>
                      <a:pt x="506" y="131"/>
                      <a:pt x="484" y="182"/>
                    </a:cubicBezTo>
                    <a:cubicBezTo>
                      <a:pt x="455" y="138"/>
                      <a:pt x="418" y="102"/>
                      <a:pt x="374" y="72"/>
                    </a:cubicBezTo>
                    <a:cubicBezTo>
                      <a:pt x="337" y="50"/>
                      <a:pt x="292" y="38"/>
                      <a:pt x="247" y="38"/>
                    </a:cubicBezTo>
                    <a:cubicBezTo>
                      <a:pt x="220" y="38"/>
                      <a:pt x="194" y="42"/>
                      <a:pt x="169" y="50"/>
                    </a:cubicBezTo>
                    <a:cubicBezTo>
                      <a:pt x="110" y="72"/>
                      <a:pt x="59" y="109"/>
                      <a:pt x="30" y="168"/>
                    </a:cubicBezTo>
                    <a:cubicBezTo>
                      <a:pt x="0" y="278"/>
                      <a:pt x="15" y="388"/>
                      <a:pt x="74" y="483"/>
                    </a:cubicBezTo>
                    <a:cubicBezTo>
                      <a:pt x="81" y="505"/>
                      <a:pt x="103" y="520"/>
                      <a:pt x="118" y="520"/>
                    </a:cubicBezTo>
                    <a:cubicBezTo>
                      <a:pt x="132" y="520"/>
                      <a:pt x="140" y="520"/>
                      <a:pt x="147" y="512"/>
                    </a:cubicBezTo>
                    <a:cubicBezTo>
                      <a:pt x="176" y="498"/>
                      <a:pt x="184" y="468"/>
                      <a:pt x="176" y="439"/>
                    </a:cubicBezTo>
                    <a:cubicBezTo>
                      <a:pt x="132" y="373"/>
                      <a:pt x="125" y="292"/>
                      <a:pt x="140" y="219"/>
                    </a:cubicBezTo>
                    <a:cubicBezTo>
                      <a:pt x="147" y="190"/>
                      <a:pt x="176" y="168"/>
                      <a:pt x="206" y="160"/>
                    </a:cubicBezTo>
                    <a:cubicBezTo>
                      <a:pt x="218" y="155"/>
                      <a:pt x="232" y="153"/>
                      <a:pt x="247" y="153"/>
                    </a:cubicBezTo>
                    <a:cubicBezTo>
                      <a:pt x="272" y="153"/>
                      <a:pt x="299" y="161"/>
                      <a:pt x="323" y="175"/>
                    </a:cubicBezTo>
                    <a:cubicBezTo>
                      <a:pt x="381" y="219"/>
                      <a:pt x="425" y="285"/>
                      <a:pt x="440" y="366"/>
                    </a:cubicBezTo>
                    <a:cubicBezTo>
                      <a:pt x="440" y="388"/>
                      <a:pt x="469" y="402"/>
                      <a:pt x="491" y="410"/>
                    </a:cubicBezTo>
                    <a:cubicBezTo>
                      <a:pt x="521" y="402"/>
                      <a:pt x="543" y="388"/>
                      <a:pt x="550" y="358"/>
                    </a:cubicBezTo>
                    <a:cubicBezTo>
                      <a:pt x="557" y="278"/>
                      <a:pt x="594" y="197"/>
                      <a:pt x="653" y="138"/>
                    </a:cubicBezTo>
                    <a:cubicBezTo>
                      <a:pt x="676" y="124"/>
                      <a:pt x="700" y="116"/>
                      <a:pt x="724" y="116"/>
                    </a:cubicBezTo>
                    <a:cubicBezTo>
                      <a:pt x="737" y="116"/>
                      <a:pt x="750" y="119"/>
                      <a:pt x="763" y="124"/>
                    </a:cubicBezTo>
                    <a:cubicBezTo>
                      <a:pt x="785" y="124"/>
                      <a:pt x="807" y="138"/>
                      <a:pt x="821" y="160"/>
                    </a:cubicBezTo>
                    <a:cubicBezTo>
                      <a:pt x="843" y="226"/>
                      <a:pt x="843" y="300"/>
                      <a:pt x="821" y="373"/>
                    </a:cubicBezTo>
                    <a:cubicBezTo>
                      <a:pt x="808" y="413"/>
                      <a:pt x="841" y="443"/>
                      <a:pt x="874" y="443"/>
                    </a:cubicBezTo>
                    <a:cubicBezTo>
                      <a:pt x="895" y="443"/>
                      <a:pt x="915" y="431"/>
                      <a:pt x="924" y="402"/>
                    </a:cubicBezTo>
                    <a:cubicBezTo>
                      <a:pt x="961" y="300"/>
                      <a:pt x="953" y="197"/>
                      <a:pt x="909" y="102"/>
                    </a:cubicBezTo>
                    <a:cubicBezTo>
                      <a:pt x="880" y="50"/>
                      <a:pt x="836" y="21"/>
                      <a:pt x="777" y="6"/>
                    </a:cubicBezTo>
                    <a:cubicBezTo>
                      <a:pt x="761" y="3"/>
                      <a:pt x="744" y="1"/>
                      <a:pt x="7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7"/>
              <p:cNvSpPr/>
              <p:nvPr/>
            </p:nvSpPr>
            <p:spPr>
              <a:xfrm>
                <a:off x="5160850" y="727850"/>
                <a:ext cx="28450" cy="15275"/>
              </a:xfrm>
              <a:custGeom>
                <a:avLst/>
                <a:gdLst/>
                <a:ahLst/>
                <a:cxnLst/>
                <a:rect l="l" t="t" r="r" b="b"/>
                <a:pathLst>
                  <a:path w="1138" h="611" extrusionOk="0">
                    <a:moveTo>
                      <a:pt x="299" y="0"/>
                    </a:moveTo>
                    <a:cubicBezTo>
                      <a:pt x="290" y="0"/>
                      <a:pt x="281" y="1"/>
                      <a:pt x="272" y="2"/>
                    </a:cubicBezTo>
                    <a:cubicBezTo>
                      <a:pt x="206" y="9"/>
                      <a:pt x="140" y="38"/>
                      <a:pt x="96" y="97"/>
                    </a:cubicBezTo>
                    <a:cubicBezTo>
                      <a:pt x="1" y="222"/>
                      <a:pt x="52" y="434"/>
                      <a:pt x="60" y="456"/>
                    </a:cubicBezTo>
                    <a:cubicBezTo>
                      <a:pt x="66" y="480"/>
                      <a:pt x="87" y="495"/>
                      <a:pt x="111" y="495"/>
                    </a:cubicBezTo>
                    <a:cubicBezTo>
                      <a:pt x="115" y="495"/>
                      <a:pt x="121" y="494"/>
                      <a:pt x="126" y="493"/>
                    </a:cubicBezTo>
                    <a:cubicBezTo>
                      <a:pt x="155" y="485"/>
                      <a:pt x="170" y="456"/>
                      <a:pt x="162" y="427"/>
                    </a:cubicBezTo>
                    <a:cubicBezTo>
                      <a:pt x="140" y="339"/>
                      <a:pt x="148" y="244"/>
                      <a:pt x="184" y="163"/>
                    </a:cubicBezTo>
                    <a:cubicBezTo>
                      <a:pt x="206" y="134"/>
                      <a:pt x="243" y="119"/>
                      <a:pt x="280" y="119"/>
                    </a:cubicBezTo>
                    <a:cubicBezTo>
                      <a:pt x="288" y="118"/>
                      <a:pt x="297" y="117"/>
                      <a:pt x="305" y="117"/>
                    </a:cubicBezTo>
                    <a:cubicBezTo>
                      <a:pt x="348" y="117"/>
                      <a:pt x="388" y="132"/>
                      <a:pt x="419" y="163"/>
                    </a:cubicBezTo>
                    <a:cubicBezTo>
                      <a:pt x="470" y="236"/>
                      <a:pt x="499" y="324"/>
                      <a:pt x="499" y="412"/>
                    </a:cubicBezTo>
                    <a:cubicBezTo>
                      <a:pt x="499" y="441"/>
                      <a:pt x="514" y="463"/>
                      <a:pt x="543" y="471"/>
                    </a:cubicBezTo>
                    <a:cubicBezTo>
                      <a:pt x="565" y="471"/>
                      <a:pt x="595" y="456"/>
                      <a:pt x="602" y="434"/>
                    </a:cubicBezTo>
                    <a:cubicBezTo>
                      <a:pt x="639" y="346"/>
                      <a:pt x="705" y="265"/>
                      <a:pt x="785" y="214"/>
                    </a:cubicBezTo>
                    <a:cubicBezTo>
                      <a:pt x="805" y="208"/>
                      <a:pt x="826" y="204"/>
                      <a:pt x="848" y="204"/>
                    </a:cubicBezTo>
                    <a:cubicBezTo>
                      <a:pt x="874" y="204"/>
                      <a:pt x="900" y="209"/>
                      <a:pt x="925" y="222"/>
                    </a:cubicBezTo>
                    <a:cubicBezTo>
                      <a:pt x="947" y="229"/>
                      <a:pt x="969" y="258"/>
                      <a:pt x="983" y="280"/>
                    </a:cubicBezTo>
                    <a:cubicBezTo>
                      <a:pt x="991" y="368"/>
                      <a:pt x="969" y="456"/>
                      <a:pt x="925" y="529"/>
                    </a:cubicBezTo>
                    <a:cubicBezTo>
                      <a:pt x="910" y="551"/>
                      <a:pt x="917" y="588"/>
                      <a:pt x="947" y="603"/>
                    </a:cubicBezTo>
                    <a:cubicBezTo>
                      <a:pt x="954" y="610"/>
                      <a:pt x="961" y="610"/>
                      <a:pt x="976" y="610"/>
                    </a:cubicBezTo>
                    <a:cubicBezTo>
                      <a:pt x="998" y="610"/>
                      <a:pt x="1013" y="603"/>
                      <a:pt x="1027" y="581"/>
                    </a:cubicBezTo>
                    <a:cubicBezTo>
                      <a:pt x="1035" y="566"/>
                      <a:pt x="1137" y="390"/>
                      <a:pt x="1086" y="251"/>
                    </a:cubicBezTo>
                    <a:cubicBezTo>
                      <a:pt x="1071" y="192"/>
                      <a:pt x="1027" y="141"/>
                      <a:pt x="969" y="119"/>
                    </a:cubicBezTo>
                    <a:cubicBezTo>
                      <a:pt x="934" y="100"/>
                      <a:pt x="895" y="90"/>
                      <a:pt x="855" y="90"/>
                    </a:cubicBezTo>
                    <a:cubicBezTo>
                      <a:pt x="820" y="90"/>
                      <a:pt x="783" y="98"/>
                      <a:pt x="749" y="112"/>
                    </a:cubicBezTo>
                    <a:cubicBezTo>
                      <a:pt x="683" y="141"/>
                      <a:pt x="631" y="185"/>
                      <a:pt x="587" y="244"/>
                    </a:cubicBezTo>
                    <a:cubicBezTo>
                      <a:pt x="573" y="185"/>
                      <a:pt x="543" y="126"/>
                      <a:pt x="499" y="82"/>
                    </a:cubicBezTo>
                    <a:cubicBezTo>
                      <a:pt x="447" y="29"/>
                      <a:pt x="376" y="0"/>
                      <a:pt x="2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7"/>
              <p:cNvSpPr/>
              <p:nvPr/>
            </p:nvSpPr>
            <p:spPr>
              <a:xfrm>
                <a:off x="5097075" y="708500"/>
                <a:ext cx="28425" cy="14625"/>
              </a:xfrm>
              <a:custGeom>
                <a:avLst/>
                <a:gdLst/>
                <a:ahLst/>
                <a:cxnLst/>
                <a:rect l="l" t="t" r="r" b="b"/>
                <a:pathLst>
                  <a:path w="1137" h="585" extrusionOk="0">
                    <a:moveTo>
                      <a:pt x="861" y="0"/>
                    </a:moveTo>
                    <a:cubicBezTo>
                      <a:pt x="804" y="0"/>
                      <a:pt x="746" y="17"/>
                      <a:pt x="697" y="50"/>
                    </a:cubicBezTo>
                    <a:cubicBezTo>
                      <a:pt x="646" y="94"/>
                      <a:pt x="602" y="152"/>
                      <a:pt x="572" y="218"/>
                    </a:cubicBezTo>
                    <a:cubicBezTo>
                      <a:pt x="543" y="167"/>
                      <a:pt x="499" y="116"/>
                      <a:pt x="448" y="86"/>
                    </a:cubicBezTo>
                    <a:cubicBezTo>
                      <a:pt x="404" y="60"/>
                      <a:pt x="357" y="47"/>
                      <a:pt x="309" y="47"/>
                    </a:cubicBezTo>
                    <a:cubicBezTo>
                      <a:pt x="278" y="47"/>
                      <a:pt x="245" y="53"/>
                      <a:pt x="213" y="64"/>
                    </a:cubicBezTo>
                    <a:cubicBezTo>
                      <a:pt x="147" y="79"/>
                      <a:pt x="88" y="130"/>
                      <a:pt x="66" y="196"/>
                    </a:cubicBezTo>
                    <a:cubicBezTo>
                      <a:pt x="0" y="343"/>
                      <a:pt x="103" y="534"/>
                      <a:pt x="110" y="556"/>
                    </a:cubicBezTo>
                    <a:cubicBezTo>
                      <a:pt x="118" y="570"/>
                      <a:pt x="140" y="585"/>
                      <a:pt x="162" y="585"/>
                    </a:cubicBezTo>
                    <a:cubicBezTo>
                      <a:pt x="169" y="578"/>
                      <a:pt x="176" y="578"/>
                      <a:pt x="184" y="570"/>
                    </a:cubicBezTo>
                    <a:cubicBezTo>
                      <a:pt x="213" y="556"/>
                      <a:pt x="220" y="526"/>
                      <a:pt x="206" y="497"/>
                    </a:cubicBezTo>
                    <a:cubicBezTo>
                      <a:pt x="162" y="416"/>
                      <a:pt x="147" y="321"/>
                      <a:pt x="169" y="233"/>
                    </a:cubicBezTo>
                    <a:cubicBezTo>
                      <a:pt x="184" y="196"/>
                      <a:pt x="213" y="174"/>
                      <a:pt x="250" y="167"/>
                    </a:cubicBezTo>
                    <a:cubicBezTo>
                      <a:pt x="268" y="158"/>
                      <a:pt x="288" y="154"/>
                      <a:pt x="308" y="154"/>
                    </a:cubicBezTo>
                    <a:cubicBezTo>
                      <a:pt x="335" y="154"/>
                      <a:pt x="363" y="162"/>
                      <a:pt x="389" y="174"/>
                    </a:cubicBezTo>
                    <a:cubicBezTo>
                      <a:pt x="462" y="233"/>
                      <a:pt x="514" y="314"/>
                      <a:pt x="528" y="402"/>
                    </a:cubicBezTo>
                    <a:cubicBezTo>
                      <a:pt x="536" y="424"/>
                      <a:pt x="558" y="446"/>
                      <a:pt x="587" y="446"/>
                    </a:cubicBezTo>
                    <a:cubicBezTo>
                      <a:pt x="616" y="438"/>
                      <a:pt x="638" y="424"/>
                      <a:pt x="638" y="394"/>
                    </a:cubicBezTo>
                    <a:cubicBezTo>
                      <a:pt x="653" y="299"/>
                      <a:pt x="697" y="204"/>
                      <a:pt x="763" y="138"/>
                    </a:cubicBezTo>
                    <a:cubicBezTo>
                      <a:pt x="791" y="115"/>
                      <a:pt x="828" y="106"/>
                      <a:pt x="863" y="106"/>
                    </a:cubicBezTo>
                    <a:cubicBezTo>
                      <a:pt x="874" y="106"/>
                      <a:pt x="885" y="107"/>
                      <a:pt x="895" y="108"/>
                    </a:cubicBezTo>
                    <a:cubicBezTo>
                      <a:pt x="924" y="116"/>
                      <a:pt x="954" y="130"/>
                      <a:pt x="968" y="160"/>
                    </a:cubicBezTo>
                    <a:cubicBezTo>
                      <a:pt x="998" y="233"/>
                      <a:pt x="998" y="328"/>
                      <a:pt x="976" y="409"/>
                    </a:cubicBezTo>
                    <a:cubicBezTo>
                      <a:pt x="967" y="449"/>
                      <a:pt x="998" y="475"/>
                      <a:pt x="1029" y="475"/>
                    </a:cubicBezTo>
                    <a:cubicBezTo>
                      <a:pt x="1050" y="475"/>
                      <a:pt x="1070" y="464"/>
                      <a:pt x="1078" y="438"/>
                    </a:cubicBezTo>
                    <a:cubicBezTo>
                      <a:pt x="1086" y="416"/>
                      <a:pt x="1137" y="226"/>
                      <a:pt x="1064" y="101"/>
                    </a:cubicBezTo>
                    <a:cubicBezTo>
                      <a:pt x="1027" y="50"/>
                      <a:pt x="976" y="13"/>
                      <a:pt x="917" y="6"/>
                    </a:cubicBezTo>
                    <a:cubicBezTo>
                      <a:pt x="899" y="2"/>
                      <a:pt x="880" y="0"/>
                      <a:pt x="8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7"/>
              <p:cNvSpPr/>
              <p:nvPr/>
            </p:nvSpPr>
            <p:spPr>
              <a:xfrm>
                <a:off x="5058025" y="643900"/>
                <a:ext cx="26600" cy="19300"/>
              </a:xfrm>
              <a:custGeom>
                <a:avLst/>
                <a:gdLst/>
                <a:ahLst/>
                <a:cxnLst/>
                <a:rect l="l" t="t" r="r" b="b"/>
                <a:pathLst>
                  <a:path w="1064" h="772" extrusionOk="0">
                    <a:moveTo>
                      <a:pt x="808" y="0"/>
                    </a:moveTo>
                    <a:cubicBezTo>
                      <a:pt x="800" y="0"/>
                      <a:pt x="793" y="1"/>
                      <a:pt x="785" y="2"/>
                    </a:cubicBezTo>
                    <a:cubicBezTo>
                      <a:pt x="705" y="9"/>
                      <a:pt x="639" y="46"/>
                      <a:pt x="587" y="112"/>
                    </a:cubicBezTo>
                    <a:cubicBezTo>
                      <a:pt x="551" y="163"/>
                      <a:pt x="521" y="236"/>
                      <a:pt x="514" y="302"/>
                    </a:cubicBezTo>
                    <a:cubicBezTo>
                      <a:pt x="470" y="258"/>
                      <a:pt x="419" y="229"/>
                      <a:pt x="353" y="214"/>
                    </a:cubicBezTo>
                    <a:cubicBezTo>
                      <a:pt x="329" y="208"/>
                      <a:pt x="304" y="204"/>
                      <a:pt x="281" y="204"/>
                    </a:cubicBezTo>
                    <a:cubicBezTo>
                      <a:pt x="225" y="204"/>
                      <a:pt x="172" y="222"/>
                      <a:pt x="125" y="258"/>
                    </a:cubicBezTo>
                    <a:cubicBezTo>
                      <a:pt x="67" y="295"/>
                      <a:pt x="23" y="354"/>
                      <a:pt x="15" y="427"/>
                    </a:cubicBezTo>
                    <a:cubicBezTo>
                      <a:pt x="1" y="581"/>
                      <a:pt x="147" y="735"/>
                      <a:pt x="162" y="757"/>
                    </a:cubicBezTo>
                    <a:cubicBezTo>
                      <a:pt x="169" y="764"/>
                      <a:pt x="184" y="771"/>
                      <a:pt x="199" y="771"/>
                    </a:cubicBezTo>
                    <a:cubicBezTo>
                      <a:pt x="213" y="771"/>
                      <a:pt x="228" y="764"/>
                      <a:pt x="243" y="749"/>
                    </a:cubicBezTo>
                    <a:cubicBezTo>
                      <a:pt x="265" y="735"/>
                      <a:pt x="265" y="698"/>
                      <a:pt x="243" y="676"/>
                    </a:cubicBezTo>
                    <a:cubicBezTo>
                      <a:pt x="177" y="610"/>
                      <a:pt x="133" y="522"/>
                      <a:pt x="125" y="434"/>
                    </a:cubicBezTo>
                    <a:cubicBezTo>
                      <a:pt x="133" y="398"/>
                      <a:pt x="155" y="361"/>
                      <a:pt x="184" y="346"/>
                    </a:cubicBezTo>
                    <a:cubicBezTo>
                      <a:pt x="216" y="325"/>
                      <a:pt x="252" y="311"/>
                      <a:pt x="290" y="311"/>
                    </a:cubicBezTo>
                    <a:cubicBezTo>
                      <a:pt x="303" y="311"/>
                      <a:pt x="317" y="313"/>
                      <a:pt x="331" y="317"/>
                    </a:cubicBezTo>
                    <a:cubicBezTo>
                      <a:pt x="411" y="354"/>
                      <a:pt x="477" y="412"/>
                      <a:pt x="521" y="493"/>
                    </a:cubicBezTo>
                    <a:cubicBezTo>
                      <a:pt x="532" y="515"/>
                      <a:pt x="552" y="524"/>
                      <a:pt x="570" y="524"/>
                    </a:cubicBezTo>
                    <a:cubicBezTo>
                      <a:pt x="602" y="524"/>
                      <a:pt x="633" y="497"/>
                      <a:pt x="624" y="456"/>
                    </a:cubicBezTo>
                    <a:cubicBezTo>
                      <a:pt x="609" y="361"/>
                      <a:pt x="631" y="258"/>
                      <a:pt x="675" y="178"/>
                    </a:cubicBezTo>
                    <a:cubicBezTo>
                      <a:pt x="705" y="141"/>
                      <a:pt x="749" y="119"/>
                      <a:pt x="793" y="112"/>
                    </a:cubicBezTo>
                    <a:cubicBezTo>
                      <a:pt x="822" y="112"/>
                      <a:pt x="851" y="119"/>
                      <a:pt x="873" y="141"/>
                    </a:cubicBezTo>
                    <a:cubicBezTo>
                      <a:pt x="925" y="207"/>
                      <a:pt x="954" y="295"/>
                      <a:pt x="954" y="376"/>
                    </a:cubicBezTo>
                    <a:cubicBezTo>
                      <a:pt x="954" y="405"/>
                      <a:pt x="976" y="434"/>
                      <a:pt x="1005" y="434"/>
                    </a:cubicBezTo>
                    <a:cubicBezTo>
                      <a:pt x="1042" y="434"/>
                      <a:pt x="1064" y="405"/>
                      <a:pt x="1064" y="376"/>
                    </a:cubicBezTo>
                    <a:cubicBezTo>
                      <a:pt x="1064" y="258"/>
                      <a:pt x="1027" y="148"/>
                      <a:pt x="954" y="53"/>
                    </a:cubicBezTo>
                    <a:cubicBezTo>
                      <a:pt x="909" y="21"/>
                      <a:pt x="859" y="0"/>
                      <a:pt x="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7"/>
              <p:cNvSpPr/>
              <p:nvPr/>
            </p:nvSpPr>
            <p:spPr>
              <a:xfrm>
                <a:off x="5116325" y="658925"/>
                <a:ext cx="20375" cy="13450"/>
              </a:xfrm>
              <a:custGeom>
                <a:avLst/>
                <a:gdLst/>
                <a:ahLst/>
                <a:cxnLst/>
                <a:rect l="l" t="t" r="r" b="b"/>
                <a:pathLst>
                  <a:path w="815" h="538" extrusionOk="0">
                    <a:moveTo>
                      <a:pt x="213" y="0"/>
                    </a:moveTo>
                    <a:cubicBezTo>
                      <a:pt x="163" y="0"/>
                      <a:pt x="120" y="21"/>
                      <a:pt x="88" y="53"/>
                    </a:cubicBezTo>
                    <a:cubicBezTo>
                      <a:pt x="30" y="126"/>
                      <a:pt x="0" y="222"/>
                      <a:pt x="15" y="317"/>
                    </a:cubicBezTo>
                    <a:cubicBezTo>
                      <a:pt x="22" y="351"/>
                      <a:pt x="46" y="366"/>
                      <a:pt x="69" y="366"/>
                    </a:cubicBezTo>
                    <a:cubicBezTo>
                      <a:pt x="97" y="366"/>
                      <a:pt x="125" y="345"/>
                      <a:pt x="125" y="310"/>
                    </a:cubicBezTo>
                    <a:cubicBezTo>
                      <a:pt x="118" y="244"/>
                      <a:pt x="132" y="185"/>
                      <a:pt x="162" y="134"/>
                    </a:cubicBezTo>
                    <a:cubicBezTo>
                      <a:pt x="184" y="119"/>
                      <a:pt x="206" y="112"/>
                      <a:pt x="228" y="112"/>
                    </a:cubicBezTo>
                    <a:cubicBezTo>
                      <a:pt x="257" y="112"/>
                      <a:pt x="286" y="126"/>
                      <a:pt x="308" y="156"/>
                    </a:cubicBezTo>
                    <a:cubicBezTo>
                      <a:pt x="338" y="207"/>
                      <a:pt x="352" y="266"/>
                      <a:pt x="338" y="332"/>
                    </a:cubicBezTo>
                    <a:cubicBezTo>
                      <a:pt x="330" y="354"/>
                      <a:pt x="352" y="383"/>
                      <a:pt x="374" y="390"/>
                    </a:cubicBezTo>
                    <a:cubicBezTo>
                      <a:pt x="380" y="392"/>
                      <a:pt x="386" y="393"/>
                      <a:pt x="392" y="393"/>
                    </a:cubicBezTo>
                    <a:cubicBezTo>
                      <a:pt x="410" y="393"/>
                      <a:pt x="429" y="385"/>
                      <a:pt x="440" y="368"/>
                    </a:cubicBezTo>
                    <a:cubicBezTo>
                      <a:pt x="477" y="310"/>
                      <a:pt x="528" y="258"/>
                      <a:pt x="587" y="236"/>
                    </a:cubicBezTo>
                    <a:cubicBezTo>
                      <a:pt x="595" y="234"/>
                      <a:pt x="603" y="234"/>
                      <a:pt x="610" y="234"/>
                    </a:cubicBezTo>
                    <a:cubicBezTo>
                      <a:pt x="632" y="234"/>
                      <a:pt x="653" y="240"/>
                      <a:pt x="675" y="251"/>
                    </a:cubicBezTo>
                    <a:cubicBezTo>
                      <a:pt x="689" y="258"/>
                      <a:pt x="697" y="273"/>
                      <a:pt x="697" y="288"/>
                    </a:cubicBezTo>
                    <a:cubicBezTo>
                      <a:pt x="697" y="346"/>
                      <a:pt x="675" y="405"/>
                      <a:pt x="638" y="449"/>
                    </a:cubicBezTo>
                    <a:cubicBezTo>
                      <a:pt x="616" y="471"/>
                      <a:pt x="623" y="508"/>
                      <a:pt x="645" y="530"/>
                    </a:cubicBezTo>
                    <a:cubicBezTo>
                      <a:pt x="660" y="537"/>
                      <a:pt x="667" y="537"/>
                      <a:pt x="682" y="537"/>
                    </a:cubicBezTo>
                    <a:cubicBezTo>
                      <a:pt x="697" y="537"/>
                      <a:pt x="719" y="530"/>
                      <a:pt x="726" y="522"/>
                    </a:cubicBezTo>
                    <a:cubicBezTo>
                      <a:pt x="785" y="449"/>
                      <a:pt x="814" y="361"/>
                      <a:pt x="807" y="273"/>
                    </a:cubicBezTo>
                    <a:cubicBezTo>
                      <a:pt x="799" y="222"/>
                      <a:pt x="770" y="178"/>
                      <a:pt x="733" y="156"/>
                    </a:cubicBezTo>
                    <a:cubicBezTo>
                      <a:pt x="696" y="134"/>
                      <a:pt x="650" y="121"/>
                      <a:pt x="606" y="121"/>
                    </a:cubicBezTo>
                    <a:cubicBezTo>
                      <a:pt x="589" y="121"/>
                      <a:pt x="573" y="123"/>
                      <a:pt x="558" y="126"/>
                    </a:cubicBezTo>
                    <a:cubicBezTo>
                      <a:pt x="514" y="141"/>
                      <a:pt x="477" y="163"/>
                      <a:pt x="448" y="192"/>
                    </a:cubicBezTo>
                    <a:cubicBezTo>
                      <a:pt x="433" y="156"/>
                      <a:pt x="418" y="119"/>
                      <a:pt x="396" y="82"/>
                    </a:cubicBezTo>
                    <a:cubicBezTo>
                      <a:pt x="360" y="38"/>
                      <a:pt x="301" y="2"/>
                      <a:pt x="235" y="2"/>
                    </a:cubicBezTo>
                    <a:cubicBezTo>
                      <a:pt x="227" y="1"/>
                      <a:pt x="220" y="0"/>
                      <a:pt x="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7"/>
              <p:cNvSpPr/>
              <p:nvPr/>
            </p:nvSpPr>
            <p:spPr>
              <a:xfrm>
                <a:off x="5122725" y="640075"/>
                <a:ext cx="9075" cy="9575"/>
              </a:xfrm>
              <a:custGeom>
                <a:avLst/>
                <a:gdLst/>
                <a:ahLst/>
                <a:cxnLst/>
                <a:rect l="l" t="t" r="r" b="b"/>
                <a:pathLst>
                  <a:path w="363" h="383" extrusionOk="0">
                    <a:moveTo>
                      <a:pt x="107" y="1"/>
                    </a:moveTo>
                    <a:cubicBezTo>
                      <a:pt x="54" y="1"/>
                      <a:pt x="1" y="41"/>
                      <a:pt x="1" y="103"/>
                    </a:cubicBezTo>
                    <a:cubicBezTo>
                      <a:pt x="8" y="133"/>
                      <a:pt x="16" y="162"/>
                      <a:pt x="38" y="191"/>
                    </a:cubicBezTo>
                    <a:cubicBezTo>
                      <a:pt x="82" y="243"/>
                      <a:pt x="126" y="294"/>
                      <a:pt x="184" y="338"/>
                    </a:cubicBezTo>
                    <a:cubicBezTo>
                      <a:pt x="199" y="360"/>
                      <a:pt x="221" y="367"/>
                      <a:pt x="250" y="375"/>
                    </a:cubicBezTo>
                    <a:cubicBezTo>
                      <a:pt x="260" y="380"/>
                      <a:pt x="270" y="382"/>
                      <a:pt x="279" y="382"/>
                    </a:cubicBezTo>
                    <a:cubicBezTo>
                      <a:pt x="323" y="382"/>
                      <a:pt x="362" y="334"/>
                      <a:pt x="338" y="287"/>
                    </a:cubicBezTo>
                    <a:cubicBezTo>
                      <a:pt x="324" y="228"/>
                      <a:pt x="272" y="184"/>
                      <a:pt x="236" y="133"/>
                    </a:cubicBezTo>
                    <a:cubicBezTo>
                      <a:pt x="221" y="103"/>
                      <a:pt x="206" y="67"/>
                      <a:pt x="184" y="37"/>
                    </a:cubicBezTo>
                    <a:cubicBezTo>
                      <a:pt x="164" y="12"/>
                      <a:pt x="136" y="1"/>
                      <a:pt x="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7"/>
              <p:cNvSpPr/>
              <p:nvPr/>
            </p:nvSpPr>
            <p:spPr>
              <a:xfrm>
                <a:off x="5087575" y="692200"/>
                <a:ext cx="7250" cy="9150"/>
              </a:xfrm>
              <a:custGeom>
                <a:avLst/>
                <a:gdLst/>
                <a:ahLst/>
                <a:cxnLst/>
                <a:rect l="l" t="t" r="r" b="b"/>
                <a:pathLst>
                  <a:path w="290" h="366" extrusionOk="0">
                    <a:moveTo>
                      <a:pt x="145" y="1"/>
                    </a:moveTo>
                    <a:cubicBezTo>
                      <a:pt x="69" y="1"/>
                      <a:pt x="0" y="128"/>
                      <a:pt x="21" y="232"/>
                    </a:cubicBezTo>
                    <a:cubicBezTo>
                      <a:pt x="21" y="323"/>
                      <a:pt x="86" y="366"/>
                      <a:pt x="150" y="366"/>
                    </a:cubicBezTo>
                    <a:cubicBezTo>
                      <a:pt x="220" y="366"/>
                      <a:pt x="290" y="314"/>
                      <a:pt x="270" y="218"/>
                    </a:cubicBezTo>
                    <a:cubicBezTo>
                      <a:pt x="270" y="159"/>
                      <a:pt x="263" y="115"/>
                      <a:pt x="234" y="71"/>
                    </a:cubicBezTo>
                    <a:cubicBezTo>
                      <a:pt x="207" y="21"/>
                      <a:pt x="175" y="1"/>
                      <a:pt x="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7"/>
              <p:cNvSpPr/>
              <p:nvPr/>
            </p:nvSpPr>
            <p:spPr>
              <a:xfrm>
                <a:off x="5153350" y="716775"/>
                <a:ext cx="10275" cy="8375"/>
              </a:xfrm>
              <a:custGeom>
                <a:avLst/>
                <a:gdLst/>
                <a:ahLst/>
                <a:cxnLst/>
                <a:rect l="l" t="t" r="r" b="b"/>
                <a:pathLst>
                  <a:path w="411" h="335" extrusionOk="0">
                    <a:moveTo>
                      <a:pt x="301" y="1"/>
                    </a:moveTo>
                    <a:cubicBezTo>
                      <a:pt x="286" y="1"/>
                      <a:pt x="272" y="5"/>
                      <a:pt x="257" y="12"/>
                    </a:cubicBezTo>
                    <a:cubicBezTo>
                      <a:pt x="228" y="27"/>
                      <a:pt x="198" y="49"/>
                      <a:pt x="176" y="71"/>
                    </a:cubicBezTo>
                    <a:cubicBezTo>
                      <a:pt x="162" y="93"/>
                      <a:pt x="132" y="122"/>
                      <a:pt x="110" y="144"/>
                    </a:cubicBezTo>
                    <a:cubicBezTo>
                      <a:pt x="88" y="159"/>
                      <a:pt x="59" y="173"/>
                      <a:pt x="37" y="188"/>
                    </a:cubicBezTo>
                    <a:cubicBezTo>
                      <a:pt x="15" y="210"/>
                      <a:pt x="0" y="232"/>
                      <a:pt x="0" y="261"/>
                    </a:cubicBezTo>
                    <a:cubicBezTo>
                      <a:pt x="0" y="298"/>
                      <a:pt x="30" y="327"/>
                      <a:pt x="66" y="335"/>
                    </a:cubicBezTo>
                    <a:cubicBezTo>
                      <a:pt x="96" y="335"/>
                      <a:pt x="125" y="327"/>
                      <a:pt x="154" y="320"/>
                    </a:cubicBezTo>
                    <a:cubicBezTo>
                      <a:pt x="220" y="291"/>
                      <a:pt x="279" y="239"/>
                      <a:pt x="316" y="173"/>
                    </a:cubicBezTo>
                    <a:cubicBezTo>
                      <a:pt x="345" y="129"/>
                      <a:pt x="411" y="56"/>
                      <a:pt x="345" y="12"/>
                    </a:cubicBezTo>
                    <a:cubicBezTo>
                      <a:pt x="330" y="5"/>
                      <a:pt x="316" y="1"/>
                      <a:pt x="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7"/>
              <p:cNvSpPr/>
              <p:nvPr/>
            </p:nvSpPr>
            <p:spPr>
              <a:xfrm>
                <a:off x="5060775" y="641050"/>
                <a:ext cx="4975" cy="2425"/>
              </a:xfrm>
              <a:custGeom>
                <a:avLst/>
                <a:gdLst/>
                <a:ahLst/>
                <a:cxnLst/>
                <a:rect l="l" t="t" r="r" b="b"/>
                <a:pathLst>
                  <a:path w="199" h="97" extrusionOk="0">
                    <a:moveTo>
                      <a:pt x="90" y="1"/>
                    </a:moveTo>
                    <a:cubicBezTo>
                      <a:pt x="75" y="1"/>
                      <a:pt x="60" y="3"/>
                      <a:pt x="45" y="6"/>
                    </a:cubicBezTo>
                    <a:cubicBezTo>
                      <a:pt x="23" y="13"/>
                      <a:pt x="15" y="28"/>
                      <a:pt x="8" y="50"/>
                    </a:cubicBezTo>
                    <a:cubicBezTo>
                      <a:pt x="1" y="64"/>
                      <a:pt x="15" y="86"/>
                      <a:pt x="30" y="94"/>
                    </a:cubicBezTo>
                    <a:lnTo>
                      <a:pt x="133" y="94"/>
                    </a:lnTo>
                    <a:cubicBezTo>
                      <a:pt x="138" y="95"/>
                      <a:pt x="144" y="96"/>
                      <a:pt x="149" y="96"/>
                    </a:cubicBezTo>
                    <a:cubicBezTo>
                      <a:pt x="165" y="96"/>
                      <a:pt x="179" y="88"/>
                      <a:pt x="184" y="72"/>
                    </a:cubicBezTo>
                    <a:cubicBezTo>
                      <a:pt x="199" y="50"/>
                      <a:pt x="184" y="13"/>
                      <a:pt x="155" y="13"/>
                    </a:cubicBezTo>
                    <a:cubicBezTo>
                      <a:pt x="133" y="4"/>
                      <a:pt x="112" y="1"/>
                      <a:pt x="90"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7"/>
              <p:cNvSpPr/>
              <p:nvPr/>
            </p:nvSpPr>
            <p:spPr>
              <a:xfrm>
                <a:off x="5370550" y="694525"/>
                <a:ext cx="239950" cy="158050"/>
              </a:xfrm>
              <a:custGeom>
                <a:avLst/>
                <a:gdLst/>
                <a:ahLst/>
                <a:cxnLst/>
                <a:rect l="l" t="t" r="r" b="b"/>
                <a:pathLst>
                  <a:path w="9598" h="6322" extrusionOk="0">
                    <a:moveTo>
                      <a:pt x="2797" y="1"/>
                    </a:moveTo>
                    <a:cubicBezTo>
                      <a:pt x="2681" y="1"/>
                      <a:pt x="2565" y="8"/>
                      <a:pt x="2449" y="22"/>
                    </a:cubicBezTo>
                    <a:cubicBezTo>
                      <a:pt x="2068" y="66"/>
                      <a:pt x="1701" y="176"/>
                      <a:pt x="1349" y="337"/>
                    </a:cubicBezTo>
                    <a:cubicBezTo>
                      <a:pt x="250" y="836"/>
                      <a:pt x="0" y="2288"/>
                      <a:pt x="858" y="3138"/>
                    </a:cubicBezTo>
                    <a:cubicBezTo>
                      <a:pt x="2075" y="4348"/>
                      <a:pt x="3505" y="5316"/>
                      <a:pt x="5074" y="5998"/>
                    </a:cubicBezTo>
                    <a:cubicBezTo>
                      <a:pt x="5569" y="6213"/>
                      <a:pt x="6097" y="6322"/>
                      <a:pt x="6626" y="6322"/>
                    </a:cubicBezTo>
                    <a:cubicBezTo>
                      <a:pt x="6999" y="6322"/>
                      <a:pt x="7372" y="6268"/>
                      <a:pt x="7735" y="6159"/>
                    </a:cubicBezTo>
                    <a:cubicBezTo>
                      <a:pt x="7948" y="6086"/>
                      <a:pt x="8161" y="6005"/>
                      <a:pt x="8366" y="5910"/>
                    </a:cubicBezTo>
                    <a:cubicBezTo>
                      <a:pt x="9400" y="5433"/>
                      <a:pt x="9598" y="4055"/>
                      <a:pt x="8740" y="3307"/>
                    </a:cubicBezTo>
                    <a:cubicBezTo>
                      <a:pt x="7310" y="2075"/>
                      <a:pt x="5719" y="1056"/>
                      <a:pt x="4011" y="271"/>
                    </a:cubicBezTo>
                    <a:cubicBezTo>
                      <a:pt x="3632" y="93"/>
                      <a:pt x="3217" y="1"/>
                      <a:pt x="2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7"/>
              <p:cNvSpPr/>
              <p:nvPr/>
            </p:nvSpPr>
            <p:spPr>
              <a:xfrm>
                <a:off x="5375875" y="725850"/>
                <a:ext cx="229125" cy="126675"/>
              </a:xfrm>
              <a:custGeom>
                <a:avLst/>
                <a:gdLst/>
                <a:ahLst/>
                <a:cxnLst/>
                <a:rect l="l" t="t" r="r" b="b"/>
                <a:pathLst>
                  <a:path w="9165" h="5067" extrusionOk="0">
                    <a:moveTo>
                      <a:pt x="257" y="1"/>
                    </a:moveTo>
                    <a:cubicBezTo>
                      <a:pt x="0" y="653"/>
                      <a:pt x="154" y="1394"/>
                      <a:pt x="653" y="1878"/>
                    </a:cubicBezTo>
                    <a:cubicBezTo>
                      <a:pt x="1877" y="3102"/>
                      <a:pt x="3321" y="4085"/>
                      <a:pt x="4912" y="4759"/>
                    </a:cubicBezTo>
                    <a:cubicBezTo>
                      <a:pt x="5390" y="4964"/>
                      <a:pt x="5899" y="5067"/>
                      <a:pt x="6411" y="5067"/>
                    </a:cubicBezTo>
                    <a:cubicBezTo>
                      <a:pt x="6779" y="5067"/>
                      <a:pt x="7149" y="5013"/>
                      <a:pt x="7508" y="4906"/>
                    </a:cubicBezTo>
                    <a:cubicBezTo>
                      <a:pt x="7728" y="4840"/>
                      <a:pt x="7948" y="4759"/>
                      <a:pt x="8153" y="4657"/>
                    </a:cubicBezTo>
                    <a:cubicBezTo>
                      <a:pt x="8806" y="4356"/>
                      <a:pt x="9165" y="3652"/>
                      <a:pt x="9033" y="2948"/>
                    </a:cubicBezTo>
                    <a:cubicBezTo>
                      <a:pt x="9033" y="2919"/>
                      <a:pt x="9025" y="2890"/>
                      <a:pt x="9018" y="2860"/>
                    </a:cubicBezTo>
                    <a:cubicBezTo>
                      <a:pt x="8933" y="2578"/>
                      <a:pt x="8646" y="2466"/>
                      <a:pt x="8276" y="2466"/>
                    </a:cubicBezTo>
                    <a:cubicBezTo>
                      <a:pt x="7723" y="2466"/>
                      <a:pt x="6984" y="2717"/>
                      <a:pt x="6452" y="3029"/>
                    </a:cubicBezTo>
                    <a:cubicBezTo>
                      <a:pt x="6342" y="3095"/>
                      <a:pt x="6239" y="3183"/>
                      <a:pt x="6159" y="3278"/>
                    </a:cubicBezTo>
                    <a:cubicBezTo>
                      <a:pt x="6137" y="3300"/>
                      <a:pt x="6122" y="3322"/>
                      <a:pt x="6100" y="3344"/>
                    </a:cubicBezTo>
                    <a:cubicBezTo>
                      <a:pt x="5932" y="3509"/>
                      <a:pt x="5713" y="3590"/>
                      <a:pt x="5493" y="3590"/>
                    </a:cubicBezTo>
                    <a:cubicBezTo>
                      <a:pt x="5243" y="3590"/>
                      <a:pt x="4993" y="3485"/>
                      <a:pt x="4817" y="3278"/>
                    </a:cubicBezTo>
                    <a:cubicBezTo>
                      <a:pt x="4267" y="2655"/>
                      <a:pt x="3065" y="1665"/>
                      <a:pt x="1158" y="1035"/>
                    </a:cubicBezTo>
                    <a:cubicBezTo>
                      <a:pt x="704" y="873"/>
                      <a:pt x="359" y="485"/>
                      <a:pt x="257" y="16"/>
                    </a:cubicBezTo>
                    <a:lnTo>
                      <a:pt x="2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7"/>
              <p:cNvSpPr/>
              <p:nvPr/>
            </p:nvSpPr>
            <p:spPr>
              <a:xfrm>
                <a:off x="5529650" y="785725"/>
                <a:ext cx="26225" cy="20625"/>
              </a:xfrm>
              <a:custGeom>
                <a:avLst/>
                <a:gdLst/>
                <a:ahLst/>
                <a:cxnLst/>
                <a:rect l="l" t="t" r="r" b="b"/>
                <a:pathLst>
                  <a:path w="1049" h="825" extrusionOk="0">
                    <a:moveTo>
                      <a:pt x="770" y="1"/>
                    </a:moveTo>
                    <a:cubicBezTo>
                      <a:pt x="756" y="1"/>
                      <a:pt x="741" y="2"/>
                      <a:pt x="726" y="3"/>
                    </a:cubicBezTo>
                    <a:cubicBezTo>
                      <a:pt x="653" y="18"/>
                      <a:pt x="587" y="62"/>
                      <a:pt x="543" y="128"/>
                    </a:cubicBezTo>
                    <a:cubicBezTo>
                      <a:pt x="506" y="194"/>
                      <a:pt x="492" y="260"/>
                      <a:pt x="492" y="333"/>
                    </a:cubicBezTo>
                    <a:cubicBezTo>
                      <a:pt x="440" y="289"/>
                      <a:pt x="382" y="267"/>
                      <a:pt x="323" y="253"/>
                    </a:cubicBezTo>
                    <a:cubicBezTo>
                      <a:pt x="309" y="250"/>
                      <a:pt x="295" y="249"/>
                      <a:pt x="281" y="249"/>
                    </a:cubicBezTo>
                    <a:cubicBezTo>
                      <a:pt x="215" y="249"/>
                      <a:pt x="150" y="276"/>
                      <a:pt x="96" y="319"/>
                    </a:cubicBezTo>
                    <a:cubicBezTo>
                      <a:pt x="44" y="363"/>
                      <a:pt x="8" y="429"/>
                      <a:pt x="8" y="495"/>
                    </a:cubicBezTo>
                    <a:cubicBezTo>
                      <a:pt x="0" y="656"/>
                      <a:pt x="162" y="795"/>
                      <a:pt x="184" y="810"/>
                    </a:cubicBezTo>
                    <a:cubicBezTo>
                      <a:pt x="191" y="817"/>
                      <a:pt x="206" y="825"/>
                      <a:pt x="220" y="825"/>
                    </a:cubicBezTo>
                    <a:cubicBezTo>
                      <a:pt x="235" y="825"/>
                      <a:pt x="250" y="817"/>
                      <a:pt x="257" y="803"/>
                    </a:cubicBezTo>
                    <a:cubicBezTo>
                      <a:pt x="279" y="781"/>
                      <a:pt x="279" y="744"/>
                      <a:pt x="250" y="729"/>
                    </a:cubicBezTo>
                    <a:cubicBezTo>
                      <a:pt x="184" y="671"/>
                      <a:pt x="132" y="590"/>
                      <a:pt x="118" y="495"/>
                    </a:cubicBezTo>
                    <a:cubicBezTo>
                      <a:pt x="118" y="458"/>
                      <a:pt x="140" y="429"/>
                      <a:pt x="169" y="407"/>
                    </a:cubicBezTo>
                    <a:cubicBezTo>
                      <a:pt x="200" y="376"/>
                      <a:pt x="240" y="361"/>
                      <a:pt x="279" y="361"/>
                    </a:cubicBezTo>
                    <a:cubicBezTo>
                      <a:pt x="286" y="361"/>
                      <a:pt x="294" y="361"/>
                      <a:pt x="301" y="363"/>
                    </a:cubicBezTo>
                    <a:cubicBezTo>
                      <a:pt x="389" y="392"/>
                      <a:pt x="462" y="443"/>
                      <a:pt x="514" y="517"/>
                    </a:cubicBezTo>
                    <a:cubicBezTo>
                      <a:pt x="526" y="534"/>
                      <a:pt x="543" y="541"/>
                      <a:pt x="560" y="541"/>
                    </a:cubicBezTo>
                    <a:cubicBezTo>
                      <a:pt x="593" y="541"/>
                      <a:pt x="626" y="512"/>
                      <a:pt x="616" y="473"/>
                    </a:cubicBezTo>
                    <a:cubicBezTo>
                      <a:pt x="594" y="377"/>
                      <a:pt x="602" y="275"/>
                      <a:pt x="638" y="187"/>
                    </a:cubicBezTo>
                    <a:cubicBezTo>
                      <a:pt x="668" y="150"/>
                      <a:pt x="704" y="121"/>
                      <a:pt x="748" y="113"/>
                    </a:cubicBezTo>
                    <a:cubicBezTo>
                      <a:pt x="756" y="112"/>
                      <a:pt x="763" y="111"/>
                      <a:pt x="770" y="111"/>
                    </a:cubicBezTo>
                    <a:cubicBezTo>
                      <a:pt x="792" y="111"/>
                      <a:pt x="814" y="119"/>
                      <a:pt x="836" y="135"/>
                    </a:cubicBezTo>
                    <a:cubicBezTo>
                      <a:pt x="895" y="194"/>
                      <a:pt x="924" y="275"/>
                      <a:pt x="932" y="363"/>
                    </a:cubicBezTo>
                    <a:cubicBezTo>
                      <a:pt x="932" y="392"/>
                      <a:pt x="961" y="414"/>
                      <a:pt x="990" y="414"/>
                    </a:cubicBezTo>
                    <a:cubicBezTo>
                      <a:pt x="1027" y="407"/>
                      <a:pt x="1049" y="385"/>
                      <a:pt x="1042" y="355"/>
                    </a:cubicBezTo>
                    <a:cubicBezTo>
                      <a:pt x="1042" y="333"/>
                      <a:pt x="1020" y="135"/>
                      <a:pt x="902" y="40"/>
                    </a:cubicBezTo>
                    <a:cubicBezTo>
                      <a:pt x="862" y="12"/>
                      <a:pt x="818" y="1"/>
                      <a:pt x="7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7"/>
              <p:cNvSpPr/>
              <p:nvPr/>
            </p:nvSpPr>
            <p:spPr>
              <a:xfrm>
                <a:off x="5481450" y="771600"/>
                <a:ext cx="26050" cy="20275"/>
              </a:xfrm>
              <a:custGeom>
                <a:avLst/>
                <a:gdLst/>
                <a:ahLst/>
                <a:cxnLst/>
                <a:rect l="l" t="t" r="r" b="b"/>
                <a:pathLst>
                  <a:path w="1042" h="811" extrusionOk="0">
                    <a:moveTo>
                      <a:pt x="287" y="1"/>
                    </a:moveTo>
                    <a:cubicBezTo>
                      <a:pt x="241" y="1"/>
                      <a:pt x="194" y="16"/>
                      <a:pt x="154" y="41"/>
                    </a:cubicBezTo>
                    <a:cubicBezTo>
                      <a:pt x="22" y="128"/>
                      <a:pt x="0" y="341"/>
                      <a:pt x="0" y="370"/>
                    </a:cubicBezTo>
                    <a:cubicBezTo>
                      <a:pt x="0" y="400"/>
                      <a:pt x="22" y="422"/>
                      <a:pt x="51" y="429"/>
                    </a:cubicBezTo>
                    <a:cubicBezTo>
                      <a:pt x="81" y="429"/>
                      <a:pt x="110" y="407"/>
                      <a:pt x="110" y="378"/>
                    </a:cubicBezTo>
                    <a:cubicBezTo>
                      <a:pt x="117" y="282"/>
                      <a:pt x="154" y="202"/>
                      <a:pt x="220" y="128"/>
                    </a:cubicBezTo>
                    <a:cubicBezTo>
                      <a:pt x="238" y="119"/>
                      <a:pt x="259" y="113"/>
                      <a:pt x="281" y="113"/>
                    </a:cubicBezTo>
                    <a:cubicBezTo>
                      <a:pt x="295" y="113"/>
                      <a:pt x="309" y="116"/>
                      <a:pt x="323" y="121"/>
                    </a:cubicBezTo>
                    <a:cubicBezTo>
                      <a:pt x="367" y="128"/>
                      <a:pt x="411" y="158"/>
                      <a:pt x="433" y="202"/>
                    </a:cubicBezTo>
                    <a:cubicBezTo>
                      <a:pt x="469" y="290"/>
                      <a:pt x="469" y="385"/>
                      <a:pt x="433" y="466"/>
                    </a:cubicBezTo>
                    <a:cubicBezTo>
                      <a:pt x="425" y="495"/>
                      <a:pt x="433" y="524"/>
                      <a:pt x="462" y="539"/>
                    </a:cubicBezTo>
                    <a:cubicBezTo>
                      <a:pt x="470" y="542"/>
                      <a:pt x="479" y="543"/>
                      <a:pt x="488" y="543"/>
                    </a:cubicBezTo>
                    <a:cubicBezTo>
                      <a:pt x="504" y="543"/>
                      <a:pt x="519" y="538"/>
                      <a:pt x="528" y="524"/>
                    </a:cubicBezTo>
                    <a:cubicBezTo>
                      <a:pt x="594" y="451"/>
                      <a:pt x="682" y="400"/>
                      <a:pt x="777" y="378"/>
                    </a:cubicBezTo>
                    <a:cubicBezTo>
                      <a:pt x="783" y="377"/>
                      <a:pt x="789" y="376"/>
                      <a:pt x="795" y="376"/>
                    </a:cubicBezTo>
                    <a:cubicBezTo>
                      <a:pt x="833" y="376"/>
                      <a:pt x="870" y="396"/>
                      <a:pt x="902" y="422"/>
                    </a:cubicBezTo>
                    <a:cubicBezTo>
                      <a:pt x="924" y="444"/>
                      <a:pt x="939" y="473"/>
                      <a:pt x="939" y="502"/>
                    </a:cubicBezTo>
                    <a:cubicBezTo>
                      <a:pt x="917" y="583"/>
                      <a:pt x="873" y="664"/>
                      <a:pt x="807" y="715"/>
                    </a:cubicBezTo>
                    <a:cubicBezTo>
                      <a:pt x="785" y="737"/>
                      <a:pt x="785" y="774"/>
                      <a:pt x="807" y="796"/>
                    </a:cubicBezTo>
                    <a:cubicBezTo>
                      <a:pt x="814" y="803"/>
                      <a:pt x="829" y="810"/>
                      <a:pt x="851" y="810"/>
                    </a:cubicBezTo>
                    <a:cubicBezTo>
                      <a:pt x="858" y="810"/>
                      <a:pt x="865" y="803"/>
                      <a:pt x="873" y="796"/>
                    </a:cubicBezTo>
                    <a:cubicBezTo>
                      <a:pt x="961" y="722"/>
                      <a:pt x="1027" y="620"/>
                      <a:pt x="1041" y="502"/>
                    </a:cubicBezTo>
                    <a:cubicBezTo>
                      <a:pt x="1041" y="444"/>
                      <a:pt x="1012" y="385"/>
                      <a:pt x="968" y="341"/>
                    </a:cubicBezTo>
                    <a:cubicBezTo>
                      <a:pt x="922" y="295"/>
                      <a:pt x="852" y="267"/>
                      <a:pt x="785" y="267"/>
                    </a:cubicBezTo>
                    <a:cubicBezTo>
                      <a:pt x="778" y="267"/>
                      <a:pt x="770" y="267"/>
                      <a:pt x="763" y="268"/>
                    </a:cubicBezTo>
                    <a:cubicBezTo>
                      <a:pt x="689" y="275"/>
                      <a:pt x="623" y="297"/>
                      <a:pt x="565" y="341"/>
                    </a:cubicBezTo>
                    <a:cubicBezTo>
                      <a:pt x="572" y="275"/>
                      <a:pt x="557" y="216"/>
                      <a:pt x="535" y="158"/>
                    </a:cubicBezTo>
                    <a:cubicBezTo>
                      <a:pt x="499" y="85"/>
                      <a:pt x="425" y="33"/>
                      <a:pt x="352" y="11"/>
                    </a:cubicBezTo>
                    <a:cubicBezTo>
                      <a:pt x="331" y="4"/>
                      <a:pt x="309"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7"/>
              <p:cNvSpPr/>
              <p:nvPr/>
            </p:nvSpPr>
            <p:spPr>
              <a:xfrm>
                <a:off x="5523775" y="754050"/>
                <a:ext cx="28250" cy="15275"/>
              </a:xfrm>
              <a:custGeom>
                <a:avLst/>
                <a:gdLst/>
                <a:ahLst/>
                <a:cxnLst/>
                <a:rect l="l" t="t" r="r" b="b"/>
                <a:pathLst>
                  <a:path w="1130" h="611" extrusionOk="0">
                    <a:moveTo>
                      <a:pt x="297" y="1"/>
                    </a:moveTo>
                    <a:cubicBezTo>
                      <a:pt x="288" y="1"/>
                      <a:pt x="280" y="1"/>
                      <a:pt x="272" y="2"/>
                    </a:cubicBezTo>
                    <a:cubicBezTo>
                      <a:pt x="206" y="2"/>
                      <a:pt x="140" y="39"/>
                      <a:pt x="96" y="97"/>
                    </a:cubicBezTo>
                    <a:cubicBezTo>
                      <a:pt x="1" y="222"/>
                      <a:pt x="45" y="427"/>
                      <a:pt x="52" y="449"/>
                    </a:cubicBezTo>
                    <a:cubicBezTo>
                      <a:pt x="58" y="480"/>
                      <a:pt x="80" y="495"/>
                      <a:pt x="104" y="495"/>
                    </a:cubicBezTo>
                    <a:cubicBezTo>
                      <a:pt x="108" y="495"/>
                      <a:pt x="113" y="494"/>
                      <a:pt x="118" y="493"/>
                    </a:cubicBezTo>
                    <a:cubicBezTo>
                      <a:pt x="147" y="486"/>
                      <a:pt x="169" y="457"/>
                      <a:pt x="162" y="427"/>
                    </a:cubicBezTo>
                    <a:cubicBezTo>
                      <a:pt x="140" y="339"/>
                      <a:pt x="147" y="244"/>
                      <a:pt x="184" y="163"/>
                    </a:cubicBezTo>
                    <a:cubicBezTo>
                      <a:pt x="203" y="138"/>
                      <a:pt x="233" y="118"/>
                      <a:pt x="260" y="118"/>
                    </a:cubicBezTo>
                    <a:cubicBezTo>
                      <a:pt x="264" y="118"/>
                      <a:pt x="268" y="118"/>
                      <a:pt x="272" y="119"/>
                    </a:cubicBezTo>
                    <a:cubicBezTo>
                      <a:pt x="281" y="118"/>
                      <a:pt x="289" y="117"/>
                      <a:pt x="298" y="117"/>
                    </a:cubicBezTo>
                    <a:cubicBezTo>
                      <a:pt x="340" y="117"/>
                      <a:pt x="381" y="133"/>
                      <a:pt x="411" y="163"/>
                    </a:cubicBezTo>
                    <a:cubicBezTo>
                      <a:pt x="470" y="229"/>
                      <a:pt x="499" y="317"/>
                      <a:pt x="492" y="413"/>
                    </a:cubicBezTo>
                    <a:cubicBezTo>
                      <a:pt x="492" y="435"/>
                      <a:pt x="514" y="464"/>
                      <a:pt x="536" y="464"/>
                    </a:cubicBezTo>
                    <a:cubicBezTo>
                      <a:pt x="541" y="465"/>
                      <a:pt x="546" y="466"/>
                      <a:pt x="551" y="466"/>
                    </a:cubicBezTo>
                    <a:cubicBezTo>
                      <a:pt x="575" y="466"/>
                      <a:pt x="596" y="453"/>
                      <a:pt x="602" y="435"/>
                    </a:cubicBezTo>
                    <a:cubicBezTo>
                      <a:pt x="639" y="339"/>
                      <a:pt x="697" y="266"/>
                      <a:pt x="785" y="215"/>
                    </a:cubicBezTo>
                    <a:cubicBezTo>
                      <a:pt x="805" y="208"/>
                      <a:pt x="825" y="204"/>
                      <a:pt x="845" y="204"/>
                    </a:cubicBezTo>
                    <a:cubicBezTo>
                      <a:pt x="869" y="204"/>
                      <a:pt x="893" y="210"/>
                      <a:pt x="917" y="222"/>
                    </a:cubicBezTo>
                    <a:cubicBezTo>
                      <a:pt x="947" y="229"/>
                      <a:pt x="969" y="251"/>
                      <a:pt x="976" y="281"/>
                    </a:cubicBezTo>
                    <a:cubicBezTo>
                      <a:pt x="983" y="369"/>
                      <a:pt x="969" y="457"/>
                      <a:pt x="925" y="530"/>
                    </a:cubicBezTo>
                    <a:cubicBezTo>
                      <a:pt x="903" y="552"/>
                      <a:pt x="917" y="589"/>
                      <a:pt x="939" y="603"/>
                    </a:cubicBezTo>
                    <a:cubicBezTo>
                      <a:pt x="947" y="611"/>
                      <a:pt x="961" y="611"/>
                      <a:pt x="969" y="611"/>
                    </a:cubicBezTo>
                    <a:cubicBezTo>
                      <a:pt x="991" y="611"/>
                      <a:pt x="1013" y="603"/>
                      <a:pt x="1020" y="581"/>
                    </a:cubicBezTo>
                    <a:cubicBezTo>
                      <a:pt x="1035" y="559"/>
                      <a:pt x="1130" y="391"/>
                      <a:pt x="1086" y="244"/>
                    </a:cubicBezTo>
                    <a:cubicBezTo>
                      <a:pt x="1071" y="185"/>
                      <a:pt x="1027" y="141"/>
                      <a:pt x="969" y="119"/>
                    </a:cubicBezTo>
                    <a:cubicBezTo>
                      <a:pt x="934" y="100"/>
                      <a:pt x="895" y="91"/>
                      <a:pt x="855" y="91"/>
                    </a:cubicBezTo>
                    <a:cubicBezTo>
                      <a:pt x="820" y="91"/>
                      <a:pt x="783" y="98"/>
                      <a:pt x="749" y="112"/>
                    </a:cubicBezTo>
                    <a:cubicBezTo>
                      <a:pt x="683" y="141"/>
                      <a:pt x="624" y="185"/>
                      <a:pt x="587" y="244"/>
                    </a:cubicBezTo>
                    <a:cubicBezTo>
                      <a:pt x="573" y="178"/>
                      <a:pt x="536" y="127"/>
                      <a:pt x="492" y="83"/>
                    </a:cubicBezTo>
                    <a:cubicBezTo>
                      <a:pt x="439" y="30"/>
                      <a:pt x="369" y="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7"/>
              <p:cNvSpPr/>
              <p:nvPr/>
            </p:nvSpPr>
            <p:spPr>
              <a:xfrm>
                <a:off x="5486750" y="737550"/>
                <a:ext cx="22950" cy="15275"/>
              </a:xfrm>
              <a:custGeom>
                <a:avLst/>
                <a:gdLst/>
                <a:ahLst/>
                <a:cxnLst/>
                <a:rect l="l" t="t" r="r" b="b"/>
                <a:pathLst>
                  <a:path w="918" h="611" extrusionOk="0">
                    <a:moveTo>
                      <a:pt x="240" y="1"/>
                    </a:moveTo>
                    <a:cubicBezTo>
                      <a:pt x="184" y="1"/>
                      <a:pt x="135" y="22"/>
                      <a:pt x="96" y="61"/>
                    </a:cubicBezTo>
                    <a:cubicBezTo>
                      <a:pt x="30" y="141"/>
                      <a:pt x="1" y="251"/>
                      <a:pt x="15" y="354"/>
                    </a:cubicBezTo>
                    <a:cubicBezTo>
                      <a:pt x="15" y="383"/>
                      <a:pt x="45" y="405"/>
                      <a:pt x="74" y="405"/>
                    </a:cubicBezTo>
                    <a:cubicBezTo>
                      <a:pt x="103" y="405"/>
                      <a:pt x="125" y="376"/>
                      <a:pt x="125" y="347"/>
                    </a:cubicBezTo>
                    <a:cubicBezTo>
                      <a:pt x="118" y="273"/>
                      <a:pt x="133" y="200"/>
                      <a:pt x="177" y="134"/>
                    </a:cubicBezTo>
                    <a:cubicBezTo>
                      <a:pt x="191" y="119"/>
                      <a:pt x="221" y="112"/>
                      <a:pt x="250" y="112"/>
                    </a:cubicBezTo>
                    <a:cubicBezTo>
                      <a:pt x="287" y="119"/>
                      <a:pt x="323" y="134"/>
                      <a:pt x="353" y="163"/>
                    </a:cubicBezTo>
                    <a:cubicBezTo>
                      <a:pt x="389" y="229"/>
                      <a:pt x="397" y="303"/>
                      <a:pt x="382" y="376"/>
                    </a:cubicBezTo>
                    <a:cubicBezTo>
                      <a:pt x="382" y="398"/>
                      <a:pt x="397" y="427"/>
                      <a:pt x="419" y="435"/>
                    </a:cubicBezTo>
                    <a:cubicBezTo>
                      <a:pt x="427" y="439"/>
                      <a:pt x="435" y="441"/>
                      <a:pt x="442" y="441"/>
                    </a:cubicBezTo>
                    <a:cubicBezTo>
                      <a:pt x="460" y="441"/>
                      <a:pt x="474" y="429"/>
                      <a:pt x="485" y="413"/>
                    </a:cubicBezTo>
                    <a:cubicBezTo>
                      <a:pt x="529" y="347"/>
                      <a:pt x="587" y="288"/>
                      <a:pt x="661" y="259"/>
                    </a:cubicBezTo>
                    <a:cubicBezTo>
                      <a:pt x="670" y="257"/>
                      <a:pt x="679" y="256"/>
                      <a:pt x="688" y="256"/>
                    </a:cubicBezTo>
                    <a:cubicBezTo>
                      <a:pt x="715" y="256"/>
                      <a:pt x="741" y="264"/>
                      <a:pt x="763" y="281"/>
                    </a:cubicBezTo>
                    <a:cubicBezTo>
                      <a:pt x="785" y="295"/>
                      <a:pt x="793" y="310"/>
                      <a:pt x="800" y="332"/>
                    </a:cubicBezTo>
                    <a:cubicBezTo>
                      <a:pt x="793" y="398"/>
                      <a:pt x="771" y="464"/>
                      <a:pt x="727" y="523"/>
                    </a:cubicBezTo>
                    <a:cubicBezTo>
                      <a:pt x="705" y="545"/>
                      <a:pt x="712" y="581"/>
                      <a:pt x="734" y="596"/>
                    </a:cubicBezTo>
                    <a:cubicBezTo>
                      <a:pt x="741" y="603"/>
                      <a:pt x="756" y="611"/>
                      <a:pt x="771" y="611"/>
                    </a:cubicBezTo>
                    <a:cubicBezTo>
                      <a:pt x="785" y="611"/>
                      <a:pt x="807" y="603"/>
                      <a:pt x="815" y="589"/>
                    </a:cubicBezTo>
                    <a:cubicBezTo>
                      <a:pt x="881" y="508"/>
                      <a:pt x="917" y="413"/>
                      <a:pt x="910" y="310"/>
                    </a:cubicBezTo>
                    <a:cubicBezTo>
                      <a:pt x="903" y="259"/>
                      <a:pt x="873" y="215"/>
                      <a:pt x="829" y="185"/>
                    </a:cubicBezTo>
                    <a:cubicBezTo>
                      <a:pt x="786" y="158"/>
                      <a:pt x="738" y="143"/>
                      <a:pt x="690" y="143"/>
                    </a:cubicBezTo>
                    <a:cubicBezTo>
                      <a:pt x="673" y="143"/>
                      <a:pt x="656" y="145"/>
                      <a:pt x="639" y="149"/>
                    </a:cubicBezTo>
                    <a:cubicBezTo>
                      <a:pt x="587" y="163"/>
                      <a:pt x="536" y="193"/>
                      <a:pt x="499" y="229"/>
                    </a:cubicBezTo>
                    <a:cubicBezTo>
                      <a:pt x="492" y="178"/>
                      <a:pt x="470" y="134"/>
                      <a:pt x="448" y="97"/>
                    </a:cubicBezTo>
                    <a:cubicBezTo>
                      <a:pt x="397" y="39"/>
                      <a:pt x="331" y="9"/>
                      <a:pt x="265" y="2"/>
                    </a:cubicBezTo>
                    <a:cubicBezTo>
                      <a:pt x="256" y="1"/>
                      <a:pt x="248" y="1"/>
                      <a:pt x="2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7"/>
              <p:cNvSpPr/>
              <p:nvPr/>
            </p:nvSpPr>
            <p:spPr>
              <a:xfrm>
                <a:off x="5409950" y="705125"/>
                <a:ext cx="27150" cy="18200"/>
              </a:xfrm>
              <a:custGeom>
                <a:avLst/>
                <a:gdLst/>
                <a:ahLst/>
                <a:cxnLst/>
                <a:rect l="l" t="t" r="r" b="b"/>
                <a:pathLst>
                  <a:path w="1086" h="728" extrusionOk="0">
                    <a:moveTo>
                      <a:pt x="837" y="0"/>
                    </a:moveTo>
                    <a:cubicBezTo>
                      <a:pt x="830" y="0"/>
                      <a:pt x="822" y="0"/>
                      <a:pt x="815" y="1"/>
                    </a:cubicBezTo>
                    <a:cubicBezTo>
                      <a:pt x="734" y="1"/>
                      <a:pt x="661" y="31"/>
                      <a:pt x="617" y="89"/>
                    </a:cubicBezTo>
                    <a:cubicBezTo>
                      <a:pt x="565" y="148"/>
                      <a:pt x="543" y="214"/>
                      <a:pt x="529" y="280"/>
                    </a:cubicBezTo>
                    <a:cubicBezTo>
                      <a:pt x="492" y="236"/>
                      <a:pt x="433" y="199"/>
                      <a:pt x="375" y="177"/>
                    </a:cubicBezTo>
                    <a:cubicBezTo>
                      <a:pt x="350" y="171"/>
                      <a:pt x="325" y="167"/>
                      <a:pt x="300" y="167"/>
                    </a:cubicBezTo>
                    <a:cubicBezTo>
                      <a:pt x="245" y="167"/>
                      <a:pt x="191" y="184"/>
                      <a:pt x="140" y="214"/>
                    </a:cubicBezTo>
                    <a:cubicBezTo>
                      <a:pt x="81" y="243"/>
                      <a:pt x="37" y="302"/>
                      <a:pt x="23" y="375"/>
                    </a:cubicBezTo>
                    <a:cubicBezTo>
                      <a:pt x="1" y="529"/>
                      <a:pt x="140" y="691"/>
                      <a:pt x="155" y="713"/>
                    </a:cubicBezTo>
                    <a:cubicBezTo>
                      <a:pt x="162" y="720"/>
                      <a:pt x="177" y="727"/>
                      <a:pt x="191" y="727"/>
                    </a:cubicBezTo>
                    <a:cubicBezTo>
                      <a:pt x="206" y="727"/>
                      <a:pt x="221" y="727"/>
                      <a:pt x="228" y="720"/>
                    </a:cubicBezTo>
                    <a:cubicBezTo>
                      <a:pt x="250" y="698"/>
                      <a:pt x="257" y="661"/>
                      <a:pt x="235" y="639"/>
                    </a:cubicBezTo>
                    <a:cubicBezTo>
                      <a:pt x="169" y="573"/>
                      <a:pt x="133" y="485"/>
                      <a:pt x="133" y="390"/>
                    </a:cubicBezTo>
                    <a:cubicBezTo>
                      <a:pt x="140" y="353"/>
                      <a:pt x="162" y="324"/>
                      <a:pt x="199" y="309"/>
                    </a:cubicBezTo>
                    <a:cubicBezTo>
                      <a:pt x="223" y="290"/>
                      <a:pt x="257" y="280"/>
                      <a:pt x="291" y="280"/>
                    </a:cubicBezTo>
                    <a:cubicBezTo>
                      <a:pt x="307" y="280"/>
                      <a:pt x="323" y="282"/>
                      <a:pt x="338" y="287"/>
                    </a:cubicBezTo>
                    <a:cubicBezTo>
                      <a:pt x="419" y="324"/>
                      <a:pt x="485" y="390"/>
                      <a:pt x="521" y="471"/>
                    </a:cubicBezTo>
                    <a:cubicBezTo>
                      <a:pt x="533" y="494"/>
                      <a:pt x="554" y="505"/>
                      <a:pt x="575" y="505"/>
                    </a:cubicBezTo>
                    <a:cubicBezTo>
                      <a:pt x="606" y="505"/>
                      <a:pt x="636" y="481"/>
                      <a:pt x="631" y="441"/>
                    </a:cubicBezTo>
                    <a:cubicBezTo>
                      <a:pt x="617" y="346"/>
                      <a:pt x="646" y="251"/>
                      <a:pt x="697" y="170"/>
                    </a:cubicBezTo>
                    <a:cubicBezTo>
                      <a:pt x="727" y="133"/>
                      <a:pt x="771" y="111"/>
                      <a:pt x="815" y="111"/>
                    </a:cubicBezTo>
                    <a:cubicBezTo>
                      <a:pt x="820" y="110"/>
                      <a:pt x="825" y="109"/>
                      <a:pt x="830" y="109"/>
                    </a:cubicBezTo>
                    <a:cubicBezTo>
                      <a:pt x="854" y="109"/>
                      <a:pt x="877" y="123"/>
                      <a:pt x="895" y="141"/>
                    </a:cubicBezTo>
                    <a:cubicBezTo>
                      <a:pt x="947" y="214"/>
                      <a:pt x="969" y="295"/>
                      <a:pt x="961" y="383"/>
                    </a:cubicBezTo>
                    <a:cubicBezTo>
                      <a:pt x="954" y="412"/>
                      <a:pt x="983" y="441"/>
                      <a:pt x="1013" y="441"/>
                    </a:cubicBezTo>
                    <a:cubicBezTo>
                      <a:pt x="1042" y="441"/>
                      <a:pt x="1064" y="419"/>
                      <a:pt x="1071" y="390"/>
                    </a:cubicBezTo>
                    <a:cubicBezTo>
                      <a:pt x="1071" y="368"/>
                      <a:pt x="1086" y="163"/>
                      <a:pt x="976" y="60"/>
                    </a:cubicBezTo>
                    <a:cubicBezTo>
                      <a:pt x="938" y="22"/>
                      <a:pt x="888" y="0"/>
                      <a:pt x="8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7"/>
              <p:cNvSpPr/>
              <p:nvPr/>
            </p:nvSpPr>
            <p:spPr>
              <a:xfrm>
                <a:off x="5451575" y="721425"/>
                <a:ext cx="28600" cy="13075"/>
              </a:xfrm>
              <a:custGeom>
                <a:avLst/>
                <a:gdLst/>
                <a:ahLst/>
                <a:cxnLst/>
                <a:rect l="l" t="t" r="r" b="b"/>
                <a:pathLst>
                  <a:path w="1144" h="523" extrusionOk="0">
                    <a:moveTo>
                      <a:pt x="307" y="1"/>
                    </a:moveTo>
                    <a:cubicBezTo>
                      <a:pt x="285" y="1"/>
                      <a:pt x="264" y="3"/>
                      <a:pt x="242" y="9"/>
                    </a:cubicBezTo>
                    <a:cubicBezTo>
                      <a:pt x="169" y="24"/>
                      <a:pt x="110" y="61"/>
                      <a:pt x="81" y="127"/>
                    </a:cubicBezTo>
                    <a:cubicBezTo>
                      <a:pt x="0" y="266"/>
                      <a:pt x="81" y="464"/>
                      <a:pt x="88" y="486"/>
                    </a:cubicBezTo>
                    <a:cubicBezTo>
                      <a:pt x="95" y="508"/>
                      <a:pt x="117" y="522"/>
                      <a:pt x="139" y="522"/>
                    </a:cubicBezTo>
                    <a:cubicBezTo>
                      <a:pt x="147" y="522"/>
                      <a:pt x="147" y="515"/>
                      <a:pt x="154" y="515"/>
                    </a:cubicBezTo>
                    <a:cubicBezTo>
                      <a:pt x="183" y="501"/>
                      <a:pt x="198" y="471"/>
                      <a:pt x="183" y="442"/>
                    </a:cubicBezTo>
                    <a:cubicBezTo>
                      <a:pt x="147" y="361"/>
                      <a:pt x="147" y="266"/>
                      <a:pt x="169" y="178"/>
                    </a:cubicBezTo>
                    <a:cubicBezTo>
                      <a:pt x="191" y="141"/>
                      <a:pt x="227" y="119"/>
                      <a:pt x="264" y="119"/>
                    </a:cubicBezTo>
                    <a:cubicBezTo>
                      <a:pt x="279" y="114"/>
                      <a:pt x="294" y="112"/>
                      <a:pt x="310" y="112"/>
                    </a:cubicBezTo>
                    <a:cubicBezTo>
                      <a:pt x="341" y="112"/>
                      <a:pt x="374" y="122"/>
                      <a:pt x="403" y="141"/>
                    </a:cubicBezTo>
                    <a:cubicBezTo>
                      <a:pt x="469" y="207"/>
                      <a:pt x="513" y="288"/>
                      <a:pt x="521" y="383"/>
                    </a:cubicBezTo>
                    <a:cubicBezTo>
                      <a:pt x="521" y="405"/>
                      <a:pt x="543" y="427"/>
                      <a:pt x="572" y="427"/>
                    </a:cubicBezTo>
                    <a:cubicBezTo>
                      <a:pt x="576" y="428"/>
                      <a:pt x="580" y="429"/>
                      <a:pt x="583" y="429"/>
                    </a:cubicBezTo>
                    <a:cubicBezTo>
                      <a:pt x="607" y="429"/>
                      <a:pt x="624" y="409"/>
                      <a:pt x="631" y="383"/>
                    </a:cubicBezTo>
                    <a:cubicBezTo>
                      <a:pt x="653" y="288"/>
                      <a:pt x="704" y="207"/>
                      <a:pt x="785" y="141"/>
                    </a:cubicBezTo>
                    <a:cubicBezTo>
                      <a:pt x="806" y="128"/>
                      <a:pt x="832" y="121"/>
                      <a:pt x="859" y="121"/>
                    </a:cubicBezTo>
                    <a:cubicBezTo>
                      <a:pt x="878" y="121"/>
                      <a:pt x="898" y="125"/>
                      <a:pt x="917" y="134"/>
                    </a:cubicBezTo>
                    <a:cubicBezTo>
                      <a:pt x="946" y="134"/>
                      <a:pt x="968" y="156"/>
                      <a:pt x="983" y="185"/>
                    </a:cubicBezTo>
                    <a:cubicBezTo>
                      <a:pt x="1005" y="266"/>
                      <a:pt x="997" y="354"/>
                      <a:pt x="961" y="435"/>
                    </a:cubicBezTo>
                    <a:cubicBezTo>
                      <a:pt x="946" y="464"/>
                      <a:pt x="961" y="493"/>
                      <a:pt x="990" y="508"/>
                    </a:cubicBezTo>
                    <a:cubicBezTo>
                      <a:pt x="995" y="509"/>
                      <a:pt x="1001" y="510"/>
                      <a:pt x="1006" y="510"/>
                    </a:cubicBezTo>
                    <a:cubicBezTo>
                      <a:pt x="1031" y="510"/>
                      <a:pt x="1057" y="497"/>
                      <a:pt x="1063" y="479"/>
                    </a:cubicBezTo>
                    <a:cubicBezTo>
                      <a:pt x="1071" y="457"/>
                      <a:pt x="1144" y="266"/>
                      <a:pt x="1078" y="134"/>
                    </a:cubicBezTo>
                    <a:cubicBezTo>
                      <a:pt x="1056" y="83"/>
                      <a:pt x="1005" y="39"/>
                      <a:pt x="946" y="24"/>
                    </a:cubicBezTo>
                    <a:cubicBezTo>
                      <a:pt x="918" y="16"/>
                      <a:pt x="890" y="12"/>
                      <a:pt x="861" y="12"/>
                    </a:cubicBezTo>
                    <a:cubicBezTo>
                      <a:pt x="814" y="12"/>
                      <a:pt x="767" y="23"/>
                      <a:pt x="726" y="46"/>
                    </a:cubicBezTo>
                    <a:cubicBezTo>
                      <a:pt x="667" y="90"/>
                      <a:pt x="616" y="141"/>
                      <a:pt x="587" y="200"/>
                    </a:cubicBezTo>
                    <a:cubicBezTo>
                      <a:pt x="557" y="141"/>
                      <a:pt x="521" y="90"/>
                      <a:pt x="469" y="53"/>
                    </a:cubicBezTo>
                    <a:cubicBezTo>
                      <a:pt x="421" y="21"/>
                      <a:pt x="365"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7"/>
              <p:cNvSpPr/>
              <p:nvPr/>
            </p:nvSpPr>
            <p:spPr>
              <a:xfrm>
                <a:off x="5423700" y="736000"/>
                <a:ext cx="26050" cy="20300"/>
              </a:xfrm>
              <a:custGeom>
                <a:avLst/>
                <a:gdLst/>
                <a:ahLst/>
                <a:cxnLst/>
                <a:rect l="l" t="t" r="r" b="b"/>
                <a:pathLst>
                  <a:path w="1042" h="812" extrusionOk="0">
                    <a:moveTo>
                      <a:pt x="276" y="0"/>
                    </a:moveTo>
                    <a:cubicBezTo>
                      <a:pt x="234" y="0"/>
                      <a:pt x="191" y="12"/>
                      <a:pt x="155" y="35"/>
                    </a:cubicBezTo>
                    <a:cubicBezTo>
                      <a:pt x="23" y="130"/>
                      <a:pt x="1" y="343"/>
                      <a:pt x="1" y="365"/>
                    </a:cubicBezTo>
                    <a:cubicBezTo>
                      <a:pt x="1" y="400"/>
                      <a:pt x="27" y="418"/>
                      <a:pt x="54" y="418"/>
                    </a:cubicBezTo>
                    <a:cubicBezTo>
                      <a:pt x="79" y="418"/>
                      <a:pt x="104" y="403"/>
                      <a:pt x="111" y="372"/>
                    </a:cubicBezTo>
                    <a:cubicBezTo>
                      <a:pt x="118" y="284"/>
                      <a:pt x="155" y="196"/>
                      <a:pt x="221" y="130"/>
                    </a:cubicBezTo>
                    <a:cubicBezTo>
                      <a:pt x="240" y="116"/>
                      <a:pt x="262" y="108"/>
                      <a:pt x="285" y="108"/>
                    </a:cubicBezTo>
                    <a:cubicBezTo>
                      <a:pt x="297" y="108"/>
                      <a:pt x="310" y="110"/>
                      <a:pt x="323" y="115"/>
                    </a:cubicBezTo>
                    <a:cubicBezTo>
                      <a:pt x="375" y="130"/>
                      <a:pt x="411" y="159"/>
                      <a:pt x="441" y="203"/>
                    </a:cubicBezTo>
                    <a:cubicBezTo>
                      <a:pt x="470" y="291"/>
                      <a:pt x="470" y="379"/>
                      <a:pt x="441" y="467"/>
                    </a:cubicBezTo>
                    <a:cubicBezTo>
                      <a:pt x="426" y="489"/>
                      <a:pt x="441" y="519"/>
                      <a:pt x="463" y="533"/>
                    </a:cubicBezTo>
                    <a:cubicBezTo>
                      <a:pt x="471" y="539"/>
                      <a:pt x="480" y="541"/>
                      <a:pt x="490" y="541"/>
                    </a:cubicBezTo>
                    <a:cubicBezTo>
                      <a:pt x="506" y="541"/>
                      <a:pt x="522" y="535"/>
                      <a:pt x="536" y="526"/>
                    </a:cubicBezTo>
                    <a:cubicBezTo>
                      <a:pt x="595" y="445"/>
                      <a:pt x="683" y="394"/>
                      <a:pt x="778" y="372"/>
                    </a:cubicBezTo>
                    <a:cubicBezTo>
                      <a:pt x="822" y="372"/>
                      <a:pt x="873" y="387"/>
                      <a:pt x="902" y="423"/>
                    </a:cubicBezTo>
                    <a:cubicBezTo>
                      <a:pt x="924" y="445"/>
                      <a:pt x="939" y="467"/>
                      <a:pt x="939" y="497"/>
                    </a:cubicBezTo>
                    <a:cubicBezTo>
                      <a:pt x="917" y="585"/>
                      <a:pt x="873" y="658"/>
                      <a:pt x="807" y="717"/>
                    </a:cubicBezTo>
                    <a:cubicBezTo>
                      <a:pt x="785" y="731"/>
                      <a:pt x="778" y="768"/>
                      <a:pt x="800" y="790"/>
                    </a:cubicBezTo>
                    <a:cubicBezTo>
                      <a:pt x="814" y="805"/>
                      <a:pt x="829" y="812"/>
                      <a:pt x="844" y="812"/>
                    </a:cubicBezTo>
                    <a:cubicBezTo>
                      <a:pt x="851" y="812"/>
                      <a:pt x="866" y="805"/>
                      <a:pt x="873" y="797"/>
                    </a:cubicBezTo>
                    <a:cubicBezTo>
                      <a:pt x="895" y="783"/>
                      <a:pt x="1042" y="651"/>
                      <a:pt x="1042" y="504"/>
                    </a:cubicBezTo>
                    <a:cubicBezTo>
                      <a:pt x="1042" y="438"/>
                      <a:pt x="1020" y="379"/>
                      <a:pt x="976" y="343"/>
                    </a:cubicBezTo>
                    <a:cubicBezTo>
                      <a:pt x="917" y="291"/>
                      <a:pt x="844" y="262"/>
                      <a:pt x="763" y="262"/>
                    </a:cubicBezTo>
                    <a:cubicBezTo>
                      <a:pt x="697" y="269"/>
                      <a:pt x="631" y="299"/>
                      <a:pt x="573" y="335"/>
                    </a:cubicBezTo>
                    <a:cubicBezTo>
                      <a:pt x="573" y="277"/>
                      <a:pt x="565" y="211"/>
                      <a:pt x="536" y="152"/>
                    </a:cubicBezTo>
                    <a:cubicBezTo>
                      <a:pt x="499" y="79"/>
                      <a:pt x="433" y="27"/>
                      <a:pt x="353" y="13"/>
                    </a:cubicBezTo>
                    <a:cubicBezTo>
                      <a:pt x="328" y="5"/>
                      <a:pt x="302"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7"/>
              <p:cNvSpPr/>
              <p:nvPr/>
            </p:nvSpPr>
            <p:spPr>
              <a:xfrm>
                <a:off x="5568150" y="772050"/>
                <a:ext cx="8075" cy="5800"/>
              </a:xfrm>
              <a:custGeom>
                <a:avLst/>
                <a:gdLst/>
                <a:ahLst/>
                <a:cxnLst/>
                <a:rect l="l" t="t" r="r" b="b"/>
                <a:pathLst>
                  <a:path w="323" h="232" extrusionOk="0">
                    <a:moveTo>
                      <a:pt x="221" y="1"/>
                    </a:moveTo>
                    <a:cubicBezTo>
                      <a:pt x="204" y="1"/>
                      <a:pt x="187" y="8"/>
                      <a:pt x="176" y="23"/>
                    </a:cubicBezTo>
                    <a:cubicBezTo>
                      <a:pt x="154" y="37"/>
                      <a:pt x="147" y="59"/>
                      <a:pt x="125" y="74"/>
                    </a:cubicBezTo>
                    <a:cubicBezTo>
                      <a:pt x="103" y="81"/>
                      <a:pt x="81" y="88"/>
                      <a:pt x="59" y="96"/>
                    </a:cubicBezTo>
                    <a:cubicBezTo>
                      <a:pt x="37" y="96"/>
                      <a:pt x="22" y="110"/>
                      <a:pt x="7" y="125"/>
                    </a:cubicBezTo>
                    <a:cubicBezTo>
                      <a:pt x="0" y="154"/>
                      <a:pt x="15" y="176"/>
                      <a:pt x="29" y="191"/>
                    </a:cubicBezTo>
                    <a:cubicBezTo>
                      <a:pt x="51" y="206"/>
                      <a:pt x="73" y="213"/>
                      <a:pt x="95" y="220"/>
                    </a:cubicBezTo>
                    <a:cubicBezTo>
                      <a:pt x="121" y="228"/>
                      <a:pt x="147" y="231"/>
                      <a:pt x="171" y="231"/>
                    </a:cubicBezTo>
                    <a:cubicBezTo>
                      <a:pt x="196" y="231"/>
                      <a:pt x="220" y="228"/>
                      <a:pt x="242" y="220"/>
                    </a:cubicBezTo>
                    <a:cubicBezTo>
                      <a:pt x="315" y="176"/>
                      <a:pt x="323" y="81"/>
                      <a:pt x="271" y="23"/>
                    </a:cubicBezTo>
                    <a:cubicBezTo>
                      <a:pt x="257" y="8"/>
                      <a:pt x="238" y="1"/>
                      <a:pt x="2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7"/>
              <p:cNvSpPr/>
              <p:nvPr/>
            </p:nvSpPr>
            <p:spPr>
              <a:xfrm>
                <a:off x="5461825" y="756875"/>
                <a:ext cx="11025" cy="7325"/>
              </a:xfrm>
              <a:custGeom>
                <a:avLst/>
                <a:gdLst/>
                <a:ahLst/>
                <a:cxnLst/>
                <a:rect l="l" t="t" r="r" b="b"/>
                <a:pathLst>
                  <a:path w="441" h="293" extrusionOk="0">
                    <a:moveTo>
                      <a:pt x="126" y="0"/>
                    </a:moveTo>
                    <a:cubicBezTo>
                      <a:pt x="119" y="0"/>
                      <a:pt x="112" y="2"/>
                      <a:pt x="103" y="6"/>
                    </a:cubicBezTo>
                    <a:cubicBezTo>
                      <a:pt x="30" y="50"/>
                      <a:pt x="1" y="146"/>
                      <a:pt x="45" y="226"/>
                    </a:cubicBezTo>
                    <a:cubicBezTo>
                      <a:pt x="68" y="267"/>
                      <a:pt x="110" y="289"/>
                      <a:pt x="156" y="289"/>
                    </a:cubicBezTo>
                    <a:cubicBezTo>
                      <a:pt x="167" y="289"/>
                      <a:pt x="179" y="288"/>
                      <a:pt x="191" y="285"/>
                    </a:cubicBezTo>
                    <a:cubicBezTo>
                      <a:pt x="221" y="278"/>
                      <a:pt x="265" y="278"/>
                      <a:pt x="301" y="278"/>
                    </a:cubicBezTo>
                    <a:cubicBezTo>
                      <a:pt x="316" y="278"/>
                      <a:pt x="338" y="285"/>
                      <a:pt x="360" y="292"/>
                    </a:cubicBezTo>
                    <a:cubicBezTo>
                      <a:pt x="375" y="292"/>
                      <a:pt x="397" y="292"/>
                      <a:pt x="411" y="278"/>
                    </a:cubicBezTo>
                    <a:cubicBezTo>
                      <a:pt x="441" y="248"/>
                      <a:pt x="441" y="212"/>
                      <a:pt x="411" y="182"/>
                    </a:cubicBezTo>
                    <a:cubicBezTo>
                      <a:pt x="389" y="160"/>
                      <a:pt x="360" y="146"/>
                      <a:pt x="331" y="138"/>
                    </a:cubicBezTo>
                    <a:cubicBezTo>
                      <a:pt x="279" y="124"/>
                      <a:pt x="228" y="94"/>
                      <a:pt x="199" y="58"/>
                    </a:cubicBezTo>
                    <a:cubicBezTo>
                      <a:pt x="175" y="34"/>
                      <a:pt x="156" y="0"/>
                      <a:pt x="1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7"/>
              <p:cNvSpPr/>
              <p:nvPr/>
            </p:nvSpPr>
            <p:spPr>
              <a:xfrm>
                <a:off x="5448275" y="708300"/>
                <a:ext cx="10100" cy="5850"/>
              </a:xfrm>
              <a:custGeom>
                <a:avLst/>
                <a:gdLst/>
                <a:ahLst/>
                <a:cxnLst/>
                <a:rect l="l" t="t" r="r" b="b"/>
                <a:pathLst>
                  <a:path w="404" h="234" extrusionOk="0">
                    <a:moveTo>
                      <a:pt x="174" y="1"/>
                    </a:moveTo>
                    <a:cubicBezTo>
                      <a:pt x="156" y="1"/>
                      <a:pt x="139" y="5"/>
                      <a:pt x="125" y="14"/>
                    </a:cubicBezTo>
                    <a:cubicBezTo>
                      <a:pt x="103" y="28"/>
                      <a:pt x="88" y="58"/>
                      <a:pt x="73" y="80"/>
                    </a:cubicBezTo>
                    <a:cubicBezTo>
                      <a:pt x="51" y="102"/>
                      <a:pt x="0" y="138"/>
                      <a:pt x="7" y="182"/>
                    </a:cubicBezTo>
                    <a:cubicBezTo>
                      <a:pt x="15" y="204"/>
                      <a:pt x="37" y="219"/>
                      <a:pt x="59" y="226"/>
                    </a:cubicBezTo>
                    <a:cubicBezTo>
                      <a:pt x="81" y="234"/>
                      <a:pt x="103" y="234"/>
                      <a:pt x="132" y="234"/>
                    </a:cubicBezTo>
                    <a:lnTo>
                      <a:pt x="301" y="226"/>
                    </a:lnTo>
                    <a:cubicBezTo>
                      <a:pt x="330" y="226"/>
                      <a:pt x="367" y="219"/>
                      <a:pt x="389" y="197"/>
                    </a:cubicBezTo>
                    <a:cubicBezTo>
                      <a:pt x="403" y="168"/>
                      <a:pt x="403" y="138"/>
                      <a:pt x="389" y="116"/>
                    </a:cubicBezTo>
                    <a:cubicBezTo>
                      <a:pt x="374" y="87"/>
                      <a:pt x="352" y="72"/>
                      <a:pt x="330" y="58"/>
                    </a:cubicBezTo>
                    <a:cubicBezTo>
                      <a:pt x="291" y="36"/>
                      <a:pt x="228"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7"/>
              <p:cNvSpPr/>
              <p:nvPr/>
            </p:nvSpPr>
            <p:spPr>
              <a:xfrm>
                <a:off x="5234725" y="737175"/>
                <a:ext cx="240500" cy="129150"/>
              </a:xfrm>
              <a:custGeom>
                <a:avLst/>
                <a:gdLst/>
                <a:ahLst/>
                <a:cxnLst/>
                <a:rect l="l" t="t" r="r" b="b"/>
                <a:pathLst>
                  <a:path w="9620" h="5166" extrusionOk="0">
                    <a:moveTo>
                      <a:pt x="2657" y="1"/>
                    </a:moveTo>
                    <a:cubicBezTo>
                      <a:pt x="2433" y="1"/>
                      <a:pt x="2213" y="50"/>
                      <a:pt x="2010" y="149"/>
                    </a:cubicBezTo>
                    <a:cubicBezTo>
                      <a:pt x="1533" y="369"/>
                      <a:pt x="1100" y="662"/>
                      <a:pt x="726" y="1014"/>
                    </a:cubicBezTo>
                    <a:cubicBezTo>
                      <a:pt x="1" y="1725"/>
                      <a:pt x="169" y="2928"/>
                      <a:pt x="1064" y="3412"/>
                    </a:cubicBezTo>
                    <a:cubicBezTo>
                      <a:pt x="2567" y="4218"/>
                      <a:pt x="4084" y="4797"/>
                      <a:pt x="5624" y="5091"/>
                    </a:cubicBezTo>
                    <a:cubicBezTo>
                      <a:pt x="5875" y="5141"/>
                      <a:pt x="6128" y="5165"/>
                      <a:pt x="6380" y="5165"/>
                    </a:cubicBezTo>
                    <a:cubicBezTo>
                      <a:pt x="7278" y="5165"/>
                      <a:pt x="8156" y="4850"/>
                      <a:pt x="8821" y="4226"/>
                    </a:cubicBezTo>
                    <a:cubicBezTo>
                      <a:pt x="8865" y="4174"/>
                      <a:pt x="8909" y="4130"/>
                      <a:pt x="8953" y="4086"/>
                    </a:cubicBezTo>
                    <a:cubicBezTo>
                      <a:pt x="9620" y="3360"/>
                      <a:pt x="9422" y="2202"/>
                      <a:pt x="8557" y="1747"/>
                    </a:cubicBezTo>
                    <a:cubicBezTo>
                      <a:pt x="6922" y="882"/>
                      <a:pt x="5016" y="325"/>
                      <a:pt x="2882" y="17"/>
                    </a:cubicBezTo>
                    <a:cubicBezTo>
                      <a:pt x="2807" y="6"/>
                      <a:pt x="2732" y="1"/>
                      <a:pt x="26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7"/>
              <p:cNvSpPr/>
              <p:nvPr/>
            </p:nvSpPr>
            <p:spPr>
              <a:xfrm>
                <a:off x="5238575" y="780300"/>
                <a:ext cx="234450" cy="86225"/>
              </a:xfrm>
              <a:custGeom>
                <a:avLst/>
                <a:gdLst/>
                <a:ahLst/>
                <a:cxnLst/>
                <a:rect l="l" t="t" r="r" b="b"/>
                <a:pathLst>
                  <a:path w="9378" h="3449" extrusionOk="0">
                    <a:moveTo>
                      <a:pt x="162" y="0"/>
                    </a:moveTo>
                    <a:lnTo>
                      <a:pt x="162" y="0"/>
                    </a:lnTo>
                    <a:cubicBezTo>
                      <a:pt x="1" y="668"/>
                      <a:pt x="309" y="1357"/>
                      <a:pt x="910" y="1679"/>
                    </a:cubicBezTo>
                    <a:cubicBezTo>
                      <a:pt x="2435" y="2501"/>
                      <a:pt x="3974" y="3087"/>
                      <a:pt x="5536" y="3380"/>
                    </a:cubicBezTo>
                    <a:cubicBezTo>
                      <a:pt x="5766" y="3426"/>
                      <a:pt x="5998" y="3448"/>
                      <a:pt x="6229" y="3448"/>
                    </a:cubicBezTo>
                    <a:cubicBezTo>
                      <a:pt x="7080" y="3448"/>
                      <a:pt x="7914" y="3145"/>
                      <a:pt x="8571" y="2574"/>
                    </a:cubicBezTo>
                    <a:cubicBezTo>
                      <a:pt x="8652" y="2508"/>
                      <a:pt x="8725" y="2435"/>
                      <a:pt x="8799" y="2354"/>
                    </a:cubicBezTo>
                    <a:cubicBezTo>
                      <a:pt x="9378" y="1731"/>
                      <a:pt x="9319" y="756"/>
                      <a:pt x="8674" y="206"/>
                    </a:cubicBezTo>
                    <a:cubicBezTo>
                      <a:pt x="8674" y="206"/>
                      <a:pt x="8617" y="190"/>
                      <a:pt x="8503" y="190"/>
                    </a:cubicBezTo>
                    <a:cubicBezTo>
                      <a:pt x="8256" y="190"/>
                      <a:pt x="7741" y="262"/>
                      <a:pt x="6958" y="719"/>
                    </a:cubicBezTo>
                    <a:cubicBezTo>
                      <a:pt x="6658" y="880"/>
                      <a:pt x="6423" y="1144"/>
                      <a:pt x="6299" y="1467"/>
                    </a:cubicBezTo>
                    <a:cubicBezTo>
                      <a:pt x="6190" y="1757"/>
                      <a:pt x="5944" y="2105"/>
                      <a:pt x="5641" y="2105"/>
                    </a:cubicBezTo>
                    <a:cubicBezTo>
                      <a:pt x="5638" y="2105"/>
                      <a:pt x="5635" y="2105"/>
                      <a:pt x="5631" y="2105"/>
                    </a:cubicBezTo>
                    <a:cubicBezTo>
                      <a:pt x="5426" y="2097"/>
                      <a:pt x="5169" y="1980"/>
                      <a:pt x="4986" y="1877"/>
                    </a:cubicBezTo>
                    <a:cubicBezTo>
                      <a:pt x="3696" y="1122"/>
                      <a:pt x="2303" y="609"/>
                      <a:pt x="602" y="176"/>
                    </a:cubicBezTo>
                    <a:cubicBezTo>
                      <a:pt x="448" y="140"/>
                      <a:pt x="301" y="81"/>
                      <a:pt x="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7"/>
              <p:cNvSpPr/>
              <p:nvPr/>
            </p:nvSpPr>
            <p:spPr>
              <a:xfrm>
                <a:off x="5282750" y="760175"/>
                <a:ext cx="24400" cy="12825"/>
              </a:xfrm>
              <a:custGeom>
                <a:avLst/>
                <a:gdLst/>
                <a:ahLst/>
                <a:cxnLst/>
                <a:rect l="l" t="t" r="r" b="b"/>
                <a:pathLst>
                  <a:path w="976" h="513" extrusionOk="0">
                    <a:moveTo>
                      <a:pt x="749" y="1"/>
                    </a:moveTo>
                    <a:cubicBezTo>
                      <a:pt x="700" y="1"/>
                      <a:pt x="653" y="16"/>
                      <a:pt x="609" y="43"/>
                    </a:cubicBezTo>
                    <a:cubicBezTo>
                      <a:pt x="565" y="80"/>
                      <a:pt x="528" y="124"/>
                      <a:pt x="506" y="182"/>
                    </a:cubicBezTo>
                    <a:cubicBezTo>
                      <a:pt x="477" y="138"/>
                      <a:pt x="440" y="102"/>
                      <a:pt x="396" y="72"/>
                    </a:cubicBezTo>
                    <a:cubicBezTo>
                      <a:pt x="360" y="49"/>
                      <a:pt x="315" y="38"/>
                      <a:pt x="270" y="38"/>
                    </a:cubicBezTo>
                    <a:cubicBezTo>
                      <a:pt x="243" y="38"/>
                      <a:pt x="216" y="42"/>
                      <a:pt x="191" y="50"/>
                    </a:cubicBezTo>
                    <a:cubicBezTo>
                      <a:pt x="133" y="65"/>
                      <a:pt x="81" y="109"/>
                      <a:pt x="52" y="168"/>
                    </a:cubicBezTo>
                    <a:cubicBezTo>
                      <a:pt x="1" y="292"/>
                      <a:pt x="81" y="468"/>
                      <a:pt x="96" y="483"/>
                    </a:cubicBezTo>
                    <a:cubicBezTo>
                      <a:pt x="103" y="505"/>
                      <a:pt x="118" y="512"/>
                      <a:pt x="140" y="512"/>
                    </a:cubicBezTo>
                    <a:lnTo>
                      <a:pt x="169" y="512"/>
                    </a:lnTo>
                    <a:cubicBezTo>
                      <a:pt x="198" y="498"/>
                      <a:pt x="206" y="461"/>
                      <a:pt x="191" y="439"/>
                    </a:cubicBezTo>
                    <a:cubicBezTo>
                      <a:pt x="155" y="366"/>
                      <a:pt x="147" y="292"/>
                      <a:pt x="162" y="212"/>
                    </a:cubicBezTo>
                    <a:cubicBezTo>
                      <a:pt x="169" y="190"/>
                      <a:pt x="198" y="168"/>
                      <a:pt x="228" y="160"/>
                    </a:cubicBezTo>
                    <a:cubicBezTo>
                      <a:pt x="242" y="155"/>
                      <a:pt x="257" y="152"/>
                      <a:pt x="272" y="152"/>
                    </a:cubicBezTo>
                    <a:cubicBezTo>
                      <a:pt x="297" y="152"/>
                      <a:pt x="322" y="159"/>
                      <a:pt x="345" y="168"/>
                    </a:cubicBezTo>
                    <a:cubicBezTo>
                      <a:pt x="404" y="219"/>
                      <a:pt x="440" y="285"/>
                      <a:pt x="462" y="358"/>
                    </a:cubicBezTo>
                    <a:cubicBezTo>
                      <a:pt x="462" y="388"/>
                      <a:pt x="492" y="402"/>
                      <a:pt x="514" y="402"/>
                    </a:cubicBezTo>
                    <a:cubicBezTo>
                      <a:pt x="543" y="402"/>
                      <a:pt x="565" y="380"/>
                      <a:pt x="572" y="358"/>
                    </a:cubicBezTo>
                    <a:cubicBezTo>
                      <a:pt x="580" y="270"/>
                      <a:pt x="616" y="197"/>
                      <a:pt x="675" y="138"/>
                    </a:cubicBezTo>
                    <a:cubicBezTo>
                      <a:pt x="703" y="122"/>
                      <a:pt x="730" y="114"/>
                      <a:pt x="758" y="114"/>
                    </a:cubicBezTo>
                    <a:cubicBezTo>
                      <a:pt x="767" y="114"/>
                      <a:pt x="776" y="114"/>
                      <a:pt x="785" y="116"/>
                    </a:cubicBezTo>
                    <a:cubicBezTo>
                      <a:pt x="807" y="124"/>
                      <a:pt x="829" y="138"/>
                      <a:pt x="844" y="153"/>
                    </a:cubicBezTo>
                    <a:cubicBezTo>
                      <a:pt x="866" y="226"/>
                      <a:pt x="866" y="300"/>
                      <a:pt x="844" y="366"/>
                    </a:cubicBezTo>
                    <a:cubicBezTo>
                      <a:pt x="829" y="395"/>
                      <a:pt x="851" y="424"/>
                      <a:pt x="880" y="439"/>
                    </a:cubicBezTo>
                    <a:cubicBezTo>
                      <a:pt x="884" y="440"/>
                      <a:pt x="888" y="440"/>
                      <a:pt x="892" y="440"/>
                    </a:cubicBezTo>
                    <a:cubicBezTo>
                      <a:pt x="917" y="440"/>
                      <a:pt x="940" y="421"/>
                      <a:pt x="946" y="402"/>
                    </a:cubicBezTo>
                    <a:cubicBezTo>
                      <a:pt x="976" y="300"/>
                      <a:pt x="976" y="190"/>
                      <a:pt x="932" y="102"/>
                    </a:cubicBezTo>
                    <a:cubicBezTo>
                      <a:pt x="902" y="50"/>
                      <a:pt x="858" y="14"/>
                      <a:pt x="800" y="6"/>
                    </a:cubicBezTo>
                    <a:cubicBezTo>
                      <a:pt x="783" y="2"/>
                      <a:pt x="766" y="1"/>
                      <a:pt x="749" y="1"/>
                    </a:cubicBezTo>
                    <a:close/>
                  </a:path>
                </a:pathLst>
              </a:custGeom>
              <a:solidFill>
                <a:srgbClr val="E09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7"/>
              <p:cNvSpPr/>
              <p:nvPr/>
            </p:nvSpPr>
            <p:spPr>
              <a:xfrm>
                <a:off x="5330600" y="803650"/>
                <a:ext cx="28600" cy="13150"/>
              </a:xfrm>
              <a:custGeom>
                <a:avLst/>
                <a:gdLst/>
                <a:ahLst/>
                <a:cxnLst/>
                <a:rect l="l" t="t" r="r" b="b"/>
                <a:pathLst>
                  <a:path w="1144" h="526" extrusionOk="0">
                    <a:moveTo>
                      <a:pt x="855" y="0"/>
                    </a:moveTo>
                    <a:cubicBezTo>
                      <a:pt x="806" y="0"/>
                      <a:pt x="761" y="13"/>
                      <a:pt x="719" y="42"/>
                    </a:cubicBezTo>
                    <a:cubicBezTo>
                      <a:pt x="660" y="78"/>
                      <a:pt x="609" y="137"/>
                      <a:pt x="579" y="203"/>
                    </a:cubicBezTo>
                    <a:cubicBezTo>
                      <a:pt x="550" y="144"/>
                      <a:pt x="513" y="93"/>
                      <a:pt x="462" y="49"/>
                    </a:cubicBezTo>
                    <a:cubicBezTo>
                      <a:pt x="416" y="19"/>
                      <a:pt x="360" y="2"/>
                      <a:pt x="306" y="2"/>
                    </a:cubicBezTo>
                    <a:cubicBezTo>
                      <a:pt x="282" y="2"/>
                      <a:pt x="257" y="5"/>
                      <a:pt x="235" y="12"/>
                    </a:cubicBezTo>
                    <a:cubicBezTo>
                      <a:pt x="161" y="27"/>
                      <a:pt x="103" y="71"/>
                      <a:pt x="73" y="137"/>
                    </a:cubicBezTo>
                    <a:cubicBezTo>
                      <a:pt x="0" y="276"/>
                      <a:pt x="81" y="474"/>
                      <a:pt x="95" y="496"/>
                    </a:cubicBezTo>
                    <a:cubicBezTo>
                      <a:pt x="103" y="511"/>
                      <a:pt x="117" y="525"/>
                      <a:pt x="147" y="525"/>
                    </a:cubicBezTo>
                    <a:lnTo>
                      <a:pt x="161" y="525"/>
                    </a:lnTo>
                    <a:cubicBezTo>
                      <a:pt x="191" y="511"/>
                      <a:pt x="205" y="481"/>
                      <a:pt x="191" y="452"/>
                    </a:cubicBezTo>
                    <a:cubicBezTo>
                      <a:pt x="154" y="372"/>
                      <a:pt x="147" y="276"/>
                      <a:pt x="169" y="188"/>
                    </a:cubicBezTo>
                    <a:cubicBezTo>
                      <a:pt x="191" y="152"/>
                      <a:pt x="220" y="130"/>
                      <a:pt x="257" y="122"/>
                    </a:cubicBezTo>
                    <a:cubicBezTo>
                      <a:pt x="271" y="117"/>
                      <a:pt x="288" y="115"/>
                      <a:pt x="304" y="115"/>
                    </a:cubicBezTo>
                    <a:cubicBezTo>
                      <a:pt x="337" y="115"/>
                      <a:pt x="372" y="125"/>
                      <a:pt x="396" y="144"/>
                    </a:cubicBezTo>
                    <a:cubicBezTo>
                      <a:pt x="462" y="210"/>
                      <a:pt x="506" y="291"/>
                      <a:pt x="521" y="379"/>
                    </a:cubicBezTo>
                    <a:cubicBezTo>
                      <a:pt x="528" y="408"/>
                      <a:pt x="550" y="423"/>
                      <a:pt x="572" y="430"/>
                    </a:cubicBezTo>
                    <a:cubicBezTo>
                      <a:pt x="601" y="423"/>
                      <a:pt x="623" y="408"/>
                      <a:pt x="631" y="379"/>
                    </a:cubicBezTo>
                    <a:cubicBezTo>
                      <a:pt x="645" y="284"/>
                      <a:pt x="697" y="196"/>
                      <a:pt x="777" y="137"/>
                    </a:cubicBezTo>
                    <a:cubicBezTo>
                      <a:pt x="805" y="120"/>
                      <a:pt x="841" y="112"/>
                      <a:pt x="875" y="112"/>
                    </a:cubicBezTo>
                    <a:cubicBezTo>
                      <a:pt x="887" y="112"/>
                      <a:pt x="898" y="113"/>
                      <a:pt x="909" y="115"/>
                    </a:cubicBezTo>
                    <a:cubicBezTo>
                      <a:pt x="939" y="122"/>
                      <a:pt x="961" y="144"/>
                      <a:pt x="975" y="166"/>
                    </a:cubicBezTo>
                    <a:cubicBezTo>
                      <a:pt x="997" y="254"/>
                      <a:pt x="997" y="342"/>
                      <a:pt x="961" y="423"/>
                    </a:cubicBezTo>
                    <a:cubicBezTo>
                      <a:pt x="947" y="464"/>
                      <a:pt x="982" y="494"/>
                      <a:pt x="1018" y="494"/>
                    </a:cubicBezTo>
                    <a:cubicBezTo>
                      <a:pt x="1039" y="494"/>
                      <a:pt x="1060" y="484"/>
                      <a:pt x="1071" y="459"/>
                    </a:cubicBezTo>
                    <a:cubicBezTo>
                      <a:pt x="1071" y="437"/>
                      <a:pt x="1144" y="247"/>
                      <a:pt x="1071" y="115"/>
                    </a:cubicBezTo>
                    <a:cubicBezTo>
                      <a:pt x="1049" y="64"/>
                      <a:pt x="997" y="27"/>
                      <a:pt x="939" y="12"/>
                    </a:cubicBezTo>
                    <a:cubicBezTo>
                      <a:pt x="910" y="4"/>
                      <a:pt x="882" y="0"/>
                      <a:pt x="8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7"/>
              <p:cNvSpPr/>
              <p:nvPr/>
            </p:nvSpPr>
            <p:spPr>
              <a:xfrm>
                <a:off x="5348000" y="765125"/>
                <a:ext cx="19650" cy="16300"/>
              </a:xfrm>
              <a:custGeom>
                <a:avLst/>
                <a:gdLst/>
                <a:ahLst/>
                <a:cxnLst/>
                <a:rect l="l" t="t" r="r" b="b"/>
                <a:pathLst>
                  <a:path w="786" h="652" extrusionOk="0">
                    <a:moveTo>
                      <a:pt x="233" y="1"/>
                    </a:moveTo>
                    <a:cubicBezTo>
                      <a:pt x="202" y="1"/>
                      <a:pt x="171" y="10"/>
                      <a:pt x="140" y="28"/>
                    </a:cubicBezTo>
                    <a:cubicBezTo>
                      <a:pt x="67" y="87"/>
                      <a:pt x="15" y="168"/>
                      <a:pt x="1" y="263"/>
                    </a:cubicBezTo>
                    <a:cubicBezTo>
                      <a:pt x="1" y="292"/>
                      <a:pt x="23" y="322"/>
                      <a:pt x="52" y="329"/>
                    </a:cubicBezTo>
                    <a:cubicBezTo>
                      <a:pt x="56" y="330"/>
                      <a:pt x="60" y="330"/>
                      <a:pt x="63" y="330"/>
                    </a:cubicBezTo>
                    <a:cubicBezTo>
                      <a:pt x="88" y="330"/>
                      <a:pt x="111" y="310"/>
                      <a:pt x="111" y="285"/>
                    </a:cubicBezTo>
                    <a:cubicBezTo>
                      <a:pt x="125" y="219"/>
                      <a:pt x="155" y="160"/>
                      <a:pt x="199" y="124"/>
                    </a:cubicBezTo>
                    <a:cubicBezTo>
                      <a:pt x="206" y="116"/>
                      <a:pt x="217" y="113"/>
                      <a:pt x="228" y="113"/>
                    </a:cubicBezTo>
                    <a:cubicBezTo>
                      <a:pt x="239" y="113"/>
                      <a:pt x="250" y="116"/>
                      <a:pt x="257" y="124"/>
                    </a:cubicBezTo>
                    <a:cubicBezTo>
                      <a:pt x="294" y="131"/>
                      <a:pt x="323" y="153"/>
                      <a:pt x="338" y="190"/>
                    </a:cubicBezTo>
                    <a:cubicBezTo>
                      <a:pt x="353" y="241"/>
                      <a:pt x="353" y="300"/>
                      <a:pt x="338" y="358"/>
                    </a:cubicBezTo>
                    <a:cubicBezTo>
                      <a:pt x="331" y="380"/>
                      <a:pt x="338" y="409"/>
                      <a:pt x="360" y="424"/>
                    </a:cubicBezTo>
                    <a:cubicBezTo>
                      <a:pt x="368" y="430"/>
                      <a:pt x="378" y="432"/>
                      <a:pt x="387" y="432"/>
                    </a:cubicBezTo>
                    <a:cubicBezTo>
                      <a:pt x="403" y="432"/>
                      <a:pt x="420" y="426"/>
                      <a:pt x="433" y="417"/>
                    </a:cubicBezTo>
                    <a:cubicBezTo>
                      <a:pt x="470" y="373"/>
                      <a:pt x="521" y="344"/>
                      <a:pt x="580" y="329"/>
                    </a:cubicBezTo>
                    <a:cubicBezTo>
                      <a:pt x="609" y="336"/>
                      <a:pt x="639" y="344"/>
                      <a:pt x="661" y="373"/>
                    </a:cubicBezTo>
                    <a:cubicBezTo>
                      <a:pt x="668" y="380"/>
                      <a:pt x="675" y="395"/>
                      <a:pt x="675" y="417"/>
                    </a:cubicBezTo>
                    <a:cubicBezTo>
                      <a:pt x="661" y="468"/>
                      <a:pt x="624" y="519"/>
                      <a:pt x="573" y="556"/>
                    </a:cubicBezTo>
                    <a:cubicBezTo>
                      <a:pt x="551" y="571"/>
                      <a:pt x="543" y="607"/>
                      <a:pt x="565" y="629"/>
                    </a:cubicBezTo>
                    <a:cubicBezTo>
                      <a:pt x="573" y="644"/>
                      <a:pt x="587" y="651"/>
                      <a:pt x="609" y="651"/>
                    </a:cubicBezTo>
                    <a:cubicBezTo>
                      <a:pt x="617" y="651"/>
                      <a:pt x="631" y="644"/>
                      <a:pt x="639" y="644"/>
                    </a:cubicBezTo>
                    <a:cubicBezTo>
                      <a:pt x="712" y="585"/>
                      <a:pt x="763" y="512"/>
                      <a:pt x="778" y="424"/>
                    </a:cubicBezTo>
                    <a:cubicBezTo>
                      <a:pt x="785" y="373"/>
                      <a:pt x="770" y="329"/>
                      <a:pt x="734" y="292"/>
                    </a:cubicBezTo>
                    <a:cubicBezTo>
                      <a:pt x="697" y="248"/>
                      <a:pt x="639" y="219"/>
                      <a:pt x="573" y="219"/>
                    </a:cubicBezTo>
                    <a:cubicBezTo>
                      <a:pt x="536" y="219"/>
                      <a:pt x="499" y="234"/>
                      <a:pt x="463" y="248"/>
                    </a:cubicBezTo>
                    <a:cubicBezTo>
                      <a:pt x="463" y="212"/>
                      <a:pt x="455" y="175"/>
                      <a:pt x="441" y="138"/>
                    </a:cubicBezTo>
                    <a:cubicBezTo>
                      <a:pt x="411" y="80"/>
                      <a:pt x="360" y="36"/>
                      <a:pt x="294" y="14"/>
                    </a:cubicBezTo>
                    <a:cubicBezTo>
                      <a:pt x="274" y="5"/>
                      <a:pt x="253"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7"/>
              <p:cNvSpPr/>
              <p:nvPr/>
            </p:nvSpPr>
            <p:spPr>
              <a:xfrm>
                <a:off x="5404275" y="782475"/>
                <a:ext cx="23300" cy="12550"/>
              </a:xfrm>
              <a:custGeom>
                <a:avLst/>
                <a:gdLst/>
                <a:ahLst/>
                <a:cxnLst/>
                <a:rect l="l" t="t" r="r" b="b"/>
                <a:pathLst>
                  <a:path w="932" h="502" extrusionOk="0">
                    <a:moveTo>
                      <a:pt x="239" y="0"/>
                    </a:moveTo>
                    <a:cubicBezTo>
                      <a:pt x="230" y="0"/>
                      <a:pt x="221" y="0"/>
                      <a:pt x="213" y="1"/>
                    </a:cubicBezTo>
                    <a:cubicBezTo>
                      <a:pt x="147" y="9"/>
                      <a:pt x="96" y="38"/>
                      <a:pt x="59" y="89"/>
                    </a:cubicBezTo>
                    <a:cubicBezTo>
                      <a:pt x="8" y="185"/>
                      <a:pt x="0" y="295"/>
                      <a:pt x="30" y="397"/>
                    </a:cubicBezTo>
                    <a:cubicBezTo>
                      <a:pt x="38" y="423"/>
                      <a:pt x="61" y="435"/>
                      <a:pt x="83" y="435"/>
                    </a:cubicBezTo>
                    <a:cubicBezTo>
                      <a:pt x="118" y="435"/>
                      <a:pt x="153" y="408"/>
                      <a:pt x="140" y="368"/>
                    </a:cubicBezTo>
                    <a:cubicBezTo>
                      <a:pt x="118" y="295"/>
                      <a:pt x="118" y="221"/>
                      <a:pt x="147" y="148"/>
                    </a:cubicBezTo>
                    <a:cubicBezTo>
                      <a:pt x="169" y="126"/>
                      <a:pt x="191" y="111"/>
                      <a:pt x="220" y="111"/>
                    </a:cubicBezTo>
                    <a:cubicBezTo>
                      <a:pt x="228" y="110"/>
                      <a:pt x="236" y="110"/>
                      <a:pt x="243" y="110"/>
                    </a:cubicBezTo>
                    <a:cubicBezTo>
                      <a:pt x="279" y="110"/>
                      <a:pt x="313" y="124"/>
                      <a:pt x="338" y="148"/>
                    </a:cubicBezTo>
                    <a:cubicBezTo>
                      <a:pt x="389" y="199"/>
                      <a:pt x="418" y="258"/>
                      <a:pt x="426" y="331"/>
                    </a:cubicBezTo>
                    <a:cubicBezTo>
                      <a:pt x="426" y="363"/>
                      <a:pt x="452" y="382"/>
                      <a:pt x="478" y="382"/>
                    </a:cubicBezTo>
                    <a:cubicBezTo>
                      <a:pt x="500" y="382"/>
                      <a:pt x="522" y="369"/>
                      <a:pt x="528" y="339"/>
                    </a:cubicBezTo>
                    <a:cubicBezTo>
                      <a:pt x="550" y="273"/>
                      <a:pt x="594" y="214"/>
                      <a:pt x="653" y="177"/>
                    </a:cubicBezTo>
                    <a:cubicBezTo>
                      <a:pt x="668" y="170"/>
                      <a:pt x="686" y="166"/>
                      <a:pt x="704" y="166"/>
                    </a:cubicBezTo>
                    <a:cubicBezTo>
                      <a:pt x="723" y="166"/>
                      <a:pt x="741" y="170"/>
                      <a:pt x="756" y="177"/>
                    </a:cubicBezTo>
                    <a:cubicBezTo>
                      <a:pt x="778" y="185"/>
                      <a:pt x="792" y="199"/>
                      <a:pt x="807" y="221"/>
                    </a:cubicBezTo>
                    <a:cubicBezTo>
                      <a:pt x="814" y="287"/>
                      <a:pt x="800" y="361"/>
                      <a:pt x="763" y="419"/>
                    </a:cubicBezTo>
                    <a:cubicBezTo>
                      <a:pt x="748" y="449"/>
                      <a:pt x="763" y="478"/>
                      <a:pt x="785" y="493"/>
                    </a:cubicBezTo>
                    <a:cubicBezTo>
                      <a:pt x="792" y="500"/>
                      <a:pt x="807" y="500"/>
                      <a:pt x="814" y="500"/>
                    </a:cubicBezTo>
                    <a:cubicBezTo>
                      <a:pt x="818" y="501"/>
                      <a:pt x="822" y="502"/>
                      <a:pt x="826" y="502"/>
                    </a:cubicBezTo>
                    <a:cubicBezTo>
                      <a:pt x="842" y="502"/>
                      <a:pt x="854" y="490"/>
                      <a:pt x="866" y="478"/>
                    </a:cubicBezTo>
                    <a:cubicBezTo>
                      <a:pt x="910" y="390"/>
                      <a:pt x="932" y="287"/>
                      <a:pt x="910" y="192"/>
                    </a:cubicBezTo>
                    <a:cubicBezTo>
                      <a:pt x="888" y="141"/>
                      <a:pt x="851" y="97"/>
                      <a:pt x="800" y="82"/>
                    </a:cubicBezTo>
                    <a:cubicBezTo>
                      <a:pt x="770" y="67"/>
                      <a:pt x="737" y="60"/>
                      <a:pt x="703" y="60"/>
                    </a:cubicBezTo>
                    <a:cubicBezTo>
                      <a:pt x="670" y="60"/>
                      <a:pt x="635" y="67"/>
                      <a:pt x="602" y="82"/>
                    </a:cubicBezTo>
                    <a:cubicBezTo>
                      <a:pt x="605" y="146"/>
                      <a:pt x="559" y="176"/>
                      <a:pt x="510" y="176"/>
                    </a:cubicBezTo>
                    <a:cubicBezTo>
                      <a:pt x="454" y="176"/>
                      <a:pt x="395" y="135"/>
                      <a:pt x="411" y="60"/>
                    </a:cubicBezTo>
                    <a:cubicBezTo>
                      <a:pt x="360" y="22"/>
                      <a:pt x="297"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7"/>
              <p:cNvSpPr/>
              <p:nvPr/>
            </p:nvSpPr>
            <p:spPr>
              <a:xfrm>
                <a:off x="5384650" y="779425"/>
                <a:ext cx="13225" cy="8050"/>
              </a:xfrm>
              <a:custGeom>
                <a:avLst/>
                <a:gdLst/>
                <a:ahLst/>
                <a:cxnLst/>
                <a:rect l="l" t="t" r="r" b="b"/>
                <a:pathLst>
                  <a:path w="529" h="322" extrusionOk="0">
                    <a:moveTo>
                      <a:pt x="389" y="0"/>
                    </a:moveTo>
                    <a:cubicBezTo>
                      <a:pt x="374" y="0"/>
                      <a:pt x="360" y="4"/>
                      <a:pt x="346" y="13"/>
                    </a:cubicBezTo>
                    <a:cubicBezTo>
                      <a:pt x="316" y="28"/>
                      <a:pt x="294" y="65"/>
                      <a:pt x="265" y="87"/>
                    </a:cubicBezTo>
                    <a:cubicBezTo>
                      <a:pt x="236" y="116"/>
                      <a:pt x="192" y="131"/>
                      <a:pt x="155" y="145"/>
                    </a:cubicBezTo>
                    <a:cubicBezTo>
                      <a:pt x="118" y="145"/>
                      <a:pt x="89" y="153"/>
                      <a:pt x="60" y="160"/>
                    </a:cubicBezTo>
                    <a:cubicBezTo>
                      <a:pt x="30" y="167"/>
                      <a:pt x="8" y="197"/>
                      <a:pt x="1" y="226"/>
                    </a:cubicBezTo>
                    <a:cubicBezTo>
                      <a:pt x="1" y="255"/>
                      <a:pt x="16" y="285"/>
                      <a:pt x="45" y="299"/>
                    </a:cubicBezTo>
                    <a:cubicBezTo>
                      <a:pt x="67" y="314"/>
                      <a:pt x="96" y="314"/>
                      <a:pt x="126" y="321"/>
                    </a:cubicBezTo>
                    <a:lnTo>
                      <a:pt x="302" y="321"/>
                    </a:lnTo>
                    <a:cubicBezTo>
                      <a:pt x="353" y="321"/>
                      <a:pt x="397" y="307"/>
                      <a:pt x="441" y="285"/>
                    </a:cubicBezTo>
                    <a:cubicBezTo>
                      <a:pt x="500" y="248"/>
                      <a:pt x="529" y="175"/>
                      <a:pt x="514" y="101"/>
                    </a:cubicBezTo>
                    <a:cubicBezTo>
                      <a:pt x="497" y="55"/>
                      <a:pt x="443" y="0"/>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7"/>
              <p:cNvSpPr/>
              <p:nvPr/>
            </p:nvSpPr>
            <p:spPr>
              <a:xfrm>
                <a:off x="5313900" y="752175"/>
                <a:ext cx="9025" cy="12000"/>
              </a:xfrm>
              <a:custGeom>
                <a:avLst/>
                <a:gdLst/>
                <a:ahLst/>
                <a:cxnLst/>
                <a:rect l="l" t="t" r="r" b="b"/>
                <a:pathLst>
                  <a:path w="361" h="480" extrusionOk="0">
                    <a:moveTo>
                      <a:pt x="103" y="1"/>
                    </a:moveTo>
                    <a:cubicBezTo>
                      <a:pt x="2" y="1"/>
                      <a:pt x="8" y="107"/>
                      <a:pt x="8" y="194"/>
                    </a:cubicBezTo>
                    <a:cubicBezTo>
                      <a:pt x="1" y="268"/>
                      <a:pt x="8" y="341"/>
                      <a:pt x="38" y="414"/>
                    </a:cubicBezTo>
                    <a:cubicBezTo>
                      <a:pt x="67" y="459"/>
                      <a:pt x="117" y="480"/>
                      <a:pt x="169" y="480"/>
                    </a:cubicBezTo>
                    <a:cubicBezTo>
                      <a:pt x="194" y="480"/>
                      <a:pt x="219" y="475"/>
                      <a:pt x="243" y="466"/>
                    </a:cubicBezTo>
                    <a:cubicBezTo>
                      <a:pt x="309" y="422"/>
                      <a:pt x="353" y="356"/>
                      <a:pt x="353" y="282"/>
                    </a:cubicBezTo>
                    <a:cubicBezTo>
                      <a:pt x="360" y="143"/>
                      <a:pt x="265" y="26"/>
                      <a:pt x="133" y="4"/>
                    </a:cubicBezTo>
                    <a:cubicBezTo>
                      <a:pt x="122" y="2"/>
                      <a:pt x="112" y="1"/>
                      <a:pt x="103"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7"/>
              <p:cNvSpPr/>
              <p:nvPr/>
            </p:nvSpPr>
            <p:spPr>
              <a:xfrm>
                <a:off x="5317200" y="790375"/>
                <a:ext cx="12325" cy="6075"/>
              </a:xfrm>
              <a:custGeom>
                <a:avLst/>
                <a:gdLst/>
                <a:ahLst/>
                <a:cxnLst/>
                <a:rect l="l" t="t" r="r" b="b"/>
                <a:pathLst>
                  <a:path w="493" h="243" extrusionOk="0">
                    <a:moveTo>
                      <a:pt x="324" y="1"/>
                    </a:moveTo>
                    <a:cubicBezTo>
                      <a:pt x="302" y="8"/>
                      <a:pt x="280" y="15"/>
                      <a:pt x="258" y="37"/>
                    </a:cubicBezTo>
                    <a:cubicBezTo>
                      <a:pt x="221" y="52"/>
                      <a:pt x="192" y="52"/>
                      <a:pt x="155" y="52"/>
                    </a:cubicBezTo>
                    <a:cubicBezTo>
                      <a:pt x="140" y="52"/>
                      <a:pt x="125" y="51"/>
                      <a:pt x="110" y="51"/>
                    </a:cubicBezTo>
                    <a:cubicBezTo>
                      <a:pt x="80" y="51"/>
                      <a:pt x="52" y="54"/>
                      <a:pt x="38" y="74"/>
                    </a:cubicBezTo>
                    <a:cubicBezTo>
                      <a:pt x="1" y="111"/>
                      <a:pt x="8" y="162"/>
                      <a:pt x="45" y="191"/>
                    </a:cubicBezTo>
                    <a:cubicBezTo>
                      <a:pt x="74" y="213"/>
                      <a:pt x="118" y="235"/>
                      <a:pt x="162" y="235"/>
                    </a:cubicBezTo>
                    <a:cubicBezTo>
                      <a:pt x="221" y="243"/>
                      <a:pt x="280" y="243"/>
                      <a:pt x="331" y="243"/>
                    </a:cubicBezTo>
                    <a:cubicBezTo>
                      <a:pt x="367" y="243"/>
                      <a:pt x="397" y="243"/>
                      <a:pt x="426" y="228"/>
                    </a:cubicBezTo>
                    <a:cubicBezTo>
                      <a:pt x="470" y="199"/>
                      <a:pt x="492" y="133"/>
                      <a:pt x="463" y="81"/>
                    </a:cubicBezTo>
                    <a:cubicBezTo>
                      <a:pt x="433" y="30"/>
                      <a:pt x="382" y="1"/>
                      <a:pt x="324"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7"/>
              <p:cNvSpPr/>
              <p:nvPr/>
            </p:nvSpPr>
            <p:spPr>
              <a:xfrm>
                <a:off x="5148400" y="782400"/>
                <a:ext cx="243250" cy="148450"/>
              </a:xfrm>
              <a:custGeom>
                <a:avLst/>
                <a:gdLst/>
                <a:ahLst/>
                <a:cxnLst/>
                <a:rect l="l" t="t" r="r" b="b"/>
                <a:pathLst>
                  <a:path w="9730" h="5938" extrusionOk="0">
                    <a:moveTo>
                      <a:pt x="2842" y="0"/>
                    </a:moveTo>
                    <a:cubicBezTo>
                      <a:pt x="2632" y="0"/>
                      <a:pt x="2421" y="24"/>
                      <a:pt x="2215" y="70"/>
                    </a:cubicBezTo>
                    <a:cubicBezTo>
                      <a:pt x="1841" y="158"/>
                      <a:pt x="1481" y="305"/>
                      <a:pt x="1151" y="496"/>
                    </a:cubicBezTo>
                    <a:cubicBezTo>
                      <a:pt x="110" y="1112"/>
                      <a:pt x="0" y="2578"/>
                      <a:pt x="946" y="3333"/>
                    </a:cubicBezTo>
                    <a:cubicBezTo>
                      <a:pt x="2273" y="4418"/>
                      <a:pt x="3798" y="5239"/>
                      <a:pt x="5433" y="5753"/>
                    </a:cubicBezTo>
                    <a:cubicBezTo>
                      <a:pt x="5819" y="5876"/>
                      <a:pt x="6217" y="5937"/>
                      <a:pt x="6615" y="5937"/>
                    </a:cubicBezTo>
                    <a:cubicBezTo>
                      <a:pt x="7118" y="5937"/>
                      <a:pt x="7620" y="5839"/>
                      <a:pt x="8095" y="5643"/>
                    </a:cubicBezTo>
                    <a:cubicBezTo>
                      <a:pt x="8300" y="5555"/>
                      <a:pt x="8505" y="5452"/>
                      <a:pt x="8696" y="5335"/>
                    </a:cubicBezTo>
                    <a:cubicBezTo>
                      <a:pt x="9678" y="4755"/>
                      <a:pt x="9730" y="3362"/>
                      <a:pt x="8806" y="2703"/>
                    </a:cubicBezTo>
                    <a:cubicBezTo>
                      <a:pt x="7259" y="1625"/>
                      <a:pt x="5572" y="774"/>
                      <a:pt x="3791" y="166"/>
                    </a:cubicBezTo>
                    <a:cubicBezTo>
                      <a:pt x="3485" y="55"/>
                      <a:pt x="3164"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7"/>
              <p:cNvSpPr/>
              <p:nvPr/>
            </p:nvSpPr>
            <p:spPr>
              <a:xfrm>
                <a:off x="5152425" y="819900"/>
                <a:ext cx="235925" cy="111100"/>
              </a:xfrm>
              <a:custGeom>
                <a:avLst/>
                <a:gdLst/>
                <a:ahLst/>
                <a:cxnLst/>
                <a:rect l="l" t="t" r="r" b="b"/>
                <a:pathLst>
                  <a:path w="9437" h="4444" extrusionOk="0">
                    <a:moveTo>
                      <a:pt x="199" y="0"/>
                    </a:moveTo>
                    <a:lnTo>
                      <a:pt x="199" y="0"/>
                    </a:lnTo>
                    <a:cubicBezTo>
                      <a:pt x="1" y="675"/>
                      <a:pt x="228" y="1400"/>
                      <a:pt x="778" y="1833"/>
                    </a:cubicBezTo>
                    <a:cubicBezTo>
                      <a:pt x="2120" y="2926"/>
                      <a:pt x="3652" y="3754"/>
                      <a:pt x="5309" y="4267"/>
                    </a:cubicBezTo>
                    <a:cubicBezTo>
                      <a:pt x="5678" y="4385"/>
                      <a:pt x="6061" y="4443"/>
                      <a:pt x="6443" y="4443"/>
                    </a:cubicBezTo>
                    <a:cubicBezTo>
                      <a:pt x="6939" y="4443"/>
                      <a:pt x="7436" y="4345"/>
                      <a:pt x="7904" y="4150"/>
                    </a:cubicBezTo>
                    <a:cubicBezTo>
                      <a:pt x="8117" y="4062"/>
                      <a:pt x="8330" y="3959"/>
                      <a:pt x="8527" y="3842"/>
                    </a:cubicBezTo>
                    <a:cubicBezTo>
                      <a:pt x="9143" y="3475"/>
                      <a:pt x="9437" y="2735"/>
                      <a:pt x="9239" y="2046"/>
                    </a:cubicBezTo>
                    <a:cubicBezTo>
                      <a:pt x="9231" y="2016"/>
                      <a:pt x="9217" y="1987"/>
                      <a:pt x="9209" y="1958"/>
                    </a:cubicBezTo>
                    <a:cubicBezTo>
                      <a:pt x="9131" y="1761"/>
                      <a:pt x="8949" y="1681"/>
                      <a:pt x="8710" y="1681"/>
                    </a:cubicBezTo>
                    <a:cubicBezTo>
                      <a:pt x="8120" y="1681"/>
                      <a:pt x="7182" y="2170"/>
                      <a:pt x="6592" y="2603"/>
                    </a:cubicBezTo>
                    <a:cubicBezTo>
                      <a:pt x="6489" y="2676"/>
                      <a:pt x="6401" y="2764"/>
                      <a:pt x="6328" y="2867"/>
                    </a:cubicBezTo>
                    <a:cubicBezTo>
                      <a:pt x="6148" y="3137"/>
                      <a:pt x="5850" y="3291"/>
                      <a:pt x="5543" y="3291"/>
                    </a:cubicBezTo>
                    <a:cubicBezTo>
                      <a:pt x="5450" y="3291"/>
                      <a:pt x="5356" y="3277"/>
                      <a:pt x="5265" y="3248"/>
                    </a:cubicBezTo>
                    <a:lnTo>
                      <a:pt x="5258" y="3248"/>
                    </a:lnTo>
                    <a:cubicBezTo>
                      <a:pt x="3615" y="2735"/>
                      <a:pt x="2098" y="1914"/>
                      <a:pt x="763" y="829"/>
                    </a:cubicBezTo>
                    <a:cubicBezTo>
                      <a:pt x="499" y="616"/>
                      <a:pt x="301" y="33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7"/>
              <p:cNvSpPr/>
              <p:nvPr/>
            </p:nvSpPr>
            <p:spPr>
              <a:xfrm>
                <a:off x="5180850" y="840825"/>
                <a:ext cx="23850" cy="13000"/>
              </a:xfrm>
              <a:custGeom>
                <a:avLst/>
                <a:gdLst/>
                <a:ahLst/>
                <a:cxnLst/>
                <a:rect l="l" t="t" r="r" b="b"/>
                <a:pathLst>
                  <a:path w="954" h="520" extrusionOk="0">
                    <a:moveTo>
                      <a:pt x="727" y="1"/>
                    </a:moveTo>
                    <a:cubicBezTo>
                      <a:pt x="676" y="1"/>
                      <a:pt x="625" y="17"/>
                      <a:pt x="587" y="50"/>
                    </a:cubicBezTo>
                    <a:cubicBezTo>
                      <a:pt x="535" y="87"/>
                      <a:pt x="499" y="131"/>
                      <a:pt x="477" y="182"/>
                    </a:cubicBezTo>
                    <a:cubicBezTo>
                      <a:pt x="455" y="138"/>
                      <a:pt x="418" y="102"/>
                      <a:pt x="374" y="72"/>
                    </a:cubicBezTo>
                    <a:cubicBezTo>
                      <a:pt x="336" y="51"/>
                      <a:pt x="295" y="39"/>
                      <a:pt x="254" y="39"/>
                    </a:cubicBezTo>
                    <a:cubicBezTo>
                      <a:pt x="225" y="39"/>
                      <a:pt x="196" y="45"/>
                      <a:pt x="169" y="58"/>
                    </a:cubicBezTo>
                    <a:cubicBezTo>
                      <a:pt x="103" y="72"/>
                      <a:pt x="51" y="109"/>
                      <a:pt x="29" y="168"/>
                    </a:cubicBezTo>
                    <a:cubicBezTo>
                      <a:pt x="0" y="278"/>
                      <a:pt x="15" y="388"/>
                      <a:pt x="66" y="483"/>
                    </a:cubicBezTo>
                    <a:cubicBezTo>
                      <a:pt x="81" y="505"/>
                      <a:pt x="95" y="519"/>
                      <a:pt x="117" y="519"/>
                    </a:cubicBezTo>
                    <a:cubicBezTo>
                      <a:pt x="125" y="519"/>
                      <a:pt x="139" y="519"/>
                      <a:pt x="147" y="512"/>
                    </a:cubicBezTo>
                    <a:cubicBezTo>
                      <a:pt x="176" y="498"/>
                      <a:pt x="183" y="468"/>
                      <a:pt x="169" y="439"/>
                    </a:cubicBezTo>
                    <a:cubicBezTo>
                      <a:pt x="132" y="373"/>
                      <a:pt x="117" y="292"/>
                      <a:pt x="132" y="219"/>
                    </a:cubicBezTo>
                    <a:cubicBezTo>
                      <a:pt x="147" y="190"/>
                      <a:pt x="169" y="168"/>
                      <a:pt x="198" y="168"/>
                    </a:cubicBezTo>
                    <a:cubicBezTo>
                      <a:pt x="218" y="161"/>
                      <a:pt x="238" y="157"/>
                      <a:pt x="257" y="157"/>
                    </a:cubicBezTo>
                    <a:cubicBezTo>
                      <a:pt x="280" y="157"/>
                      <a:pt x="302" y="163"/>
                      <a:pt x="323" y="175"/>
                    </a:cubicBezTo>
                    <a:cubicBezTo>
                      <a:pt x="381" y="219"/>
                      <a:pt x="418" y="285"/>
                      <a:pt x="433" y="366"/>
                    </a:cubicBezTo>
                    <a:cubicBezTo>
                      <a:pt x="440" y="388"/>
                      <a:pt x="462" y="410"/>
                      <a:pt x="491" y="410"/>
                    </a:cubicBezTo>
                    <a:cubicBezTo>
                      <a:pt x="521" y="402"/>
                      <a:pt x="543" y="388"/>
                      <a:pt x="543" y="358"/>
                    </a:cubicBezTo>
                    <a:cubicBezTo>
                      <a:pt x="550" y="278"/>
                      <a:pt x="594" y="197"/>
                      <a:pt x="653" y="146"/>
                    </a:cubicBezTo>
                    <a:cubicBezTo>
                      <a:pt x="675" y="129"/>
                      <a:pt x="705" y="121"/>
                      <a:pt x="734" y="121"/>
                    </a:cubicBezTo>
                    <a:cubicBezTo>
                      <a:pt x="744" y="121"/>
                      <a:pt x="753" y="122"/>
                      <a:pt x="763" y="124"/>
                    </a:cubicBezTo>
                    <a:cubicBezTo>
                      <a:pt x="785" y="124"/>
                      <a:pt x="807" y="138"/>
                      <a:pt x="814" y="160"/>
                    </a:cubicBezTo>
                    <a:cubicBezTo>
                      <a:pt x="843" y="226"/>
                      <a:pt x="843" y="300"/>
                      <a:pt x="814" y="373"/>
                    </a:cubicBezTo>
                    <a:cubicBezTo>
                      <a:pt x="807" y="402"/>
                      <a:pt x="821" y="432"/>
                      <a:pt x="851" y="439"/>
                    </a:cubicBezTo>
                    <a:cubicBezTo>
                      <a:pt x="856" y="440"/>
                      <a:pt x="861" y="441"/>
                      <a:pt x="866" y="441"/>
                    </a:cubicBezTo>
                    <a:cubicBezTo>
                      <a:pt x="892" y="441"/>
                      <a:pt x="918" y="426"/>
                      <a:pt x="924" y="402"/>
                    </a:cubicBezTo>
                    <a:cubicBezTo>
                      <a:pt x="953" y="300"/>
                      <a:pt x="953" y="197"/>
                      <a:pt x="909" y="102"/>
                    </a:cubicBezTo>
                    <a:cubicBezTo>
                      <a:pt x="880" y="50"/>
                      <a:pt x="836" y="21"/>
                      <a:pt x="777" y="6"/>
                    </a:cubicBezTo>
                    <a:cubicBezTo>
                      <a:pt x="761" y="3"/>
                      <a:pt x="744" y="1"/>
                      <a:pt x="7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7"/>
              <p:cNvSpPr/>
              <p:nvPr/>
            </p:nvSpPr>
            <p:spPr>
              <a:xfrm>
                <a:off x="5324350" y="851400"/>
                <a:ext cx="28250" cy="15300"/>
              </a:xfrm>
              <a:custGeom>
                <a:avLst/>
                <a:gdLst/>
                <a:ahLst/>
                <a:cxnLst/>
                <a:rect l="l" t="t" r="r" b="b"/>
                <a:pathLst>
                  <a:path w="1130" h="612" extrusionOk="0">
                    <a:moveTo>
                      <a:pt x="297" y="0"/>
                    </a:moveTo>
                    <a:cubicBezTo>
                      <a:pt x="288" y="0"/>
                      <a:pt x="280" y="0"/>
                      <a:pt x="272" y="1"/>
                    </a:cubicBezTo>
                    <a:cubicBezTo>
                      <a:pt x="199" y="9"/>
                      <a:pt x="133" y="38"/>
                      <a:pt x="89" y="96"/>
                    </a:cubicBezTo>
                    <a:cubicBezTo>
                      <a:pt x="1" y="221"/>
                      <a:pt x="45" y="434"/>
                      <a:pt x="52" y="456"/>
                    </a:cubicBezTo>
                    <a:cubicBezTo>
                      <a:pt x="58" y="480"/>
                      <a:pt x="79" y="494"/>
                      <a:pt x="103" y="494"/>
                    </a:cubicBezTo>
                    <a:cubicBezTo>
                      <a:pt x="108" y="494"/>
                      <a:pt x="113" y="494"/>
                      <a:pt x="118" y="492"/>
                    </a:cubicBezTo>
                    <a:cubicBezTo>
                      <a:pt x="147" y="485"/>
                      <a:pt x="169" y="456"/>
                      <a:pt x="162" y="426"/>
                    </a:cubicBezTo>
                    <a:cubicBezTo>
                      <a:pt x="133" y="338"/>
                      <a:pt x="140" y="243"/>
                      <a:pt x="184" y="162"/>
                    </a:cubicBezTo>
                    <a:cubicBezTo>
                      <a:pt x="206" y="133"/>
                      <a:pt x="235" y="118"/>
                      <a:pt x="272" y="118"/>
                    </a:cubicBezTo>
                    <a:cubicBezTo>
                      <a:pt x="281" y="117"/>
                      <a:pt x="289" y="117"/>
                      <a:pt x="298" y="117"/>
                    </a:cubicBezTo>
                    <a:cubicBezTo>
                      <a:pt x="340" y="117"/>
                      <a:pt x="381" y="132"/>
                      <a:pt x="411" y="162"/>
                    </a:cubicBezTo>
                    <a:cubicBezTo>
                      <a:pt x="463" y="236"/>
                      <a:pt x="492" y="324"/>
                      <a:pt x="492" y="412"/>
                    </a:cubicBezTo>
                    <a:cubicBezTo>
                      <a:pt x="492" y="446"/>
                      <a:pt x="520" y="468"/>
                      <a:pt x="549" y="468"/>
                    </a:cubicBezTo>
                    <a:cubicBezTo>
                      <a:pt x="569" y="468"/>
                      <a:pt x="590" y="458"/>
                      <a:pt x="602" y="434"/>
                    </a:cubicBezTo>
                    <a:cubicBezTo>
                      <a:pt x="631" y="346"/>
                      <a:pt x="697" y="265"/>
                      <a:pt x="785" y="214"/>
                    </a:cubicBezTo>
                    <a:cubicBezTo>
                      <a:pt x="805" y="207"/>
                      <a:pt x="825" y="204"/>
                      <a:pt x="845" y="204"/>
                    </a:cubicBezTo>
                    <a:cubicBezTo>
                      <a:pt x="869" y="204"/>
                      <a:pt x="893" y="209"/>
                      <a:pt x="917" y="221"/>
                    </a:cubicBezTo>
                    <a:cubicBezTo>
                      <a:pt x="947" y="236"/>
                      <a:pt x="969" y="258"/>
                      <a:pt x="976" y="287"/>
                    </a:cubicBezTo>
                    <a:cubicBezTo>
                      <a:pt x="983" y="368"/>
                      <a:pt x="961" y="456"/>
                      <a:pt x="917" y="529"/>
                    </a:cubicBezTo>
                    <a:cubicBezTo>
                      <a:pt x="903" y="558"/>
                      <a:pt x="910" y="588"/>
                      <a:pt x="939" y="602"/>
                    </a:cubicBezTo>
                    <a:cubicBezTo>
                      <a:pt x="947" y="610"/>
                      <a:pt x="954" y="610"/>
                      <a:pt x="969" y="610"/>
                    </a:cubicBezTo>
                    <a:cubicBezTo>
                      <a:pt x="973" y="611"/>
                      <a:pt x="976" y="612"/>
                      <a:pt x="980" y="612"/>
                    </a:cubicBezTo>
                    <a:cubicBezTo>
                      <a:pt x="998" y="612"/>
                      <a:pt x="1014" y="598"/>
                      <a:pt x="1020" y="580"/>
                    </a:cubicBezTo>
                    <a:cubicBezTo>
                      <a:pt x="1035" y="566"/>
                      <a:pt x="1130" y="390"/>
                      <a:pt x="1086" y="250"/>
                    </a:cubicBezTo>
                    <a:cubicBezTo>
                      <a:pt x="1064" y="192"/>
                      <a:pt x="1020" y="140"/>
                      <a:pt x="969" y="118"/>
                    </a:cubicBezTo>
                    <a:cubicBezTo>
                      <a:pt x="930" y="99"/>
                      <a:pt x="889" y="90"/>
                      <a:pt x="849" y="90"/>
                    </a:cubicBezTo>
                    <a:cubicBezTo>
                      <a:pt x="812" y="90"/>
                      <a:pt x="776" y="97"/>
                      <a:pt x="741" y="111"/>
                    </a:cubicBezTo>
                    <a:cubicBezTo>
                      <a:pt x="683" y="140"/>
                      <a:pt x="624" y="184"/>
                      <a:pt x="580" y="243"/>
                    </a:cubicBezTo>
                    <a:cubicBezTo>
                      <a:pt x="565" y="184"/>
                      <a:pt x="536" y="126"/>
                      <a:pt x="492" y="82"/>
                    </a:cubicBezTo>
                    <a:cubicBezTo>
                      <a:pt x="439" y="29"/>
                      <a:pt x="369" y="0"/>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7"/>
              <p:cNvSpPr/>
              <p:nvPr/>
            </p:nvSpPr>
            <p:spPr>
              <a:xfrm>
                <a:off x="5245350" y="877950"/>
                <a:ext cx="28250" cy="14725"/>
              </a:xfrm>
              <a:custGeom>
                <a:avLst/>
                <a:gdLst/>
                <a:ahLst/>
                <a:cxnLst/>
                <a:rect l="l" t="t" r="r" b="b"/>
                <a:pathLst>
                  <a:path w="1130" h="589" extrusionOk="0">
                    <a:moveTo>
                      <a:pt x="297" y="1"/>
                    </a:moveTo>
                    <a:cubicBezTo>
                      <a:pt x="286" y="1"/>
                      <a:pt x="276" y="1"/>
                      <a:pt x="265" y="2"/>
                    </a:cubicBezTo>
                    <a:cubicBezTo>
                      <a:pt x="199" y="2"/>
                      <a:pt x="133" y="39"/>
                      <a:pt x="89" y="98"/>
                    </a:cubicBezTo>
                    <a:cubicBezTo>
                      <a:pt x="1" y="222"/>
                      <a:pt x="52" y="428"/>
                      <a:pt x="60" y="457"/>
                    </a:cubicBezTo>
                    <a:cubicBezTo>
                      <a:pt x="62" y="479"/>
                      <a:pt x="82" y="489"/>
                      <a:pt x="104" y="489"/>
                    </a:cubicBezTo>
                    <a:cubicBezTo>
                      <a:pt x="140" y="489"/>
                      <a:pt x="180" y="464"/>
                      <a:pt x="162" y="428"/>
                    </a:cubicBezTo>
                    <a:cubicBezTo>
                      <a:pt x="140" y="340"/>
                      <a:pt x="147" y="244"/>
                      <a:pt x="184" y="156"/>
                    </a:cubicBezTo>
                    <a:cubicBezTo>
                      <a:pt x="206" y="127"/>
                      <a:pt x="235" y="112"/>
                      <a:pt x="272" y="112"/>
                    </a:cubicBezTo>
                    <a:cubicBezTo>
                      <a:pt x="281" y="111"/>
                      <a:pt x="289" y="110"/>
                      <a:pt x="298" y="110"/>
                    </a:cubicBezTo>
                    <a:cubicBezTo>
                      <a:pt x="340" y="110"/>
                      <a:pt x="381" y="126"/>
                      <a:pt x="411" y="156"/>
                    </a:cubicBezTo>
                    <a:cubicBezTo>
                      <a:pt x="470" y="222"/>
                      <a:pt x="499" y="310"/>
                      <a:pt x="499" y="406"/>
                    </a:cubicBezTo>
                    <a:cubicBezTo>
                      <a:pt x="499" y="428"/>
                      <a:pt x="514" y="457"/>
                      <a:pt x="543" y="457"/>
                    </a:cubicBezTo>
                    <a:cubicBezTo>
                      <a:pt x="548" y="458"/>
                      <a:pt x="553" y="459"/>
                      <a:pt x="558" y="459"/>
                    </a:cubicBezTo>
                    <a:cubicBezTo>
                      <a:pt x="580" y="459"/>
                      <a:pt x="597" y="445"/>
                      <a:pt x="609" y="420"/>
                    </a:cubicBezTo>
                    <a:cubicBezTo>
                      <a:pt x="639" y="332"/>
                      <a:pt x="705" y="252"/>
                      <a:pt x="793" y="200"/>
                    </a:cubicBezTo>
                    <a:cubicBezTo>
                      <a:pt x="811" y="193"/>
                      <a:pt x="833" y="189"/>
                      <a:pt x="856" y="189"/>
                    </a:cubicBezTo>
                    <a:cubicBezTo>
                      <a:pt x="879" y="189"/>
                      <a:pt x="903" y="193"/>
                      <a:pt x="925" y="200"/>
                    </a:cubicBezTo>
                    <a:cubicBezTo>
                      <a:pt x="954" y="208"/>
                      <a:pt x="976" y="230"/>
                      <a:pt x="983" y="259"/>
                    </a:cubicBezTo>
                    <a:cubicBezTo>
                      <a:pt x="998" y="347"/>
                      <a:pt x="976" y="435"/>
                      <a:pt x="932" y="508"/>
                    </a:cubicBezTo>
                    <a:cubicBezTo>
                      <a:pt x="917" y="538"/>
                      <a:pt x="925" y="567"/>
                      <a:pt x="954" y="582"/>
                    </a:cubicBezTo>
                    <a:cubicBezTo>
                      <a:pt x="961" y="589"/>
                      <a:pt x="969" y="589"/>
                      <a:pt x="983" y="589"/>
                    </a:cubicBezTo>
                    <a:cubicBezTo>
                      <a:pt x="998" y="589"/>
                      <a:pt x="1020" y="582"/>
                      <a:pt x="1027" y="567"/>
                    </a:cubicBezTo>
                    <a:cubicBezTo>
                      <a:pt x="1035" y="545"/>
                      <a:pt x="1130" y="369"/>
                      <a:pt x="1086" y="230"/>
                    </a:cubicBezTo>
                    <a:cubicBezTo>
                      <a:pt x="1064" y="171"/>
                      <a:pt x="1020" y="127"/>
                      <a:pt x="961" y="105"/>
                    </a:cubicBezTo>
                    <a:cubicBezTo>
                      <a:pt x="928" y="87"/>
                      <a:pt x="892" y="77"/>
                      <a:pt x="854" y="77"/>
                    </a:cubicBezTo>
                    <a:cubicBezTo>
                      <a:pt x="817" y="77"/>
                      <a:pt x="778" y="87"/>
                      <a:pt x="741" y="105"/>
                    </a:cubicBezTo>
                    <a:cubicBezTo>
                      <a:pt x="675" y="134"/>
                      <a:pt x="624" y="178"/>
                      <a:pt x="580" y="237"/>
                    </a:cubicBezTo>
                    <a:cubicBezTo>
                      <a:pt x="565" y="178"/>
                      <a:pt x="536" y="120"/>
                      <a:pt x="492" y="76"/>
                    </a:cubicBezTo>
                    <a:cubicBezTo>
                      <a:pt x="441" y="24"/>
                      <a:pt x="372" y="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7"/>
              <p:cNvSpPr/>
              <p:nvPr/>
            </p:nvSpPr>
            <p:spPr>
              <a:xfrm>
                <a:off x="5201725" y="797950"/>
                <a:ext cx="28450" cy="13900"/>
              </a:xfrm>
              <a:custGeom>
                <a:avLst/>
                <a:gdLst/>
                <a:ahLst/>
                <a:cxnLst/>
                <a:rect l="l" t="t" r="r" b="b"/>
                <a:pathLst>
                  <a:path w="1138" h="556" extrusionOk="0">
                    <a:moveTo>
                      <a:pt x="869" y="0"/>
                    </a:moveTo>
                    <a:cubicBezTo>
                      <a:pt x="812" y="0"/>
                      <a:pt x="754" y="17"/>
                      <a:pt x="705" y="50"/>
                    </a:cubicBezTo>
                    <a:cubicBezTo>
                      <a:pt x="646" y="86"/>
                      <a:pt x="602" y="145"/>
                      <a:pt x="573" y="211"/>
                    </a:cubicBezTo>
                    <a:cubicBezTo>
                      <a:pt x="551" y="152"/>
                      <a:pt x="507" y="108"/>
                      <a:pt x="455" y="72"/>
                    </a:cubicBezTo>
                    <a:cubicBezTo>
                      <a:pt x="408" y="43"/>
                      <a:pt x="358" y="27"/>
                      <a:pt x="306" y="27"/>
                    </a:cubicBezTo>
                    <a:cubicBezTo>
                      <a:pt x="278" y="27"/>
                      <a:pt x="249" y="32"/>
                      <a:pt x="221" y="42"/>
                    </a:cubicBezTo>
                    <a:cubicBezTo>
                      <a:pt x="155" y="57"/>
                      <a:pt x="96" y="101"/>
                      <a:pt x="67" y="167"/>
                    </a:cubicBezTo>
                    <a:cubicBezTo>
                      <a:pt x="1" y="306"/>
                      <a:pt x="89" y="504"/>
                      <a:pt x="104" y="526"/>
                    </a:cubicBezTo>
                    <a:cubicBezTo>
                      <a:pt x="111" y="541"/>
                      <a:pt x="126" y="556"/>
                      <a:pt x="148" y="556"/>
                    </a:cubicBezTo>
                    <a:cubicBezTo>
                      <a:pt x="155" y="556"/>
                      <a:pt x="162" y="556"/>
                      <a:pt x="170" y="548"/>
                    </a:cubicBezTo>
                    <a:cubicBezTo>
                      <a:pt x="199" y="541"/>
                      <a:pt x="214" y="504"/>
                      <a:pt x="199" y="475"/>
                    </a:cubicBezTo>
                    <a:cubicBezTo>
                      <a:pt x="155" y="394"/>
                      <a:pt x="140" y="299"/>
                      <a:pt x="162" y="211"/>
                    </a:cubicBezTo>
                    <a:cubicBezTo>
                      <a:pt x="177" y="182"/>
                      <a:pt x="214" y="152"/>
                      <a:pt x="250" y="145"/>
                    </a:cubicBezTo>
                    <a:cubicBezTo>
                      <a:pt x="265" y="140"/>
                      <a:pt x="280" y="138"/>
                      <a:pt x="296" y="138"/>
                    </a:cubicBezTo>
                    <a:cubicBezTo>
                      <a:pt x="328" y="138"/>
                      <a:pt x="360" y="147"/>
                      <a:pt x="389" y="167"/>
                    </a:cubicBezTo>
                    <a:cubicBezTo>
                      <a:pt x="463" y="218"/>
                      <a:pt x="507" y="299"/>
                      <a:pt x="521" y="394"/>
                    </a:cubicBezTo>
                    <a:cubicBezTo>
                      <a:pt x="529" y="416"/>
                      <a:pt x="551" y="438"/>
                      <a:pt x="573" y="438"/>
                    </a:cubicBezTo>
                    <a:cubicBezTo>
                      <a:pt x="602" y="438"/>
                      <a:pt x="624" y="416"/>
                      <a:pt x="631" y="387"/>
                    </a:cubicBezTo>
                    <a:cubicBezTo>
                      <a:pt x="646" y="292"/>
                      <a:pt x="690" y="204"/>
                      <a:pt x="763" y="138"/>
                    </a:cubicBezTo>
                    <a:cubicBezTo>
                      <a:pt x="793" y="118"/>
                      <a:pt x="822" y="108"/>
                      <a:pt x="851" y="108"/>
                    </a:cubicBezTo>
                    <a:cubicBezTo>
                      <a:pt x="866" y="108"/>
                      <a:pt x="881" y="111"/>
                      <a:pt x="895" y="116"/>
                    </a:cubicBezTo>
                    <a:cubicBezTo>
                      <a:pt x="925" y="123"/>
                      <a:pt x="954" y="138"/>
                      <a:pt x="969" y="160"/>
                    </a:cubicBezTo>
                    <a:cubicBezTo>
                      <a:pt x="998" y="240"/>
                      <a:pt x="998" y="336"/>
                      <a:pt x="969" y="416"/>
                    </a:cubicBezTo>
                    <a:cubicBezTo>
                      <a:pt x="960" y="456"/>
                      <a:pt x="991" y="483"/>
                      <a:pt x="1022" y="483"/>
                    </a:cubicBezTo>
                    <a:cubicBezTo>
                      <a:pt x="1043" y="483"/>
                      <a:pt x="1063" y="472"/>
                      <a:pt x="1071" y="446"/>
                    </a:cubicBezTo>
                    <a:cubicBezTo>
                      <a:pt x="1079" y="431"/>
                      <a:pt x="1137" y="233"/>
                      <a:pt x="1064" y="108"/>
                    </a:cubicBezTo>
                    <a:cubicBezTo>
                      <a:pt x="1035" y="57"/>
                      <a:pt x="983" y="20"/>
                      <a:pt x="925" y="6"/>
                    </a:cubicBezTo>
                    <a:cubicBezTo>
                      <a:pt x="906" y="2"/>
                      <a:pt x="888" y="0"/>
                      <a:pt x="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7"/>
              <p:cNvSpPr/>
              <p:nvPr/>
            </p:nvSpPr>
            <p:spPr>
              <a:xfrm>
                <a:off x="5262600" y="823500"/>
                <a:ext cx="20350" cy="13450"/>
              </a:xfrm>
              <a:custGeom>
                <a:avLst/>
                <a:gdLst/>
                <a:ahLst/>
                <a:cxnLst/>
                <a:rect l="l" t="t" r="r" b="b"/>
                <a:pathLst>
                  <a:path w="814" h="538" extrusionOk="0">
                    <a:moveTo>
                      <a:pt x="207" y="1"/>
                    </a:moveTo>
                    <a:cubicBezTo>
                      <a:pt x="160" y="1"/>
                      <a:pt x="118" y="17"/>
                      <a:pt x="81" y="54"/>
                    </a:cubicBezTo>
                    <a:cubicBezTo>
                      <a:pt x="29" y="127"/>
                      <a:pt x="0" y="223"/>
                      <a:pt x="15" y="318"/>
                    </a:cubicBezTo>
                    <a:cubicBezTo>
                      <a:pt x="15" y="347"/>
                      <a:pt x="44" y="369"/>
                      <a:pt x="73" y="369"/>
                    </a:cubicBezTo>
                    <a:cubicBezTo>
                      <a:pt x="103" y="362"/>
                      <a:pt x="125" y="340"/>
                      <a:pt x="125" y="303"/>
                    </a:cubicBezTo>
                    <a:cubicBezTo>
                      <a:pt x="117" y="245"/>
                      <a:pt x="132" y="186"/>
                      <a:pt x="161" y="127"/>
                    </a:cubicBezTo>
                    <a:cubicBezTo>
                      <a:pt x="172" y="117"/>
                      <a:pt x="187" y="110"/>
                      <a:pt x="202" y="110"/>
                    </a:cubicBezTo>
                    <a:cubicBezTo>
                      <a:pt x="208" y="110"/>
                      <a:pt x="214" y="111"/>
                      <a:pt x="220" y="113"/>
                    </a:cubicBezTo>
                    <a:cubicBezTo>
                      <a:pt x="257" y="113"/>
                      <a:pt x="293" y="127"/>
                      <a:pt x="315" y="157"/>
                    </a:cubicBezTo>
                    <a:cubicBezTo>
                      <a:pt x="345" y="208"/>
                      <a:pt x="359" y="267"/>
                      <a:pt x="359" y="325"/>
                    </a:cubicBezTo>
                    <a:cubicBezTo>
                      <a:pt x="352" y="347"/>
                      <a:pt x="367" y="369"/>
                      <a:pt x="396" y="384"/>
                    </a:cubicBezTo>
                    <a:cubicBezTo>
                      <a:pt x="418" y="384"/>
                      <a:pt x="447" y="377"/>
                      <a:pt x="462" y="355"/>
                    </a:cubicBezTo>
                    <a:cubicBezTo>
                      <a:pt x="484" y="296"/>
                      <a:pt x="528" y="259"/>
                      <a:pt x="587" y="230"/>
                    </a:cubicBezTo>
                    <a:cubicBezTo>
                      <a:pt x="594" y="228"/>
                      <a:pt x="601" y="227"/>
                      <a:pt x="608" y="227"/>
                    </a:cubicBezTo>
                    <a:cubicBezTo>
                      <a:pt x="630" y="227"/>
                      <a:pt x="651" y="236"/>
                      <a:pt x="667" y="252"/>
                    </a:cubicBezTo>
                    <a:cubicBezTo>
                      <a:pt x="682" y="259"/>
                      <a:pt x="697" y="274"/>
                      <a:pt x="697" y="289"/>
                    </a:cubicBezTo>
                    <a:cubicBezTo>
                      <a:pt x="697" y="347"/>
                      <a:pt x="675" y="406"/>
                      <a:pt x="638" y="450"/>
                    </a:cubicBezTo>
                    <a:cubicBezTo>
                      <a:pt x="616" y="472"/>
                      <a:pt x="623" y="509"/>
                      <a:pt x="645" y="523"/>
                    </a:cubicBezTo>
                    <a:cubicBezTo>
                      <a:pt x="653" y="531"/>
                      <a:pt x="667" y="538"/>
                      <a:pt x="682" y="538"/>
                    </a:cubicBezTo>
                    <a:cubicBezTo>
                      <a:pt x="697" y="538"/>
                      <a:pt x="711" y="531"/>
                      <a:pt x="726" y="516"/>
                    </a:cubicBezTo>
                    <a:cubicBezTo>
                      <a:pt x="785" y="450"/>
                      <a:pt x="814" y="362"/>
                      <a:pt x="807" y="267"/>
                    </a:cubicBezTo>
                    <a:cubicBezTo>
                      <a:pt x="799" y="223"/>
                      <a:pt x="770" y="179"/>
                      <a:pt x="726" y="157"/>
                    </a:cubicBezTo>
                    <a:cubicBezTo>
                      <a:pt x="691" y="132"/>
                      <a:pt x="652" y="120"/>
                      <a:pt x="613" y="120"/>
                    </a:cubicBezTo>
                    <a:cubicBezTo>
                      <a:pt x="594" y="120"/>
                      <a:pt x="576" y="123"/>
                      <a:pt x="557" y="127"/>
                    </a:cubicBezTo>
                    <a:cubicBezTo>
                      <a:pt x="513" y="135"/>
                      <a:pt x="484" y="157"/>
                      <a:pt x="455" y="186"/>
                    </a:cubicBezTo>
                    <a:cubicBezTo>
                      <a:pt x="440" y="149"/>
                      <a:pt x="425" y="113"/>
                      <a:pt x="403" y="83"/>
                    </a:cubicBezTo>
                    <a:cubicBezTo>
                      <a:pt x="359" y="32"/>
                      <a:pt x="301" y="3"/>
                      <a:pt x="235" y="3"/>
                    </a:cubicBezTo>
                    <a:cubicBezTo>
                      <a:pt x="225" y="2"/>
                      <a:pt x="216" y="1"/>
                      <a:pt x="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7"/>
              <p:cNvSpPr/>
              <p:nvPr/>
            </p:nvSpPr>
            <p:spPr>
              <a:xfrm>
                <a:off x="5302725" y="852975"/>
                <a:ext cx="11950" cy="11000"/>
              </a:xfrm>
              <a:custGeom>
                <a:avLst/>
                <a:gdLst/>
                <a:ahLst/>
                <a:cxnLst/>
                <a:rect l="l" t="t" r="r" b="b"/>
                <a:pathLst>
                  <a:path w="478" h="440" extrusionOk="0">
                    <a:moveTo>
                      <a:pt x="328" y="0"/>
                    </a:moveTo>
                    <a:cubicBezTo>
                      <a:pt x="222" y="0"/>
                      <a:pt x="139" y="79"/>
                      <a:pt x="67" y="158"/>
                    </a:cubicBezTo>
                    <a:cubicBezTo>
                      <a:pt x="30" y="195"/>
                      <a:pt x="8" y="239"/>
                      <a:pt x="1" y="290"/>
                    </a:cubicBezTo>
                    <a:cubicBezTo>
                      <a:pt x="1" y="341"/>
                      <a:pt x="23" y="385"/>
                      <a:pt x="67" y="415"/>
                    </a:cubicBezTo>
                    <a:cubicBezTo>
                      <a:pt x="92" y="432"/>
                      <a:pt x="121" y="439"/>
                      <a:pt x="149" y="439"/>
                    </a:cubicBezTo>
                    <a:cubicBezTo>
                      <a:pt x="168" y="439"/>
                      <a:pt x="188" y="435"/>
                      <a:pt x="206" y="429"/>
                    </a:cubicBezTo>
                    <a:cubicBezTo>
                      <a:pt x="243" y="407"/>
                      <a:pt x="272" y="385"/>
                      <a:pt x="294" y="349"/>
                    </a:cubicBezTo>
                    <a:lnTo>
                      <a:pt x="419" y="217"/>
                    </a:lnTo>
                    <a:cubicBezTo>
                      <a:pt x="448" y="187"/>
                      <a:pt x="470" y="151"/>
                      <a:pt x="477" y="107"/>
                    </a:cubicBezTo>
                    <a:cubicBezTo>
                      <a:pt x="470" y="63"/>
                      <a:pt x="441" y="26"/>
                      <a:pt x="397" y="12"/>
                    </a:cubicBezTo>
                    <a:cubicBezTo>
                      <a:pt x="373" y="4"/>
                      <a:pt x="350"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7"/>
              <p:cNvSpPr/>
              <p:nvPr/>
            </p:nvSpPr>
            <p:spPr>
              <a:xfrm>
                <a:off x="5215575" y="825450"/>
                <a:ext cx="9825" cy="10275"/>
              </a:xfrm>
              <a:custGeom>
                <a:avLst/>
                <a:gdLst/>
                <a:ahLst/>
                <a:cxnLst/>
                <a:rect l="l" t="t" r="r" b="b"/>
                <a:pathLst>
                  <a:path w="393" h="411" extrusionOk="0">
                    <a:moveTo>
                      <a:pt x="120" y="1"/>
                    </a:moveTo>
                    <a:cubicBezTo>
                      <a:pt x="60" y="1"/>
                      <a:pt x="1" y="20"/>
                      <a:pt x="19" y="79"/>
                    </a:cubicBezTo>
                    <a:cubicBezTo>
                      <a:pt x="33" y="123"/>
                      <a:pt x="70" y="159"/>
                      <a:pt x="92" y="203"/>
                    </a:cubicBezTo>
                    <a:cubicBezTo>
                      <a:pt x="107" y="255"/>
                      <a:pt x="129" y="306"/>
                      <a:pt x="165" y="350"/>
                    </a:cubicBezTo>
                    <a:cubicBezTo>
                      <a:pt x="191" y="388"/>
                      <a:pt x="239" y="410"/>
                      <a:pt x="285" y="410"/>
                    </a:cubicBezTo>
                    <a:cubicBezTo>
                      <a:pt x="292" y="410"/>
                      <a:pt x="298" y="410"/>
                      <a:pt x="305" y="409"/>
                    </a:cubicBezTo>
                    <a:cubicBezTo>
                      <a:pt x="356" y="379"/>
                      <a:pt x="393" y="321"/>
                      <a:pt x="378" y="262"/>
                    </a:cubicBezTo>
                    <a:cubicBezTo>
                      <a:pt x="371" y="203"/>
                      <a:pt x="341" y="152"/>
                      <a:pt x="305" y="108"/>
                    </a:cubicBezTo>
                    <a:cubicBezTo>
                      <a:pt x="283" y="71"/>
                      <a:pt x="253" y="42"/>
                      <a:pt x="217" y="20"/>
                    </a:cubicBezTo>
                    <a:cubicBezTo>
                      <a:pt x="197" y="9"/>
                      <a:pt x="158" y="1"/>
                      <a:pt x="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7"/>
              <p:cNvSpPr/>
              <p:nvPr/>
            </p:nvSpPr>
            <p:spPr>
              <a:xfrm>
                <a:off x="5251600" y="855575"/>
                <a:ext cx="7950" cy="6500"/>
              </a:xfrm>
              <a:custGeom>
                <a:avLst/>
                <a:gdLst/>
                <a:ahLst/>
                <a:cxnLst/>
                <a:rect l="l" t="t" r="r" b="b"/>
                <a:pathLst>
                  <a:path w="318" h="260" extrusionOk="0">
                    <a:moveTo>
                      <a:pt x="155" y="1"/>
                    </a:moveTo>
                    <a:cubicBezTo>
                      <a:pt x="133" y="1"/>
                      <a:pt x="112" y="6"/>
                      <a:pt x="95" y="17"/>
                    </a:cubicBezTo>
                    <a:cubicBezTo>
                      <a:pt x="24" y="75"/>
                      <a:pt x="1" y="260"/>
                      <a:pt x="118" y="260"/>
                    </a:cubicBezTo>
                    <a:cubicBezTo>
                      <a:pt x="120" y="260"/>
                      <a:pt x="122" y="260"/>
                      <a:pt x="125" y="259"/>
                    </a:cubicBezTo>
                    <a:cubicBezTo>
                      <a:pt x="147" y="259"/>
                      <a:pt x="176" y="252"/>
                      <a:pt x="198" y="237"/>
                    </a:cubicBezTo>
                    <a:cubicBezTo>
                      <a:pt x="242" y="215"/>
                      <a:pt x="293" y="186"/>
                      <a:pt x="301" y="135"/>
                    </a:cubicBezTo>
                    <a:cubicBezTo>
                      <a:pt x="318" y="61"/>
                      <a:pt x="230"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7"/>
              <p:cNvSpPr/>
              <p:nvPr/>
            </p:nvSpPr>
            <p:spPr>
              <a:xfrm>
                <a:off x="5242425" y="797625"/>
                <a:ext cx="7175" cy="4800"/>
              </a:xfrm>
              <a:custGeom>
                <a:avLst/>
                <a:gdLst/>
                <a:ahLst/>
                <a:cxnLst/>
                <a:rect l="l" t="t" r="r" b="b"/>
                <a:pathLst>
                  <a:path w="287" h="192" extrusionOk="0">
                    <a:moveTo>
                      <a:pt x="102" y="0"/>
                    </a:moveTo>
                    <a:cubicBezTo>
                      <a:pt x="67" y="0"/>
                      <a:pt x="30" y="8"/>
                      <a:pt x="15" y="33"/>
                    </a:cubicBezTo>
                    <a:cubicBezTo>
                      <a:pt x="1" y="55"/>
                      <a:pt x="8" y="85"/>
                      <a:pt x="23" y="99"/>
                    </a:cubicBezTo>
                    <a:cubicBezTo>
                      <a:pt x="30" y="114"/>
                      <a:pt x="45" y="121"/>
                      <a:pt x="67" y="129"/>
                    </a:cubicBezTo>
                    <a:lnTo>
                      <a:pt x="177" y="180"/>
                    </a:lnTo>
                    <a:cubicBezTo>
                      <a:pt x="194" y="184"/>
                      <a:pt x="215" y="192"/>
                      <a:pt x="233" y="192"/>
                    </a:cubicBezTo>
                    <a:cubicBezTo>
                      <a:pt x="245" y="192"/>
                      <a:pt x="256" y="189"/>
                      <a:pt x="264" y="180"/>
                    </a:cubicBezTo>
                    <a:cubicBezTo>
                      <a:pt x="286" y="158"/>
                      <a:pt x="286" y="121"/>
                      <a:pt x="272" y="99"/>
                    </a:cubicBezTo>
                    <a:cubicBezTo>
                      <a:pt x="242" y="48"/>
                      <a:pt x="199" y="11"/>
                      <a:pt x="147" y="4"/>
                    </a:cubicBezTo>
                    <a:cubicBezTo>
                      <a:pt x="134" y="2"/>
                      <a:pt x="118" y="0"/>
                      <a:pt x="102" y="0"/>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7"/>
              <p:cNvSpPr/>
              <p:nvPr/>
            </p:nvSpPr>
            <p:spPr>
              <a:xfrm>
                <a:off x="5228500" y="718600"/>
                <a:ext cx="140975" cy="106900"/>
              </a:xfrm>
              <a:custGeom>
                <a:avLst/>
                <a:gdLst/>
                <a:ahLst/>
                <a:cxnLst/>
                <a:rect l="l" t="t" r="r" b="b"/>
                <a:pathLst>
                  <a:path w="5639" h="4276" extrusionOk="0">
                    <a:moveTo>
                      <a:pt x="2241" y="0"/>
                    </a:moveTo>
                    <a:cubicBezTo>
                      <a:pt x="1421" y="0"/>
                      <a:pt x="845" y="176"/>
                      <a:pt x="0" y="240"/>
                    </a:cubicBezTo>
                    <a:cubicBezTo>
                      <a:pt x="975" y="995"/>
                      <a:pt x="3366" y="3114"/>
                      <a:pt x="2200" y="4250"/>
                    </a:cubicBezTo>
                    <a:cubicBezTo>
                      <a:pt x="2268" y="4268"/>
                      <a:pt x="2362" y="4276"/>
                      <a:pt x="2471" y="4276"/>
                    </a:cubicBezTo>
                    <a:cubicBezTo>
                      <a:pt x="2901" y="4276"/>
                      <a:pt x="3583" y="4154"/>
                      <a:pt x="4003" y="4037"/>
                    </a:cubicBezTo>
                    <a:cubicBezTo>
                      <a:pt x="5169" y="3708"/>
                      <a:pt x="5638" y="2322"/>
                      <a:pt x="4920" y="1347"/>
                    </a:cubicBezTo>
                    <a:cubicBezTo>
                      <a:pt x="4693" y="1039"/>
                      <a:pt x="4414" y="767"/>
                      <a:pt x="4106" y="540"/>
                    </a:cubicBezTo>
                    <a:cubicBezTo>
                      <a:pt x="3666" y="232"/>
                      <a:pt x="3153" y="49"/>
                      <a:pt x="2618" y="12"/>
                    </a:cubicBezTo>
                    <a:cubicBezTo>
                      <a:pt x="2486" y="4"/>
                      <a:pt x="2361" y="0"/>
                      <a:pt x="2241" y="0"/>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7"/>
              <p:cNvSpPr/>
              <p:nvPr/>
            </p:nvSpPr>
            <p:spPr>
              <a:xfrm>
                <a:off x="5205400" y="724175"/>
                <a:ext cx="161875" cy="101425"/>
              </a:xfrm>
              <a:custGeom>
                <a:avLst/>
                <a:gdLst/>
                <a:ahLst/>
                <a:cxnLst/>
                <a:rect l="l" t="t" r="r" b="b"/>
                <a:pathLst>
                  <a:path w="6475" h="4057" extrusionOk="0">
                    <a:moveTo>
                      <a:pt x="1067" y="1"/>
                    </a:moveTo>
                    <a:cubicBezTo>
                      <a:pt x="656" y="1"/>
                      <a:pt x="271" y="266"/>
                      <a:pt x="147" y="684"/>
                    </a:cubicBezTo>
                    <a:cubicBezTo>
                      <a:pt x="67" y="933"/>
                      <a:pt x="23" y="1190"/>
                      <a:pt x="8" y="1454"/>
                    </a:cubicBezTo>
                    <a:cubicBezTo>
                      <a:pt x="1" y="1710"/>
                      <a:pt x="96" y="1960"/>
                      <a:pt x="272" y="2150"/>
                    </a:cubicBezTo>
                    <a:cubicBezTo>
                      <a:pt x="983" y="2905"/>
                      <a:pt x="1833" y="3507"/>
                      <a:pt x="2779" y="3939"/>
                    </a:cubicBezTo>
                    <a:cubicBezTo>
                      <a:pt x="2882" y="3990"/>
                      <a:pt x="2999" y="4020"/>
                      <a:pt x="3124" y="4027"/>
                    </a:cubicBezTo>
                    <a:cubicBezTo>
                      <a:pt x="3196" y="4047"/>
                      <a:pt x="3296" y="4056"/>
                      <a:pt x="3413" y="4056"/>
                    </a:cubicBezTo>
                    <a:cubicBezTo>
                      <a:pt x="3844" y="4056"/>
                      <a:pt x="4513" y="3935"/>
                      <a:pt x="4927" y="3814"/>
                    </a:cubicBezTo>
                    <a:cubicBezTo>
                      <a:pt x="5947" y="3529"/>
                      <a:pt x="6474" y="2392"/>
                      <a:pt x="6027" y="1424"/>
                    </a:cubicBezTo>
                    <a:lnTo>
                      <a:pt x="6027" y="1424"/>
                    </a:lnTo>
                    <a:cubicBezTo>
                      <a:pt x="5844" y="1967"/>
                      <a:pt x="5404" y="2385"/>
                      <a:pt x="4854" y="2539"/>
                    </a:cubicBezTo>
                    <a:lnTo>
                      <a:pt x="4752" y="2561"/>
                    </a:lnTo>
                    <a:cubicBezTo>
                      <a:pt x="4706" y="2572"/>
                      <a:pt x="4661" y="2577"/>
                      <a:pt x="4616" y="2577"/>
                    </a:cubicBezTo>
                    <a:cubicBezTo>
                      <a:pt x="4421" y="2577"/>
                      <a:pt x="4237" y="2477"/>
                      <a:pt x="4136" y="2304"/>
                    </a:cubicBezTo>
                    <a:cubicBezTo>
                      <a:pt x="4121" y="2282"/>
                      <a:pt x="4106" y="2260"/>
                      <a:pt x="4084" y="2238"/>
                    </a:cubicBezTo>
                    <a:cubicBezTo>
                      <a:pt x="3314" y="1234"/>
                      <a:pt x="2442" y="493"/>
                      <a:pt x="1438" y="75"/>
                    </a:cubicBezTo>
                    <a:cubicBezTo>
                      <a:pt x="1316" y="25"/>
                      <a:pt x="1190" y="1"/>
                      <a:pt x="1067" y="1"/>
                    </a:cubicBezTo>
                    <a:close/>
                  </a:path>
                </a:pathLst>
              </a:custGeom>
              <a:solidFill>
                <a:srgbClr val="E09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7"/>
              <p:cNvSpPr/>
              <p:nvPr/>
            </p:nvSpPr>
            <p:spPr>
              <a:xfrm>
                <a:off x="5216775" y="735275"/>
                <a:ext cx="84325" cy="84775"/>
              </a:xfrm>
              <a:custGeom>
                <a:avLst/>
                <a:gdLst/>
                <a:ahLst/>
                <a:cxnLst/>
                <a:rect l="l" t="t" r="r" b="b"/>
                <a:pathLst>
                  <a:path w="3373" h="3391" extrusionOk="0">
                    <a:moveTo>
                      <a:pt x="851" y="1"/>
                    </a:moveTo>
                    <a:cubicBezTo>
                      <a:pt x="527" y="1"/>
                      <a:pt x="227" y="211"/>
                      <a:pt x="125" y="540"/>
                    </a:cubicBezTo>
                    <a:cubicBezTo>
                      <a:pt x="37" y="900"/>
                      <a:pt x="0" y="1266"/>
                      <a:pt x="29" y="1633"/>
                    </a:cubicBezTo>
                    <a:cubicBezTo>
                      <a:pt x="37" y="1809"/>
                      <a:pt x="44" y="1992"/>
                      <a:pt x="59" y="2168"/>
                    </a:cubicBezTo>
                    <a:cubicBezTo>
                      <a:pt x="73" y="2417"/>
                      <a:pt x="103" y="2762"/>
                      <a:pt x="323" y="2916"/>
                    </a:cubicBezTo>
                    <a:cubicBezTo>
                      <a:pt x="388" y="2965"/>
                      <a:pt x="468" y="2993"/>
                      <a:pt x="550" y="2993"/>
                    </a:cubicBezTo>
                    <a:cubicBezTo>
                      <a:pt x="580" y="2993"/>
                      <a:pt x="609" y="2990"/>
                      <a:pt x="638" y="2982"/>
                    </a:cubicBezTo>
                    <a:cubicBezTo>
                      <a:pt x="726" y="2953"/>
                      <a:pt x="814" y="2909"/>
                      <a:pt x="902" y="2865"/>
                    </a:cubicBezTo>
                    <a:cubicBezTo>
                      <a:pt x="952" y="2841"/>
                      <a:pt x="995" y="2831"/>
                      <a:pt x="1034" y="2831"/>
                    </a:cubicBezTo>
                    <a:cubicBezTo>
                      <a:pt x="1167" y="2831"/>
                      <a:pt x="1249" y="2949"/>
                      <a:pt x="1356" y="3063"/>
                    </a:cubicBezTo>
                    <a:cubicBezTo>
                      <a:pt x="1496" y="3209"/>
                      <a:pt x="1694" y="3238"/>
                      <a:pt x="1870" y="3290"/>
                    </a:cubicBezTo>
                    <a:cubicBezTo>
                      <a:pt x="2039" y="3331"/>
                      <a:pt x="2214" y="3390"/>
                      <a:pt x="2389" y="3390"/>
                    </a:cubicBezTo>
                    <a:cubicBezTo>
                      <a:pt x="2434" y="3390"/>
                      <a:pt x="2478" y="3387"/>
                      <a:pt x="2522" y="3378"/>
                    </a:cubicBezTo>
                    <a:cubicBezTo>
                      <a:pt x="2808" y="3319"/>
                      <a:pt x="3043" y="3121"/>
                      <a:pt x="3145" y="2857"/>
                    </a:cubicBezTo>
                    <a:cubicBezTo>
                      <a:pt x="3189" y="2755"/>
                      <a:pt x="3226" y="2659"/>
                      <a:pt x="3270" y="2557"/>
                    </a:cubicBezTo>
                    <a:cubicBezTo>
                      <a:pt x="3314" y="2461"/>
                      <a:pt x="3351" y="2366"/>
                      <a:pt x="3365" y="2263"/>
                    </a:cubicBezTo>
                    <a:cubicBezTo>
                      <a:pt x="3373" y="2073"/>
                      <a:pt x="3321" y="1889"/>
                      <a:pt x="3211" y="1743"/>
                    </a:cubicBezTo>
                    <a:cubicBezTo>
                      <a:pt x="2603" y="966"/>
                      <a:pt x="1928" y="379"/>
                      <a:pt x="1137" y="56"/>
                    </a:cubicBezTo>
                    <a:cubicBezTo>
                      <a:pt x="1042" y="18"/>
                      <a:pt x="946" y="1"/>
                      <a:pt x="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7"/>
              <p:cNvSpPr/>
              <p:nvPr/>
            </p:nvSpPr>
            <p:spPr>
              <a:xfrm>
                <a:off x="5303525" y="755950"/>
                <a:ext cx="22500" cy="21750"/>
              </a:xfrm>
              <a:custGeom>
                <a:avLst/>
                <a:gdLst/>
                <a:ahLst/>
                <a:cxnLst/>
                <a:rect l="l" t="t" r="r" b="b"/>
                <a:pathLst>
                  <a:path w="900" h="870" extrusionOk="0">
                    <a:moveTo>
                      <a:pt x="271" y="1"/>
                    </a:moveTo>
                    <a:cubicBezTo>
                      <a:pt x="248" y="1"/>
                      <a:pt x="225" y="5"/>
                      <a:pt x="203" y="14"/>
                    </a:cubicBezTo>
                    <a:cubicBezTo>
                      <a:pt x="108" y="65"/>
                      <a:pt x="42" y="153"/>
                      <a:pt x="5" y="256"/>
                    </a:cubicBezTo>
                    <a:cubicBezTo>
                      <a:pt x="1" y="290"/>
                      <a:pt x="27" y="311"/>
                      <a:pt x="55" y="311"/>
                    </a:cubicBezTo>
                    <a:cubicBezTo>
                      <a:pt x="69" y="311"/>
                      <a:pt x="83" y="305"/>
                      <a:pt x="93" y="293"/>
                    </a:cubicBezTo>
                    <a:cubicBezTo>
                      <a:pt x="115" y="249"/>
                      <a:pt x="167" y="139"/>
                      <a:pt x="240" y="109"/>
                    </a:cubicBezTo>
                    <a:cubicBezTo>
                      <a:pt x="248" y="104"/>
                      <a:pt x="258" y="101"/>
                      <a:pt x="268" y="101"/>
                    </a:cubicBezTo>
                    <a:cubicBezTo>
                      <a:pt x="283" y="101"/>
                      <a:pt x="300" y="108"/>
                      <a:pt x="313" y="117"/>
                    </a:cubicBezTo>
                    <a:cubicBezTo>
                      <a:pt x="357" y="131"/>
                      <a:pt x="387" y="161"/>
                      <a:pt x="394" y="205"/>
                    </a:cubicBezTo>
                    <a:cubicBezTo>
                      <a:pt x="409" y="293"/>
                      <a:pt x="394" y="381"/>
                      <a:pt x="350" y="461"/>
                    </a:cubicBezTo>
                    <a:cubicBezTo>
                      <a:pt x="335" y="483"/>
                      <a:pt x="343" y="513"/>
                      <a:pt x="357" y="527"/>
                    </a:cubicBezTo>
                    <a:cubicBezTo>
                      <a:pt x="368" y="535"/>
                      <a:pt x="381" y="538"/>
                      <a:pt x="393" y="538"/>
                    </a:cubicBezTo>
                    <a:cubicBezTo>
                      <a:pt x="405" y="538"/>
                      <a:pt x="416" y="535"/>
                      <a:pt x="423" y="527"/>
                    </a:cubicBezTo>
                    <a:cubicBezTo>
                      <a:pt x="489" y="469"/>
                      <a:pt x="570" y="439"/>
                      <a:pt x="651" y="439"/>
                    </a:cubicBezTo>
                    <a:cubicBezTo>
                      <a:pt x="695" y="447"/>
                      <a:pt x="739" y="469"/>
                      <a:pt x="761" y="513"/>
                    </a:cubicBezTo>
                    <a:cubicBezTo>
                      <a:pt x="783" y="535"/>
                      <a:pt x="790" y="571"/>
                      <a:pt x="783" y="601"/>
                    </a:cubicBezTo>
                    <a:cubicBezTo>
                      <a:pt x="761" y="681"/>
                      <a:pt x="651" y="747"/>
                      <a:pt x="607" y="769"/>
                    </a:cubicBezTo>
                    <a:cubicBezTo>
                      <a:pt x="585" y="784"/>
                      <a:pt x="570" y="813"/>
                      <a:pt x="585" y="835"/>
                    </a:cubicBezTo>
                    <a:cubicBezTo>
                      <a:pt x="592" y="850"/>
                      <a:pt x="607" y="864"/>
                      <a:pt x="621" y="864"/>
                    </a:cubicBezTo>
                    <a:cubicBezTo>
                      <a:pt x="629" y="868"/>
                      <a:pt x="634" y="870"/>
                      <a:pt x="640" y="870"/>
                    </a:cubicBezTo>
                    <a:cubicBezTo>
                      <a:pt x="645" y="870"/>
                      <a:pt x="651" y="868"/>
                      <a:pt x="658" y="864"/>
                    </a:cubicBezTo>
                    <a:cubicBezTo>
                      <a:pt x="680" y="857"/>
                      <a:pt x="856" y="769"/>
                      <a:pt x="885" y="630"/>
                    </a:cubicBezTo>
                    <a:cubicBezTo>
                      <a:pt x="900" y="571"/>
                      <a:pt x="885" y="505"/>
                      <a:pt x="849" y="454"/>
                    </a:cubicBezTo>
                    <a:cubicBezTo>
                      <a:pt x="805" y="388"/>
                      <a:pt x="739" y="351"/>
                      <a:pt x="665" y="337"/>
                    </a:cubicBezTo>
                    <a:cubicBezTo>
                      <a:pt x="607" y="337"/>
                      <a:pt x="548" y="344"/>
                      <a:pt x="497" y="366"/>
                    </a:cubicBezTo>
                    <a:cubicBezTo>
                      <a:pt x="511" y="307"/>
                      <a:pt x="511" y="241"/>
                      <a:pt x="497" y="175"/>
                    </a:cubicBezTo>
                    <a:cubicBezTo>
                      <a:pt x="475" y="109"/>
                      <a:pt x="431" y="51"/>
                      <a:pt x="365" y="21"/>
                    </a:cubicBezTo>
                    <a:cubicBezTo>
                      <a:pt x="335" y="9"/>
                      <a:pt x="302" y="1"/>
                      <a:pt x="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7"/>
              <p:cNvSpPr/>
              <p:nvPr/>
            </p:nvSpPr>
            <p:spPr>
              <a:xfrm>
                <a:off x="5264975" y="723350"/>
                <a:ext cx="23125" cy="11475"/>
              </a:xfrm>
              <a:custGeom>
                <a:avLst/>
                <a:gdLst/>
                <a:ahLst/>
                <a:cxnLst/>
                <a:rect l="l" t="t" r="r" b="b"/>
                <a:pathLst>
                  <a:path w="925" h="459" extrusionOk="0">
                    <a:moveTo>
                      <a:pt x="698" y="1"/>
                    </a:moveTo>
                    <a:cubicBezTo>
                      <a:pt x="644" y="1"/>
                      <a:pt x="589" y="21"/>
                      <a:pt x="543" y="50"/>
                    </a:cubicBezTo>
                    <a:cubicBezTo>
                      <a:pt x="506" y="79"/>
                      <a:pt x="470" y="123"/>
                      <a:pt x="455" y="167"/>
                    </a:cubicBezTo>
                    <a:cubicBezTo>
                      <a:pt x="426" y="123"/>
                      <a:pt x="382" y="79"/>
                      <a:pt x="338" y="50"/>
                    </a:cubicBezTo>
                    <a:cubicBezTo>
                      <a:pt x="302" y="32"/>
                      <a:pt x="261" y="22"/>
                      <a:pt x="221" y="22"/>
                    </a:cubicBezTo>
                    <a:cubicBezTo>
                      <a:pt x="196" y="22"/>
                      <a:pt x="170" y="26"/>
                      <a:pt x="147" y="35"/>
                    </a:cubicBezTo>
                    <a:cubicBezTo>
                      <a:pt x="96" y="50"/>
                      <a:pt x="52" y="86"/>
                      <a:pt x="30" y="138"/>
                    </a:cubicBezTo>
                    <a:cubicBezTo>
                      <a:pt x="0" y="233"/>
                      <a:pt x="8" y="336"/>
                      <a:pt x="52" y="431"/>
                    </a:cubicBezTo>
                    <a:cubicBezTo>
                      <a:pt x="59" y="438"/>
                      <a:pt x="74" y="453"/>
                      <a:pt x="88" y="453"/>
                    </a:cubicBezTo>
                    <a:cubicBezTo>
                      <a:pt x="96" y="456"/>
                      <a:pt x="101" y="458"/>
                      <a:pt x="107" y="458"/>
                    </a:cubicBezTo>
                    <a:cubicBezTo>
                      <a:pt x="112" y="458"/>
                      <a:pt x="118" y="456"/>
                      <a:pt x="125" y="453"/>
                    </a:cubicBezTo>
                    <a:cubicBezTo>
                      <a:pt x="154" y="438"/>
                      <a:pt x="169" y="409"/>
                      <a:pt x="154" y="380"/>
                    </a:cubicBezTo>
                    <a:cubicBezTo>
                      <a:pt x="125" y="314"/>
                      <a:pt x="118" y="248"/>
                      <a:pt x="132" y="182"/>
                    </a:cubicBezTo>
                    <a:cubicBezTo>
                      <a:pt x="140" y="160"/>
                      <a:pt x="162" y="145"/>
                      <a:pt x="184" y="138"/>
                    </a:cubicBezTo>
                    <a:cubicBezTo>
                      <a:pt x="195" y="132"/>
                      <a:pt x="207" y="130"/>
                      <a:pt x="220" y="130"/>
                    </a:cubicBezTo>
                    <a:cubicBezTo>
                      <a:pt x="241" y="130"/>
                      <a:pt x="264" y="136"/>
                      <a:pt x="286" y="145"/>
                    </a:cubicBezTo>
                    <a:cubicBezTo>
                      <a:pt x="345" y="196"/>
                      <a:pt x="389" y="262"/>
                      <a:pt x="411" y="336"/>
                    </a:cubicBezTo>
                    <a:cubicBezTo>
                      <a:pt x="418" y="365"/>
                      <a:pt x="440" y="380"/>
                      <a:pt x="470" y="380"/>
                    </a:cubicBezTo>
                    <a:cubicBezTo>
                      <a:pt x="499" y="380"/>
                      <a:pt x="521" y="358"/>
                      <a:pt x="521" y="328"/>
                    </a:cubicBezTo>
                    <a:cubicBezTo>
                      <a:pt x="528" y="255"/>
                      <a:pt x="558" y="189"/>
                      <a:pt x="609" y="138"/>
                    </a:cubicBezTo>
                    <a:cubicBezTo>
                      <a:pt x="636" y="121"/>
                      <a:pt x="664" y="113"/>
                      <a:pt x="694" y="113"/>
                    </a:cubicBezTo>
                    <a:cubicBezTo>
                      <a:pt x="705" y="113"/>
                      <a:pt x="715" y="114"/>
                      <a:pt x="726" y="116"/>
                    </a:cubicBezTo>
                    <a:cubicBezTo>
                      <a:pt x="748" y="116"/>
                      <a:pt x="778" y="130"/>
                      <a:pt x="792" y="160"/>
                    </a:cubicBezTo>
                    <a:cubicBezTo>
                      <a:pt x="814" y="226"/>
                      <a:pt x="807" y="299"/>
                      <a:pt x="785" y="372"/>
                    </a:cubicBezTo>
                    <a:cubicBezTo>
                      <a:pt x="762" y="418"/>
                      <a:pt x="799" y="452"/>
                      <a:pt x="835" y="452"/>
                    </a:cubicBezTo>
                    <a:cubicBezTo>
                      <a:pt x="857" y="452"/>
                      <a:pt x="879" y="439"/>
                      <a:pt x="887" y="409"/>
                    </a:cubicBezTo>
                    <a:cubicBezTo>
                      <a:pt x="924" y="306"/>
                      <a:pt x="924" y="196"/>
                      <a:pt x="887" y="101"/>
                    </a:cubicBezTo>
                    <a:cubicBezTo>
                      <a:pt x="851" y="50"/>
                      <a:pt x="800" y="13"/>
                      <a:pt x="741" y="6"/>
                    </a:cubicBezTo>
                    <a:cubicBezTo>
                      <a:pt x="727" y="2"/>
                      <a:pt x="712" y="1"/>
                      <a:pt x="6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7"/>
              <p:cNvSpPr/>
              <p:nvPr/>
            </p:nvSpPr>
            <p:spPr>
              <a:xfrm>
                <a:off x="5334250" y="759100"/>
                <a:ext cx="7725" cy="6200"/>
              </a:xfrm>
              <a:custGeom>
                <a:avLst/>
                <a:gdLst/>
                <a:ahLst/>
                <a:cxnLst/>
                <a:rect l="l" t="t" r="r" b="b"/>
                <a:pathLst>
                  <a:path w="309" h="248" extrusionOk="0">
                    <a:moveTo>
                      <a:pt x="118" y="0"/>
                    </a:moveTo>
                    <a:cubicBezTo>
                      <a:pt x="105" y="0"/>
                      <a:pt x="92" y="4"/>
                      <a:pt x="81" y="13"/>
                    </a:cubicBezTo>
                    <a:cubicBezTo>
                      <a:pt x="8" y="57"/>
                      <a:pt x="1" y="152"/>
                      <a:pt x="52" y="211"/>
                    </a:cubicBezTo>
                    <a:cubicBezTo>
                      <a:pt x="96" y="240"/>
                      <a:pt x="147" y="247"/>
                      <a:pt x="199" y="247"/>
                    </a:cubicBezTo>
                    <a:cubicBezTo>
                      <a:pt x="221" y="247"/>
                      <a:pt x="243" y="240"/>
                      <a:pt x="265" y="233"/>
                    </a:cubicBezTo>
                    <a:cubicBezTo>
                      <a:pt x="294" y="225"/>
                      <a:pt x="309" y="203"/>
                      <a:pt x="301" y="181"/>
                    </a:cubicBezTo>
                    <a:cubicBezTo>
                      <a:pt x="301" y="159"/>
                      <a:pt x="287" y="137"/>
                      <a:pt x="265" y="130"/>
                    </a:cubicBezTo>
                    <a:cubicBezTo>
                      <a:pt x="243" y="123"/>
                      <a:pt x="221" y="108"/>
                      <a:pt x="206" y="93"/>
                    </a:cubicBezTo>
                    <a:cubicBezTo>
                      <a:pt x="191" y="79"/>
                      <a:pt x="177" y="57"/>
                      <a:pt x="169" y="35"/>
                    </a:cubicBezTo>
                    <a:cubicBezTo>
                      <a:pt x="160" y="12"/>
                      <a:pt x="140" y="0"/>
                      <a:pt x="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7"/>
              <p:cNvSpPr/>
              <p:nvPr/>
            </p:nvSpPr>
            <p:spPr>
              <a:xfrm>
                <a:off x="5314825" y="731200"/>
                <a:ext cx="6800" cy="4175"/>
              </a:xfrm>
              <a:custGeom>
                <a:avLst/>
                <a:gdLst/>
                <a:ahLst/>
                <a:cxnLst/>
                <a:rect l="l" t="t" r="r" b="b"/>
                <a:pathLst>
                  <a:path w="272" h="167" extrusionOk="0">
                    <a:moveTo>
                      <a:pt x="223" y="1"/>
                    </a:moveTo>
                    <a:cubicBezTo>
                      <a:pt x="208" y="1"/>
                      <a:pt x="192" y="11"/>
                      <a:pt x="177" y="22"/>
                    </a:cubicBezTo>
                    <a:cubicBezTo>
                      <a:pt x="155" y="38"/>
                      <a:pt x="133" y="46"/>
                      <a:pt x="111" y="46"/>
                    </a:cubicBezTo>
                    <a:cubicBezTo>
                      <a:pt x="103" y="46"/>
                      <a:pt x="96" y="45"/>
                      <a:pt x="89" y="44"/>
                    </a:cubicBezTo>
                    <a:cubicBezTo>
                      <a:pt x="67" y="44"/>
                      <a:pt x="45" y="51"/>
                      <a:pt x="30" y="66"/>
                    </a:cubicBezTo>
                    <a:cubicBezTo>
                      <a:pt x="8" y="73"/>
                      <a:pt x="1" y="102"/>
                      <a:pt x="15" y="117"/>
                    </a:cubicBezTo>
                    <a:cubicBezTo>
                      <a:pt x="23" y="124"/>
                      <a:pt x="37" y="131"/>
                      <a:pt x="45" y="131"/>
                    </a:cubicBezTo>
                    <a:lnTo>
                      <a:pt x="81" y="131"/>
                    </a:lnTo>
                    <a:cubicBezTo>
                      <a:pt x="103" y="139"/>
                      <a:pt x="125" y="146"/>
                      <a:pt x="147" y="153"/>
                    </a:cubicBezTo>
                    <a:cubicBezTo>
                      <a:pt x="160" y="163"/>
                      <a:pt x="173" y="167"/>
                      <a:pt x="187" y="167"/>
                    </a:cubicBezTo>
                    <a:cubicBezTo>
                      <a:pt x="206" y="167"/>
                      <a:pt x="225" y="159"/>
                      <a:pt x="243" y="146"/>
                    </a:cubicBezTo>
                    <a:cubicBezTo>
                      <a:pt x="272" y="110"/>
                      <a:pt x="272" y="44"/>
                      <a:pt x="243" y="7"/>
                    </a:cubicBezTo>
                    <a:cubicBezTo>
                      <a:pt x="236" y="3"/>
                      <a:pt x="230" y="1"/>
                      <a:pt x="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7"/>
              <p:cNvSpPr/>
              <p:nvPr/>
            </p:nvSpPr>
            <p:spPr>
              <a:xfrm>
                <a:off x="5286775" y="741175"/>
                <a:ext cx="7550" cy="4875"/>
              </a:xfrm>
              <a:custGeom>
                <a:avLst/>
                <a:gdLst/>
                <a:ahLst/>
                <a:cxnLst/>
                <a:rect l="l" t="t" r="r" b="b"/>
                <a:pathLst>
                  <a:path w="302" h="195" extrusionOk="0">
                    <a:moveTo>
                      <a:pt x="169" y="1"/>
                    </a:moveTo>
                    <a:cubicBezTo>
                      <a:pt x="138" y="1"/>
                      <a:pt x="106" y="7"/>
                      <a:pt x="81" y="11"/>
                    </a:cubicBezTo>
                    <a:cubicBezTo>
                      <a:pt x="59" y="18"/>
                      <a:pt x="37" y="26"/>
                      <a:pt x="23" y="40"/>
                    </a:cubicBezTo>
                    <a:cubicBezTo>
                      <a:pt x="8" y="55"/>
                      <a:pt x="1" y="77"/>
                      <a:pt x="8" y="99"/>
                    </a:cubicBezTo>
                    <a:cubicBezTo>
                      <a:pt x="23" y="121"/>
                      <a:pt x="45" y="136"/>
                      <a:pt x="67" y="143"/>
                    </a:cubicBezTo>
                    <a:lnTo>
                      <a:pt x="191" y="180"/>
                    </a:lnTo>
                    <a:cubicBezTo>
                      <a:pt x="206" y="187"/>
                      <a:pt x="228" y="194"/>
                      <a:pt x="243" y="194"/>
                    </a:cubicBezTo>
                    <a:cubicBezTo>
                      <a:pt x="265" y="194"/>
                      <a:pt x="279" y="180"/>
                      <a:pt x="287" y="165"/>
                    </a:cubicBezTo>
                    <a:cubicBezTo>
                      <a:pt x="301" y="136"/>
                      <a:pt x="279" y="106"/>
                      <a:pt x="265" y="77"/>
                    </a:cubicBezTo>
                    <a:cubicBezTo>
                      <a:pt x="257" y="55"/>
                      <a:pt x="250" y="40"/>
                      <a:pt x="235" y="18"/>
                    </a:cubicBezTo>
                    <a:cubicBezTo>
                      <a:pt x="219" y="5"/>
                      <a:pt x="195" y="1"/>
                      <a:pt x="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7"/>
              <p:cNvSpPr/>
              <p:nvPr/>
            </p:nvSpPr>
            <p:spPr>
              <a:xfrm>
                <a:off x="5070500" y="491650"/>
                <a:ext cx="26225" cy="163525"/>
              </a:xfrm>
              <a:custGeom>
                <a:avLst/>
                <a:gdLst/>
                <a:ahLst/>
                <a:cxnLst/>
                <a:rect l="l" t="t" r="r" b="b"/>
                <a:pathLst>
                  <a:path w="1049" h="6541" extrusionOk="0">
                    <a:moveTo>
                      <a:pt x="210" y="0"/>
                    </a:moveTo>
                    <a:cubicBezTo>
                      <a:pt x="150" y="0"/>
                      <a:pt x="125" y="23"/>
                      <a:pt x="0" y="94"/>
                    </a:cubicBezTo>
                    <a:lnTo>
                      <a:pt x="719" y="6480"/>
                    </a:lnTo>
                    <a:cubicBezTo>
                      <a:pt x="767" y="6521"/>
                      <a:pt x="816" y="6541"/>
                      <a:pt x="870" y="6541"/>
                    </a:cubicBezTo>
                    <a:cubicBezTo>
                      <a:pt x="924" y="6541"/>
                      <a:pt x="983" y="6521"/>
                      <a:pt x="1049" y="6480"/>
                    </a:cubicBezTo>
                    <a:lnTo>
                      <a:pt x="404" y="21"/>
                    </a:lnTo>
                    <a:cubicBezTo>
                      <a:pt x="301" y="9"/>
                      <a:pt x="248" y="0"/>
                      <a:pt x="2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7"/>
              <p:cNvSpPr/>
              <p:nvPr/>
            </p:nvSpPr>
            <p:spPr>
              <a:xfrm>
                <a:off x="5071225" y="500225"/>
                <a:ext cx="88750" cy="59775"/>
              </a:xfrm>
              <a:custGeom>
                <a:avLst/>
                <a:gdLst/>
                <a:ahLst/>
                <a:cxnLst/>
                <a:rect l="l" t="t" r="r" b="b"/>
                <a:pathLst>
                  <a:path w="3550" h="2391" extrusionOk="0">
                    <a:moveTo>
                      <a:pt x="1" y="0"/>
                    </a:moveTo>
                    <a:lnTo>
                      <a:pt x="272" y="2391"/>
                    </a:lnTo>
                    <a:lnTo>
                      <a:pt x="3549" y="785"/>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7"/>
              <p:cNvSpPr/>
              <p:nvPr/>
            </p:nvSpPr>
            <p:spPr>
              <a:xfrm>
                <a:off x="4991500" y="705875"/>
                <a:ext cx="87275" cy="52075"/>
              </a:xfrm>
              <a:custGeom>
                <a:avLst/>
                <a:gdLst/>
                <a:ahLst/>
                <a:cxnLst/>
                <a:rect l="l" t="t" r="r" b="b"/>
                <a:pathLst>
                  <a:path w="3491" h="2083" extrusionOk="0">
                    <a:moveTo>
                      <a:pt x="52" y="1"/>
                    </a:moveTo>
                    <a:lnTo>
                      <a:pt x="0" y="74"/>
                    </a:lnTo>
                    <a:cubicBezTo>
                      <a:pt x="829" y="690"/>
                      <a:pt x="1709" y="1225"/>
                      <a:pt x="2625" y="1694"/>
                    </a:cubicBezTo>
                    <a:cubicBezTo>
                      <a:pt x="2896" y="1834"/>
                      <a:pt x="3168" y="1958"/>
                      <a:pt x="3446" y="2083"/>
                    </a:cubicBezTo>
                    <a:cubicBezTo>
                      <a:pt x="3454" y="2054"/>
                      <a:pt x="3476" y="2024"/>
                      <a:pt x="3490" y="1995"/>
                    </a:cubicBezTo>
                    <a:cubicBezTo>
                      <a:pt x="3212" y="1870"/>
                      <a:pt x="2940" y="1746"/>
                      <a:pt x="2662" y="1606"/>
                    </a:cubicBezTo>
                    <a:cubicBezTo>
                      <a:pt x="2031" y="1284"/>
                      <a:pt x="1415" y="925"/>
                      <a:pt x="822" y="536"/>
                    </a:cubicBezTo>
                    <a:cubicBezTo>
                      <a:pt x="565" y="367"/>
                      <a:pt x="308" y="184"/>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7"/>
              <p:cNvSpPr/>
              <p:nvPr/>
            </p:nvSpPr>
            <p:spPr>
              <a:xfrm>
                <a:off x="4980875" y="701650"/>
                <a:ext cx="77375" cy="57800"/>
              </a:xfrm>
              <a:custGeom>
                <a:avLst/>
                <a:gdLst/>
                <a:ahLst/>
                <a:cxnLst/>
                <a:rect l="l" t="t" r="r" b="b"/>
                <a:pathLst>
                  <a:path w="3095" h="2312" extrusionOk="0">
                    <a:moveTo>
                      <a:pt x="835" y="0"/>
                    </a:moveTo>
                    <a:cubicBezTo>
                      <a:pt x="687" y="0"/>
                      <a:pt x="553" y="58"/>
                      <a:pt x="455" y="206"/>
                    </a:cubicBezTo>
                    <a:cubicBezTo>
                      <a:pt x="0" y="881"/>
                      <a:pt x="1562" y="1489"/>
                      <a:pt x="1562" y="1489"/>
                    </a:cubicBezTo>
                    <a:cubicBezTo>
                      <a:pt x="1562" y="1489"/>
                      <a:pt x="924" y="1511"/>
                      <a:pt x="1078" y="2127"/>
                    </a:cubicBezTo>
                    <a:cubicBezTo>
                      <a:pt x="1112" y="2261"/>
                      <a:pt x="1252" y="2312"/>
                      <a:pt x="1444" y="2312"/>
                    </a:cubicBezTo>
                    <a:cubicBezTo>
                      <a:pt x="2029" y="2312"/>
                      <a:pt x="3094" y="1841"/>
                      <a:pt x="3094" y="1841"/>
                    </a:cubicBezTo>
                    <a:cubicBezTo>
                      <a:pt x="3094" y="1841"/>
                      <a:pt x="2999" y="162"/>
                      <a:pt x="2427" y="96"/>
                    </a:cubicBezTo>
                    <a:cubicBezTo>
                      <a:pt x="2404" y="94"/>
                      <a:pt x="2382" y="93"/>
                      <a:pt x="2361" y="93"/>
                    </a:cubicBezTo>
                    <a:cubicBezTo>
                      <a:pt x="1873" y="93"/>
                      <a:pt x="2075" y="727"/>
                      <a:pt x="2075" y="727"/>
                    </a:cubicBezTo>
                    <a:cubicBezTo>
                      <a:pt x="2075" y="727"/>
                      <a:pt x="1361" y="0"/>
                      <a:pt x="8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7"/>
              <p:cNvSpPr/>
              <p:nvPr/>
            </p:nvSpPr>
            <p:spPr>
              <a:xfrm>
                <a:off x="4991675" y="705875"/>
                <a:ext cx="66750" cy="42375"/>
              </a:xfrm>
              <a:custGeom>
                <a:avLst/>
                <a:gdLst/>
                <a:ahLst/>
                <a:cxnLst/>
                <a:rect l="l" t="t" r="r" b="b"/>
                <a:pathLst>
                  <a:path w="2670" h="1695" extrusionOk="0">
                    <a:moveTo>
                      <a:pt x="45" y="1"/>
                    </a:moveTo>
                    <a:lnTo>
                      <a:pt x="45" y="8"/>
                    </a:lnTo>
                    <a:lnTo>
                      <a:pt x="1" y="74"/>
                    </a:lnTo>
                    <a:cubicBezTo>
                      <a:pt x="829" y="690"/>
                      <a:pt x="1709" y="1232"/>
                      <a:pt x="2625" y="1694"/>
                    </a:cubicBezTo>
                    <a:lnTo>
                      <a:pt x="2669" y="1672"/>
                    </a:lnTo>
                    <a:cubicBezTo>
                      <a:pt x="2669" y="1672"/>
                      <a:pt x="2662" y="1650"/>
                      <a:pt x="2662" y="1606"/>
                    </a:cubicBezTo>
                    <a:cubicBezTo>
                      <a:pt x="2024" y="1284"/>
                      <a:pt x="1408" y="925"/>
                      <a:pt x="815" y="536"/>
                    </a:cubicBezTo>
                    <a:cubicBezTo>
                      <a:pt x="558" y="367"/>
                      <a:pt x="301" y="184"/>
                      <a:pt x="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7"/>
              <p:cNvSpPr/>
              <p:nvPr/>
            </p:nvSpPr>
            <p:spPr>
              <a:xfrm>
                <a:off x="5007250" y="703875"/>
                <a:ext cx="51000" cy="50050"/>
              </a:xfrm>
              <a:custGeom>
                <a:avLst/>
                <a:gdLst/>
                <a:ahLst/>
                <a:cxnLst/>
                <a:rect l="l" t="t" r="r" b="b"/>
                <a:pathLst>
                  <a:path w="2040" h="2002" extrusionOk="0">
                    <a:moveTo>
                      <a:pt x="1255" y="0"/>
                    </a:moveTo>
                    <a:cubicBezTo>
                      <a:pt x="1225" y="7"/>
                      <a:pt x="1196" y="15"/>
                      <a:pt x="1167" y="22"/>
                    </a:cubicBezTo>
                    <a:cubicBezTo>
                      <a:pt x="1335" y="616"/>
                      <a:pt x="1599" y="1181"/>
                      <a:pt x="1944" y="1701"/>
                    </a:cubicBezTo>
                    <a:cubicBezTo>
                      <a:pt x="1811" y="1691"/>
                      <a:pt x="1678" y="1686"/>
                      <a:pt x="1546" y="1686"/>
                    </a:cubicBezTo>
                    <a:cubicBezTo>
                      <a:pt x="1109" y="1686"/>
                      <a:pt x="678" y="1741"/>
                      <a:pt x="250" y="1848"/>
                    </a:cubicBezTo>
                    <a:cubicBezTo>
                      <a:pt x="170" y="1870"/>
                      <a:pt x="82" y="1892"/>
                      <a:pt x="1" y="1914"/>
                    </a:cubicBezTo>
                    <a:cubicBezTo>
                      <a:pt x="1" y="1943"/>
                      <a:pt x="8" y="1972"/>
                      <a:pt x="16" y="2002"/>
                    </a:cubicBezTo>
                    <a:cubicBezTo>
                      <a:pt x="554" y="1848"/>
                      <a:pt x="1113" y="1774"/>
                      <a:pt x="1673" y="1774"/>
                    </a:cubicBezTo>
                    <a:cubicBezTo>
                      <a:pt x="1700" y="1774"/>
                      <a:pt x="1727" y="1774"/>
                      <a:pt x="1753" y="1774"/>
                    </a:cubicBezTo>
                    <a:cubicBezTo>
                      <a:pt x="1819" y="1774"/>
                      <a:pt x="1885" y="1782"/>
                      <a:pt x="1944" y="1789"/>
                    </a:cubicBezTo>
                    <a:lnTo>
                      <a:pt x="2039" y="1752"/>
                    </a:lnTo>
                    <a:lnTo>
                      <a:pt x="2032" y="1664"/>
                    </a:lnTo>
                    <a:cubicBezTo>
                      <a:pt x="1687" y="1159"/>
                      <a:pt x="1423" y="594"/>
                      <a:pt x="12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7"/>
              <p:cNvSpPr/>
              <p:nvPr/>
            </p:nvSpPr>
            <p:spPr>
              <a:xfrm>
                <a:off x="5204475" y="626325"/>
                <a:ext cx="99575" cy="84175"/>
              </a:xfrm>
              <a:custGeom>
                <a:avLst/>
                <a:gdLst/>
                <a:ahLst/>
                <a:cxnLst/>
                <a:rect l="l" t="t" r="r" b="b"/>
                <a:pathLst>
                  <a:path w="3983" h="3367" extrusionOk="0">
                    <a:moveTo>
                      <a:pt x="3901" y="1"/>
                    </a:moveTo>
                    <a:cubicBezTo>
                      <a:pt x="3623" y="287"/>
                      <a:pt x="3337" y="573"/>
                      <a:pt x="3044" y="844"/>
                    </a:cubicBezTo>
                    <a:cubicBezTo>
                      <a:pt x="2384" y="1467"/>
                      <a:pt x="1680" y="2054"/>
                      <a:pt x="954" y="2596"/>
                    </a:cubicBezTo>
                    <a:cubicBezTo>
                      <a:pt x="639" y="2831"/>
                      <a:pt x="323" y="3051"/>
                      <a:pt x="1" y="3271"/>
                    </a:cubicBezTo>
                    <a:cubicBezTo>
                      <a:pt x="23" y="3300"/>
                      <a:pt x="52" y="3329"/>
                      <a:pt x="74" y="3366"/>
                    </a:cubicBezTo>
                    <a:cubicBezTo>
                      <a:pt x="397" y="3153"/>
                      <a:pt x="712" y="2926"/>
                      <a:pt x="1020" y="2699"/>
                    </a:cubicBezTo>
                    <a:cubicBezTo>
                      <a:pt x="2076" y="1907"/>
                      <a:pt x="3066" y="1035"/>
                      <a:pt x="3982" y="89"/>
                    </a:cubicBezTo>
                    <a:lnTo>
                      <a:pt x="39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7"/>
              <p:cNvSpPr/>
              <p:nvPr/>
            </p:nvSpPr>
            <p:spPr>
              <a:xfrm>
                <a:off x="5222625" y="622725"/>
                <a:ext cx="98450" cy="77150"/>
              </a:xfrm>
              <a:custGeom>
                <a:avLst/>
                <a:gdLst/>
                <a:ahLst/>
                <a:cxnLst/>
                <a:rect l="l" t="t" r="r" b="b"/>
                <a:pathLst>
                  <a:path w="3938" h="3086" extrusionOk="0">
                    <a:moveTo>
                      <a:pt x="2801" y="0"/>
                    </a:moveTo>
                    <a:cubicBezTo>
                      <a:pt x="2109" y="0"/>
                      <a:pt x="1284" y="1193"/>
                      <a:pt x="1284" y="1193"/>
                    </a:cubicBezTo>
                    <a:cubicBezTo>
                      <a:pt x="1284" y="1193"/>
                      <a:pt x="1391" y="445"/>
                      <a:pt x="899" y="445"/>
                    </a:cubicBezTo>
                    <a:cubicBezTo>
                      <a:pt x="844" y="445"/>
                      <a:pt x="782" y="454"/>
                      <a:pt x="712" y="475"/>
                    </a:cubicBezTo>
                    <a:cubicBezTo>
                      <a:pt x="1" y="680"/>
                      <a:pt x="235" y="2828"/>
                      <a:pt x="235" y="2828"/>
                    </a:cubicBezTo>
                    <a:cubicBezTo>
                      <a:pt x="235" y="2828"/>
                      <a:pt x="1278" y="3086"/>
                      <a:pt x="2046" y="3086"/>
                    </a:cubicBezTo>
                    <a:cubicBezTo>
                      <a:pt x="2479" y="3086"/>
                      <a:pt x="2824" y="3004"/>
                      <a:pt x="2845" y="2748"/>
                    </a:cubicBezTo>
                    <a:cubicBezTo>
                      <a:pt x="2897" y="2107"/>
                      <a:pt x="2404" y="2039"/>
                      <a:pt x="2192" y="2039"/>
                    </a:cubicBezTo>
                    <a:cubicBezTo>
                      <a:pt x="2134" y="2039"/>
                      <a:pt x="2098" y="2044"/>
                      <a:pt x="2098" y="2044"/>
                    </a:cubicBezTo>
                    <a:cubicBezTo>
                      <a:pt x="2098" y="2044"/>
                      <a:pt x="3938" y="944"/>
                      <a:pt x="3219" y="189"/>
                    </a:cubicBezTo>
                    <a:cubicBezTo>
                      <a:pt x="3092" y="55"/>
                      <a:pt x="2950" y="0"/>
                      <a:pt x="28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7"/>
              <p:cNvSpPr/>
              <p:nvPr/>
            </p:nvSpPr>
            <p:spPr>
              <a:xfrm>
                <a:off x="5228325" y="626325"/>
                <a:ext cx="75725" cy="67475"/>
              </a:xfrm>
              <a:custGeom>
                <a:avLst/>
                <a:gdLst/>
                <a:ahLst/>
                <a:cxnLst/>
                <a:rect l="l" t="t" r="r" b="b"/>
                <a:pathLst>
                  <a:path w="3029" h="2699" extrusionOk="0">
                    <a:moveTo>
                      <a:pt x="2940" y="1"/>
                    </a:moveTo>
                    <a:cubicBezTo>
                      <a:pt x="2669" y="294"/>
                      <a:pt x="2383" y="573"/>
                      <a:pt x="2090" y="844"/>
                    </a:cubicBezTo>
                    <a:cubicBezTo>
                      <a:pt x="1430" y="1467"/>
                      <a:pt x="726" y="2054"/>
                      <a:pt x="0" y="2596"/>
                    </a:cubicBezTo>
                    <a:cubicBezTo>
                      <a:pt x="0" y="2655"/>
                      <a:pt x="0" y="2684"/>
                      <a:pt x="0" y="2684"/>
                    </a:cubicBezTo>
                    <a:lnTo>
                      <a:pt x="66" y="2699"/>
                    </a:lnTo>
                    <a:cubicBezTo>
                      <a:pt x="1122" y="1914"/>
                      <a:pt x="2112" y="1042"/>
                      <a:pt x="3028" y="89"/>
                    </a:cubicBezTo>
                    <a:lnTo>
                      <a:pt x="3021" y="81"/>
                    </a:lnTo>
                    <a:lnTo>
                      <a:pt x="2947" y="8"/>
                    </a:lnTo>
                    <a:lnTo>
                      <a:pt x="29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7"/>
              <p:cNvSpPr/>
              <p:nvPr/>
            </p:nvSpPr>
            <p:spPr>
              <a:xfrm>
                <a:off x="5228125" y="633900"/>
                <a:ext cx="65650" cy="60275"/>
              </a:xfrm>
              <a:custGeom>
                <a:avLst/>
                <a:gdLst/>
                <a:ahLst/>
                <a:cxnLst/>
                <a:rect l="l" t="t" r="r" b="b"/>
                <a:pathLst>
                  <a:path w="2626" h="2411" extrusionOk="0">
                    <a:moveTo>
                      <a:pt x="676" y="0"/>
                    </a:moveTo>
                    <a:cubicBezTo>
                      <a:pt x="655" y="0"/>
                      <a:pt x="635" y="2"/>
                      <a:pt x="617" y="6"/>
                    </a:cubicBezTo>
                    <a:cubicBezTo>
                      <a:pt x="529" y="790"/>
                      <a:pt x="323" y="1553"/>
                      <a:pt x="1" y="2271"/>
                    </a:cubicBezTo>
                    <a:cubicBezTo>
                      <a:pt x="8" y="2337"/>
                      <a:pt x="8" y="2381"/>
                      <a:pt x="8" y="2381"/>
                    </a:cubicBezTo>
                    <a:lnTo>
                      <a:pt x="140" y="2411"/>
                    </a:lnTo>
                    <a:cubicBezTo>
                      <a:pt x="213" y="2389"/>
                      <a:pt x="294" y="2367"/>
                      <a:pt x="375" y="2352"/>
                    </a:cubicBezTo>
                    <a:cubicBezTo>
                      <a:pt x="826" y="2253"/>
                      <a:pt x="1283" y="2215"/>
                      <a:pt x="1743" y="2215"/>
                    </a:cubicBezTo>
                    <a:cubicBezTo>
                      <a:pt x="2036" y="2215"/>
                      <a:pt x="2331" y="2231"/>
                      <a:pt x="2625" y="2257"/>
                    </a:cubicBezTo>
                    <a:cubicBezTo>
                      <a:pt x="2625" y="2220"/>
                      <a:pt x="2625" y="2176"/>
                      <a:pt x="2625" y="2139"/>
                    </a:cubicBezTo>
                    <a:cubicBezTo>
                      <a:pt x="2515" y="2132"/>
                      <a:pt x="2405" y="2117"/>
                      <a:pt x="2288" y="2110"/>
                    </a:cubicBezTo>
                    <a:cubicBezTo>
                      <a:pt x="2120" y="2098"/>
                      <a:pt x="1952" y="2092"/>
                      <a:pt x="1783" y="2092"/>
                    </a:cubicBezTo>
                    <a:cubicBezTo>
                      <a:pt x="1224" y="2092"/>
                      <a:pt x="666" y="2158"/>
                      <a:pt x="125" y="2293"/>
                    </a:cubicBezTo>
                    <a:cubicBezTo>
                      <a:pt x="448" y="1567"/>
                      <a:pt x="653" y="790"/>
                      <a:pt x="741" y="6"/>
                    </a:cubicBezTo>
                    <a:cubicBezTo>
                      <a:pt x="719" y="2"/>
                      <a:pt x="697" y="0"/>
                      <a:pt x="6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3"/>
        <p:cNvGrpSpPr/>
        <p:nvPr/>
      </p:nvGrpSpPr>
      <p:grpSpPr>
        <a:xfrm>
          <a:off x="0" y="0"/>
          <a:ext cx="0" cy="0"/>
          <a:chOff x="0" y="0"/>
          <a:chExt cx="0" cy="0"/>
        </a:xfrm>
      </p:grpSpPr>
      <p:sp>
        <p:nvSpPr>
          <p:cNvPr id="1894" name="Google Shape;1894;p48"/>
          <p:cNvSpPr txBox="1">
            <a:spLocks noGrp="1"/>
          </p:cNvSpPr>
          <p:nvPr>
            <p:ph type="title"/>
          </p:nvPr>
        </p:nvSpPr>
        <p:spPr>
          <a:xfrm>
            <a:off x="621100" y="445025"/>
            <a:ext cx="7901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NOTICIAS DEL SECTOR</a:t>
            </a:r>
            <a:endParaRPr/>
          </a:p>
        </p:txBody>
      </p:sp>
      <p:sp>
        <p:nvSpPr>
          <p:cNvPr id="1895" name="Google Shape;1895;p48"/>
          <p:cNvSpPr txBox="1">
            <a:spLocks noGrp="1"/>
          </p:cNvSpPr>
          <p:nvPr>
            <p:ph type="subTitle" idx="1"/>
          </p:nvPr>
        </p:nvSpPr>
        <p:spPr>
          <a:xfrm>
            <a:off x="1422953" y="2485188"/>
            <a:ext cx="28527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MERCURIO</a:t>
            </a:r>
            <a:endParaRPr/>
          </a:p>
        </p:txBody>
      </p:sp>
      <p:sp>
        <p:nvSpPr>
          <p:cNvPr id="1896" name="Google Shape;1896;p48"/>
          <p:cNvSpPr txBox="1">
            <a:spLocks noGrp="1"/>
          </p:cNvSpPr>
          <p:nvPr>
            <p:ph type="subTitle" idx="2"/>
          </p:nvPr>
        </p:nvSpPr>
        <p:spPr>
          <a:xfrm>
            <a:off x="1422953" y="2798213"/>
            <a:ext cx="2852700" cy="91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Mercurio es el planeta más cercano al sol y el más pequeño del Sistema Solar</a:t>
            </a:r>
            <a:endParaRPr/>
          </a:p>
        </p:txBody>
      </p:sp>
      <p:sp>
        <p:nvSpPr>
          <p:cNvPr id="1897" name="Google Shape;1897;p48"/>
          <p:cNvSpPr txBox="1">
            <a:spLocks noGrp="1"/>
          </p:cNvSpPr>
          <p:nvPr>
            <p:ph type="subTitle" idx="3"/>
          </p:nvPr>
        </p:nvSpPr>
        <p:spPr>
          <a:xfrm>
            <a:off x="4868366" y="2485188"/>
            <a:ext cx="28527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VENUS</a:t>
            </a:r>
            <a:endParaRPr/>
          </a:p>
        </p:txBody>
      </p:sp>
      <p:sp>
        <p:nvSpPr>
          <p:cNvPr id="1898" name="Google Shape;1898;p48"/>
          <p:cNvSpPr txBox="1">
            <a:spLocks noGrp="1"/>
          </p:cNvSpPr>
          <p:nvPr>
            <p:ph type="subTitle" idx="4"/>
          </p:nvPr>
        </p:nvSpPr>
        <p:spPr>
          <a:xfrm>
            <a:off x="4868366" y="2798213"/>
            <a:ext cx="2852700" cy="91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Venus tiene un nombre precioso y es el segundo planeta más cercano al Sol</a:t>
            </a:r>
            <a:endParaRPr/>
          </a:p>
        </p:txBody>
      </p:sp>
      <p:sp>
        <p:nvSpPr>
          <p:cNvPr id="1899" name="Google Shape;1899;p48"/>
          <p:cNvSpPr/>
          <p:nvPr/>
        </p:nvSpPr>
        <p:spPr>
          <a:xfrm rot="1800033">
            <a:off x="2096364" y="1502263"/>
            <a:ext cx="1505878" cy="890026"/>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8"/>
          <p:cNvSpPr/>
          <p:nvPr/>
        </p:nvSpPr>
        <p:spPr>
          <a:xfrm rot="-442135">
            <a:off x="5541782" y="1502268"/>
            <a:ext cx="1505868" cy="890029"/>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1" name="Google Shape;1901;p48"/>
          <p:cNvGrpSpPr/>
          <p:nvPr/>
        </p:nvGrpSpPr>
        <p:grpSpPr>
          <a:xfrm>
            <a:off x="2633568" y="1742477"/>
            <a:ext cx="431472" cy="409519"/>
            <a:chOff x="997463" y="1970675"/>
            <a:chExt cx="354275" cy="336250"/>
          </a:xfrm>
        </p:grpSpPr>
        <p:sp>
          <p:nvSpPr>
            <p:cNvPr id="1902" name="Google Shape;1902;p48"/>
            <p:cNvSpPr/>
            <p:nvPr/>
          </p:nvSpPr>
          <p:spPr>
            <a:xfrm>
              <a:off x="1229413" y="2104550"/>
              <a:ext cx="21975" cy="19675"/>
            </a:xfrm>
            <a:custGeom>
              <a:avLst/>
              <a:gdLst/>
              <a:ahLst/>
              <a:cxnLst/>
              <a:rect l="l" t="t" r="r" b="b"/>
              <a:pathLst>
                <a:path w="879" h="787" extrusionOk="0">
                  <a:moveTo>
                    <a:pt x="406" y="0"/>
                  </a:moveTo>
                  <a:cubicBezTo>
                    <a:pt x="311" y="0"/>
                    <a:pt x="220" y="49"/>
                    <a:pt x="160" y="109"/>
                  </a:cubicBezTo>
                  <a:cubicBezTo>
                    <a:pt x="1" y="268"/>
                    <a:pt x="1" y="521"/>
                    <a:pt x="160" y="667"/>
                  </a:cubicBezTo>
                  <a:cubicBezTo>
                    <a:pt x="227" y="747"/>
                    <a:pt x="333" y="787"/>
                    <a:pt x="439" y="787"/>
                  </a:cubicBezTo>
                  <a:cubicBezTo>
                    <a:pt x="546" y="787"/>
                    <a:pt x="639" y="747"/>
                    <a:pt x="719" y="667"/>
                  </a:cubicBezTo>
                  <a:cubicBezTo>
                    <a:pt x="878" y="521"/>
                    <a:pt x="878" y="268"/>
                    <a:pt x="719" y="109"/>
                  </a:cubicBezTo>
                  <a:cubicBezTo>
                    <a:pt x="639" y="42"/>
                    <a:pt x="546" y="2"/>
                    <a:pt x="439" y="2"/>
                  </a:cubicBezTo>
                  <a:cubicBezTo>
                    <a:pt x="428" y="1"/>
                    <a:pt x="417"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8"/>
            <p:cNvSpPr/>
            <p:nvPr/>
          </p:nvSpPr>
          <p:spPr>
            <a:xfrm>
              <a:off x="1169613" y="2064875"/>
              <a:ext cx="124975" cy="118275"/>
            </a:xfrm>
            <a:custGeom>
              <a:avLst/>
              <a:gdLst/>
              <a:ahLst/>
              <a:cxnLst/>
              <a:rect l="l" t="t" r="r" b="b"/>
              <a:pathLst>
                <a:path w="4999" h="4731" extrusionOk="0">
                  <a:moveTo>
                    <a:pt x="2843" y="790"/>
                  </a:moveTo>
                  <a:cubicBezTo>
                    <a:pt x="3133" y="790"/>
                    <a:pt x="3429" y="897"/>
                    <a:pt x="3669" y="1137"/>
                  </a:cubicBezTo>
                  <a:cubicBezTo>
                    <a:pt x="4134" y="1603"/>
                    <a:pt x="4134" y="2360"/>
                    <a:pt x="3669" y="2812"/>
                  </a:cubicBezTo>
                  <a:cubicBezTo>
                    <a:pt x="3427" y="3058"/>
                    <a:pt x="3129" y="3169"/>
                    <a:pt x="2837" y="3169"/>
                  </a:cubicBezTo>
                  <a:cubicBezTo>
                    <a:pt x="2230" y="3169"/>
                    <a:pt x="1648" y="2693"/>
                    <a:pt x="1648" y="1975"/>
                  </a:cubicBezTo>
                  <a:cubicBezTo>
                    <a:pt x="1648" y="1263"/>
                    <a:pt x="2234" y="790"/>
                    <a:pt x="2843" y="790"/>
                  </a:cubicBezTo>
                  <a:close/>
                  <a:moveTo>
                    <a:pt x="2830" y="1"/>
                  </a:moveTo>
                  <a:cubicBezTo>
                    <a:pt x="2323" y="1"/>
                    <a:pt x="1815" y="194"/>
                    <a:pt x="1422" y="579"/>
                  </a:cubicBezTo>
                  <a:cubicBezTo>
                    <a:pt x="997" y="1018"/>
                    <a:pt x="518" y="1869"/>
                    <a:pt x="266" y="2653"/>
                  </a:cubicBezTo>
                  <a:cubicBezTo>
                    <a:pt x="0" y="3517"/>
                    <a:pt x="13" y="4208"/>
                    <a:pt x="306" y="4501"/>
                  </a:cubicBezTo>
                  <a:cubicBezTo>
                    <a:pt x="459" y="4654"/>
                    <a:pt x="722" y="4730"/>
                    <a:pt x="1059" y="4730"/>
                  </a:cubicBezTo>
                  <a:cubicBezTo>
                    <a:pt x="1366" y="4730"/>
                    <a:pt x="1735" y="4667"/>
                    <a:pt x="2140" y="4540"/>
                  </a:cubicBezTo>
                  <a:cubicBezTo>
                    <a:pt x="2938" y="4288"/>
                    <a:pt x="3789" y="3809"/>
                    <a:pt x="4227" y="3371"/>
                  </a:cubicBezTo>
                  <a:cubicBezTo>
                    <a:pt x="4998" y="2600"/>
                    <a:pt x="4998" y="1350"/>
                    <a:pt x="4227" y="579"/>
                  </a:cubicBezTo>
                  <a:cubicBezTo>
                    <a:pt x="3842" y="194"/>
                    <a:pt x="3337" y="1"/>
                    <a:pt x="2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8"/>
            <p:cNvSpPr/>
            <p:nvPr/>
          </p:nvSpPr>
          <p:spPr>
            <a:xfrm>
              <a:off x="997463" y="1970675"/>
              <a:ext cx="354275" cy="336250"/>
            </a:xfrm>
            <a:custGeom>
              <a:avLst/>
              <a:gdLst/>
              <a:ahLst/>
              <a:cxnLst/>
              <a:rect l="l" t="t" r="r" b="b"/>
              <a:pathLst>
                <a:path w="14171" h="13450" extrusionOk="0">
                  <a:moveTo>
                    <a:pt x="7059" y="2101"/>
                  </a:moveTo>
                  <a:cubicBezTo>
                    <a:pt x="7404" y="2101"/>
                    <a:pt x="7591" y="2526"/>
                    <a:pt x="7338" y="2779"/>
                  </a:cubicBezTo>
                  <a:cubicBezTo>
                    <a:pt x="7257" y="2855"/>
                    <a:pt x="7159" y="2889"/>
                    <a:pt x="7062" y="2889"/>
                  </a:cubicBezTo>
                  <a:cubicBezTo>
                    <a:pt x="6857" y="2889"/>
                    <a:pt x="6660" y="2734"/>
                    <a:pt x="6660" y="2499"/>
                  </a:cubicBezTo>
                  <a:cubicBezTo>
                    <a:pt x="6673" y="2273"/>
                    <a:pt x="6846" y="2101"/>
                    <a:pt x="7059" y="2101"/>
                  </a:cubicBezTo>
                  <a:close/>
                  <a:moveTo>
                    <a:pt x="4732" y="2694"/>
                  </a:moveTo>
                  <a:cubicBezTo>
                    <a:pt x="4826" y="2694"/>
                    <a:pt x="4922" y="2729"/>
                    <a:pt x="4998" y="2805"/>
                  </a:cubicBezTo>
                  <a:cubicBezTo>
                    <a:pt x="5251" y="3058"/>
                    <a:pt x="5078" y="3483"/>
                    <a:pt x="4719" y="3483"/>
                  </a:cubicBezTo>
                  <a:cubicBezTo>
                    <a:pt x="4507" y="3483"/>
                    <a:pt x="4334" y="3297"/>
                    <a:pt x="4334" y="3084"/>
                  </a:cubicBezTo>
                  <a:cubicBezTo>
                    <a:pt x="4334" y="2849"/>
                    <a:pt x="4530" y="2694"/>
                    <a:pt x="4732" y="2694"/>
                  </a:cubicBezTo>
                  <a:close/>
                  <a:moveTo>
                    <a:pt x="5358" y="4662"/>
                  </a:moveTo>
                  <a:cubicBezTo>
                    <a:pt x="5559" y="4662"/>
                    <a:pt x="5756" y="4817"/>
                    <a:pt x="5756" y="5052"/>
                  </a:cubicBezTo>
                  <a:cubicBezTo>
                    <a:pt x="5756" y="5264"/>
                    <a:pt x="5583" y="5437"/>
                    <a:pt x="5371" y="5450"/>
                  </a:cubicBezTo>
                  <a:cubicBezTo>
                    <a:pt x="5012" y="5450"/>
                    <a:pt x="4839" y="5025"/>
                    <a:pt x="5091" y="4772"/>
                  </a:cubicBezTo>
                  <a:cubicBezTo>
                    <a:pt x="5168" y="4696"/>
                    <a:pt x="5264" y="4662"/>
                    <a:pt x="5358" y="4662"/>
                  </a:cubicBezTo>
                  <a:close/>
                  <a:moveTo>
                    <a:pt x="3423" y="5424"/>
                  </a:moveTo>
                  <a:cubicBezTo>
                    <a:pt x="3519" y="5424"/>
                    <a:pt x="3617" y="5461"/>
                    <a:pt x="3696" y="5543"/>
                  </a:cubicBezTo>
                  <a:cubicBezTo>
                    <a:pt x="3948" y="5783"/>
                    <a:pt x="3775" y="6208"/>
                    <a:pt x="3417" y="6208"/>
                  </a:cubicBezTo>
                  <a:cubicBezTo>
                    <a:pt x="3204" y="6208"/>
                    <a:pt x="3031" y="6035"/>
                    <a:pt x="3031" y="5823"/>
                  </a:cubicBezTo>
                  <a:cubicBezTo>
                    <a:pt x="3031" y="5581"/>
                    <a:pt x="3224" y="5424"/>
                    <a:pt x="3423" y="5424"/>
                  </a:cubicBezTo>
                  <a:close/>
                  <a:moveTo>
                    <a:pt x="4863" y="7115"/>
                  </a:moveTo>
                  <a:cubicBezTo>
                    <a:pt x="5068" y="7115"/>
                    <a:pt x="5264" y="7276"/>
                    <a:pt x="5264" y="7511"/>
                  </a:cubicBezTo>
                  <a:cubicBezTo>
                    <a:pt x="5251" y="7724"/>
                    <a:pt x="5091" y="7896"/>
                    <a:pt x="4879" y="7910"/>
                  </a:cubicBezTo>
                  <a:lnTo>
                    <a:pt x="4865" y="7910"/>
                  </a:lnTo>
                  <a:cubicBezTo>
                    <a:pt x="4520" y="7910"/>
                    <a:pt x="4347" y="7484"/>
                    <a:pt x="4586" y="7232"/>
                  </a:cubicBezTo>
                  <a:cubicBezTo>
                    <a:pt x="4667" y="7151"/>
                    <a:pt x="4766" y="7115"/>
                    <a:pt x="4863" y="7115"/>
                  </a:cubicBezTo>
                  <a:close/>
                  <a:moveTo>
                    <a:pt x="9717" y="2981"/>
                  </a:moveTo>
                  <a:cubicBezTo>
                    <a:pt x="10425" y="2981"/>
                    <a:pt x="11133" y="3250"/>
                    <a:pt x="11672" y="3789"/>
                  </a:cubicBezTo>
                  <a:cubicBezTo>
                    <a:pt x="12748" y="4866"/>
                    <a:pt x="12748" y="6620"/>
                    <a:pt x="11672" y="7697"/>
                  </a:cubicBezTo>
                  <a:cubicBezTo>
                    <a:pt x="11140" y="8229"/>
                    <a:pt x="10196" y="8760"/>
                    <a:pt x="9279" y="9053"/>
                  </a:cubicBezTo>
                  <a:cubicBezTo>
                    <a:pt x="8840" y="9199"/>
                    <a:pt x="8401" y="9279"/>
                    <a:pt x="7949" y="9279"/>
                  </a:cubicBezTo>
                  <a:cubicBezTo>
                    <a:pt x="7391" y="9279"/>
                    <a:pt x="6939" y="9133"/>
                    <a:pt x="6633" y="8827"/>
                  </a:cubicBezTo>
                  <a:cubicBezTo>
                    <a:pt x="6115" y="8295"/>
                    <a:pt x="6035" y="7365"/>
                    <a:pt x="6407" y="6182"/>
                  </a:cubicBezTo>
                  <a:cubicBezTo>
                    <a:pt x="6700" y="5264"/>
                    <a:pt x="7232" y="4321"/>
                    <a:pt x="7763" y="3789"/>
                  </a:cubicBezTo>
                  <a:cubicBezTo>
                    <a:pt x="8302" y="3250"/>
                    <a:pt x="9010" y="2981"/>
                    <a:pt x="9717" y="2981"/>
                  </a:cubicBezTo>
                  <a:close/>
                  <a:moveTo>
                    <a:pt x="3646" y="8667"/>
                  </a:moveTo>
                  <a:cubicBezTo>
                    <a:pt x="3849" y="8667"/>
                    <a:pt x="4041" y="8825"/>
                    <a:pt x="4041" y="9066"/>
                  </a:cubicBezTo>
                  <a:cubicBezTo>
                    <a:pt x="4041" y="9279"/>
                    <a:pt x="3868" y="9452"/>
                    <a:pt x="3642" y="9452"/>
                  </a:cubicBezTo>
                  <a:cubicBezTo>
                    <a:pt x="3297" y="9452"/>
                    <a:pt x="3124" y="9026"/>
                    <a:pt x="3363" y="8787"/>
                  </a:cubicBezTo>
                  <a:cubicBezTo>
                    <a:pt x="3446" y="8704"/>
                    <a:pt x="3547" y="8667"/>
                    <a:pt x="3646" y="8667"/>
                  </a:cubicBezTo>
                  <a:close/>
                  <a:moveTo>
                    <a:pt x="10871" y="9607"/>
                  </a:moveTo>
                  <a:cubicBezTo>
                    <a:pt x="11076" y="9607"/>
                    <a:pt x="11273" y="9762"/>
                    <a:pt x="11273" y="9997"/>
                  </a:cubicBezTo>
                  <a:cubicBezTo>
                    <a:pt x="11273" y="10223"/>
                    <a:pt x="11100" y="10395"/>
                    <a:pt x="10874" y="10395"/>
                  </a:cubicBezTo>
                  <a:cubicBezTo>
                    <a:pt x="10528" y="10395"/>
                    <a:pt x="10356" y="9970"/>
                    <a:pt x="10595" y="9718"/>
                  </a:cubicBezTo>
                  <a:cubicBezTo>
                    <a:pt x="10676" y="9641"/>
                    <a:pt x="10774" y="9607"/>
                    <a:pt x="10871" y="9607"/>
                  </a:cubicBezTo>
                  <a:close/>
                  <a:moveTo>
                    <a:pt x="6126" y="10239"/>
                  </a:moveTo>
                  <a:cubicBezTo>
                    <a:pt x="6331" y="10239"/>
                    <a:pt x="6527" y="10400"/>
                    <a:pt x="6527" y="10635"/>
                  </a:cubicBezTo>
                  <a:cubicBezTo>
                    <a:pt x="6514" y="10847"/>
                    <a:pt x="6341" y="11020"/>
                    <a:pt x="6128" y="11034"/>
                  </a:cubicBezTo>
                  <a:cubicBezTo>
                    <a:pt x="5769" y="11020"/>
                    <a:pt x="5597" y="10608"/>
                    <a:pt x="5849" y="10356"/>
                  </a:cubicBezTo>
                  <a:cubicBezTo>
                    <a:pt x="5930" y="10275"/>
                    <a:pt x="6029" y="10239"/>
                    <a:pt x="6126" y="10239"/>
                  </a:cubicBezTo>
                  <a:close/>
                  <a:moveTo>
                    <a:pt x="8226" y="10239"/>
                  </a:moveTo>
                  <a:cubicBezTo>
                    <a:pt x="8431" y="10239"/>
                    <a:pt x="8627" y="10400"/>
                    <a:pt x="8627" y="10635"/>
                  </a:cubicBezTo>
                  <a:cubicBezTo>
                    <a:pt x="8614" y="10847"/>
                    <a:pt x="8441" y="11020"/>
                    <a:pt x="8229" y="11034"/>
                  </a:cubicBezTo>
                  <a:cubicBezTo>
                    <a:pt x="7883" y="11020"/>
                    <a:pt x="7710" y="10608"/>
                    <a:pt x="7949" y="10356"/>
                  </a:cubicBezTo>
                  <a:cubicBezTo>
                    <a:pt x="8030" y="10275"/>
                    <a:pt x="8129" y="10239"/>
                    <a:pt x="8226" y="10239"/>
                  </a:cubicBezTo>
                  <a:close/>
                  <a:moveTo>
                    <a:pt x="7431" y="0"/>
                  </a:moveTo>
                  <a:cubicBezTo>
                    <a:pt x="6140" y="0"/>
                    <a:pt x="4842" y="371"/>
                    <a:pt x="3709" y="1130"/>
                  </a:cubicBezTo>
                  <a:cubicBezTo>
                    <a:pt x="1037" y="2911"/>
                    <a:pt x="0" y="6328"/>
                    <a:pt x="1236" y="9292"/>
                  </a:cubicBezTo>
                  <a:cubicBezTo>
                    <a:pt x="2289" y="11843"/>
                    <a:pt x="4769" y="13449"/>
                    <a:pt x="7439" y="13449"/>
                  </a:cubicBezTo>
                  <a:cubicBezTo>
                    <a:pt x="7872" y="13449"/>
                    <a:pt x="8310" y="13407"/>
                    <a:pt x="8747" y="13320"/>
                  </a:cubicBezTo>
                  <a:cubicBezTo>
                    <a:pt x="11898" y="12695"/>
                    <a:pt x="14157" y="9930"/>
                    <a:pt x="14157" y="6727"/>
                  </a:cubicBezTo>
                  <a:cubicBezTo>
                    <a:pt x="14171" y="4932"/>
                    <a:pt x="13453" y="3230"/>
                    <a:pt x="12190" y="1968"/>
                  </a:cubicBezTo>
                  <a:cubicBezTo>
                    <a:pt x="10894" y="671"/>
                    <a:pt x="9168" y="0"/>
                    <a:pt x="7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48"/>
          <p:cNvGrpSpPr/>
          <p:nvPr/>
        </p:nvGrpSpPr>
        <p:grpSpPr>
          <a:xfrm>
            <a:off x="6053693" y="1735541"/>
            <a:ext cx="482046" cy="428404"/>
            <a:chOff x="7006288" y="2684900"/>
            <a:chExt cx="378550" cy="336425"/>
          </a:xfrm>
        </p:grpSpPr>
        <p:sp>
          <p:nvSpPr>
            <p:cNvPr id="1906" name="Google Shape;1906;p48"/>
            <p:cNvSpPr/>
            <p:nvPr/>
          </p:nvSpPr>
          <p:spPr>
            <a:xfrm>
              <a:off x="7168138" y="2818675"/>
              <a:ext cx="216700" cy="202650"/>
            </a:xfrm>
            <a:custGeom>
              <a:avLst/>
              <a:gdLst/>
              <a:ahLst/>
              <a:cxnLst/>
              <a:rect l="l" t="t" r="r" b="b"/>
              <a:pathLst>
                <a:path w="8668" h="8106" extrusionOk="0">
                  <a:moveTo>
                    <a:pt x="4269" y="1289"/>
                  </a:moveTo>
                  <a:cubicBezTo>
                    <a:pt x="4470" y="1289"/>
                    <a:pt x="4667" y="1444"/>
                    <a:pt x="4667" y="1679"/>
                  </a:cubicBezTo>
                  <a:cubicBezTo>
                    <a:pt x="4667" y="1892"/>
                    <a:pt x="4494" y="2078"/>
                    <a:pt x="4281" y="2078"/>
                  </a:cubicBezTo>
                  <a:cubicBezTo>
                    <a:pt x="3922" y="2078"/>
                    <a:pt x="3749" y="1653"/>
                    <a:pt x="4002" y="1400"/>
                  </a:cubicBezTo>
                  <a:cubicBezTo>
                    <a:pt x="4079" y="1324"/>
                    <a:pt x="4174" y="1289"/>
                    <a:pt x="4269" y="1289"/>
                  </a:cubicBezTo>
                  <a:close/>
                  <a:moveTo>
                    <a:pt x="6105" y="1879"/>
                  </a:moveTo>
                  <a:cubicBezTo>
                    <a:pt x="6308" y="1879"/>
                    <a:pt x="6501" y="2036"/>
                    <a:pt x="6501" y="2277"/>
                  </a:cubicBezTo>
                  <a:cubicBezTo>
                    <a:pt x="6501" y="2490"/>
                    <a:pt x="6328" y="2663"/>
                    <a:pt x="6102" y="2663"/>
                  </a:cubicBezTo>
                  <a:cubicBezTo>
                    <a:pt x="5757" y="2663"/>
                    <a:pt x="5584" y="2238"/>
                    <a:pt x="5823" y="1998"/>
                  </a:cubicBezTo>
                  <a:cubicBezTo>
                    <a:pt x="5906" y="1916"/>
                    <a:pt x="6007" y="1879"/>
                    <a:pt x="6105" y="1879"/>
                  </a:cubicBezTo>
                  <a:close/>
                  <a:moveTo>
                    <a:pt x="1559" y="3660"/>
                  </a:moveTo>
                  <a:cubicBezTo>
                    <a:pt x="1762" y="3660"/>
                    <a:pt x="1955" y="3817"/>
                    <a:pt x="1955" y="4059"/>
                  </a:cubicBezTo>
                  <a:cubicBezTo>
                    <a:pt x="1955" y="4271"/>
                    <a:pt x="1769" y="4444"/>
                    <a:pt x="1556" y="4444"/>
                  </a:cubicBezTo>
                  <a:cubicBezTo>
                    <a:pt x="1210" y="4444"/>
                    <a:pt x="1038" y="4019"/>
                    <a:pt x="1277" y="3780"/>
                  </a:cubicBezTo>
                  <a:cubicBezTo>
                    <a:pt x="1359" y="3697"/>
                    <a:pt x="1461" y="3660"/>
                    <a:pt x="1559" y="3660"/>
                  </a:cubicBezTo>
                  <a:close/>
                  <a:moveTo>
                    <a:pt x="3394" y="3660"/>
                  </a:moveTo>
                  <a:cubicBezTo>
                    <a:pt x="3597" y="3660"/>
                    <a:pt x="3789" y="3817"/>
                    <a:pt x="3789" y="4059"/>
                  </a:cubicBezTo>
                  <a:cubicBezTo>
                    <a:pt x="3776" y="4271"/>
                    <a:pt x="3603" y="4444"/>
                    <a:pt x="3391" y="4444"/>
                  </a:cubicBezTo>
                  <a:cubicBezTo>
                    <a:pt x="3032" y="4444"/>
                    <a:pt x="2859" y="4019"/>
                    <a:pt x="3111" y="3780"/>
                  </a:cubicBezTo>
                  <a:cubicBezTo>
                    <a:pt x="3194" y="3697"/>
                    <a:pt x="3295" y="3660"/>
                    <a:pt x="3394" y="3660"/>
                  </a:cubicBezTo>
                  <a:close/>
                  <a:moveTo>
                    <a:pt x="5219" y="3660"/>
                  </a:moveTo>
                  <a:cubicBezTo>
                    <a:pt x="5418" y="3660"/>
                    <a:pt x="5610" y="3817"/>
                    <a:pt x="5610" y="4059"/>
                  </a:cubicBezTo>
                  <a:cubicBezTo>
                    <a:pt x="5610" y="4271"/>
                    <a:pt x="5438" y="4444"/>
                    <a:pt x="5225" y="4444"/>
                  </a:cubicBezTo>
                  <a:cubicBezTo>
                    <a:pt x="4866" y="4444"/>
                    <a:pt x="4693" y="4019"/>
                    <a:pt x="4946" y="3780"/>
                  </a:cubicBezTo>
                  <a:cubicBezTo>
                    <a:pt x="5024" y="3697"/>
                    <a:pt x="5122" y="3660"/>
                    <a:pt x="5219" y="3660"/>
                  </a:cubicBezTo>
                  <a:close/>
                  <a:moveTo>
                    <a:pt x="7051" y="3659"/>
                  </a:moveTo>
                  <a:cubicBezTo>
                    <a:pt x="7253" y="3659"/>
                    <a:pt x="7445" y="3814"/>
                    <a:pt x="7445" y="4045"/>
                  </a:cubicBezTo>
                  <a:cubicBezTo>
                    <a:pt x="7432" y="4271"/>
                    <a:pt x="7259" y="4444"/>
                    <a:pt x="7046" y="4444"/>
                  </a:cubicBezTo>
                  <a:cubicBezTo>
                    <a:pt x="6701" y="4444"/>
                    <a:pt x="6528" y="4019"/>
                    <a:pt x="6767" y="3780"/>
                  </a:cubicBezTo>
                  <a:cubicBezTo>
                    <a:pt x="6850" y="3697"/>
                    <a:pt x="6952" y="3659"/>
                    <a:pt x="7051" y="3659"/>
                  </a:cubicBezTo>
                  <a:close/>
                  <a:moveTo>
                    <a:pt x="2444" y="5437"/>
                  </a:moveTo>
                  <a:cubicBezTo>
                    <a:pt x="2649" y="5437"/>
                    <a:pt x="2846" y="5592"/>
                    <a:pt x="2846" y="5827"/>
                  </a:cubicBezTo>
                  <a:cubicBezTo>
                    <a:pt x="2846" y="6053"/>
                    <a:pt x="2659" y="6226"/>
                    <a:pt x="2447" y="6226"/>
                  </a:cubicBezTo>
                  <a:cubicBezTo>
                    <a:pt x="2101" y="6226"/>
                    <a:pt x="1928" y="5800"/>
                    <a:pt x="2168" y="5548"/>
                  </a:cubicBezTo>
                  <a:cubicBezTo>
                    <a:pt x="2248" y="5471"/>
                    <a:pt x="2347" y="5437"/>
                    <a:pt x="2444" y="5437"/>
                  </a:cubicBezTo>
                  <a:close/>
                  <a:moveTo>
                    <a:pt x="6099" y="5437"/>
                  </a:moveTo>
                  <a:cubicBezTo>
                    <a:pt x="6304" y="5437"/>
                    <a:pt x="6501" y="5592"/>
                    <a:pt x="6501" y="5827"/>
                  </a:cubicBezTo>
                  <a:cubicBezTo>
                    <a:pt x="6501" y="6039"/>
                    <a:pt x="6328" y="6226"/>
                    <a:pt x="6102" y="6226"/>
                  </a:cubicBezTo>
                  <a:cubicBezTo>
                    <a:pt x="5757" y="6226"/>
                    <a:pt x="5584" y="5800"/>
                    <a:pt x="5823" y="5548"/>
                  </a:cubicBezTo>
                  <a:cubicBezTo>
                    <a:pt x="5904" y="5471"/>
                    <a:pt x="6003" y="5437"/>
                    <a:pt x="6099" y="5437"/>
                  </a:cubicBezTo>
                  <a:close/>
                  <a:moveTo>
                    <a:pt x="4275" y="6026"/>
                  </a:moveTo>
                  <a:cubicBezTo>
                    <a:pt x="4474" y="6026"/>
                    <a:pt x="4667" y="6183"/>
                    <a:pt x="4667" y="6425"/>
                  </a:cubicBezTo>
                  <a:cubicBezTo>
                    <a:pt x="4667" y="6638"/>
                    <a:pt x="4494" y="6810"/>
                    <a:pt x="4281" y="6810"/>
                  </a:cubicBezTo>
                  <a:cubicBezTo>
                    <a:pt x="3922" y="6810"/>
                    <a:pt x="3749" y="6385"/>
                    <a:pt x="4002" y="6146"/>
                  </a:cubicBezTo>
                  <a:cubicBezTo>
                    <a:pt x="4080" y="6063"/>
                    <a:pt x="4178" y="6026"/>
                    <a:pt x="4275" y="6026"/>
                  </a:cubicBezTo>
                  <a:close/>
                  <a:moveTo>
                    <a:pt x="4155" y="1"/>
                  </a:moveTo>
                  <a:cubicBezTo>
                    <a:pt x="3962" y="1"/>
                    <a:pt x="3776" y="25"/>
                    <a:pt x="3590" y="58"/>
                  </a:cubicBezTo>
                  <a:cubicBezTo>
                    <a:pt x="3125" y="1653"/>
                    <a:pt x="1875" y="2902"/>
                    <a:pt x="280" y="3368"/>
                  </a:cubicBezTo>
                  <a:cubicBezTo>
                    <a:pt x="1" y="5042"/>
                    <a:pt x="785" y="6717"/>
                    <a:pt x="2261" y="7568"/>
                  </a:cubicBezTo>
                  <a:cubicBezTo>
                    <a:pt x="2891" y="7929"/>
                    <a:pt x="3587" y="8105"/>
                    <a:pt x="4277" y="8105"/>
                  </a:cubicBezTo>
                  <a:cubicBezTo>
                    <a:pt x="5215" y="8105"/>
                    <a:pt x="6144" y="7779"/>
                    <a:pt x="6887" y="7143"/>
                  </a:cubicBezTo>
                  <a:cubicBezTo>
                    <a:pt x="8189" y="6053"/>
                    <a:pt x="8668" y="4258"/>
                    <a:pt x="8083" y="2650"/>
                  </a:cubicBezTo>
                  <a:cubicBezTo>
                    <a:pt x="7502" y="1064"/>
                    <a:pt x="5988" y="4"/>
                    <a:pt x="4299" y="4"/>
                  </a:cubicBezTo>
                  <a:cubicBezTo>
                    <a:pt x="4293" y="4"/>
                    <a:pt x="4286" y="4"/>
                    <a:pt x="4280" y="4"/>
                  </a:cubicBezTo>
                  <a:lnTo>
                    <a:pt x="4280" y="4"/>
                  </a:lnTo>
                  <a:cubicBezTo>
                    <a:pt x="4238" y="2"/>
                    <a:pt x="4196" y="1"/>
                    <a:pt x="4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8"/>
            <p:cNvSpPr/>
            <p:nvPr/>
          </p:nvSpPr>
          <p:spPr>
            <a:xfrm>
              <a:off x="7006288" y="2684900"/>
              <a:ext cx="236650" cy="203025"/>
            </a:xfrm>
            <a:custGeom>
              <a:avLst/>
              <a:gdLst/>
              <a:ahLst/>
              <a:cxnLst/>
              <a:rect l="l" t="t" r="r" b="b"/>
              <a:pathLst>
                <a:path w="9466" h="8121" extrusionOk="0">
                  <a:moveTo>
                    <a:pt x="5414" y="1301"/>
                  </a:moveTo>
                  <a:cubicBezTo>
                    <a:pt x="5617" y="1301"/>
                    <a:pt x="5810" y="1458"/>
                    <a:pt x="5810" y="1700"/>
                  </a:cubicBezTo>
                  <a:cubicBezTo>
                    <a:pt x="5810" y="1912"/>
                    <a:pt x="5637" y="2085"/>
                    <a:pt x="5411" y="2085"/>
                  </a:cubicBezTo>
                  <a:cubicBezTo>
                    <a:pt x="5066" y="2085"/>
                    <a:pt x="4893" y="1660"/>
                    <a:pt x="5132" y="1421"/>
                  </a:cubicBezTo>
                  <a:cubicBezTo>
                    <a:pt x="5215" y="1338"/>
                    <a:pt x="5316" y="1301"/>
                    <a:pt x="5414" y="1301"/>
                  </a:cubicBezTo>
                  <a:close/>
                  <a:moveTo>
                    <a:pt x="3578" y="1895"/>
                  </a:moveTo>
                  <a:cubicBezTo>
                    <a:pt x="3779" y="1895"/>
                    <a:pt x="3976" y="2050"/>
                    <a:pt x="3976" y="2285"/>
                  </a:cubicBezTo>
                  <a:cubicBezTo>
                    <a:pt x="3976" y="2497"/>
                    <a:pt x="3803" y="2683"/>
                    <a:pt x="3590" y="2683"/>
                  </a:cubicBezTo>
                  <a:cubicBezTo>
                    <a:pt x="3231" y="2683"/>
                    <a:pt x="3058" y="2258"/>
                    <a:pt x="3311" y="2005"/>
                  </a:cubicBezTo>
                  <a:cubicBezTo>
                    <a:pt x="3388" y="1929"/>
                    <a:pt x="3483" y="1895"/>
                    <a:pt x="3578" y="1895"/>
                  </a:cubicBezTo>
                  <a:close/>
                  <a:moveTo>
                    <a:pt x="7243" y="1895"/>
                  </a:moveTo>
                  <a:cubicBezTo>
                    <a:pt x="7448" y="1895"/>
                    <a:pt x="7645" y="2050"/>
                    <a:pt x="7645" y="2285"/>
                  </a:cubicBezTo>
                  <a:cubicBezTo>
                    <a:pt x="7631" y="2497"/>
                    <a:pt x="7458" y="2683"/>
                    <a:pt x="7246" y="2683"/>
                  </a:cubicBezTo>
                  <a:cubicBezTo>
                    <a:pt x="6900" y="2683"/>
                    <a:pt x="6714" y="2258"/>
                    <a:pt x="6967" y="2005"/>
                  </a:cubicBezTo>
                  <a:cubicBezTo>
                    <a:pt x="7047" y="1929"/>
                    <a:pt x="7146" y="1895"/>
                    <a:pt x="7243" y="1895"/>
                  </a:cubicBezTo>
                  <a:close/>
                  <a:moveTo>
                    <a:pt x="2697" y="3670"/>
                  </a:moveTo>
                  <a:cubicBezTo>
                    <a:pt x="2902" y="3670"/>
                    <a:pt x="3098" y="3831"/>
                    <a:pt x="3098" y="4066"/>
                  </a:cubicBezTo>
                  <a:cubicBezTo>
                    <a:pt x="3085" y="4279"/>
                    <a:pt x="2912" y="4451"/>
                    <a:pt x="2700" y="4465"/>
                  </a:cubicBezTo>
                  <a:cubicBezTo>
                    <a:pt x="2341" y="4465"/>
                    <a:pt x="2168" y="4039"/>
                    <a:pt x="2420" y="3787"/>
                  </a:cubicBezTo>
                  <a:cubicBezTo>
                    <a:pt x="2501" y="3706"/>
                    <a:pt x="2600" y="3670"/>
                    <a:pt x="2697" y="3670"/>
                  </a:cubicBezTo>
                  <a:close/>
                  <a:moveTo>
                    <a:pt x="4522" y="3670"/>
                  </a:moveTo>
                  <a:cubicBezTo>
                    <a:pt x="4723" y="3670"/>
                    <a:pt x="4919" y="3831"/>
                    <a:pt x="4919" y="4066"/>
                  </a:cubicBezTo>
                  <a:cubicBezTo>
                    <a:pt x="4919" y="4279"/>
                    <a:pt x="4747" y="4451"/>
                    <a:pt x="4534" y="4465"/>
                  </a:cubicBezTo>
                  <a:cubicBezTo>
                    <a:pt x="4175" y="4465"/>
                    <a:pt x="4002" y="4039"/>
                    <a:pt x="4255" y="3787"/>
                  </a:cubicBezTo>
                  <a:cubicBezTo>
                    <a:pt x="4332" y="3706"/>
                    <a:pt x="4427" y="3670"/>
                    <a:pt x="4522" y="3670"/>
                  </a:cubicBezTo>
                  <a:close/>
                  <a:moveTo>
                    <a:pt x="6352" y="3670"/>
                  </a:moveTo>
                  <a:cubicBezTo>
                    <a:pt x="6558" y="3670"/>
                    <a:pt x="6754" y="3831"/>
                    <a:pt x="6754" y="4066"/>
                  </a:cubicBezTo>
                  <a:cubicBezTo>
                    <a:pt x="6741" y="4279"/>
                    <a:pt x="6568" y="4451"/>
                    <a:pt x="6355" y="4465"/>
                  </a:cubicBezTo>
                  <a:cubicBezTo>
                    <a:pt x="6010" y="4465"/>
                    <a:pt x="5823" y="4039"/>
                    <a:pt x="6076" y="3787"/>
                  </a:cubicBezTo>
                  <a:cubicBezTo>
                    <a:pt x="6157" y="3706"/>
                    <a:pt x="6256" y="3670"/>
                    <a:pt x="6352" y="3670"/>
                  </a:cubicBezTo>
                  <a:close/>
                  <a:moveTo>
                    <a:pt x="8192" y="3670"/>
                  </a:moveTo>
                  <a:cubicBezTo>
                    <a:pt x="8289" y="3670"/>
                    <a:pt x="8388" y="3706"/>
                    <a:pt x="8469" y="3787"/>
                  </a:cubicBezTo>
                  <a:cubicBezTo>
                    <a:pt x="8708" y="4039"/>
                    <a:pt x="8535" y="4465"/>
                    <a:pt x="8190" y="4465"/>
                  </a:cubicBezTo>
                  <a:cubicBezTo>
                    <a:pt x="7964" y="4451"/>
                    <a:pt x="7791" y="4279"/>
                    <a:pt x="7791" y="4066"/>
                  </a:cubicBezTo>
                  <a:cubicBezTo>
                    <a:pt x="7791" y="3831"/>
                    <a:pt x="7987" y="3670"/>
                    <a:pt x="8192" y="3670"/>
                  </a:cubicBezTo>
                  <a:close/>
                  <a:moveTo>
                    <a:pt x="3584" y="5448"/>
                  </a:moveTo>
                  <a:cubicBezTo>
                    <a:pt x="3783" y="5448"/>
                    <a:pt x="3976" y="5606"/>
                    <a:pt x="3976" y="5847"/>
                  </a:cubicBezTo>
                  <a:cubicBezTo>
                    <a:pt x="3976" y="6060"/>
                    <a:pt x="3803" y="6233"/>
                    <a:pt x="3590" y="6233"/>
                  </a:cubicBezTo>
                  <a:cubicBezTo>
                    <a:pt x="3231" y="6233"/>
                    <a:pt x="3058" y="5821"/>
                    <a:pt x="3311" y="5568"/>
                  </a:cubicBezTo>
                  <a:cubicBezTo>
                    <a:pt x="3389" y="5485"/>
                    <a:pt x="3487" y="5448"/>
                    <a:pt x="3584" y="5448"/>
                  </a:cubicBezTo>
                  <a:close/>
                  <a:moveTo>
                    <a:pt x="7249" y="5448"/>
                  </a:moveTo>
                  <a:cubicBezTo>
                    <a:pt x="7452" y="5448"/>
                    <a:pt x="7645" y="5606"/>
                    <a:pt x="7645" y="5847"/>
                  </a:cubicBezTo>
                  <a:cubicBezTo>
                    <a:pt x="7631" y="6060"/>
                    <a:pt x="7458" y="6233"/>
                    <a:pt x="7246" y="6233"/>
                  </a:cubicBezTo>
                  <a:cubicBezTo>
                    <a:pt x="6900" y="6233"/>
                    <a:pt x="6714" y="5821"/>
                    <a:pt x="6967" y="5568"/>
                  </a:cubicBezTo>
                  <a:cubicBezTo>
                    <a:pt x="7049" y="5485"/>
                    <a:pt x="7150" y="5448"/>
                    <a:pt x="7249" y="5448"/>
                  </a:cubicBezTo>
                  <a:close/>
                  <a:moveTo>
                    <a:pt x="5408" y="6042"/>
                  </a:moveTo>
                  <a:cubicBezTo>
                    <a:pt x="5613" y="6042"/>
                    <a:pt x="5810" y="6197"/>
                    <a:pt x="5810" y="6432"/>
                  </a:cubicBezTo>
                  <a:cubicBezTo>
                    <a:pt x="5810" y="6645"/>
                    <a:pt x="5637" y="6831"/>
                    <a:pt x="5411" y="6831"/>
                  </a:cubicBezTo>
                  <a:cubicBezTo>
                    <a:pt x="5066" y="6831"/>
                    <a:pt x="4893" y="6406"/>
                    <a:pt x="5132" y="6153"/>
                  </a:cubicBezTo>
                  <a:cubicBezTo>
                    <a:pt x="5213" y="6076"/>
                    <a:pt x="5312" y="6042"/>
                    <a:pt x="5408" y="6042"/>
                  </a:cubicBezTo>
                  <a:close/>
                  <a:moveTo>
                    <a:pt x="5387" y="0"/>
                  </a:moveTo>
                  <a:cubicBezTo>
                    <a:pt x="4392" y="0"/>
                    <a:pt x="3378" y="370"/>
                    <a:pt x="2553" y="1195"/>
                  </a:cubicBezTo>
                  <a:cubicBezTo>
                    <a:pt x="1" y="3747"/>
                    <a:pt x="1809" y="8120"/>
                    <a:pt x="5411" y="8120"/>
                  </a:cubicBezTo>
                  <a:cubicBezTo>
                    <a:pt x="7658" y="8120"/>
                    <a:pt x="9466" y="6299"/>
                    <a:pt x="9466" y="4066"/>
                  </a:cubicBezTo>
                  <a:cubicBezTo>
                    <a:pt x="9466" y="1619"/>
                    <a:pt x="7469" y="0"/>
                    <a:pt x="5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48"/>
          <p:cNvGrpSpPr/>
          <p:nvPr/>
        </p:nvGrpSpPr>
        <p:grpSpPr>
          <a:xfrm>
            <a:off x="7098507" y="3869062"/>
            <a:ext cx="886746" cy="1173169"/>
            <a:chOff x="6945657" y="3883712"/>
            <a:chExt cx="886746" cy="1173169"/>
          </a:xfrm>
        </p:grpSpPr>
        <p:sp>
          <p:nvSpPr>
            <p:cNvPr id="1909" name="Google Shape;1909;p48"/>
            <p:cNvSpPr/>
            <p:nvPr/>
          </p:nvSpPr>
          <p:spPr>
            <a:xfrm>
              <a:off x="6945657" y="3883712"/>
              <a:ext cx="886746" cy="1173169"/>
            </a:xfrm>
            <a:custGeom>
              <a:avLst/>
              <a:gdLst/>
              <a:ahLst/>
              <a:cxnLst/>
              <a:rect l="l" t="t" r="r" b="b"/>
              <a:pathLst>
                <a:path w="26623" h="35225" extrusionOk="0">
                  <a:moveTo>
                    <a:pt x="19363" y="7070"/>
                  </a:moveTo>
                  <a:cubicBezTo>
                    <a:pt x="19349" y="7077"/>
                    <a:pt x="19342" y="7085"/>
                    <a:pt x="19327" y="7099"/>
                  </a:cubicBezTo>
                  <a:lnTo>
                    <a:pt x="19327" y="7092"/>
                  </a:lnTo>
                  <a:cubicBezTo>
                    <a:pt x="19342" y="7085"/>
                    <a:pt x="19349" y="7077"/>
                    <a:pt x="19363" y="7070"/>
                  </a:cubicBezTo>
                  <a:close/>
                  <a:moveTo>
                    <a:pt x="19268" y="7136"/>
                  </a:moveTo>
                  <a:lnTo>
                    <a:pt x="19268" y="7136"/>
                  </a:lnTo>
                  <a:cubicBezTo>
                    <a:pt x="19254" y="7143"/>
                    <a:pt x="19239" y="7158"/>
                    <a:pt x="19232" y="7165"/>
                  </a:cubicBezTo>
                  <a:lnTo>
                    <a:pt x="19224" y="7165"/>
                  </a:lnTo>
                  <a:cubicBezTo>
                    <a:pt x="19239" y="7151"/>
                    <a:pt x="19254" y="7143"/>
                    <a:pt x="19268" y="7136"/>
                  </a:cubicBezTo>
                  <a:close/>
                  <a:moveTo>
                    <a:pt x="18366" y="7481"/>
                  </a:moveTo>
                  <a:cubicBezTo>
                    <a:pt x="18330" y="7488"/>
                    <a:pt x="18286" y="7503"/>
                    <a:pt x="18249" y="7510"/>
                  </a:cubicBezTo>
                  <a:cubicBezTo>
                    <a:pt x="18286" y="7495"/>
                    <a:pt x="18330" y="7488"/>
                    <a:pt x="18366" y="7481"/>
                  </a:cubicBezTo>
                  <a:close/>
                  <a:moveTo>
                    <a:pt x="17223" y="7671"/>
                  </a:moveTo>
                  <a:cubicBezTo>
                    <a:pt x="17142" y="7686"/>
                    <a:pt x="17054" y="7693"/>
                    <a:pt x="16966" y="7701"/>
                  </a:cubicBezTo>
                  <a:lnTo>
                    <a:pt x="17223" y="7671"/>
                  </a:lnTo>
                  <a:close/>
                  <a:moveTo>
                    <a:pt x="16951" y="7701"/>
                  </a:moveTo>
                  <a:cubicBezTo>
                    <a:pt x="16827" y="7723"/>
                    <a:pt x="16695" y="7730"/>
                    <a:pt x="16556" y="7737"/>
                  </a:cubicBezTo>
                  <a:cubicBezTo>
                    <a:pt x="16278" y="7760"/>
                    <a:pt x="15984" y="7774"/>
                    <a:pt x="15674" y="7784"/>
                  </a:cubicBezTo>
                  <a:lnTo>
                    <a:pt x="15674" y="7784"/>
                  </a:lnTo>
                  <a:cubicBezTo>
                    <a:pt x="16131" y="7769"/>
                    <a:pt x="16558" y="7742"/>
                    <a:pt x="16951" y="7701"/>
                  </a:cubicBezTo>
                  <a:close/>
                  <a:moveTo>
                    <a:pt x="21325" y="12629"/>
                  </a:moveTo>
                  <a:cubicBezTo>
                    <a:pt x="21536" y="12629"/>
                    <a:pt x="21747" y="12653"/>
                    <a:pt x="21952" y="12701"/>
                  </a:cubicBezTo>
                  <a:cubicBezTo>
                    <a:pt x="23015" y="12957"/>
                    <a:pt x="23880" y="13801"/>
                    <a:pt x="24276" y="14820"/>
                  </a:cubicBezTo>
                  <a:cubicBezTo>
                    <a:pt x="24672" y="15839"/>
                    <a:pt x="24635" y="16990"/>
                    <a:pt x="24305" y="18024"/>
                  </a:cubicBezTo>
                  <a:cubicBezTo>
                    <a:pt x="23961" y="19094"/>
                    <a:pt x="23477" y="20106"/>
                    <a:pt x="22868" y="21052"/>
                  </a:cubicBezTo>
                  <a:cubicBezTo>
                    <a:pt x="22274" y="21968"/>
                    <a:pt x="21570" y="22797"/>
                    <a:pt x="21277" y="23853"/>
                  </a:cubicBezTo>
                  <a:cubicBezTo>
                    <a:pt x="20500" y="21037"/>
                    <a:pt x="19584" y="17965"/>
                    <a:pt x="18894" y="15714"/>
                  </a:cubicBezTo>
                  <a:lnTo>
                    <a:pt x="18894" y="15714"/>
                  </a:lnTo>
                  <a:cubicBezTo>
                    <a:pt x="18997" y="15744"/>
                    <a:pt x="19107" y="15766"/>
                    <a:pt x="19217" y="15773"/>
                  </a:cubicBezTo>
                  <a:cubicBezTo>
                    <a:pt x="19275" y="15776"/>
                    <a:pt x="19335" y="15778"/>
                    <a:pt x="19396" y="15778"/>
                  </a:cubicBezTo>
                  <a:cubicBezTo>
                    <a:pt x="19843" y="15778"/>
                    <a:pt x="20327" y="15673"/>
                    <a:pt x="20566" y="15311"/>
                  </a:cubicBezTo>
                  <a:cubicBezTo>
                    <a:pt x="20837" y="14878"/>
                    <a:pt x="20779" y="14314"/>
                    <a:pt x="20434" y="13940"/>
                  </a:cubicBezTo>
                  <a:cubicBezTo>
                    <a:pt x="20234" y="13731"/>
                    <a:pt x="19954" y="13629"/>
                    <a:pt x="19671" y="13629"/>
                  </a:cubicBezTo>
                  <a:cubicBezTo>
                    <a:pt x="19468" y="13629"/>
                    <a:pt x="19263" y="13682"/>
                    <a:pt x="19085" y="13786"/>
                  </a:cubicBezTo>
                  <a:cubicBezTo>
                    <a:pt x="19558" y="13040"/>
                    <a:pt x="20442" y="12629"/>
                    <a:pt x="21325" y="12629"/>
                  </a:cubicBezTo>
                  <a:close/>
                  <a:moveTo>
                    <a:pt x="15409" y="1"/>
                  </a:moveTo>
                  <a:cubicBezTo>
                    <a:pt x="14579" y="1"/>
                    <a:pt x="13848" y="587"/>
                    <a:pt x="13674" y="1417"/>
                  </a:cubicBezTo>
                  <a:cubicBezTo>
                    <a:pt x="13491" y="2326"/>
                    <a:pt x="14033" y="3221"/>
                    <a:pt x="14928" y="3477"/>
                  </a:cubicBezTo>
                  <a:lnTo>
                    <a:pt x="14745" y="4900"/>
                  </a:lnTo>
                  <a:cubicBezTo>
                    <a:pt x="13791" y="4739"/>
                    <a:pt x="12743" y="4607"/>
                    <a:pt x="11643" y="4519"/>
                  </a:cubicBezTo>
                  <a:cubicBezTo>
                    <a:pt x="9793" y="4365"/>
                    <a:pt x="8119" y="4264"/>
                    <a:pt x="6804" y="4264"/>
                  </a:cubicBezTo>
                  <a:cubicBezTo>
                    <a:pt x="5919" y="4264"/>
                    <a:pt x="5197" y="4310"/>
                    <a:pt x="4693" y="4416"/>
                  </a:cubicBezTo>
                  <a:cubicBezTo>
                    <a:pt x="4390" y="4392"/>
                    <a:pt x="4024" y="4371"/>
                    <a:pt x="3664" y="4371"/>
                  </a:cubicBezTo>
                  <a:cubicBezTo>
                    <a:pt x="2945" y="4371"/>
                    <a:pt x="2249" y="4453"/>
                    <a:pt x="2127" y="4746"/>
                  </a:cubicBezTo>
                  <a:cubicBezTo>
                    <a:pt x="2083" y="4849"/>
                    <a:pt x="2127" y="4944"/>
                    <a:pt x="2244" y="5032"/>
                  </a:cubicBezTo>
                  <a:cubicBezTo>
                    <a:pt x="2757" y="6352"/>
                    <a:pt x="4861" y="11762"/>
                    <a:pt x="5074" y="12276"/>
                  </a:cubicBezTo>
                  <a:cubicBezTo>
                    <a:pt x="5316" y="12855"/>
                    <a:pt x="0" y="29476"/>
                    <a:pt x="338" y="31016"/>
                  </a:cubicBezTo>
                  <a:cubicBezTo>
                    <a:pt x="580" y="32123"/>
                    <a:pt x="3285" y="33802"/>
                    <a:pt x="5111" y="34660"/>
                  </a:cubicBezTo>
                  <a:cubicBezTo>
                    <a:pt x="5836" y="35004"/>
                    <a:pt x="6423" y="35224"/>
                    <a:pt x="6665" y="35224"/>
                  </a:cubicBezTo>
                  <a:lnTo>
                    <a:pt x="16372" y="35224"/>
                  </a:lnTo>
                  <a:cubicBezTo>
                    <a:pt x="16372" y="35224"/>
                    <a:pt x="22465" y="32805"/>
                    <a:pt x="22854" y="31118"/>
                  </a:cubicBezTo>
                  <a:cubicBezTo>
                    <a:pt x="22949" y="30686"/>
                    <a:pt x="22678" y="29271"/>
                    <a:pt x="22216" y="27394"/>
                  </a:cubicBezTo>
                  <a:cubicBezTo>
                    <a:pt x="22274" y="27394"/>
                    <a:pt x="22326" y="27379"/>
                    <a:pt x="22377" y="27357"/>
                  </a:cubicBezTo>
                  <a:cubicBezTo>
                    <a:pt x="22458" y="27313"/>
                    <a:pt x="22516" y="27240"/>
                    <a:pt x="22538" y="27159"/>
                  </a:cubicBezTo>
                  <a:cubicBezTo>
                    <a:pt x="22575" y="27049"/>
                    <a:pt x="22582" y="26932"/>
                    <a:pt x="22560" y="26822"/>
                  </a:cubicBezTo>
                  <a:cubicBezTo>
                    <a:pt x="22509" y="26624"/>
                    <a:pt x="22399" y="26455"/>
                    <a:pt x="22333" y="26265"/>
                  </a:cubicBezTo>
                  <a:cubicBezTo>
                    <a:pt x="22164" y="25825"/>
                    <a:pt x="22245" y="25326"/>
                    <a:pt x="22443" y="24894"/>
                  </a:cubicBezTo>
                  <a:cubicBezTo>
                    <a:pt x="22634" y="24468"/>
                    <a:pt x="22934" y="24094"/>
                    <a:pt x="23220" y="23728"/>
                  </a:cubicBezTo>
                  <a:cubicBezTo>
                    <a:pt x="24159" y="22525"/>
                    <a:pt x="25031" y="21250"/>
                    <a:pt x="25647" y="19864"/>
                  </a:cubicBezTo>
                  <a:cubicBezTo>
                    <a:pt x="26270" y="18471"/>
                    <a:pt x="26622" y="16931"/>
                    <a:pt x="26497" y="15414"/>
                  </a:cubicBezTo>
                  <a:cubicBezTo>
                    <a:pt x="26365" y="13896"/>
                    <a:pt x="25728" y="12393"/>
                    <a:pt x="24598" y="11366"/>
                  </a:cubicBezTo>
                  <a:cubicBezTo>
                    <a:pt x="23829" y="10670"/>
                    <a:pt x="22846" y="10237"/>
                    <a:pt x="21812" y="10135"/>
                  </a:cubicBezTo>
                  <a:cubicBezTo>
                    <a:pt x="21682" y="10123"/>
                    <a:pt x="21551" y="10117"/>
                    <a:pt x="21420" y="10117"/>
                  </a:cubicBezTo>
                  <a:cubicBezTo>
                    <a:pt x="21061" y="10117"/>
                    <a:pt x="20703" y="10163"/>
                    <a:pt x="20353" y="10259"/>
                  </a:cubicBezTo>
                  <a:cubicBezTo>
                    <a:pt x="19246" y="10575"/>
                    <a:pt x="18337" y="11366"/>
                    <a:pt x="17875" y="12415"/>
                  </a:cubicBezTo>
                  <a:lnTo>
                    <a:pt x="19479" y="6938"/>
                  </a:lnTo>
                  <a:lnTo>
                    <a:pt x="19479" y="6938"/>
                  </a:lnTo>
                  <a:cubicBezTo>
                    <a:pt x="19476" y="6943"/>
                    <a:pt x="19471" y="6948"/>
                    <a:pt x="19466" y="6953"/>
                  </a:cubicBezTo>
                  <a:cubicBezTo>
                    <a:pt x="19471" y="6946"/>
                    <a:pt x="19476" y="6940"/>
                    <a:pt x="19480" y="6933"/>
                  </a:cubicBezTo>
                  <a:lnTo>
                    <a:pt x="19480" y="6933"/>
                  </a:lnTo>
                  <a:lnTo>
                    <a:pt x="19479" y="6938"/>
                  </a:lnTo>
                  <a:lnTo>
                    <a:pt x="19479" y="6938"/>
                  </a:lnTo>
                  <a:cubicBezTo>
                    <a:pt x="19480" y="6936"/>
                    <a:pt x="19481" y="6934"/>
                    <a:pt x="19481" y="6932"/>
                  </a:cubicBezTo>
                  <a:lnTo>
                    <a:pt x="19481" y="6932"/>
                  </a:lnTo>
                  <a:cubicBezTo>
                    <a:pt x="19481" y="6932"/>
                    <a:pt x="19481" y="6932"/>
                    <a:pt x="19480" y="6933"/>
                  </a:cubicBezTo>
                  <a:lnTo>
                    <a:pt x="19480" y="6933"/>
                  </a:lnTo>
                  <a:lnTo>
                    <a:pt x="19481" y="6931"/>
                  </a:lnTo>
                  <a:lnTo>
                    <a:pt x="19481" y="6931"/>
                  </a:lnTo>
                  <a:cubicBezTo>
                    <a:pt x="19481" y="6931"/>
                    <a:pt x="19481" y="6932"/>
                    <a:pt x="19481" y="6932"/>
                  </a:cubicBezTo>
                  <a:lnTo>
                    <a:pt x="19481" y="6932"/>
                  </a:lnTo>
                  <a:cubicBezTo>
                    <a:pt x="19517" y="6877"/>
                    <a:pt x="19540" y="6812"/>
                    <a:pt x="19540" y="6747"/>
                  </a:cubicBezTo>
                  <a:cubicBezTo>
                    <a:pt x="19540" y="6139"/>
                    <a:pt x="17795" y="5464"/>
                    <a:pt x="15258" y="4995"/>
                  </a:cubicBezTo>
                  <a:lnTo>
                    <a:pt x="15441" y="3543"/>
                  </a:lnTo>
                  <a:cubicBezTo>
                    <a:pt x="16365" y="3529"/>
                    <a:pt x="17127" y="2803"/>
                    <a:pt x="17179" y="1879"/>
                  </a:cubicBezTo>
                  <a:cubicBezTo>
                    <a:pt x="17237" y="948"/>
                    <a:pt x="16563" y="134"/>
                    <a:pt x="15646" y="17"/>
                  </a:cubicBezTo>
                  <a:cubicBezTo>
                    <a:pt x="15567" y="6"/>
                    <a:pt x="15487" y="1"/>
                    <a:pt x="15409" y="1"/>
                  </a:cubicBezTo>
                  <a:close/>
                </a:path>
              </a:pathLst>
            </a:custGeom>
            <a:solidFill>
              <a:schemeClr val="lt2"/>
            </a:solidFill>
            <a:ln w="114300" cap="flat" cmpd="sng">
              <a:solidFill>
                <a:schemeClr val="lt2"/>
              </a:solidFill>
              <a:prstDash val="solid"/>
              <a:round/>
              <a:headEnd type="none" w="sm" len="sm"/>
              <a:tailEnd type="none" w="sm" len="sm"/>
            </a:ln>
            <a:effectLst>
              <a:outerShdw blurRad="114300" dist="66675" dir="282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0" name="Google Shape;1910;p48"/>
            <p:cNvGrpSpPr/>
            <p:nvPr/>
          </p:nvGrpSpPr>
          <p:grpSpPr>
            <a:xfrm>
              <a:off x="6945774" y="3883862"/>
              <a:ext cx="886512" cy="1172902"/>
              <a:chOff x="8190200" y="3281275"/>
              <a:chExt cx="665400" cy="880425"/>
            </a:xfrm>
          </p:grpSpPr>
          <p:sp>
            <p:nvSpPr>
              <p:cNvPr id="1911" name="Google Shape;1911;p48"/>
              <p:cNvSpPr/>
              <p:nvPr/>
            </p:nvSpPr>
            <p:spPr>
              <a:xfrm>
                <a:off x="8238225" y="3387675"/>
                <a:ext cx="440450" cy="88525"/>
              </a:xfrm>
              <a:custGeom>
                <a:avLst/>
                <a:gdLst/>
                <a:ahLst/>
                <a:cxnLst/>
                <a:rect l="l" t="t" r="r" b="b"/>
                <a:pathLst>
                  <a:path w="17618" h="3541" extrusionOk="0">
                    <a:moveTo>
                      <a:pt x="4879" y="0"/>
                    </a:moveTo>
                    <a:cubicBezTo>
                      <a:pt x="3995" y="0"/>
                      <a:pt x="3273" y="46"/>
                      <a:pt x="2772" y="152"/>
                    </a:cubicBezTo>
                    <a:cubicBezTo>
                      <a:pt x="2467" y="128"/>
                      <a:pt x="2100" y="107"/>
                      <a:pt x="1740" y="107"/>
                    </a:cubicBezTo>
                    <a:cubicBezTo>
                      <a:pt x="1021" y="107"/>
                      <a:pt x="328" y="189"/>
                      <a:pt x="206" y="482"/>
                    </a:cubicBezTo>
                    <a:cubicBezTo>
                      <a:pt x="1" y="936"/>
                      <a:pt x="1577" y="1230"/>
                      <a:pt x="2479" y="1354"/>
                    </a:cubicBezTo>
                    <a:cubicBezTo>
                      <a:pt x="3579" y="2183"/>
                      <a:pt x="6372" y="3129"/>
                      <a:pt x="9730" y="3407"/>
                    </a:cubicBezTo>
                    <a:cubicBezTo>
                      <a:pt x="10805" y="3498"/>
                      <a:pt x="11829" y="3540"/>
                      <a:pt x="12762" y="3540"/>
                    </a:cubicBezTo>
                    <a:cubicBezTo>
                      <a:pt x="15616" y="3540"/>
                      <a:pt x="17617" y="3141"/>
                      <a:pt x="17612" y="2483"/>
                    </a:cubicBezTo>
                    <a:cubicBezTo>
                      <a:pt x="17612" y="1611"/>
                      <a:pt x="14070" y="614"/>
                      <a:pt x="9715" y="255"/>
                    </a:cubicBezTo>
                    <a:cubicBezTo>
                      <a:pt x="7870" y="101"/>
                      <a:pt x="6194" y="0"/>
                      <a:pt x="48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8"/>
              <p:cNvSpPr/>
              <p:nvPr/>
            </p:nvSpPr>
            <p:spPr>
              <a:xfrm>
                <a:off x="8360300" y="3406925"/>
                <a:ext cx="286525" cy="45075"/>
              </a:xfrm>
              <a:custGeom>
                <a:avLst/>
                <a:gdLst/>
                <a:ahLst/>
                <a:cxnLst/>
                <a:rect l="l" t="t" r="r" b="b"/>
                <a:pathLst>
                  <a:path w="11461" h="1803" extrusionOk="0">
                    <a:moveTo>
                      <a:pt x="1252" y="0"/>
                    </a:moveTo>
                    <a:cubicBezTo>
                      <a:pt x="933" y="0"/>
                      <a:pt x="613" y="4"/>
                      <a:pt x="294" y="12"/>
                    </a:cubicBezTo>
                    <a:cubicBezTo>
                      <a:pt x="3" y="20"/>
                      <a:pt x="1" y="467"/>
                      <a:pt x="287" y="467"/>
                    </a:cubicBezTo>
                    <a:cubicBezTo>
                      <a:pt x="289" y="467"/>
                      <a:pt x="292" y="467"/>
                      <a:pt x="294" y="467"/>
                    </a:cubicBezTo>
                    <a:cubicBezTo>
                      <a:pt x="594" y="460"/>
                      <a:pt x="893" y="456"/>
                      <a:pt x="1193" y="456"/>
                    </a:cubicBezTo>
                    <a:cubicBezTo>
                      <a:pt x="4534" y="456"/>
                      <a:pt x="7856" y="906"/>
                      <a:pt x="11079" y="1794"/>
                    </a:cubicBezTo>
                    <a:cubicBezTo>
                      <a:pt x="11101" y="1800"/>
                      <a:pt x="11122" y="1802"/>
                      <a:pt x="11141" y="1802"/>
                    </a:cubicBezTo>
                    <a:cubicBezTo>
                      <a:pt x="11380" y="1802"/>
                      <a:pt x="11461" y="1422"/>
                      <a:pt x="11204" y="1354"/>
                    </a:cubicBezTo>
                    <a:cubicBezTo>
                      <a:pt x="7956" y="457"/>
                      <a:pt x="4611" y="0"/>
                      <a:pt x="1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8"/>
              <p:cNvSpPr/>
              <p:nvPr/>
            </p:nvSpPr>
            <p:spPr>
              <a:xfrm>
                <a:off x="8190200" y="3406850"/>
                <a:ext cx="580700" cy="754850"/>
              </a:xfrm>
              <a:custGeom>
                <a:avLst/>
                <a:gdLst/>
                <a:ahLst/>
                <a:cxnLst/>
                <a:rect l="l" t="t" r="r" b="b"/>
                <a:pathLst>
                  <a:path w="23228" h="30194" extrusionOk="0">
                    <a:moveTo>
                      <a:pt x="2237" y="1"/>
                    </a:moveTo>
                    <a:lnTo>
                      <a:pt x="2237" y="1"/>
                    </a:lnTo>
                    <a:cubicBezTo>
                      <a:pt x="2750" y="1321"/>
                      <a:pt x="4862" y="6731"/>
                      <a:pt x="5074" y="7245"/>
                    </a:cubicBezTo>
                    <a:cubicBezTo>
                      <a:pt x="5316" y="7824"/>
                      <a:pt x="1" y="24445"/>
                      <a:pt x="338" y="25985"/>
                    </a:cubicBezTo>
                    <a:cubicBezTo>
                      <a:pt x="573" y="27092"/>
                      <a:pt x="3278" y="28771"/>
                      <a:pt x="5104" y="29629"/>
                    </a:cubicBezTo>
                    <a:cubicBezTo>
                      <a:pt x="5829" y="29973"/>
                      <a:pt x="6416" y="30193"/>
                      <a:pt x="6658" y="30193"/>
                    </a:cubicBezTo>
                    <a:lnTo>
                      <a:pt x="16365" y="30193"/>
                    </a:lnTo>
                    <a:cubicBezTo>
                      <a:pt x="16365" y="30193"/>
                      <a:pt x="22458" y="27774"/>
                      <a:pt x="22847" y="26087"/>
                    </a:cubicBezTo>
                    <a:cubicBezTo>
                      <a:pt x="23228" y="24394"/>
                      <a:pt x="17876" y="7391"/>
                      <a:pt x="17876" y="7391"/>
                    </a:cubicBezTo>
                    <a:lnTo>
                      <a:pt x="19481" y="1900"/>
                    </a:lnTo>
                    <a:lnTo>
                      <a:pt x="19481" y="1900"/>
                    </a:lnTo>
                    <a:cubicBezTo>
                      <a:pt x="19232" y="2303"/>
                      <a:pt x="18140" y="2589"/>
                      <a:pt x="16556" y="2706"/>
                    </a:cubicBezTo>
                    <a:cubicBezTo>
                      <a:pt x="15883" y="2749"/>
                      <a:pt x="15209" y="2770"/>
                      <a:pt x="14536" y="2770"/>
                    </a:cubicBezTo>
                    <a:cubicBezTo>
                      <a:pt x="13574" y="2770"/>
                      <a:pt x="12613" y="2727"/>
                      <a:pt x="11651" y="2640"/>
                    </a:cubicBezTo>
                    <a:cubicBezTo>
                      <a:pt x="8293" y="2362"/>
                      <a:pt x="5500" y="1416"/>
                      <a:pt x="4400" y="587"/>
                    </a:cubicBezTo>
                    <a:cubicBezTo>
                      <a:pt x="3703" y="492"/>
                      <a:pt x="2611" y="301"/>
                      <a:pt x="2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8"/>
              <p:cNvSpPr/>
              <p:nvPr/>
            </p:nvSpPr>
            <p:spPr>
              <a:xfrm>
                <a:off x="8678500" y="3449575"/>
                <a:ext cx="25" cy="25"/>
              </a:xfrm>
              <a:custGeom>
                <a:avLst/>
                <a:gdLst/>
                <a:ahLst/>
                <a:cxnLst/>
                <a:rect l="l" t="t" r="r" b="b"/>
                <a:pathLst>
                  <a:path w="1" h="1" extrusionOk="0">
                    <a:moveTo>
                      <a:pt x="1" y="0"/>
                    </a:move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8"/>
              <p:cNvSpPr/>
              <p:nvPr/>
            </p:nvSpPr>
            <p:spPr>
              <a:xfrm>
                <a:off x="8234575" y="3642025"/>
                <a:ext cx="490325" cy="484850"/>
              </a:xfrm>
              <a:custGeom>
                <a:avLst/>
                <a:gdLst/>
                <a:ahLst/>
                <a:cxnLst/>
                <a:rect l="l" t="t" r="r" b="b"/>
                <a:pathLst>
                  <a:path w="19613" h="19394" extrusionOk="0">
                    <a:moveTo>
                      <a:pt x="4326" y="1"/>
                    </a:moveTo>
                    <a:cubicBezTo>
                      <a:pt x="2632" y="5089"/>
                      <a:pt x="1078" y="10720"/>
                      <a:pt x="0" y="15976"/>
                    </a:cubicBezTo>
                    <a:cubicBezTo>
                      <a:pt x="1312" y="17472"/>
                      <a:pt x="2955" y="18631"/>
                      <a:pt x="4802" y="19378"/>
                    </a:cubicBezTo>
                    <a:lnTo>
                      <a:pt x="14568" y="19393"/>
                    </a:lnTo>
                    <a:cubicBezTo>
                      <a:pt x="16929" y="18535"/>
                      <a:pt x="18175" y="17509"/>
                      <a:pt x="19612" y="16160"/>
                    </a:cubicBezTo>
                    <a:cubicBezTo>
                      <a:pt x="18615" y="10749"/>
                      <a:pt x="17516" y="5235"/>
                      <a:pt x="15675" y="66"/>
                    </a:cubicBezTo>
                    <a:cubicBezTo>
                      <a:pt x="13697" y="374"/>
                      <a:pt x="11678" y="579"/>
                      <a:pt x="9677" y="579"/>
                    </a:cubicBezTo>
                    <a:cubicBezTo>
                      <a:pt x="7865" y="579"/>
                      <a:pt x="6067" y="411"/>
                      <a:pt x="4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8"/>
              <p:cNvSpPr/>
              <p:nvPr/>
            </p:nvSpPr>
            <p:spPr>
              <a:xfrm>
                <a:off x="8342525" y="3622600"/>
                <a:ext cx="283775" cy="42000"/>
              </a:xfrm>
              <a:custGeom>
                <a:avLst/>
                <a:gdLst/>
                <a:ahLst/>
                <a:cxnLst/>
                <a:rect l="l" t="t" r="r" b="b"/>
                <a:pathLst>
                  <a:path w="11351" h="1680" extrusionOk="0">
                    <a:moveTo>
                      <a:pt x="5675" y="0"/>
                    </a:moveTo>
                    <a:cubicBezTo>
                      <a:pt x="2545" y="0"/>
                      <a:pt x="0" y="382"/>
                      <a:pt x="0" y="843"/>
                    </a:cubicBezTo>
                    <a:cubicBezTo>
                      <a:pt x="0" y="1305"/>
                      <a:pt x="2545" y="1679"/>
                      <a:pt x="5675" y="1679"/>
                    </a:cubicBezTo>
                    <a:cubicBezTo>
                      <a:pt x="8813" y="1679"/>
                      <a:pt x="11350" y="1305"/>
                      <a:pt x="11350" y="843"/>
                    </a:cubicBezTo>
                    <a:cubicBezTo>
                      <a:pt x="11350" y="382"/>
                      <a:pt x="8813" y="0"/>
                      <a:pt x="56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8"/>
              <p:cNvSpPr/>
              <p:nvPr/>
            </p:nvSpPr>
            <p:spPr>
              <a:xfrm>
                <a:off x="8286425" y="3682425"/>
                <a:ext cx="392100" cy="420925"/>
              </a:xfrm>
              <a:custGeom>
                <a:avLst/>
                <a:gdLst/>
                <a:ahLst/>
                <a:cxnLst/>
                <a:rect l="l" t="t" r="r" b="b"/>
                <a:pathLst>
                  <a:path w="15684" h="16837" extrusionOk="0">
                    <a:moveTo>
                      <a:pt x="7465" y="0"/>
                    </a:moveTo>
                    <a:cubicBezTo>
                      <a:pt x="6958" y="0"/>
                      <a:pt x="6447" y="122"/>
                      <a:pt x="6174" y="525"/>
                    </a:cubicBezTo>
                    <a:cubicBezTo>
                      <a:pt x="5822" y="1039"/>
                      <a:pt x="6028" y="1720"/>
                      <a:pt x="6189" y="2322"/>
                    </a:cubicBezTo>
                    <a:cubicBezTo>
                      <a:pt x="6358" y="2916"/>
                      <a:pt x="6409" y="3685"/>
                      <a:pt x="5896" y="4037"/>
                    </a:cubicBezTo>
                    <a:cubicBezTo>
                      <a:pt x="5441" y="4360"/>
                      <a:pt x="4796" y="4140"/>
                      <a:pt x="4261" y="4316"/>
                    </a:cubicBezTo>
                    <a:cubicBezTo>
                      <a:pt x="3799" y="4463"/>
                      <a:pt x="3476" y="4888"/>
                      <a:pt x="3322" y="5350"/>
                    </a:cubicBezTo>
                    <a:cubicBezTo>
                      <a:pt x="3168" y="5804"/>
                      <a:pt x="3168" y="6296"/>
                      <a:pt x="3168" y="6779"/>
                    </a:cubicBezTo>
                    <a:cubicBezTo>
                      <a:pt x="2986" y="6770"/>
                      <a:pt x="2798" y="6763"/>
                      <a:pt x="2609" y="6763"/>
                    </a:cubicBezTo>
                    <a:cubicBezTo>
                      <a:pt x="1782" y="6763"/>
                      <a:pt x="938" y="6897"/>
                      <a:pt x="448" y="7542"/>
                    </a:cubicBezTo>
                    <a:cubicBezTo>
                      <a:pt x="1" y="8136"/>
                      <a:pt x="38" y="8950"/>
                      <a:pt x="470" y="9558"/>
                    </a:cubicBezTo>
                    <a:cubicBezTo>
                      <a:pt x="910" y="10167"/>
                      <a:pt x="1570" y="10365"/>
                      <a:pt x="2274" y="10416"/>
                    </a:cubicBezTo>
                    <a:cubicBezTo>
                      <a:pt x="2838" y="10460"/>
                      <a:pt x="3344" y="10849"/>
                      <a:pt x="2714" y="11567"/>
                    </a:cubicBezTo>
                    <a:cubicBezTo>
                      <a:pt x="2589" y="11699"/>
                      <a:pt x="2457" y="11809"/>
                      <a:pt x="2303" y="11897"/>
                    </a:cubicBezTo>
                    <a:cubicBezTo>
                      <a:pt x="1995" y="12088"/>
                      <a:pt x="1643" y="12491"/>
                      <a:pt x="1753" y="12879"/>
                    </a:cubicBezTo>
                    <a:cubicBezTo>
                      <a:pt x="1834" y="13151"/>
                      <a:pt x="2120" y="13319"/>
                      <a:pt x="2398" y="13400"/>
                    </a:cubicBezTo>
                    <a:cubicBezTo>
                      <a:pt x="2670" y="13473"/>
                      <a:pt x="2970" y="13510"/>
                      <a:pt x="3212" y="13671"/>
                    </a:cubicBezTo>
                    <a:cubicBezTo>
                      <a:pt x="3894" y="14119"/>
                      <a:pt x="3711" y="15160"/>
                      <a:pt x="4041" y="15893"/>
                    </a:cubicBezTo>
                    <a:cubicBezTo>
                      <a:pt x="4317" y="16508"/>
                      <a:pt x="4910" y="16836"/>
                      <a:pt x="5509" y="16836"/>
                    </a:cubicBezTo>
                    <a:cubicBezTo>
                      <a:pt x="5960" y="16836"/>
                      <a:pt x="6414" y="16650"/>
                      <a:pt x="6739" y="16259"/>
                    </a:cubicBezTo>
                    <a:cubicBezTo>
                      <a:pt x="7171" y="15739"/>
                      <a:pt x="7252" y="14976"/>
                      <a:pt x="7861" y="14595"/>
                    </a:cubicBezTo>
                    <a:cubicBezTo>
                      <a:pt x="8095" y="14443"/>
                      <a:pt x="8364" y="14368"/>
                      <a:pt x="8631" y="14368"/>
                    </a:cubicBezTo>
                    <a:cubicBezTo>
                      <a:pt x="8933" y="14368"/>
                      <a:pt x="9232" y="14464"/>
                      <a:pt x="9481" y="14654"/>
                    </a:cubicBezTo>
                    <a:cubicBezTo>
                      <a:pt x="10126" y="15130"/>
                      <a:pt x="10390" y="16054"/>
                      <a:pt x="11072" y="16501"/>
                    </a:cubicBezTo>
                    <a:cubicBezTo>
                      <a:pt x="11351" y="16685"/>
                      <a:pt x="11647" y="16766"/>
                      <a:pt x="11931" y="16766"/>
                    </a:cubicBezTo>
                    <a:cubicBezTo>
                      <a:pt x="12931" y="16766"/>
                      <a:pt x="13801" y="15763"/>
                      <a:pt x="13396" y="14661"/>
                    </a:cubicBezTo>
                    <a:cubicBezTo>
                      <a:pt x="13264" y="14295"/>
                      <a:pt x="12993" y="13994"/>
                      <a:pt x="12788" y="13657"/>
                    </a:cubicBezTo>
                    <a:cubicBezTo>
                      <a:pt x="12590" y="13319"/>
                      <a:pt x="12436" y="12909"/>
                      <a:pt x="12575" y="12542"/>
                    </a:cubicBezTo>
                    <a:cubicBezTo>
                      <a:pt x="12780" y="11992"/>
                      <a:pt x="13484" y="11838"/>
                      <a:pt x="14071" y="11809"/>
                    </a:cubicBezTo>
                    <a:lnTo>
                      <a:pt x="14093" y="11809"/>
                    </a:lnTo>
                    <a:cubicBezTo>
                      <a:pt x="15053" y="11765"/>
                      <a:pt x="15684" y="10790"/>
                      <a:pt x="15339" y="9895"/>
                    </a:cubicBezTo>
                    <a:cubicBezTo>
                      <a:pt x="15134" y="9375"/>
                      <a:pt x="14826" y="8928"/>
                      <a:pt x="14327" y="8686"/>
                    </a:cubicBezTo>
                    <a:cubicBezTo>
                      <a:pt x="13711" y="8378"/>
                      <a:pt x="12905" y="8458"/>
                      <a:pt x="12421" y="7960"/>
                    </a:cubicBezTo>
                    <a:cubicBezTo>
                      <a:pt x="11944" y="7461"/>
                      <a:pt x="12069" y="6633"/>
                      <a:pt x="12399" y="6024"/>
                    </a:cubicBezTo>
                    <a:cubicBezTo>
                      <a:pt x="12722" y="5408"/>
                      <a:pt x="13205" y="4880"/>
                      <a:pt x="13411" y="4221"/>
                    </a:cubicBezTo>
                    <a:cubicBezTo>
                      <a:pt x="13623" y="3561"/>
                      <a:pt x="13367" y="2666"/>
                      <a:pt x="12707" y="2512"/>
                    </a:cubicBezTo>
                    <a:cubicBezTo>
                      <a:pt x="12629" y="2493"/>
                      <a:pt x="12550" y="2485"/>
                      <a:pt x="12470" y="2485"/>
                    </a:cubicBezTo>
                    <a:cubicBezTo>
                      <a:pt x="11993" y="2485"/>
                      <a:pt x="11504" y="2780"/>
                      <a:pt x="11042" y="2780"/>
                    </a:cubicBezTo>
                    <a:cubicBezTo>
                      <a:pt x="10928" y="2780"/>
                      <a:pt x="10815" y="2762"/>
                      <a:pt x="10705" y="2718"/>
                    </a:cubicBezTo>
                    <a:cubicBezTo>
                      <a:pt x="10038" y="2432"/>
                      <a:pt x="10075" y="1486"/>
                      <a:pt x="9679" y="885"/>
                    </a:cubicBezTo>
                    <a:cubicBezTo>
                      <a:pt x="9312" y="313"/>
                      <a:pt x="8572" y="107"/>
                      <a:pt x="7897" y="27"/>
                    </a:cubicBezTo>
                    <a:cubicBezTo>
                      <a:pt x="7757" y="10"/>
                      <a:pt x="7611" y="0"/>
                      <a:pt x="7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8"/>
              <p:cNvSpPr/>
              <p:nvPr/>
            </p:nvSpPr>
            <p:spPr>
              <a:xfrm>
                <a:off x="8401000" y="3822250"/>
                <a:ext cx="94975" cy="94475"/>
              </a:xfrm>
              <a:custGeom>
                <a:avLst/>
                <a:gdLst/>
                <a:ahLst/>
                <a:cxnLst/>
                <a:rect l="l" t="t" r="r" b="b"/>
                <a:pathLst>
                  <a:path w="3799" h="3779" extrusionOk="0">
                    <a:moveTo>
                      <a:pt x="2102" y="1"/>
                    </a:moveTo>
                    <a:cubicBezTo>
                      <a:pt x="2041" y="1"/>
                      <a:pt x="1981" y="10"/>
                      <a:pt x="1921" y="28"/>
                    </a:cubicBezTo>
                    <a:cubicBezTo>
                      <a:pt x="1467" y="182"/>
                      <a:pt x="1005" y="321"/>
                      <a:pt x="550" y="475"/>
                    </a:cubicBezTo>
                    <a:cubicBezTo>
                      <a:pt x="352" y="541"/>
                      <a:pt x="206" y="703"/>
                      <a:pt x="154" y="900"/>
                    </a:cubicBezTo>
                    <a:cubicBezTo>
                      <a:pt x="52" y="1340"/>
                      <a:pt x="0" y="1780"/>
                      <a:pt x="0" y="2228"/>
                    </a:cubicBezTo>
                    <a:cubicBezTo>
                      <a:pt x="8" y="2381"/>
                      <a:pt x="74" y="2535"/>
                      <a:pt x="184" y="2645"/>
                    </a:cubicBezTo>
                    <a:cubicBezTo>
                      <a:pt x="513" y="2961"/>
                      <a:pt x="814" y="3320"/>
                      <a:pt x="1151" y="3621"/>
                    </a:cubicBezTo>
                    <a:cubicBezTo>
                      <a:pt x="1265" y="3725"/>
                      <a:pt x="1406" y="3779"/>
                      <a:pt x="1549" y="3779"/>
                    </a:cubicBezTo>
                    <a:cubicBezTo>
                      <a:pt x="1638" y="3779"/>
                      <a:pt x="1727" y="3758"/>
                      <a:pt x="1811" y="3716"/>
                    </a:cubicBezTo>
                    <a:lnTo>
                      <a:pt x="3292" y="2975"/>
                    </a:lnTo>
                    <a:cubicBezTo>
                      <a:pt x="3468" y="2887"/>
                      <a:pt x="3586" y="2719"/>
                      <a:pt x="3615" y="2528"/>
                    </a:cubicBezTo>
                    <a:lnTo>
                      <a:pt x="3769" y="1406"/>
                    </a:lnTo>
                    <a:cubicBezTo>
                      <a:pt x="3798" y="1172"/>
                      <a:pt x="3688" y="944"/>
                      <a:pt x="3483" y="820"/>
                    </a:cubicBezTo>
                    <a:cubicBezTo>
                      <a:pt x="3131" y="615"/>
                      <a:pt x="2794" y="380"/>
                      <a:pt x="2471" y="131"/>
                    </a:cubicBezTo>
                    <a:cubicBezTo>
                      <a:pt x="2365" y="45"/>
                      <a:pt x="2235" y="1"/>
                      <a:pt x="2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8"/>
              <p:cNvSpPr/>
              <p:nvPr/>
            </p:nvSpPr>
            <p:spPr>
              <a:xfrm>
                <a:off x="8412150" y="3841700"/>
                <a:ext cx="72900" cy="68750"/>
              </a:xfrm>
              <a:custGeom>
                <a:avLst/>
                <a:gdLst/>
                <a:ahLst/>
                <a:cxnLst/>
                <a:rect l="l" t="t" r="r" b="b"/>
                <a:pathLst>
                  <a:path w="2916" h="2750" extrusionOk="0">
                    <a:moveTo>
                      <a:pt x="57" y="1"/>
                    </a:moveTo>
                    <a:cubicBezTo>
                      <a:pt x="22" y="1"/>
                      <a:pt x="0" y="52"/>
                      <a:pt x="38" y="71"/>
                    </a:cubicBezTo>
                    <a:cubicBezTo>
                      <a:pt x="493" y="306"/>
                      <a:pt x="933" y="562"/>
                      <a:pt x="1365" y="834"/>
                    </a:cubicBezTo>
                    <a:cubicBezTo>
                      <a:pt x="1277" y="1464"/>
                      <a:pt x="1145" y="2087"/>
                      <a:pt x="977" y="2703"/>
                    </a:cubicBezTo>
                    <a:cubicBezTo>
                      <a:pt x="972" y="2730"/>
                      <a:pt x="996" y="2749"/>
                      <a:pt x="1018" y="2749"/>
                    </a:cubicBezTo>
                    <a:cubicBezTo>
                      <a:pt x="1031" y="2749"/>
                      <a:pt x="1044" y="2742"/>
                      <a:pt x="1050" y="2725"/>
                    </a:cubicBezTo>
                    <a:cubicBezTo>
                      <a:pt x="1219" y="2109"/>
                      <a:pt x="1351" y="1486"/>
                      <a:pt x="1439" y="856"/>
                    </a:cubicBezTo>
                    <a:cubicBezTo>
                      <a:pt x="1922" y="738"/>
                      <a:pt x="2406" y="592"/>
                      <a:pt x="2876" y="416"/>
                    </a:cubicBezTo>
                    <a:cubicBezTo>
                      <a:pt x="2916" y="402"/>
                      <a:pt x="2901" y="340"/>
                      <a:pt x="2865" y="340"/>
                    </a:cubicBezTo>
                    <a:cubicBezTo>
                      <a:pt x="2861" y="340"/>
                      <a:pt x="2858" y="341"/>
                      <a:pt x="2854" y="342"/>
                    </a:cubicBezTo>
                    <a:cubicBezTo>
                      <a:pt x="2384" y="526"/>
                      <a:pt x="1900" y="672"/>
                      <a:pt x="1417" y="782"/>
                    </a:cubicBezTo>
                    <a:cubicBezTo>
                      <a:pt x="1409" y="775"/>
                      <a:pt x="1402" y="775"/>
                      <a:pt x="1402" y="768"/>
                    </a:cubicBezTo>
                    <a:cubicBezTo>
                      <a:pt x="969" y="496"/>
                      <a:pt x="529" y="240"/>
                      <a:pt x="75" y="5"/>
                    </a:cubicBezTo>
                    <a:cubicBezTo>
                      <a:pt x="69" y="2"/>
                      <a:pt x="63" y="1"/>
                      <a:pt x="57" y="1"/>
                    </a:cubicBezTo>
                    <a:close/>
                  </a:path>
                </a:pathLst>
              </a:custGeom>
              <a:solidFill>
                <a:srgbClr val="FCE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8"/>
              <p:cNvSpPr/>
              <p:nvPr/>
            </p:nvSpPr>
            <p:spPr>
              <a:xfrm>
                <a:off x="8299625" y="3848750"/>
                <a:ext cx="87825" cy="83950"/>
              </a:xfrm>
              <a:custGeom>
                <a:avLst/>
                <a:gdLst/>
                <a:ahLst/>
                <a:cxnLst/>
                <a:rect l="l" t="t" r="r" b="b"/>
                <a:pathLst>
                  <a:path w="3513" h="3358" extrusionOk="0">
                    <a:moveTo>
                      <a:pt x="1470" y="1"/>
                    </a:moveTo>
                    <a:cubicBezTo>
                      <a:pt x="1339" y="1"/>
                      <a:pt x="1210" y="53"/>
                      <a:pt x="1115" y="148"/>
                    </a:cubicBezTo>
                    <a:cubicBezTo>
                      <a:pt x="807" y="449"/>
                      <a:pt x="492" y="750"/>
                      <a:pt x="191" y="1043"/>
                    </a:cubicBezTo>
                    <a:cubicBezTo>
                      <a:pt x="52" y="1175"/>
                      <a:pt x="1" y="1365"/>
                      <a:pt x="45" y="1541"/>
                    </a:cubicBezTo>
                    <a:cubicBezTo>
                      <a:pt x="133" y="1930"/>
                      <a:pt x="265" y="2311"/>
                      <a:pt x="441" y="2671"/>
                    </a:cubicBezTo>
                    <a:cubicBezTo>
                      <a:pt x="507" y="2795"/>
                      <a:pt x="617" y="2890"/>
                      <a:pt x="749" y="2927"/>
                    </a:cubicBezTo>
                    <a:cubicBezTo>
                      <a:pt x="1130" y="3059"/>
                      <a:pt x="1518" y="3220"/>
                      <a:pt x="1914" y="3338"/>
                    </a:cubicBezTo>
                    <a:cubicBezTo>
                      <a:pt x="1962" y="3351"/>
                      <a:pt x="2009" y="3358"/>
                      <a:pt x="2057" y="3358"/>
                    </a:cubicBezTo>
                    <a:cubicBezTo>
                      <a:pt x="2216" y="3358"/>
                      <a:pt x="2372" y="3284"/>
                      <a:pt x="2479" y="3154"/>
                    </a:cubicBezTo>
                    <a:cubicBezTo>
                      <a:pt x="2780" y="2759"/>
                      <a:pt x="3073" y="2370"/>
                      <a:pt x="3373" y="1974"/>
                    </a:cubicBezTo>
                    <a:cubicBezTo>
                      <a:pt x="3476" y="1835"/>
                      <a:pt x="3513" y="1659"/>
                      <a:pt x="3454" y="1490"/>
                    </a:cubicBezTo>
                    <a:lnTo>
                      <a:pt x="3131" y="530"/>
                    </a:lnTo>
                    <a:cubicBezTo>
                      <a:pt x="3065" y="332"/>
                      <a:pt x="2882" y="185"/>
                      <a:pt x="2670" y="170"/>
                    </a:cubicBezTo>
                    <a:cubicBezTo>
                      <a:pt x="2310" y="141"/>
                      <a:pt x="1951" y="90"/>
                      <a:pt x="1592" y="16"/>
                    </a:cubicBezTo>
                    <a:cubicBezTo>
                      <a:pt x="1552" y="6"/>
                      <a:pt x="1511" y="1"/>
                      <a:pt x="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8"/>
              <p:cNvSpPr/>
              <p:nvPr/>
            </p:nvSpPr>
            <p:spPr>
              <a:xfrm>
                <a:off x="8305675" y="3860475"/>
                <a:ext cx="62025" cy="66700"/>
              </a:xfrm>
              <a:custGeom>
                <a:avLst/>
                <a:gdLst/>
                <a:ahLst/>
                <a:cxnLst/>
                <a:rect l="l" t="t" r="r" b="b"/>
                <a:pathLst>
                  <a:path w="2481" h="2668" extrusionOk="0">
                    <a:moveTo>
                      <a:pt x="2432" y="1"/>
                    </a:moveTo>
                    <a:cubicBezTo>
                      <a:pt x="2426" y="1"/>
                      <a:pt x="2419" y="3"/>
                      <a:pt x="2413" y="9"/>
                    </a:cubicBezTo>
                    <a:cubicBezTo>
                      <a:pt x="2105" y="339"/>
                      <a:pt x="1775" y="647"/>
                      <a:pt x="1430" y="926"/>
                    </a:cubicBezTo>
                    <a:lnTo>
                      <a:pt x="1408" y="926"/>
                    </a:lnTo>
                    <a:cubicBezTo>
                      <a:pt x="961" y="867"/>
                      <a:pt x="499" y="838"/>
                      <a:pt x="45" y="830"/>
                    </a:cubicBezTo>
                    <a:cubicBezTo>
                      <a:pt x="1" y="830"/>
                      <a:pt x="1" y="896"/>
                      <a:pt x="45" y="896"/>
                    </a:cubicBezTo>
                    <a:cubicBezTo>
                      <a:pt x="499" y="904"/>
                      <a:pt x="954" y="940"/>
                      <a:pt x="1408" y="992"/>
                    </a:cubicBezTo>
                    <a:cubicBezTo>
                      <a:pt x="1584" y="1527"/>
                      <a:pt x="1731" y="2084"/>
                      <a:pt x="1834" y="2641"/>
                    </a:cubicBezTo>
                    <a:cubicBezTo>
                      <a:pt x="1837" y="2660"/>
                      <a:pt x="1850" y="2668"/>
                      <a:pt x="1864" y="2668"/>
                    </a:cubicBezTo>
                    <a:cubicBezTo>
                      <a:pt x="1883" y="2668"/>
                      <a:pt x="1904" y="2652"/>
                      <a:pt x="1900" y="2627"/>
                    </a:cubicBezTo>
                    <a:cubicBezTo>
                      <a:pt x="1797" y="2070"/>
                      <a:pt x="1650" y="1520"/>
                      <a:pt x="1474" y="977"/>
                    </a:cubicBezTo>
                    <a:cubicBezTo>
                      <a:pt x="1819" y="699"/>
                      <a:pt x="2149" y="391"/>
                      <a:pt x="2457" y="61"/>
                    </a:cubicBezTo>
                    <a:cubicBezTo>
                      <a:pt x="2480" y="37"/>
                      <a:pt x="2457" y="1"/>
                      <a:pt x="2432" y="1"/>
                    </a:cubicBezTo>
                    <a:close/>
                  </a:path>
                </a:pathLst>
              </a:custGeom>
              <a:solidFill>
                <a:srgbClr val="FCE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8"/>
              <p:cNvSpPr/>
              <p:nvPr/>
            </p:nvSpPr>
            <p:spPr>
              <a:xfrm>
                <a:off x="8528575" y="4045000"/>
                <a:ext cx="55375" cy="55875"/>
              </a:xfrm>
              <a:custGeom>
                <a:avLst/>
                <a:gdLst/>
                <a:ahLst/>
                <a:cxnLst/>
                <a:rect l="l" t="t" r="r" b="b"/>
                <a:pathLst>
                  <a:path w="2215" h="2235" extrusionOk="0">
                    <a:moveTo>
                      <a:pt x="893" y="0"/>
                    </a:moveTo>
                    <a:cubicBezTo>
                      <a:pt x="824" y="0"/>
                      <a:pt x="756" y="21"/>
                      <a:pt x="697" y="63"/>
                    </a:cubicBezTo>
                    <a:cubicBezTo>
                      <a:pt x="477" y="209"/>
                      <a:pt x="279" y="385"/>
                      <a:pt x="95" y="576"/>
                    </a:cubicBezTo>
                    <a:cubicBezTo>
                      <a:pt x="37" y="642"/>
                      <a:pt x="0" y="730"/>
                      <a:pt x="8" y="825"/>
                    </a:cubicBezTo>
                    <a:cubicBezTo>
                      <a:pt x="22" y="1089"/>
                      <a:pt x="8" y="1375"/>
                      <a:pt x="37" y="1639"/>
                    </a:cubicBezTo>
                    <a:cubicBezTo>
                      <a:pt x="44" y="1786"/>
                      <a:pt x="147" y="1903"/>
                      <a:pt x="286" y="1947"/>
                    </a:cubicBezTo>
                    <a:lnTo>
                      <a:pt x="1225" y="2218"/>
                    </a:lnTo>
                    <a:cubicBezTo>
                      <a:pt x="1259" y="2229"/>
                      <a:pt x="1293" y="2234"/>
                      <a:pt x="1327" y="2234"/>
                    </a:cubicBezTo>
                    <a:cubicBezTo>
                      <a:pt x="1408" y="2234"/>
                      <a:pt x="1485" y="2204"/>
                      <a:pt x="1547" y="2152"/>
                    </a:cubicBezTo>
                    <a:lnTo>
                      <a:pt x="2068" y="1727"/>
                    </a:lnTo>
                    <a:cubicBezTo>
                      <a:pt x="2170" y="1632"/>
                      <a:pt x="2214" y="1492"/>
                      <a:pt x="2178" y="1361"/>
                    </a:cubicBezTo>
                    <a:cubicBezTo>
                      <a:pt x="2112" y="1126"/>
                      <a:pt x="2053" y="891"/>
                      <a:pt x="2016" y="657"/>
                    </a:cubicBezTo>
                    <a:cubicBezTo>
                      <a:pt x="2002" y="539"/>
                      <a:pt x="1921" y="437"/>
                      <a:pt x="1818" y="393"/>
                    </a:cubicBezTo>
                    <a:cubicBezTo>
                      <a:pt x="1562" y="275"/>
                      <a:pt x="1298" y="151"/>
                      <a:pt x="1041" y="33"/>
                    </a:cubicBezTo>
                    <a:cubicBezTo>
                      <a:pt x="994" y="12"/>
                      <a:pt x="944" y="0"/>
                      <a:pt x="8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8"/>
              <p:cNvSpPr/>
              <p:nvPr/>
            </p:nvSpPr>
            <p:spPr>
              <a:xfrm>
                <a:off x="8533575" y="4048550"/>
                <a:ext cx="45175" cy="39900"/>
              </a:xfrm>
              <a:custGeom>
                <a:avLst/>
                <a:gdLst/>
                <a:ahLst/>
                <a:cxnLst/>
                <a:rect l="l" t="t" r="r" b="b"/>
                <a:pathLst>
                  <a:path w="1807" h="1596" extrusionOk="0">
                    <a:moveTo>
                      <a:pt x="677" y="0"/>
                    </a:moveTo>
                    <a:cubicBezTo>
                      <a:pt x="662" y="0"/>
                      <a:pt x="649" y="13"/>
                      <a:pt x="658" y="31"/>
                    </a:cubicBezTo>
                    <a:cubicBezTo>
                      <a:pt x="761" y="309"/>
                      <a:pt x="849" y="603"/>
                      <a:pt x="929" y="896"/>
                    </a:cubicBezTo>
                    <a:cubicBezTo>
                      <a:pt x="643" y="1131"/>
                      <a:pt x="335" y="1358"/>
                      <a:pt x="13" y="1556"/>
                    </a:cubicBezTo>
                    <a:cubicBezTo>
                      <a:pt x="1" y="1568"/>
                      <a:pt x="9" y="1596"/>
                      <a:pt x="29" y="1596"/>
                    </a:cubicBezTo>
                    <a:cubicBezTo>
                      <a:pt x="33" y="1596"/>
                      <a:pt x="37" y="1595"/>
                      <a:pt x="42" y="1592"/>
                    </a:cubicBezTo>
                    <a:cubicBezTo>
                      <a:pt x="357" y="1394"/>
                      <a:pt x="665" y="1175"/>
                      <a:pt x="959" y="933"/>
                    </a:cubicBezTo>
                    <a:cubicBezTo>
                      <a:pt x="1215" y="1079"/>
                      <a:pt x="1486" y="1211"/>
                      <a:pt x="1765" y="1321"/>
                    </a:cubicBezTo>
                    <a:cubicBezTo>
                      <a:pt x="1767" y="1322"/>
                      <a:pt x="1769" y="1322"/>
                      <a:pt x="1771" y="1322"/>
                    </a:cubicBezTo>
                    <a:cubicBezTo>
                      <a:pt x="1791" y="1322"/>
                      <a:pt x="1806" y="1291"/>
                      <a:pt x="1780" y="1277"/>
                    </a:cubicBezTo>
                    <a:cubicBezTo>
                      <a:pt x="1501" y="1167"/>
                      <a:pt x="1237" y="1043"/>
                      <a:pt x="973" y="889"/>
                    </a:cubicBezTo>
                    <a:cubicBezTo>
                      <a:pt x="973" y="889"/>
                      <a:pt x="973" y="881"/>
                      <a:pt x="973" y="881"/>
                    </a:cubicBezTo>
                    <a:cubicBezTo>
                      <a:pt x="900" y="588"/>
                      <a:pt x="805" y="302"/>
                      <a:pt x="702" y="16"/>
                    </a:cubicBezTo>
                    <a:cubicBezTo>
                      <a:pt x="696" y="5"/>
                      <a:pt x="687" y="0"/>
                      <a:pt x="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8"/>
              <p:cNvSpPr/>
              <p:nvPr/>
            </p:nvSpPr>
            <p:spPr>
              <a:xfrm>
                <a:off x="8606275" y="3984775"/>
                <a:ext cx="70975" cy="62875"/>
              </a:xfrm>
              <a:custGeom>
                <a:avLst/>
                <a:gdLst/>
                <a:ahLst/>
                <a:cxnLst/>
                <a:rect l="l" t="t" r="r" b="b"/>
                <a:pathLst>
                  <a:path w="2839" h="2515" extrusionOk="0">
                    <a:moveTo>
                      <a:pt x="1811" y="0"/>
                    </a:moveTo>
                    <a:cubicBezTo>
                      <a:pt x="1804" y="0"/>
                      <a:pt x="1797" y="1"/>
                      <a:pt x="1790" y="1"/>
                    </a:cubicBezTo>
                    <a:cubicBezTo>
                      <a:pt x="1445" y="16"/>
                      <a:pt x="1101" y="23"/>
                      <a:pt x="756" y="30"/>
                    </a:cubicBezTo>
                    <a:cubicBezTo>
                      <a:pt x="609" y="38"/>
                      <a:pt x="477" y="118"/>
                      <a:pt x="404" y="250"/>
                    </a:cubicBezTo>
                    <a:cubicBezTo>
                      <a:pt x="250" y="529"/>
                      <a:pt x="125" y="822"/>
                      <a:pt x="38" y="1130"/>
                    </a:cubicBezTo>
                    <a:cubicBezTo>
                      <a:pt x="1" y="1233"/>
                      <a:pt x="16" y="1350"/>
                      <a:pt x="74" y="1445"/>
                    </a:cubicBezTo>
                    <a:cubicBezTo>
                      <a:pt x="228" y="1731"/>
                      <a:pt x="367" y="2039"/>
                      <a:pt x="536" y="2310"/>
                    </a:cubicBezTo>
                    <a:cubicBezTo>
                      <a:pt x="618" y="2437"/>
                      <a:pt x="755" y="2514"/>
                      <a:pt x="899" y="2514"/>
                    </a:cubicBezTo>
                    <a:cubicBezTo>
                      <a:pt x="922" y="2514"/>
                      <a:pt x="946" y="2512"/>
                      <a:pt x="969" y="2508"/>
                    </a:cubicBezTo>
                    <a:lnTo>
                      <a:pt x="2134" y="2296"/>
                    </a:lnTo>
                    <a:cubicBezTo>
                      <a:pt x="2274" y="2266"/>
                      <a:pt x="2384" y="2179"/>
                      <a:pt x="2442" y="2054"/>
                    </a:cubicBezTo>
                    <a:lnTo>
                      <a:pt x="2772" y="1313"/>
                    </a:lnTo>
                    <a:cubicBezTo>
                      <a:pt x="2838" y="1152"/>
                      <a:pt x="2809" y="976"/>
                      <a:pt x="2692" y="851"/>
                    </a:cubicBezTo>
                    <a:cubicBezTo>
                      <a:pt x="2494" y="639"/>
                      <a:pt x="2310" y="412"/>
                      <a:pt x="2142" y="177"/>
                    </a:cubicBezTo>
                    <a:cubicBezTo>
                      <a:pt x="2065" y="66"/>
                      <a:pt x="1942" y="0"/>
                      <a:pt x="1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8"/>
              <p:cNvSpPr/>
              <p:nvPr/>
            </p:nvSpPr>
            <p:spPr>
              <a:xfrm>
                <a:off x="8621800" y="3990600"/>
                <a:ext cx="48300" cy="51925"/>
              </a:xfrm>
              <a:custGeom>
                <a:avLst/>
                <a:gdLst/>
                <a:ahLst/>
                <a:cxnLst/>
                <a:rect l="l" t="t" r="r" b="b"/>
                <a:pathLst>
                  <a:path w="1932" h="2077" extrusionOk="0">
                    <a:moveTo>
                      <a:pt x="41" y="0"/>
                    </a:moveTo>
                    <a:cubicBezTo>
                      <a:pt x="18" y="0"/>
                      <a:pt x="1" y="30"/>
                      <a:pt x="18" y="47"/>
                    </a:cubicBezTo>
                    <a:cubicBezTo>
                      <a:pt x="282" y="296"/>
                      <a:pt x="538" y="560"/>
                      <a:pt x="773" y="831"/>
                    </a:cubicBezTo>
                    <a:cubicBezTo>
                      <a:pt x="590" y="1249"/>
                      <a:pt x="377" y="1652"/>
                      <a:pt x="142" y="2033"/>
                    </a:cubicBezTo>
                    <a:cubicBezTo>
                      <a:pt x="127" y="2058"/>
                      <a:pt x="146" y="2076"/>
                      <a:pt x="164" y="2076"/>
                    </a:cubicBezTo>
                    <a:cubicBezTo>
                      <a:pt x="173" y="2076"/>
                      <a:pt x="182" y="2072"/>
                      <a:pt x="186" y="2063"/>
                    </a:cubicBezTo>
                    <a:cubicBezTo>
                      <a:pt x="428" y="1674"/>
                      <a:pt x="641" y="1278"/>
                      <a:pt x="824" y="860"/>
                    </a:cubicBezTo>
                    <a:cubicBezTo>
                      <a:pt x="963" y="869"/>
                      <a:pt x="1103" y="873"/>
                      <a:pt x="1244" y="873"/>
                    </a:cubicBezTo>
                    <a:cubicBezTo>
                      <a:pt x="1460" y="873"/>
                      <a:pt x="1677" y="863"/>
                      <a:pt x="1895" y="846"/>
                    </a:cubicBezTo>
                    <a:cubicBezTo>
                      <a:pt x="1929" y="846"/>
                      <a:pt x="1931" y="794"/>
                      <a:pt x="1901" y="794"/>
                    </a:cubicBezTo>
                    <a:cubicBezTo>
                      <a:pt x="1899" y="794"/>
                      <a:pt x="1897" y="794"/>
                      <a:pt x="1895" y="794"/>
                    </a:cubicBezTo>
                    <a:cubicBezTo>
                      <a:pt x="1688" y="812"/>
                      <a:pt x="1477" y="819"/>
                      <a:pt x="1267" y="819"/>
                    </a:cubicBezTo>
                    <a:cubicBezTo>
                      <a:pt x="1118" y="819"/>
                      <a:pt x="970" y="815"/>
                      <a:pt x="824" y="809"/>
                    </a:cubicBezTo>
                    <a:cubicBezTo>
                      <a:pt x="817" y="802"/>
                      <a:pt x="817" y="794"/>
                      <a:pt x="817" y="794"/>
                    </a:cubicBezTo>
                    <a:cubicBezTo>
                      <a:pt x="575" y="523"/>
                      <a:pt x="326" y="259"/>
                      <a:pt x="62" y="10"/>
                    </a:cubicBezTo>
                    <a:cubicBezTo>
                      <a:pt x="55" y="3"/>
                      <a:pt x="47" y="0"/>
                      <a:pt x="41" y="0"/>
                    </a:cubicBezTo>
                    <a:close/>
                  </a:path>
                </a:pathLst>
              </a:custGeom>
              <a:solidFill>
                <a:srgbClr val="FCE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8"/>
              <p:cNvSpPr/>
              <p:nvPr/>
            </p:nvSpPr>
            <p:spPr>
              <a:xfrm>
                <a:off x="8509500" y="3890750"/>
                <a:ext cx="103950" cy="123050"/>
              </a:xfrm>
              <a:custGeom>
                <a:avLst/>
                <a:gdLst/>
                <a:ahLst/>
                <a:cxnLst/>
                <a:rect l="l" t="t" r="r" b="b"/>
                <a:pathLst>
                  <a:path w="4158" h="4922" extrusionOk="0">
                    <a:moveTo>
                      <a:pt x="1951" y="1"/>
                    </a:moveTo>
                    <a:lnTo>
                      <a:pt x="1" y="4766"/>
                    </a:lnTo>
                    <a:cubicBezTo>
                      <a:pt x="1" y="4766"/>
                      <a:pt x="407" y="4921"/>
                      <a:pt x="947" y="4921"/>
                    </a:cubicBezTo>
                    <a:cubicBezTo>
                      <a:pt x="1678" y="4921"/>
                      <a:pt x="2656" y="4637"/>
                      <a:pt x="3205" y="3300"/>
                    </a:cubicBezTo>
                    <a:cubicBezTo>
                      <a:pt x="4158" y="969"/>
                      <a:pt x="1951" y="1"/>
                      <a:pt x="1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8"/>
              <p:cNvSpPr/>
              <p:nvPr/>
            </p:nvSpPr>
            <p:spPr>
              <a:xfrm>
                <a:off x="8509500" y="3890750"/>
                <a:ext cx="82700" cy="119600"/>
              </a:xfrm>
              <a:custGeom>
                <a:avLst/>
                <a:gdLst/>
                <a:ahLst/>
                <a:cxnLst/>
                <a:rect l="l" t="t" r="r" b="b"/>
                <a:pathLst>
                  <a:path w="3308" h="4784" extrusionOk="0">
                    <a:moveTo>
                      <a:pt x="1951" y="1"/>
                    </a:moveTo>
                    <a:lnTo>
                      <a:pt x="1" y="4766"/>
                    </a:lnTo>
                    <a:cubicBezTo>
                      <a:pt x="104" y="4778"/>
                      <a:pt x="208" y="4784"/>
                      <a:pt x="312" y="4784"/>
                    </a:cubicBezTo>
                    <a:cubicBezTo>
                      <a:pt x="1395" y="4784"/>
                      <a:pt x="2444" y="4164"/>
                      <a:pt x="2853" y="3153"/>
                    </a:cubicBezTo>
                    <a:cubicBezTo>
                      <a:pt x="3307" y="2046"/>
                      <a:pt x="2889" y="734"/>
                      <a:pt x="19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8"/>
              <p:cNvSpPr/>
              <p:nvPr/>
            </p:nvSpPr>
            <p:spPr>
              <a:xfrm>
                <a:off x="8538650" y="3953075"/>
                <a:ext cx="36675" cy="35950"/>
              </a:xfrm>
              <a:custGeom>
                <a:avLst/>
                <a:gdLst/>
                <a:ahLst/>
                <a:cxnLst/>
                <a:rect l="l" t="t" r="r" b="b"/>
                <a:pathLst>
                  <a:path w="1467" h="1438" extrusionOk="0">
                    <a:moveTo>
                      <a:pt x="0" y="1"/>
                    </a:moveTo>
                    <a:lnTo>
                      <a:pt x="880" y="1438"/>
                    </a:lnTo>
                    <a:cubicBezTo>
                      <a:pt x="1276" y="1174"/>
                      <a:pt x="1467" y="690"/>
                      <a:pt x="1467" y="690"/>
                    </a:cubicBez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8"/>
              <p:cNvSpPr/>
              <p:nvPr/>
            </p:nvSpPr>
            <p:spPr>
              <a:xfrm>
                <a:off x="8534975" y="3954350"/>
                <a:ext cx="20750" cy="47150"/>
              </a:xfrm>
              <a:custGeom>
                <a:avLst/>
                <a:gdLst/>
                <a:ahLst/>
                <a:cxnLst/>
                <a:rect l="l" t="t" r="r" b="b"/>
                <a:pathLst>
                  <a:path w="830" h="1886" extrusionOk="0">
                    <a:moveTo>
                      <a:pt x="59" y="1"/>
                    </a:moveTo>
                    <a:lnTo>
                      <a:pt x="1" y="1885"/>
                    </a:lnTo>
                    <a:cubicBezTo>
                      <a:pt x="404" y="1827"/>
                      <a:pt x="829" y="1475"/>
                      <a:pt x="829" y="1475"/>
                    </a:cubicBezTo>
                    <a:lnTo>
                      <a:pt x="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8"/>
              <p:cNvSpPr/>
              <p:nvPr/>
            </p:nvSpPr>
            <p:spPr>
              <a:xfrm>
                <a:off x="8514825" y="3956375"/>
                <a:ext cx="18525" cy="49275"/>
              </a:xfrm>
              <a:custGeom>
                <a:avLst/>
                <a:gdLst/>
                <a:ahLst/>
                <a:cxnLst/>
                <a:rect l="l" t="t" r="r" b="b"/>
                <a:pathLst>
                  <a:path w="741" h="1971" extrusionOk="0">
                    <a:moveTo>
                      <a:pt x="741" y="1"/>
                    </a:moveTo>
                    <a:lnTo>
                      <a:pt x="0" y="1943"/>
                    </a:lnTo>
                    <a:cubicBezTo>
                      <a:pt x="0" y="1943"/>
                      <a:pt x="64" y="1970"/>
                      <a:pt x="190" y="1970"/>
                    </a:cubicBezTo>
                    <a:cubicBezTo>
                      <a:pt x="301" y="1970"/>
                      <a:pt x="461" y="1949"/>
                      <a:pt x="667" y="1870"/>
                    </a:cubicBezTo>
                    <a:lnTo>
                      <a:pt x="7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8"/>
              <p:cNvSpPr/>
              <p:nvPr/>
            </p:nvSpPr>
            <p:spPr>
              <a:xfrm>
                <a:off x="8539750" y="3940425"/>
                <a:ext cx="43100" cy="23675"/>
              </a:xfrm>
              <a:custGeom>
                <a:avLst/>
                <a:gdLst/>
                <a:ahLst/>
                <a:cxnLst/>
                <a:rect l="l" t="t" r="r" b="b"/>
                <a:pathLst>
                  <a:path w="1724" h="947" extrusionOk="0">
                    <a:moveTo>
                      <a:pt x="1628" y="1"/>
                    </a:moveTo>
                    <a:lnTo>
                      <a:pt x="0" y="411"/>
                    </a:lnTo>
                    <a:lnTo>
                      <a:pt x="1525" y="946"/>
                    </a:lnTo>
                    <a:cubicBezTo>
                      <a:pt x="1525" y="946"/>
                      <a:pt x="1723" y="470"/>
                      <a:pt x="1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8"/>
              <p:cNvSpPr/>
              <p:nvPr/>
            </p:nvSpPr>
            <p:spPr>
              <a:xfrm>
                <a:off x="8539025" y="3913675"/>
                <a:ext cx="39425" cy="34650"/>
              </a:xfrm>
              <a:custGeom>
                <a:avLst/>
                <a:gdLst/>
                <a:ahLst/>
                <a:cxnLst/>
                <a:rect l="l" t="t" r="r" b="b"/>
                <a:pathLst>
                  <a:path w="1577" h="1386" extrusionOk="0">
                    <a:moveTo>
                      <a:pt x="1276" y="0"/>
                    </a:moveTo>
                    <a:lnTo>
                      <a:pt x="0" y="1386"/>
                    </a:lnTo>
                    <a:lnTo>
                      <a:pt x="1576" y="873"/>
                    </a:lnTo>
                    <a:cubicBezTo>
                      <a:pt x="1576" y="873"/>
                      <a:pt x="1525" y="323"/>
                      <a:pt x="12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8"/>
              <p:cNvSpPr/>
              <p:nvPr/>
            </p:nvSpPr>
            <p:spPr>
              <a:xfrm>
                <a:off x="8538100" y="3897000"/>
                <a:ext cx="31375" cy="47675"/>
              </a:xfrm>
              <a:custGeom>
                <a:avLst/>
                <a:gdLst/>
                <a:ahLst/>
                <a:cxnLst/>
                <a:rect l="l" t="t" r="r" b="b"/>
                <a:pathLst>
                  <a:path w="1255" h="1907" extrusionOk="0">
                    <a:moveTo>
                      <a:pt x="829" y="0"/>
                    </a:moveTo>
                    <a:lnTo>
                      <a:pt x="0" y="1906"/>
                    </a:lnTo>
                    <a:lnTo>
                      <a:pt x="0" y="1906"/>
                    </a:lnTo>
                    <a:lnTo>
                      <a:pt x="1254" y="513"/>
                    </a:lnTo>
                    <a:cubicBezTo>
                      <a:pt x="1064" y="95"/>
                      <a:pt x="829" y="0"/>
                      <a:pt x="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8"/>
              <p:cNvSpPr/>
              <p:nvPr/>
            </p:nvSpPr>
            <p:spPr>
              <a:xfrm>
                <a:off x="8260400" y="3966275"/>
                <a:ext cx="71700" cy="105200"/>
              </a:xfrm>
              <a:custGeom>
                <a:avLst/>
                <a:gdLst/>
                <a:ahLst/>
                <a:cxnLst/>
                <a:rect l="l" t="t" r="r" b="b"/>
                <a:pathLst>
                  <a:path w="2868" h="4208" extrusionOk="0">
                    <a:moveTo>
                      <a:pt x="1951" y="0"/>
                    </a:moveTo>
                    <a:cubicBezTo>
                      <a:pt x="1951" y="0"/>
                      <a:pt x="1" y="477"/>
                      <a:pt x="448" y="2523"/>
                    </a:cubicBezTo>
                    <a:cubicBezTo>
                      <a:pt x="774" y="4006"/>
                      <a:pt x="1907" y="4208"/>
                      <a:pt x="2500" y="4208"/>
                    </a:cubicBezTo>
                    <a:cubicBezTo>
                      <a:pt x="2721" y="4208"/>
                      <a:pt x="2868" y="4180"/>
                      <a:pt x="2868" y="4180"/>
                    </a:cubicBezTo>
                    <a:lnTo>
                      <a:pt x="19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8"/>
              <p:cNvSpPr/>
              <p:nvPr/>
            </p:nvSpPr>
            <p:spPr>
              <a:xfrm>
                <a:off x="8273975" y="3966275"/>
                <a:ext cx="58125" cy="104500"/>
              </a:xfrm>
              <a:custGeom>
                <a:avLst/>
                <a:gdLst/>
                <a:ahLst/>
                <a:cxnLst/>
                <a:rect l="l" t="t" r="r" b="b"/>
                <a:pathLst>
                  <a:path w="2325" h="4180" extrusionOk="0">
                    <a:moveTo>
                      <a:pt x="1408" y="0"/>
                    </a:moveTo>
                    <a:cubicBezTo>
                      <a:pt x="536" y="470"/>
                      <a:pt x="0" y="1481"/>
                      <a:pt x="213" y="2449"/>
                    </a:cubicBezTo>
                    <a:cubicBezTo>
                      <a:pt x="433" y="3417"/>
                      <a:pt x="1335" y="4121"/>
                      <a:pt x="2325" y="4180"/>
                    </a:cubicBezTo>
                    <a:lnTo>
                      <a:pt x="14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8"/>
              <p:cNvSpPr/>
              <p:nvPr/>
            </p:nvSpPr>
            <p:spPr>
              <a:xfrm>
                <a:off x="8281475" y="4004775"/>
                <a:ext cx="34500" cy="19625"/>
              </a:xfrm>
              <a:custGeom>
                <a:avLst/>
                <a:gdLst/>
                <a:ahLst/>
                <a:cxnLst/>
                <a:rect l="l" t="t" r="r" b="b"/>
                <a:pathLst>
                  <a:path w="1380" h="785" extrusionOk="0">
                    <a:moveTo>
                      <a:pt x="104" y="0"/>
                    </a:moveTo>
                    <a:cubicBezTo>
                      <a:pt x="16" y="249"/>
                      <a:pt x="1" y="528"/>
                      <a:pt x="60" y="785"/>
                    </a:cubicBezTo>
                    <a:lnTo>
                      <a:pt x="1379" y="565"/>
                    </a:lnTo>
                    <a:lnTo>
                      <a:pt x="1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8"/>
              <p:cNvSpPr/>
              <p:nvPr/>
            </p:nvSpPr>
            <p:spPr>
              <a:xfrm>
                <a:off x="8286425" y="3984225"/>
                <a:ext cx="30450" cy="32850"/>
              </a:xfrm>
              <a:custGeom>
                <a:avLst/>
                <a:gdLst/>
                <a:ahLst/>
                <a:cxnLst/>
                <a:rect l="l" t="t" r="r" b="b"/>
                <a:pathLst>
                  <a:path w="1218" h="1314" extrusionOk="0">
                    <a:moveTo>
                      <a:pt x="368" y="1"/>
                    </a:moveTo>
                    <a:cubicBezTo>
                      <a:pt x="126" y="228"/>
                      <a:pt x="1" y="675"/>
                      <a:pt x="1" y="675"/>
                    </a:cubicBezTo>
                    <a:lnTo>
                      <a:pt x="1218" y="1313"/>
                    </a:lnTo>
                    <a:lnTo>
                      <a:pt x="3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8"/>
              <p:cNvSpPr/>
              <p:nvPr/>
            </p:nvSpPr>
            <p:spPr>
              <a:xfrm>
                <a:off x="8297250" y="3972150"/>
                <a:ext cx="20925" cy="42000"/>
              </a:xfrm>
              <a:custGeom>
                <a:avLst/>
                <a:gdLst/>
                <a:ahLst/>
                <a:cxnLst/>
                <a:rect l="l" t="t" r="r" b="b"/>
                <a:pathLst>
                  <a:path w="837" h="1680" extrusionOk="0">
                    <a:moveTo>
                      <a:pt x="426" y="0"/>
                    </a:moveTo>
                    <a:cubicBezTo>
                      <a:pt x="426" y="0"/>
                      <a:pt x="220" y="44"/>
                      <a:pt x="0" y="359"/>
                    </a:cubicBezTo>
                    <a:lnTo>
                      <a:pt x="836" y="1679"/>
                    </a:lnTo>
                    <a:lnTo>
                      <a:pt x="4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8"/>
              <p:cNvSpPr/>
              <p:nvPr/>
            </p:nvSpPr>
            <p:spPr>
              <a:xfrm>
                <a:off x="8283875" y="4021075"/>
                <a:ext cx="32650" cy="26250"/>
              </a:xfrm>
              <a:custGeom>
                <a:avLst/>
                <a:gdLst/>
                <a:ahLst/>
                <a:cxnLst/>
                <a:rect l="l" t="t" r="r" b="b"/>
                <a:pathLst>
                  <a:path w="1306" h="1050" extrusionOk="0">
                    <a:moveTo>
                      <a:pt x="1305" y="1"/>
                    </a:moveTo>
                    <a:lnTo>
                      <a:pt x="0" y="353"/>
                    </a:lnTo>
                    <a:cubicBezTo>
                      <a:pt x="66" y="609"/>
                      <a:pt x="191" y="851"/>
                      <a:pt x="382" y="1049"/>
                    </a:cubicBezTo>
                    <a:lnTo>
                      <a:pt x="1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8"/>
              <p:cNvSpPr/>
              <p:nvPr/>
            </p:nvSpPr>
            <p:spPr>
              <a:xfrm>
                <a:off x="8297075" y="4022350"/>
                <a:ext cx="21100" cy="39075"/>
              </a:xfrm>
              <a:custGeom>
                <a:avLst/>
                <a:gdLst/>
                <a:ahLst/>
                <a:cxnLst/>
                <a:rect l="l" t="t" r="r" b="b"/>
                <a:pathLst>
                  <a:path w="844" h="1563" extrusionOk="0">
                    <a:moveTo>
                      <a:pt x="843" y="1"/>
                    </a:moveTo>
                    <a:lnTo>
                      <a:pt x="0" y="1101"/>
                    </a:lnTo>
                    <a:cubicBezTo>
                      <a:pt x="0" y="1101"/>
                      <a:pt x="301" y="1453"/>
                      <a:pt x="616" y="1563"/>
                    </a:cubicBezTo>
                    <a:lnTo>
                      <a:pt x="8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8"/>
              <p:cNvSpPr/>
              <p:nvPr/>
            </p:nvSpPr>
            <p:spPr>
              <a:xfrm>
                <a:off x="8315200" y="4024375"/>
                <a:ext cx="13425" cy="42650"/>
              </a:xfrm>
              <a:custGeom>
                <a:avLst/>
                <a:gdLst/>
                <a:ahLst/>
                <a:cxnLst/>
                <a:rect l="l" t="t" r="r" b="b"/>
                <a:pathLst>
                  <a:path w="537" h="1706" extrusionOk="0">
                    <a:moveTo>
                      <a:pt x="206" y="1"/>
                    </a:moveTo>
                    <a:lnTo>
                      <a:pt x="1" y="1548"/>
                    </a:lnTo>
                    <a:cubicBezTo>
                      <a:pt x="229" y="1685"/>
                      <a:pt x="398" y="1706"/>
                      <a:pt x="480" y="1706"/>
                    </a:cubicBezTo>
                    <a:cubicBezTo>
                      <a:pt x="517" y="1706"/>
                      <a:pt x="536" y="1702"/>
                      <a:pt x="536" y="1702"/>
                    </a:cubicBezTo>
                    <a:lnTo>
                      <a:pt x="2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8"/>
              <p:cNvSpPr/>
              <p:nvPr/>
            </p:nvSpPr>
            <p:spPr>
              <a:xfrm>
                <a:off x="8522875" y="3744125"/>
                <a:ext cx="146850" cy="211850"/>
              </a:xfrm>
              <a:custGeom>
                <a:avLst/>
                <a:gdLst/>
                <a:ahLst/>
                <a:cxnLst/>
                <a:rect l="l" t="t" r="r" b="b"/>
                <a:pathLst>
                  <a:path w="5874" h="8474" extrusionOk="0">
                    <a:moveTo>
                      <a:pt x="4459" y="0"/>
                    </a:moveTo>
                    <a:cubicBezTo>
                      <a:pt x="1431" y="514"/>
                      <a:pt x="1" y="4399"/>
                      <a:pt x="3953" y="6137"/>
                    </a:cubicBezTo>
                    <a:cubicBezTo>
                      <a:pt x="4307" y="8218"/>
                      <a:pt x="5221" y="8473"/>
                      <a:pt x="5648" y="8473"/>
                    </a:cubicBezTo>
                    <a:cubicBezTo>
                      <a:pt x="5787" y="8473"/>
                      <a:pt x="5874" y="8447"/>
                      <a:pt x="5874" y="8447"/>
                    </a:cubicBezTo>
                    <a:lnTo>
                      <a:pt x="44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8"/>
              <p:cNvSpPr/>
              <p:nvPr/>
            </p:nvSpPr>
            <p:spPr>
              <a:xfrm>
                <a:off x="8549275" y="3744125"/>
                <a:ext cx="120450" cy="211175"/>
              </a:xfrm>
              <a:custGeom>
                <a:avLst/>
                <a:gdLst/>
                <a:ahLst/>
                <a:cxnLst/>
                <a:rect l="l" t="t" r="r" b="b"/>
                <a:pathLst>
                  <a:path w="4818" h="8447" extrusionOk="0">
                    <a:moveTo>
                      <a:pt x="3403" y="0"/>
                    </a:moveTo>
                    <a:cubicBezTo>
                      <a:pt x="1020" y="404"/>
                      <a:pt x="1" y="3886"/>
                      <a:pt x="3190" y="5748"/>
                    </a:cubicBezTo>
                    <a:cubicBezTo>
                      <a:pt x="3647" y="8393"/>
                      <a:pt x="4725" y="8447"/>
                      <a:pt x="4812" y="8447"/>
                    </a:cubicBezTo>
                    <a:cubicBezTo>
                      <a:pt x="4816" y="8447"/>
                      <a:pt x="4818" y="8447"/>
                      <a:pt x="4818" y="8447"/>
                    </a:cubicBezTo>
                    <a:lnTo>
                      <a:pt x="34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8"/>
              <p:cNvSpPr/>
              <p:nvPr/>
            </p:nvSpPr>
            <p:spPr>
              <a:xfrm>
                <a:off x="8621675" y="3775100"/>
                <a:ext cx="34300" cy="97725"/>
              </a:xfrm>
              <a:custGeom>
                <a:avLst/>
                <a:gdLst/>
                <a:ahLst/>
                <a:cxnLst/>
                <a:rect l="l" t="t" r="r" b="b"/>
                <a:pathLst>
                  <a:path w="1372" h="3909" extrusionOk="0">
                    <a:moveTo>
                      <a:pt x="712" y="0"/>
                    </a:moveTo>
                    <a:cubicBezTo>
                      <a:pt x="213" y="594"/>
                      <a:pt x="1" y="1379"/>
                      <a:pt x="133" y="2141"/>
                    </a:cubicBezTo>
                    <a:cubicBezTo>
                      <a:pt x="272" y="2882"/>
                      <a:pt x="727" y="3520"/>
                      <a:pt x="1372" y="3908"/>
                    </a:cubicBezTo>
                    <a:lnTo>
                      <a:pt x="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8"/>
              <p:cNvSpPr/>
              <p:nvPr/>
            </p:nvSpPr>
            <p:spPr>
              <a:xfrm>
                <a:off x="8637450" y="3840625"/>
                <a:ext cx="6400" cy="5675"/>
              </a:xfrm>
              <a:custGeom>
                <a:avLst/>
                <a:gdLst/>
                <a:ahLst/>
                <a:cxnLst/>
                <a:rect l="l" t="t" r="r" b="b"/>
                <a:pathLst>
                  <a:path w="256" h="227" extrusionOk="0">
                    <a:moveTo>
                      <a:pt x="192" y="1"/>
                    </a:moveTo>
                    <a:cubicBezTo>
                      <a:pt x="182" y="1"/>
                      <a:pt x="172" y="4"/>
                      <a:pt x="162" y="12"/>
                    </a:cubicBezTo>
                    <a:lnTo>
                      <a:pt x="22" y="143"/>
                    </a:lnTo>
                    <a:cubicBezTo>
                      <a:pt x="0" y="165"/>
                      <a:pt x="0" y="187"/>
                      <a:pt x="15" y="209"/>
                    </a:cubicBezTo>
                    <a:cubicBezTo>
                      <a:pt x="23" y="222"/>
                      <a:pt x="35" y="227"/>
                      <a:pt x="49" y="227"/>
                    </a:cubicBezTo>
                    <a:cubicBezTo>
                      <a:pt x="60" y="227"/>
                      <a:pt x="71" y="223"/>
                      <a:pt x="81" y="217"/>
                    </a:cubicBezTo>
                    <a:lnTo>
                      <a:pt x="220" y="85"/>
                    </a:lnTo>
                    <a:cubicBezTo>
                      <a:pt x="255" y="50"/>
                      <a:pt x="230" y="1"/>
                      <a:pt x="192"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8"/>
              <p:cNvSpPr/>
              <p:nvPr/>
            </p:nvSpPr>
            <p:spPr>
              <a:xfrm>
                <a:off x="8633050" y="3823625"/>
                <a:ext cx="6075" cy="2850"/>
              </a:xfrm>
              <a:custGeom>
                <a:avLst/>
                <a:gdLst/>
                <a:ahLst/>
                <a:cxnLst/>
                <a:rect l="l" t="t" r="r" b="b"/>
                <a:pathLst>
                  <a:path w="243" h="114" extrusionOk="0">
                    <a:moveTo>
                      <a:pt x="195" y="1"/>
                    </a:moveTo>
                    <a:cubicBezTo>
                      <a:pt x="191" y="1"/>
                      <a:pt x="188" y="1"/>
                      <a:pt x="184" y="2"/>
                    </a:cubicBezTo>
                    <a:lnTo>
                      <a:pt x="44" y="24"/>
                    </a:lnTo>
                    <a:cubicBezTo>
                      <a:pt x="22" y="32"/>
                      <a:pt x="0" y="54"/>
                      <a:pt x="8" y="76"/>
                    </a:cubicBezTo>
                    <a:cubicBezTo>
                      <a:pt x="14" y="95"/>
                      <a:pt x="31" y="114"/>
                      <a:pt x="50" y="114"/>
                    </a:cubicBezTo>
                    <a:cubicBezTo>
                      <a:pt x="53" y="114"/>
                      <a:pt x="56" y="113"/>
                      <a:pt x="59" y="112"/>
                    </a:cubicBezTo>
                    <a:lnTo>
                      <a:pt x="198" y="90"/>
                    </a:lnTo>
                    <a:cubicBezTo>
                      <a:pt x="228" y="83"/>
                      <a:pt x="242" y="61"/>
                      <a:pt x="242" y="39"/>
                    </a:cubicBezTo>
                    <a:cubicBezTo>
                      <a:pt x="236" y="20"/>
                      <a:pt x="219" y="1"/>
                      <a:pt x="195"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8"/>
              <p:cNvSpPr/>
              <p:nvPr/>
            </p:nvSpPr>
            <p:spPr>
              <a:xfrm>
                <a:off x="8632850" y="3802450"/>
                <a:ext cx="5350" cy="3225"/>
              </a:xfrm>
              <a:custGeom>
                <a:avLst/>
                <a:gdLst/>
                <a:ahLst/>
                <a:cxnLst/>
                <a:rect l="l" t="t" r="r" b="b"/>
                <a:pathLst>
                  <a:path w="214" h="129" extrusionOk="0">
                    <a:moveTo>
                      <a:pt x="51" y="1"/>
                    </a:moveTo>
                    <a:cubicBezTo>
                      <a:pt x="45" y="1"/>
                      <a:pt x="38" y="2"/>
                      <a:pt x="30" y="6"/>
                    </a:cubicBezTo>
                    <a:cubicBezTo>
                      <a:pt x="23" y="13"/>
                      <a:pt x="16" y="21"/>
                      <a:pt x="8" y="28"/>
                    </a:cubicBezTo>
                    <a:cubicBezTo>
                      <a:pt x="1" y="43"/>
                      <a:pt x="8" y="57"/>
                      <a:pt x="8" y="65"/>
                    </a:cubicBezTo>
                    <a:cubicBezTo>
                      <a:pt x="16" y="79"/>
                      <a:pt x="23" y="87"/>
                      <a:pt x="38" y="87"/>
                    </a:cubicBezTo>
                    <a:lnTo>
                      <a:pt x="148" y="123"/>
                    </a:lnTo>
                    <a:cubicBezTo>
                      <a:pt x="155" y="127"/>
                      <a:pt x="162" y="129"/>
                      <a:pt x="169" y="129"/>
                    </a:cubicBezTo>
                    <a:cubicBezTo>
                      <a:pt x="175" y="129"/>
                      <a:pt x="181" y="127"/>
                      <a:pt x="184" y="123"/>
                    </a:cubicBezTo>
                    <a:cubicBezTo>
                      <a:pt x="199" y="116"/>
                      <a:pt x="206" y="109"/>
                      <a:pt x="206" y="101"/>
                    </a:cubicBezTo>
                    <a:cubicBezTo>
                      <a:pt x="214" y="87"/>
                      <a:pt x="214" y="79"/>
                      <a:pt x="206" y="65"/>
                    </a:cubicBezTo>
                    <a:cubicBezTo>
                      <a:pt x="206" y="57"/>
                      <a:pt x="192" y="43"/>
                      <a:pt x="184" y="43"/>
                    </a:cubicBezTo>
                    <a:lnTo>
                      <a:pt x="67" y="6"/>
                    </a:lnTo>
                    <a:cubicBezTo>
                      <a:pt x="63" y="2"/>
                      <a:pt x="58" y="1"/>
                      <a:pt x="51"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8"/>
              <p:cNvSpPr/>
              <p:nvPr/>
            </p:nvSpPr>
            <p:spPr>
              <a:xfrm>
                <a:off x="8342150" y="3709650"/>
                <a:ext cx="119000" cy="121625"/>
              </a:xfrm>
              <a:custGeom>
                <a:avLst/>
                <a:gdLst/>
                <a:ahLst/>
                <a:cxnLst/>
                <a:rect l="l" t="t" r="r" b="b"/>
                <a:pathLst>
                  <a:path w="4760" h="4865" extrusionOk="0">
                    <a:moveTo>
                      <a:pt x="1375" y="0"/>
                    </a:moveTo>
                    <a:cubicBezTo>
                      <a:pt x="943" y="0"/>
                      <a:pt x="489" y="163"/>
                      <a:pt x="250" y="514"/>
                    </a:cubicBezTo>
                    <a:cubicBezTo>
                      <a:pt x="1" y="888"/>
                      <a:pt x="30" y="1387"/>
                      <a:pt x="111" y="1834"/>
                    </a:cubicBezTo>
                    <a:cubicBezTo>
                      <a:pt x="228" y="2442"/>
                      <a:pt x="375" y="3044"/>
                      <a:pt x="551" y="3638"/>
                    </a:cubicBezTo>
                    <a:cubicBezTo>
                      <a:pt x="675" y="4085"/>
                      <a:pt x="844" y="4591"/>
                      <a:pt x="1269" y="4789"/>
                    </a:cubicBezTo>
                    <a:cubicBezTo>
                      <a:pt x="1389" y="4842"/>
                      <a:pt x="1515" y="4865"/>
                      <a:pt x="1643" y="4865"/>
                    </a:cubicBezTo>
                    <a:cubicBezTo>
                      <a:pt x="1954" y="4865"/>
                      <a:pt x="2277" y="4730"/>
                      <a:pt x="2552" y="4569"/>
                    </a:cubicBezTo>
                    <a:cubicBezTo>
                      <a:pt x="3183" y="4195"/>
                      <a:pt x="3740" y="3703"/>
                      <a:pt x="4180" y="3124"/>
                    </a:cubicBezTo>
                    <a:cubicBezTo>
                      <a:pt x="4495" y="2714"/>
                      <a:pt x="4759" y="2208"/>
                      <a:pt x="4656" y="1702"/>
                    </a:cubicBezTo>
                    <a:cubicBezTo>
                      <a:pt x="4576" y="1306"/>
                      <a:pt x="4268" y="976"/>
                      <a:pt x="3916" y="778"/>
                    </a:cubicBezTo>
                    <a:cubicBezTo>
                      <a:pt x="3535" y="558"/>
                      <a:pt x="3117" y="492"/>
                      <a:pt x="2706" y="360"/>
                    </a:cubicBezTo>
                    <a:cubicBezTo>
                      <a:pt x="2281" y="214"/>
                      <a:pt x="1892" y="23"/>
                      <a:pt x="1430" y="1"/>
                    </a:cubicBezTo>
                    <a:cubicBezTo>
                      <a:pt x="1412" y="0"/>
                      <a:pt x="1393" y="0"/>
                      <a:pt x="13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8"/>
              <p:cNvSpPr/>
              <p:nvPr/>
            </p:nvSpPr>
            <p:spPr>
              <a:xfrm>
                <a:off x="8382900" y="3736775"/>
                <a:ext cx="8225" cy="11025"/>
              </a:xfrm>
              <a:custGeom>
                <a:avLst/>
                <a:gdLst/>
                <a:ahLst/>
                <a:cxnLst/>
                <a:rect l="l" t="t" r="r" b="b"/>
                <a:pathLst>
                  <a:path w="329" h="441" extrusionOk="0">
                    <a:moveTo>
                      <a:pt x="159" y="1"/>
                    </a:moveTo>
                    <a:cubicBezTo>
                      <a:pt x="1" y="1"/>
                      <a:pt x="72" y="441"/>
                      <a:pt x="72" y="441"/>
                    </a:cubicBezTo>
                    <a:cubicBezTo>
                      <a:pt x="72" y="441"/>
                      <a:pt x="328" y="16"/>
                      <a:pt x="167" y="1"/>
                    </a:cubicBezTo>
                    <a:cubicBezTo>
                      <a:pt x="164" y="1"/>
                      <a:pt x="162" y="1"/>
                      <a:pt x="159"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8"/>
              <p:cNvSpPr/>
              <p:nvPr/>
            </p:nvSpPr>
            <p:spPr>
              <a:xfrm>
                <a:off x="8405100" y="3742075"/>
                <a:ext cx="8025" cy="11050"/>
              </a:xfrm>
              <a:custGeom>
                <a:avLst/>
                <a:gdLst/>
                <a:ahLst/>
                <a:cxnLst/>
                <a:rect l="l" t="t" r="r" b="b"/>
                <a:pathLst>
                  <a:path w="321" h="442" extrusionOk="0">
                    <a:moveTo>
                      <a:pt x="148" y="1"/>
                    </a:moveTo>
                    <a:cubicBezTo>
                      <a:pt x="1" y="1"/>
                      <a:pt x="71" y="442"/>
                      <a:pt x="71" y="442"/>
                    </a:cubicBezTo>
                    <a:cubicBezTo>
                      <a:pt x="71" y="442"/>
                      <a:pt x="320" y="16"/>
                      <a:pt x="159" y="2"/>
                    </a:cubicBezTo>
                    <a:cubicBezTo>
                      <a:pt x="155" y="1"/>
                      <a:pt x="151" y="1"/>
                      <a:pt x="148"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8"/>
              <p:cNvSpPr/>
              <p:nvPr/>
            </p:nvSpPr>
            <p:spPr>
              <a:xfrm>
                <a:off x="8372100" y="3782775"/>
                <a:ext cx="8025" cy="11050"/>
              </a:xfrm>
              <a:custGeom>
                <a:avLst/>
                <a:gdLst/>
                <a:ahLst/>
                <a:cxnLst/>
                <a:rect l="l" t="t" r="r" b="b"/>
                <a:pathLst>
                  <a:path w="321" h="442" extrusionOk="0">
                    <a:moveTo>
                      <a:pt x="148" y="1"/>
                    </a:moveTo>
                    <a:cubicBezTo>
                      <a:pt x="1" y="1"/>
                      <a:pt x="64" y="441"/>
                      <a:pt x="64" y="441"/>
                    </a:cubicBezTo>
                    <a:cubicBezTo>
                      <a:pt x="64" y="441"/>
                      <a:pt x="320" y="16"/>
                      <a:pt x="159" y="1"/>
                    </a:cubicBezTo>
                    <a:cubicBezTo>
                      <a:pt x="155" y="1"/>
                      <a:pt x="152" y="1"/>
                      <a:pt x="148"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8"/>
              <p:cNvSpPr/>
              <p:nvPr/>
            </p:nvSpPr>
            <p:spPr>
              <a:xfrm>
                <a:off x="8377400" y="3808450"/>
                <a:ext cx="8050" cy="11025"/>
              </a:xfrm>
              <a:custGeom>
                <a:avLst/>
                <a:gdLst/>
                <a:ahLst/>
                <a:cxnLst/>
                <a:rect l="l" t="t" r="r" b="b"/>
                <a:pathLst>
                  <a:path w="322" h="441" extrusionOk="0">
                    <a:moveTo>
                      <a:pt x="152" y="0"/>
                    </a:moveTo>
                    <a:cubicBezTo>
                      <a:pt x="1" y="0"/>
                      <a:pt x="72" y="441"/>
                      <a:pt x="72" y="441"/>
                    </a:cubicBezTo>
                    <a:cubicBezTo>
                      <a:pt x="72" y="441"/>
                      <a:pt x="321" y="15"/>
                      <a:pt x="160" y="1"/>
                    </a:cubicBezTo>
                    <a:cubicBezTo>
                      <a:pt x="157" y="1"/>
                      <a:pt x="155" y="0"/>
                      <a:pt x="152"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8"/>
              <p:cNvSpPr/>
              <p:nvPr/>
            </p:nvSpPr>
            <p:spPr>
              <a:xfrm>
                <a:off x="8395175" y="3804225"/>
                <a:ext cx="8225" cy="11050"/>
              </a:xfrm>
              <a:custGeom>
                <a:avLst/>
                <a:gdLst/>
                <a:ahLst/>
                <a:cxnLst/>
                <a:rect l="l" t="t" r="r" b="b"/>
                <a:pathLst>
                  <a:path w="329" h="442" extrusionOk="0">
                    <a:moveTo>
                      <a:pt x="152" y="1"/>
                    </a:moveTo>
                    <a:cubicBezTo>
                      <a:pt x="1" y="1"/>
                      <a:pt x="72" y="441"/>
                      <a:pt x="72" y="441"/>
                    </a:cubicBezTo>
                    <a:cubicBezTo>
                      <a:pt x="72" y="441"/>
                      <a:pt x="329" y="16"/>
                      <a:pt x="160" y="1"/>
                    </a:cubicBezTo>
                    <a:cubicBezTo>
                      <a:pt x="157" y="1"/>
                      <a:pt x="155" y="1"/>
                      <a:pt x="152"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8"/>
              <p:cNvSpPr/>
              <p:nvPr/>
            </p:nvSpPr>
            <p:spPr>
              <a:xfrm>
                <a:off x="8360175" y="3767750"/>
                <a:ext cx="8225" cy="11050"/>
              </a:xfrm>
              <a:custGeom>
                <a:avLst/>
                <a:gdLst/>
                <a:ahLst/>
                <a:cxnLst/>
                <a:rect l="l" t="t" r="r" b="b"/>
                <a:pathLst>
                  <a:path w="329" h="442" extrusionOk="0">
                    <a:moveTo>
                      <a:pt x="152" y="1"/>
                    </a:moveTo>
                    <a:cubicBezTo>
                      <a:pt x="1" y="1"/>
                      <a:pt x="72" y="441"/>
                      <a:pt x="72" y="441"/>
                    </a:cubicBezTo>
                    <a:cubicBezTo>
                      <a:pt x="72" y="441"/>
                      <a:pt x="328" y="16"/>
                      <a:pt x="160" y="1"/>
                    </a:cubicBezTo>
                    <a:cubicBezTo>
                      <a:pt x="157" y="1"/>
                      <a:pt x="155" y="1"/>
                      <a:pt x="152"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8"/>
              <p:cNvSpPr/>
              <p:nvPr/>
            </p:nvSpPr>
            <p:spPr>
              <a:xfrm>
                <a:off x="8418100" y="3781875"/>
                <a:ext cx="8025" cy="11200"/>
              </a:xfrm>
              <a:custGeom>
                <a:avLst/>
                <a:gdLst/>
                <a:ahLst/>
                <a:cxnLst/>
                <a:rect l="l" t="t" r="r" b="b"/>
                <a:pathLst>
                  <a:path w="321" h="448" extrusionOk="0">
                    <a:moveTo>
                      <a:pt x="152" y="0"/>
                    </a:moveTo>
                    <a:cubicBezTo>
                      <a:pt x="0" y="0"/>
                      <a:pt x="71" y="448"/>
                      <a:pt x="71" y="448"/>
                    </a:cubicBezTo>
                    <a:cubicBezTo>
                      <a:pt x="71" y="448"/>
                      <a:pt x="321" y="23"/>
                      <a:pt x="159" y="1"/>
                    </a:cubicBezTo>
                    <a:cubicBezTo>
                      <a:pt x="157" y="0"/>
                      <a:pt x="154" y="0"/>
                      <a:pt x="152"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8"/>
              <p:cNvSpPr/>
              <p:nvPr/>
            </p:nvSpPr>
            <p:spPr>
              <a:xfrm>
                <a:off x="8360175" y="3744100"/>
                <a:ext cx="8025" cy="11225"/>
              </a:xfrm>
              <a:custGeom>
                <a:avLst/>
                <a:gdLst/>
                <a:ahLst/>
                <a:cxnLst/>
                <a:rect l="l" t="t" r="r" b="b"/>
                <a:pathLst>
                  <a:path w="321" h="449" extrusionOk="0">
                    <a:moveTo>
                      <a:pt x="152" y="1"/>
                    </a:moveTo>
                    <a:cubicBezTo>
                      <a:pt x="0" y="1"/>
                      <a:pt x="64" y="449"/>
                      <a:pt x="64" y="449"/>
                    </a:cubicBezTo>
                    <a:cubicBezTo>
                      <a:pt x="64" y="449"/>
                      <a:pt x="321" y="23"/>
                      <a:pt x="160" y="1"/>
                    </a:cubicBezTo>
                    <a:cubicBezTo>
                      <a:pt x="157" y="1"/>
                      <a:pt x="155" y="1"/>
                      <a:pt x="152"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8"/>
              <p:cNvSpPr/>
              <p:nvPr/>
            </p:nvSpPr>
            <p:spPr>
              <a:xfrm>
                <a:off x="8385300" y="3755475"/>
                <a:ext cx="8200" cy="11025"/>
              </a:xfrm>
              <a:custGeom>
                <a:avLst/>
                <a:gdLst/>
                <a:ahLst/>
                <a:cxnLst/>
                <a:rect l="l" t="t" r="r" b="b"/>
                <a:pathLst>
                  <a:path w="328" h="441" extrusionOk="0">
                    <a:moveTo>
                      <a:pt x="159" y="1"/>
                    </a:moveTo>
                    <a:cubicBezTo>
                      <a:pt x="0" y="1"/>
                      <a:pt x="71" y="441"/>
                      <a:pt x="71" y="441"/>
                    </a:cubicBezTo>
                    <a:cubicBezTo>
                      <a:pt x="71" y="441"/>
                      <a:pt x="328" y="16"/>
                      <a:pt x="166" y="1"/>
                    </a:cubicBezTo>
                    <a:cubicBezTo>
                      <a:pt x="164" y="1"/>
                      <a:pt x="161" y="1"/>
                      <a:pt x="159"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8"/>
              <p:cNvSpPr/>
              <p:nvPr/>
            </p:nvSpPr>
            <p:spPr>
              <a:xfrm>
                <a:off x="8392800" y="3774350"/>
                <a:ext cx="8225" cy="11025"/>
              </a:xfrm>
              <a:custGeom>
                <a:avLst/>
                <a:gdLst/>
                <a:ahLst/>
                <a:cxnLst/>
                <a:rect l="l" t="t" r="r" b="b"/>
                <a:pathLst>
                  <a:path w="329" h="441" extrusionOk="0">
                    <a:moveTo>
                      <a:pt x="159" y="1"/>
                    </a:moveTo>
                    <a:cubicBezTo>
                      <a:pt x="1" y="1"/>
                      <a:pt x="72" y="441"/>
                      <a:pt x="72" y="441"/>
                    </a:cubicBezTo>
                    <a:cubicBezTo>
                      <a:pt x="72" y="441"/>
                      <a:pt x="328" y="16"/>
                      <a:pt x="167" y="1"/>
                    </a:cubicBezTo>
                    <a:cubicBezTo>
                      <a:pt x="164" y="1"/>
                      <a:pt x="162" y="1"/>
                      <a:pt x="159"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8"/>
              <p:cNvSpPr/>
              <p:nvPr/>
            </p:nvSpPr>
            <p:spPr>
              <a:xfrm>
                <a:off x="8435500" y="3759325"/>
                <a:ext cx="8050" cy="11025"/>
              </a:xfrm>
              <a:custGeom>
                <a:avLst/>
                <a:gdLst/>
                <a:ahLst/>
                <a:cxnLst/>
                <a:rect l="l" t="t" r="r" b="b"/>
                <a:pathLst>
                  <a:path w="322" h="441" extrusionOk="0">
                    <a:moveTo>
                      <a:pt x="152" y="1"/>
                    </a:moveTo>
                    <a:cubicBezTo>
                      <a:pt x="1" y="1"/>
                      <a:pt x="65" y="441"/>
                      <a:pt x="65" y="441"/>
                    </a:cubicBezTo>
                    <a:cubicBezTo>
                      <a:pt x="65" y="441"/>
                      <a:pt x="321" y="16"/>
                      <a:pt x="160" y="1"/>
                    </a:cubicBezTo>
                    <a:cubicBezTo>
                      <a:pt x="157" y="1"/>
                      <a:pt x="155" y="1"/>
                      <a:pt x="152"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8"/>
              <p:cNvSpPr/>
              <p:nvPr/>
            </p:nvSpPr>
            <p:spPr>
              <a:xfrm>
                <a:off x="8408200" y="3764275"/>
                <a:ext cx="8025" cy="11225"/>
              </a:xfrm>
              <a:custGeom>
                <a:avLst/>
                <a:gdLst/>
                <a:ahLst/>
                <a:cxnLst/>
                <a:rect l="l" t="t" r="r" b="b"/>
                <a:pathLst>
                  <a:path w="321" h="449" extrusionOk="0">
                    <a:moveTo>
                      <a:pt x="152" y="0"/>
                    </a:moveTo>
                    <a:cubicBezTo>
                      <a:pt x="0" y="0"/>
                      <a:pt x="72" y="448"/>
                      <a:pt x="72" y="448"/>
                    </a:cubicBezTo>
                    <a:cubicBezTo>
                      <a:pt x="72" y="448"/>
                      <a:pt x="321" y="23"/>
                      <a:pt x="160" y="1"/>
                    </a:cubicBezTo>
                    <a:cubicBezTo>
                      <a:pt x="157" y="1"/>
                      <a:pt x="155" y="0"/>
                      <a:pt x="152"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8"/>
              <p:cNvSpPr/>
              <p:nvPr/>
            </p:nvSpPr>
            <p:spPr>
              <a:xfrm>
                <a:off x="8425800" y="3743550"/>
                <a:ext cx="8025" cy="11225"/>
              </a:xfrm>
              <a:custGeom>
                <a:avLst/>
                <a:gdLst/>
                <a:ahLst/>
                <a:cxnLst/>
                <a:rect l="l" t="t" r="r" b="b"/>
                <a:pathLst>
                  <a:path w="321" h="449" extrusionOk="0">
                    <a:moveTo>
                      <a:pt x="152" y="1"/>
                    </a:moveTo>
                    <a:cubicBezTo>
                      <a:pt x="0" y="1"/>
                      <a:pt x="64" y="449"/>
                      <a:pt x="64" y="449"/>
                    </a:cubicBezTo>
                    <a:cubicBezTo>
                      <a:pt x="64" y="449"/>
                      <a:pt x="321" y="23"/>
                      <a:pt x="159" y="1"/>
                    </a:cubicBezTo>
                    <a:cubicBezTo>
                      <a:pt x="157" y="1"/>
                      <a:pt x="154" y="1"/>
                      <a:pt x="152"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8"/>
              <p:cNvSpPr/>
              <p:nvPr/>
            </p:nvSpPr>
            <p:spPr>
              <a:xfrm>
                <a:off x="8373350" y="3752375"/>
                <a:ext cx="4025" cy="5525"/>
              </a:xfrm>
              <a:custGeom>
                <a:avLst/>
                <a:gdLst/>
                <a:ahLst/>
                <a:cxnLst/>
                <a:rect l="l" t="t" r="r" b="b"/>
                <a:pathLst>
                  <a:path w="161" h="221" extrusionOk="0">
                    <a:moveTo>
                      <a:pt x="76" y="0"/>
                    </a:moveTo>
                    <a:cubicBezTo>
                      <a:pt x="0" y="0"/>
                      <a:pt x="36" y="220"/>
                      <a:pt x="36" y="220"/>
                    </a:cubicBezTo>
                    <a:cubicBezTo>
                      <a:pt x="36" y="220"/>
                      <a:pt x="160" y="8"/>
                      <a:pt x="80" y="0"/>
                    </a:cubicBezTo>
                    <a:cubicBezTo>
                      <a:pt x="79" y="0"/>
                      <a:pt x="77" y="0"/>
                      <a:pt x="76"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8"/>
              <p:cNvSpPr/>
              <p:nvPr/>
            </p:nvSpPr>
            <p:spPr>
              <a:xfrm>
                <a:off x="8355375" y="3730175"/>
                <a:ext cx="4025" cy="5550"/>
              </a:xfrm>
              <a:custGeom>
                <a:avLst/>
                <a:gdLst/>
                <a:ahLst/>
                <a:cxnLst/>
                <a:rect l="l" t="t" r="r" b="b"/>
                <a:pathLst>
                  <a:path w="161" h="222" extrusionOk="0">
                    <a:moveTo>
                      <a:pt x="77" y="1"/>
                    </a:moveTo>
                    <a:cubicBezTo>
                      <a:pt x="1" y="1"/>
                      <a:pt x="36" y="221"/>
                      <a:pt x="36" y="221"/>
                    </a:cubicBezTo>
                    <a:cubicBezTo>
                      <a:pt x="36" y="221"/>
                      <a:pt x="161" y="8"/>
                      <a:pt x="80" y="1"/>
                    </a:cubicBezTo>
                    <a:cubicBezTo>
                      <a:pt x="79" y="1"/>
                      <a:pt x="78" y="1"/>
                      <a:pt x="77"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8"/>
              <p:cNvSpPr/>
              <p:nvPr/>
            </p:nvSpPr>
            <p:spPr>
              <a:xfrm>
                <a:off x="8384350" y="3791950"/>
                <a:ext cx="4025" cy="5525"/>
              </a:xfrm>
              <a:custGeom>
                <a:avLst/>
                <a:gdLst/>
                <a:ahLst/>
                <a:cxnLst/>
                <a:rect l="l" t="t" r="r" b="b"/>
                <a:pathLst>
                  <a:path w="161" h="221" extrusionOk="0">
                    <a:moveTo>
                      <a:pt x="76" y="1"/>
                    </a:moveTo>
                    <a:cubicBezTo>
                      <a:pt x="0" y="1"/>
                      <a:pt x="36" y="221"/>
                      <a:pt x="36" y="221"/>
                    </a:cubicBezTo>
                    <a:cubicBezTo>
                      <a:pt x="36" y="221"/>
                      <a:pt x="160" y="8"/>
                      <a:pt x="80" y="1"/>
                    </a:cubicBezTo>
                    <a:cubicBezTo>
                      <a:pt x="78" y="1"/>
                      <a:pt x="77" y="1"/>
                      <a:pt x="76"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8"/>
              <p:cNvSpPr/>
              <p:nvPr/>
            </p:nvSpPr>
            <p:spPr>
              <a:xfrm>
                <a:off x="8420825" y="3769400"/>
                <a:ext cx="4200" cy="5550"/>
              </a:xfrm>
              <a:custGeom>
                <a:avLst/>
                <a:gdLst/>
                <a:ahLst/>
                <a:cxnLst/>
                <a:rect l="l" t="t" r="r" b="b"/>
                <a:pathLst>
                  <a:path w="168" h="222" extrusionOk="0">
                    <a:moveTo>
                      <a:pt x="76" y="1"/>
                    </a:moveTo>
                    <a:cubicBezTo>
                      <a:pt x="0" y="1"/>
                      <a:pt x="36" y="221"/>
                      <a:pt x="36" y="221"/>
                    </a:cubicBezTo>
                    <a:cubicBezTo>
                      <a:pt x="36" y="221"/>
                      <a:pt x="168" y="8"/>
                      <a:pt x="80" y="1"/>
                    </a:cubicBezTo>
                    <a:cubicBezTo>
                      <a:pt x="78" y="1"/>
                      <a:pt x="77" y="1"/>
                      <a:pt x="76"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8"/>
              <p:cNvSpPr/>
              <p:nvPr/>
            </p:nvSpPr>
            <p:spPr>
              <a:xfrm>
                <a:off x="8433800" y="3780050"/>
                <a:ext cx="4050" cy="5700"/>
              </a:xfrm>
              <a:custGeom>
                <a:avLst/>
                <a:gdLst/>
                <a:ahLst/>
                <a:cxnLst/>
                <a:rect l="l" t="t" r="r" b="b"/>
                <a:pathLst>
                  <a:path w="162" h="228" extrusionOk="0">
                    <a:moveTo>
                      <a:pt x="81" y="0"/>
                    </a:moveTo>
                    <a:cubicBezTo>
                      <a:pt x="1" y="0"/>
                      <a:pt x="37" y="228"/>
                      <a:pt x="37" y="228"/>
                    </a:cubicBezTo>
                    <a:cubicBezTo>
                      <a:pt x="37" y="228"/>
                      <a:pt x="162" y="8"/>
                      <a:pt x="81"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8"/>
              <p:cNvSpPr/>
              <p:nvPr/>
            </p:nvSpPr>
            <p:spPr>
              <a:xfrm>
                <a:off x="8399000" y="3790300"/>
                <a:ext cx="4225" cy="5525"/>
              </a:xfrm>
              <a:custGeom>
                <a:avLst/>
                <a:gdLst/>
                <a:ahLst/>
                <a:cxnLst/>
                <a:rect l="l" t="t" r="r" b="b"/>
                <a:pathLst>
                  <a:path w="169" h="221" extrusionOk="0">
                    <a:moveTo>
                      <a:pt x="84" y="1"/>
                    </a:moveTo>
                    <a:cubicBezTo>
                      <a:pt x="1" y="1"/>
                      <a:pt x="36" y="221"/>
                      <a:pt x="36" y="221"/>
                    </a:cubicBezTo>
                    <a:cubicBezTo>
                      <a:pt x="36" y="221"/>
                      <a:pt x="168" y="8"/>
                      <a:pt x="88" y="1"/>
                    </a:cubicBezTo>
                    <a:cubicBezTo>
                      <a:pt x="86" y="1"/>
                      <a:pt x="85" y="1"/>
                      <a:pt x="84"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8"/>
              <p:cNvSpPr/>
              <p:nvPr/>
            </p:nvSpPr>
            <p:spPr>
              <a:xfrm>
                <a:off x="8399550" y="3735125"/>
                <a:ext cx="4225" cy="5525"/>
              </a:xfrm>
              <a:custGeom>
                <a:avLst/>
                <a:gdLst/>
                <a:ahLst/>
                <a:cxnLst/>
                <a:rect l="l" t="t" r="r" b="b"/>
                <a:pathLst>
                  <a:path w="169" h="221" extrusionOk="0">
                    <a:moveTo>
                      <a:pt x="83" y="1"/>
                    </a:moveTo>
                    <a:cubicBezTo>
                      <a:pt x="1" y="1"/>
                      <a:pt x="36" y="221"/>
                      <a:pt x="36" y="221"/>
                    </a:cubicBezTo>
                    <a:cubicBezTo>
                      <a:pt x="36" y="221"/>
                      <a:pt x="168" y="8"/>
                      <a:pt x="88" y="1"/>
                    </a:cubicBezTo>
                    <a:cubicBezTo>
                      <a:pt x="86" y="1"/>
                      <a:pt x="85" y="1"/>
                      <a:pt x="8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8"/>
              <p:cNvSpPr/>
              <p:nvPr/>
            </p:nvSpPr>
            <p:spPr>
              <a:xfrm>
                <a:off x="8411100" y="3802025"/>
                <a:ext cx="4025" cy="5550"/>
              </a:xfrm>
              <a:custGeom>
                <a:avLst/>
                <a:gdLst/>
                <a:ahLst/>
                <a:cxnLst/>
                <a:rect l="l" t="t" r="r" b="b"/>
                <a:pathLst>
                  <a:path w="161" h="222" extrusionOk="0">
                    <a:moveTo>
                      <a:pt x="76" y="1"/>
                    </a:moveTo>
                    <a:cubicBezTo>
                      <a:pt x="1" y="1"/>
                      <a:pt x="36" y="221"/>
                      <a:pt x="36" y="221"/>
                    </a:cubicBezTo>
                    <a:cubicBezTo>
                      <a:pt x="36" y="221"/>
                      <a:pt x="161" y="1"/>
                      <a:pt x="80" y="1"/>
                    </a:cubicBezTo>
                    <a:cubicBezTo>
                      <a:pt x="79" y="1"/>
                      <a:pt x="78" y="1"/>
                      <a:pt x="76"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8"/>
              <p:cNvSpPr/>
              <p:nvPr/>
            </p:nvSpPr>
            <p:spPr>
              <a:xfrm>
                <a:off x="8373150" y="3730175"/>
                <a:ext cx="4050" cy="5550"/>
              </a:xfrm>
              <a:custGeom>
                <a:avLst/>
                <a:gdLst/>
                <a:ahLst/>
                <a:cxnLst/>
                <a:rect l="l" t="t" r="r" b="b"/>
                <a:pathLst>
                  <a:path w="162" h="222" extrusionOk="0">
                    <a:moveTo>
                      <a:pt x="77" y="1"/>
                    </a:moveTo>
                    <a:cubicBezTo>
                      <a:pt x="1" y="1"/>
                      <a:pt x="36" y="221"/>
                      <a:pt x="36" y="221"/>
                    </a:cubicBezTo>
                    <a:cubicBezTo>
                      <a:pt x="36" y="221"/>
                      <a:pt x="161" y="8"/>
                      <a:pt x="80" y="1"/>
                    </a:cubicBezTo>
                    <a:cubicBezTo>
                      <a:pt x="79" y="1"/>
                      <a:pt x="78" y="1"/>
                      <a:pt x="77"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8"/>
              <p:cNvSpPr/>
              <p:nvPr/>
            </p:nvSpPr>
            <p:spPr>
              <a:xfrm>
                <a:off x="8368000" y="3679050"/>
                <a:ext cx="86725" cy="75175"/>
              </a:xfrm>
              <a:custGeom>
                <a:avLst/>
                <a:gdLst/>
                <a:ahLst/>
                <a:cxnLst/>
                <a:rect l="l" t="t" r="r" b="b"/>
                <a:pathLst>
                  <a:path w="3469" h="3007" extrusionOk="0">
                    <a:moveTo>
                      <a:pt x="1606" y="1"/>
                    </a:moveTo>
                    <a:cubicBezTo>
                      <a:pt x="1445" y="477"/>
                      <a:pt x="1372" y="976"/>
                      <a:pt x="1570" y="1423"/>
                    </a:cubicBezTo>
                    <a:cubicBezTo>
                      <a:pt x="1559" y="1423"/>
                      <a:pt x="1548" y="1423"/>
                      <a:pt x="1538" y="1423"/>
                    </a:cubicBezTo>
                    <a:cubicBezTo>
                      <a:pt x="913" y="1423"/>
                      <a:pt x="364" y="1002"/>
                      <a:pt x="206" y="404"/>
                    </a:cubicBezTo>
                    <a:lnTo>
                      <a:pt x="206" y="404"/>
                    </a:lnTo>
                    <a:cubicBezTo>
                      <a:pt x="213" y="1056"/>
                      <a:pt x="690" y="1614"/>
                      <a:pt x="1342" y="1716"/>
                    </a:cubicBezTo>
                    <a:cubicBezTo>
                      <a:pt x="866" y="1724"/>
                      <a:pt x="396" y="1863"/>
                      <a:pt x="1" y="2127"/>
                    </a:cubicBezTo>
                    <a:cubicBezTo>
                      <a:pt x="470" y="2041"/>
                      <a:pt x="945" y="1997"/>
                      <a:pt x="1420" y="1997"/>
                    </a:cubicBezTo>
                    <a:cubicBezTo>
                      <a:pt x="1516" y="1997"/>
                      <a:pt x="1613" y="1998"/>
                      <a:pt x="1709" y="2002"/>
                    </a:cubicBezTo>
                    <a:cubicBezTo>
                      <a:pt x="1870" y="2317"/>
                      <a:pt x="1973" y="2662"/>
                      <a:pt x="2024" y="3007"/>
                    </a:cubicBezTo>
                    <a:cubicBezTo>
                      <a:pt x="2097" y="2677"/>
                      <a:pt x="2112" y="2332"/>
                      <a:pt x="2083" y="1995"/>
                    </a:cubicBezTo>
                    <a:lnTo>
                      <a:pt x="2083" y="1995"/>
                    </a:lnTo>
                    <a:cubicBezTo>
                      <a:pt x="2508" y="2215"/>
                      <a:pt x="2985" y="2339"/>
                      <a:pt x="3468" y="2347"/>
                    </a:cubicBezTo>
                    <a:cubicBezTo>
                      <a:pt x="2985" y="2229"/>
                      <a:pt x="2545" y="1987"/>
                      <a:pt x="2185" y="1658"/>
                    </a:cubicBezTo>
                    <a:lnTo>
                      <a:pt x="2185" y="1658"/>
                    </a:lnTo>
                    <a:cubicBezTo>
                      <a:pt x="2266" y="1661"/>
                      <a:pt x="2347" y="1663"/>
                      <a:pt x="2429" y="1663"/>
                    </a:cubicBezTo>
                    <a:cubicBezTo>
                      <a:pt x="2673" y="1663"/>
                      <a:pt x="2919" y="1647"/>
                      <a:pt x="3161" y="1614"/>
                    </a:cubicBezTo>
                    <a:cubicBezTo>
                      <a:pt x="2735" y="1548"/>
                      <a:pt x="2303" y="1496"/>
                      <a:pt x="1877" y="1474"/>
                    </a:cubicBezTo>
                    <a:cubicBezTo>
                      <a:pt x="1694" y="998"/>
                      <a:pt x="1753" y="470"/>
                      <a:pt x="2031" y="52"/>
                    </a:cubicBezTo>
                    <a:cubicBezTo>
                      <a:pt x="1892" y="37"/>
                      <a:pt x="1746" y="15"/>
                      <a:pt x="16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8"/>
              <p:cNvSpPr/>
              <p:nvPr/>
            </p:nvSpPr>
            <p:spPr>
              <a:xfrm>
                <a:off x="8341975" y="3946250"/>
                <a:ext cx="147950" cy="136975"/>
              </a:xfrm>
              <a:custGeom>
                <a:avLst/>
                <a:gdLst/>
                <a:ahLst/>
                <a:cxnLst/>
                <a:rect l="l" t="t" r="r" b="b"/>
                <a:pathLst>
                  <a:path w="5918" h="5479" extrusionOk="0">
                    <a:moveTo>
                      <a:pt x="1764" y="1"/>
                    </a:moveTo>
                    <a:cubicBezTo>
                      <a:pt x="1141" y="1"/>
                      <a:pt x="567" y="340"/>
                      <a:pt x="264" y="889"/>
                    </a:cubicBezTo>
                    <a:cubicBezTo>
                      <a:pt x="30" y="1351"/>
                      <a:pt x="0" y="1901"/>
                      <a:pt x="15" y="2422"/>
                    </a:cubicBezTo>
                    <a:cubicBezTo>
                      <a:pt x="44" y="3221"/>
                      <a:pt x="184" y="4049"/>
                      <a:pt x="638" y="4643"/>
                    </a:cubicBezTo>
                    <a:cubicBezTo>
                      <a:pt x="939" y="5035"/>
                      <a:pt x="1405" y="5283"/>
                      <a:pt x="1855" y="5283"/>
                    </a:cubicBezTo>
                    <a:cubicBezTo>
                      <a:pt x="2096" y="5283"/>
                      <a:pt x="2333" y="5212"/>
                      <a:pt x="2537" y="5054"/>
                    </a:cubicBezTo>
                    <a:cubicBezTo>
                      <a:pt x="2795" y="5329"/>
                      <a:pt x="3151" y="5478"/>
                      <a:pt x="3520" y="5478"/>
                    </a:cubicBezTo>
                    <a:cubicBezTo>
                      <a:pt x="3612" y="5478"/>
                      <a:pt x="3706" y="5469"/>
                      <a:pt x="3798" y="5450"/>
                    </a:cubicBezTo>
                    <a:cubicBezTo>
                      <a:pt x="4231" y="5362"/>
                      <a:pt x="4619" y="5076"/>
                      <a:pt x="4949" y="4731"/>
                    </a:cubicBezTo>
                    <a:cubicBezTo>
                      <a:pt x="5433" y="4225"/>
                      <a:pt x="5741" y="3588"/>
                      <a:pt x="5837" y="2898"/>
                    </a:cubicBezTo>
                    <a:cubicBezTo>
                      <a:pt x="5917" y="2194"/>
                      <a:pt x="5705" y="1447"/>
                      <a:pt x="5221" y="999"/>
                    </a:cubicBezTo>
                    <a:cubicBezTo>
                      <a:pt x="4948" y="748"/>
                      <a:pt x="4575" y="599"/>
                      <a:pt x="4212" y="599"/>
                    </a:cubicBezTo>
                    <a:cubicBezTo>
                      <a:pt x="3940" y="599"/>
                      <a:pt x="3674" y="682"/>
                      <a:pt x="3461" y="867"/>
                    </a:cubicBezTo>
                    <a:cubicBezTo>
                      <a:pt x="3028" y="384"/>
                      <a:pt x="2457" y="39"/>
                      <a:pt x="1841" y="2"/>
                    </a:cubicBezTo>
                    <a:cubicBezTo>
                      <a:pt x="1815" y="1"/>
                      <a:pt x="1789" y="1"/>
                      <a:pt x="17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8"/>
              <p:cNvSpPr/>
              <p:nvPr/>
            </p:nvSpPr>
            <p:spPr>
              <a:xfrm>
                <a:off x="8350775" y="3952350"/>
                <a:ext cx="129600" cy="125350"/>
              </a:xfrm>
              <a:custGeom>
                <a:avLst/>
                <a:gdLst/>
                <a:ahLst/>
                <a:cxnLst/>
                <a:rect l="l" t="t" r="r" b="b"/>
                <a:pathLst>
                  <a:path w="5184" h="5014" extrusionOk="0">
                    <a:moveTo>
                      <a:pt x="1638" y="0"/>
                    </a:moveTo>
                    <a:cubicBezTo>
                      <a:pt x="1052" y="0"/>
                      <a:pt x="518" y="329"/>
                      <a:pt x="257" y="851"/>
                    </a:cubicBezTo>
                    <a:cubicBezTo>
                      <a:pt x="44" y="1276"/>
                      <a:pt x="0" y="1789"/>
                      <a:pt x="8" y="2273"/>
                    </a:cubicBezTo>
                    <a:cubicBezTo>
                      <a:pt x="22" y="3006"/>
                      <a:pt x="125" y="3769"/>
                      <a:pt x="521" y="4311"/>
                    </a:cubicBezTo>
                    <a:cubicBezTo>
                      <a:pt x="769" y="4657"/>
                      <a:pt x="1160" y="4875"/>
                      <a:pt x="1546" y="4875"/>
                    </a:cubicBezTo>
                    <a:cubicBezTo>
                      <a:pt x="1765" y="4875"/>
                      <a:pt x="1982" y="4805"/>
                      <a:pt x="2171" y="4649"/>
                    </a:cubicBezTo>
                    <a:cubicBezTo>
                      <a:pt x="2379" y="4885"/>
                      <a:pt x="2679" y="5014"/>
                      <a:pt x="2990" y="5014"/>
                    </a:cubicBezTo>
                    <a:cubicBezTo>
                      <a:pt x="3083" y="5014"/>
                      <a:pt x="3177" y="5002"/>
                      <a:pt x="3270" y="4979"/>
                    </a:cubicBezTo>
                    <a:cubicBezTo>
                      <a:pt x="3652" y="4883"/>
                      <a:pt x="4004" y="4612"/>
                      <a:pt x="4289" y="4289"/>
                    </a:cubicBezTo>
                    <a:cubicBezTo>
                      <a:pt x="4722" y="3813"/>
                      <a:pt x="5008" y="3219"/>
                      <a:pt x="5103" y="2581"/>
                    </a:cubicBezTo>
                    <a:cubicBezTo>
                      <a:pt x="5184" y="1936"/>
                      <a:pt x="5008" y="1247"/>
                      <a:pt x="4597" y="851"/>
                    </a:cubicBezTo>
                    <a:cubicBezTo>
                      <a:pt x="4371" y="628"/>
                      <a:pt x="4053" y="496"/>
                      <a:pt x="3739" y="496"/>
                    </a:cubicBezTo>
                    <a:cubicBezTo>
                      <a:pt x="3495" y="496"/>
                      <a:pt x="3253" y="576"/>
                      <a:pt x="3058" y="755"/>
                    </a:cubicBezTo>
                    <a:cubicBezTo>
                      <a:pt x="2684" y="323"/>
                      <a:pt x="2193" y="15"/>
                      <a:pt x="1657" y="0"/>
                    </a:cubicBezTo>
                    <a:cubicBezTo>
                      <a:pt x="1651" y="0"/>
                      <a:pt x="1644" y="0"/>
                      <a:pt x="1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8"/>
              <p:cNvSpPr/>
              <p:nvPr/>
            </p:nvSpPr>
            <p:spPr>
              <a:xfrm>
                <a:off x="8378275" y="3984825"/>
                <a:ext cx="74425" cy="63050"/>
              </a:xfrm>
              <a:custGeom>
                <a:avLst/>
                <a:gdLst/>
                <a:ahLst/>
                <a:cxnLst/>
                <a:rect l="l" t="t" r="r" b="b"/>
                <a:pathLst>
                  <a:path w="2977" h="2522" extrusionOk="0">
                    <a:moveTo>
                      <a:pt x="673" y="0"/>
                    </a:moveTo>
                    <a:cubicBezTo>
                      <a:pt x="615" y="0"/>
                      <a:pt x="556" y="11"/>
                      <a:pt x="499" y="36"/>
                    </a:cubicBezTo>
                    <a:cubicBezTo>
                      <a:pt x="345" y="109"/>
                      <a:pt x="227" y="234"/>
                      <a:pt x="161" y="395"/>
                    </a:cubicBezTo>
                    <a:cubicBezTo>
                      <a:pt x="95" y="556"/>
                      <a:pt x="51" y="725"/>
                      <a:pt x="37" y="901"/>
                    </a:cubicBezTo>
                    <a:cubicBezTo>
                      <a:pt x="0" y="1194"/>
                      <a:pt x="22" y="1487"/>
                      <a:pt x="110" y="1766"/>
                    </a:cubicBezTo>
                    <a:cubicBezTo>
                      <a:pt x="183" y="2030"/>
                      <a:pt x="359" y="2242"/>
                      <a:pt x="594" y="2367"/>
                    </a:cubicBezTo>
                    <a:cubicBezTo>
                      <a:pt x="676" y="2402"/>
                      <a:pt x="762" y="2419"/>
                      <a:pt x="847" y="2419"/>
                    </a:cubicBezTo>
                    <a:cubicBezTo>
                      <a:pt x="1014" y="2419"/>
                      <a:pt x="1177" y="2354"/>
                      <a:pt x="1298" y="2228"/>
                    </a:cubicBezTo>
                    <a:cubicBezTo>
                      <a:pt x="1394" y="2431"/>
                      <a:pt x="1617" y="2521"/>
                      <a:pt x="1840" y="2521"/>
                    </a:cubicBezTo>
                    <a:cubicBezTo>
                      <a:pt x="1939" y="2521"/>
                      <a:pt x="2038" y="2504"/>
                      <a:pt x="2126" y="2470"/>
                    </a:cubicBezTo>
                    <a:cubicBezTo>
                      <a:pt x="2412" y="2367"/>
                      <a:pt x="2640" y="2081"/>
                      <a:pt x="2786" y="1773"/>
                    </a:cubicBezTo>
                    <a:cubicBezTo>
                      <a:pt x="2926" y="1495"/>
                      <a:pt x="2977" y="1187"/>
                      <a:pt x="2933" y="886"/>
                    </a:cubicBezTo>
                    <a:cubicBezTo>
                      <a:pt x="2882" y="593"/>
                      <a:pt x="2669" y="329"/>
                      <a:pt x="2427" y="314"/>
                    </a:cubicBezTo>
                    <a:cubicBezTo>
                      <a:pt x="2419" y="314"/>
                      <a:pt x="2411" y="314"/>
                      <a:pt x="2403" y="314"/>
                    </a:cubicBezTo>
                    <a:cubicBezTo>
                      <a:pt x="2162" y="314"/>
                      <a:pt x="1929" y="525"/>
                      <a:pt x="1730" y="703"/>
                    </a:cubicBezTo>
                    <a:cubicBezTo>
                      <a:pt x="1569" y="527"/>
                      <a:pt x="1386" y="366"/>
                      <a:pt x="1195" y="226"/>
                    </a:cubicBezTo>
                    <a:cubicBezTo>
                      <a:pt x="1039" y="109"/>
                      <a:pt x="857" y="0"/>
                      <a:pt x="6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8"/>
              <p:cNvSpPr/>
              <p:nvPr/>
            </p:nvSpPr>
            <p:spPr>
              <a:xfrm>
                <a:off x="8407775" y="4006575"/>
                <a:ext cx="5150" cy="4100"/>
              </a:xfrm>
              <a:custGeom>
                <a:avLst/>
                <a:gdLst/>
                <a:ahLst/>
                <a:cxnLst/>
                <a:rect l="l" t="t" r="r" b="b"/>
                <a:pathLst>
                  <a:path w="206" h="164" extrusionOk="0">
                    <a:moveTo>
                      <a:pt x="33" y="1"/>
                    </a:moveTo>
                    <a:cubicBezTo>
                      <a:pt x="23" y="1"/>
                      <a:pt x="12" y="7"/>
                      <a:pt x="8" y="16"/>
                    </a:cubicBezTo>
                    <a:cubicBezTo>
                      <a:pt x="1" y="31"/>
                      <a:pt x="1" y="60"/>
                      <a:pt x="15" y="67"/>
                    </a:cubicBezTo>
                    <a:lnTo>
                      <a:pt x="155" y="155"/>
                    </a:lnTo>
                    <a:cubicBezTo>
                      <a:pt x="160" y="161"/>
                      <a:pt x="167" y="163"/>
                      <a:pt x="173" y="163"/>
                    </a:cubicBezTo>
                    <a:cubicBezTo>
                      <a:pt x="184" y="163"/>
                      <a:pt x="194" y="157"/>
                      <a:pt x="198" y="148"/>
                    </a:cubicBezTo>
                    <a:cubicBezTo>
                      <a:pt x="206" y="133"/>
                      <a:pt x="206" y="104"/>
                      <a:pt x="191" y="97"/>
                    </a:cubicBezTo>
                    <a:lnTo>
                      <a:pt x="52" y="9"/>
                    </a:lnTo>
                    <a:cubicBezTo>
                      <a:pt x="46" y="3"/>
                      <a:pt x="40" y="1"/>
                      <a:pt x="33"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8"/>
              <p:cNvSpPr/>
              <p:nvPr/>
            </p:nvSpPr>
            <p:spPr>
              <a:xfrm>
                <a:off x="8404475" y="4017525"/>
                <a:ext cx="4050" cy="2725"/>
              </a:xfrm>
              <a:custGeom>
                <a:avLst/>
                <a:gdLst/>
                <a:ahLst/>
                <a:cxnLst/>
                <a:rect l="l" t="t" r="r" b="b"/>
                <a:pathLst>
                  <a:path w="162" h="109" extrusionOk="0">
                    <a:moveTo>
                      <a:pt x="37" y="1"/>
                    </a:moveTo>
                    <a:cubicBezTo>
                      <a:pt x="23" y="1"/>
                      <a:pt x="13" y="9"/>
                      <a:pt x="8" y="25"/>
                    </a:cubicBezTo>
                    <a:cubicBezTo>
                      <a:pt x="1" y="40"/>
                      <a:pt x="8" y="62"/>
                      <a:pt x="23" y="69"/>
                    </a:cubicBezTo>
                    <a:lnTo>
                      <a:pt x="118" y="106"/>
                    </a:lnTo>
                    <a:cubicBezTo>
                      <a:pt x="122" y="108"/>
                      <a:pt x="126" y="109"/>
                      <a:pt x="130" y="109"/>
                    </a:cubicBezTo>
                    <a:cubicBezTo>
                      <a:pt x="142" y="109"/>
                      <a:pt x="155" y="101"/>
                      <a:pt x="155" y="84"/>
                    </a:cubicBezTo>
                    <a:cubicBezTo>
                      <a:pt x="162" y="69"/>
                      <a:pt x="155" y="47"/>
                      <a:pt x="140" y="40"/>
                    </a:cubicBezTo>
                    <a:lnTo>
                      <a:pt x="52" y="3"/>
                    </a:lnTo>
                    <a:cubicBezTo>
                      <a:pt x="46" y="2"/>
                      <a:pt x="41" y="1"/>
                      <a:pt x="37"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8"/>
              <p:cNvSpPr/>
              <p:nvPr/>
            </p:nvSpPr>
            <p:spPr>
              <a:xfrm>
                <a:off x="8404300" y="4026950"/>
                <a:ext cx="3875" cy="1850"/>
              </a:xfrm>
              <a:custGeom>
                <a:avLst/>
                <a:gdLst/>
                <a:ahLst/>
                <a:cxnLst/>
                <a:rect l="l" t="t" r="r" b="b"/>
                <a:pathLst>
                  <a:path w="155" h="74" extrusionOk="0">
                    <a:moveTo>
                      <a:pt x="118" y="0"/>
                    </a:moveTo>
                    <a:lnTo>
                      <a:pt x="22" y="8"/>
                    </a:lnTo>
                    <a:cubicBezTo>
                      <a:pt x="15" y="8"/>
                      <a:pt x="8" y="15"/>
                      <a:pt x="8" y="22"/>
                    </a:cubicBezTo>
                    <a:cubicBezTo>
                      <a:pt x="0" y="30"/>
                      <a:pt x="0" y="44"/>
                      <a:pt x="0" y="52"/>
                    </a:cubicBezTo>
                    <a:cubicBezTo>
                      <a:pt x="0" y="59"/>
                      <a:pt x="0" y="66"/>
                      <a:pt x="8" y="74"/>
                    </a:cubicBezTo>
                    <a:lnTo>
                      <a:pt x="30" y="74"/>
                    </a:lnTo>
                    <a:lnTo>
                      <a:pt x="125" y="66"/>
                    </a:lnTo>
                    <a:cubicBezTo>
                      <a:pt x="132" y="66"/>
                      <a:pt x="140" y="59"/>
                      <a:pt x="147" y="52"/>
                    </a:cubicBezTo>
                    <a:cubicBezTo>
                      <a:pt x="147" y="44"/>
                      <a:pt x="154" y="30"/>
                      <a:pt x="154" y="22"/>
                    </a:cubicBezTo>
                    <a:cubicBezTo>
                      <a:pt x="147" y="15"/>
                      <a:pt x="147" y="8"/>
                      <a:pt x="140" y="0"/>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8"/>
              <p:cNvSpPr/>
              <p:nvPr/>
            </p:nvSpPr>
            <p:spPr>
              <a:xfrm>
                <a:off x="8425200" y="4013150"/>
                <a:ext cx="5700" cy="1725"/>
              </a:xfrm>
              <a:custGeom>
                <a:avLst/>
                <a:gdLst/>
                <a:ahLst/>
                <a:cxnLst/>
                <a:rect l="l" t="t" r="r" b="b"/>
                <a:pathLst>
                  <a:path w="228" h="69" extrusionOk="0">
                    <a:moveTo>
                      <a:pt x="202" y="0"/>
                    </a:moveTo>
                    <a:cubicBezTo>
                      <a:pt x="198" y="0"/>
                      <a:pt x="195" y="1"/>
                      <a:pt x="191" y="2"/>
                    </a:cubicBezTo>
                    <a:lnTo>
                      <a:pt x="29" y="2"/>
                    </a:lnTo>
                    <a:cubicBezTo>
                      <a:pt x="15" y="2"/>
                      <a:pt x="0" y="24"/>
                      <a:pt x="0" y="39"/>
                    </a:cubicBezTo>
                    <a:cubicBezTo>
                      <a:pt x="0" y="54"/>
                      <a:pt x="15" y="68"/>
                      <a:pt x="37" y="68"/>
                    </a:cubicBezTo>
                    <a:lnTo>
                      <a:pt x="198" y="68"/>
                    </a:lnTo>
                    <a:cubicBezTo>
                      <a:pt x="213" y="68"/>
                      <a:pt x="227" y="46"/>
                      <a:pt x="227" y="32"/>
                    </a:cubicBezTo>
                    <a:cubicBezTo>
                      <a:pt x="227" y="14"/>
                      <a:pt x="217" y="0"/>
                      <a:pt x="202" y="0"/>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8"/>
              <p:cNvSpPr/>
              <p:nvPr/>
            </p:nvSpPr>
            <p:spPr>
              <a:xfrm>
                <a:off x="8424450" y="4023975"/>
                <a:ext cx="4250" cy="2250"/>
              </a:xfrm>
              <a:custGeom>
                <a:avLst/>
                <a:gdLst/>
                <a:ahLst/>
                <a:cxnLst/>
                <a:rect l="l" t="t" r="r" b="b"/>
                <a:pathLst>
                  <a:path w="170" h="90" extrusionOk="0">
                    <a:moveTo>
                      <a:pt x="34" y="0"/>
                    </a:moveTo>
                    <a:cubicBezTo>
                      <a:pt x="18" y="0"/>
                      <a:pt x="7" y="13"/>
                      <a:pt x="1" y="31"/>
                    </a:cubicBezTo>
                    <a:cubicBezTo>
                      <a:pt x="1" y="46"/>
                      <a:pt x="8" y="68"/>
                      <a:pt x="30" y="75"/>
                    </a:cubicBezTo>
                    <a:lnTo>
                      <a:pt x="125" y="90"/>
                    </a:lnTo>
                    <a:cubicBezTo>
                      <a:pt x="147" y="90"/>
                      <a:pt x="162" y="75"/>
                      <a:pt x="169" y="61"/>
                    </a:cubicBezTo>
                    <a:cubicBezTo>
                      <a:pt x="169" y="39"/>
                      <a:pt x="162" y="24"/>
                      <a:pt x="140" y="17"/>
                    </a:cubicBezTo>
                    <a:lnTo>
                      <a:pt x="45" y="2"/>
                    </a:lnTo>
                    <a:cubicBezTo>
                      <a:pt x="41" y="1"/>
                      <a:pt x="37" y="0"/>
                      <a:pt x="34" y="0"/>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8"/>
              <p:cNvSpPr/>
              <p:nvPr/>
            </p:nvSpPr>
            <p:spPr>
              <a:xfrm>
                <a:off x="8420975" y="4031150"/>
                <a:ext cx="3325" cy="3325"/>
              </a:xfrm>
              <a:custGeom>
                <a:avLst/>
                <a:gdLst/>
                <a:ahLst/>
                <a:cxnLst/>
                <a:rect l="l" t="t" r="r" b="b"/>
                <a:pathLst>
                  <a:path w="133" h="133" extrusionOk="0">
                    <a:moveTo>
                      <a:pt x="30" y="1"/>
                    </a:moveTo>
                    <a:cubicBezTo>
                      <a:pt x="15" y="1"/>
                      <a:pt x="8" y="8"/>
                      <a:pt x="8" y="16"/>
                    </a:cubicBezTo>
                    <a:cubicBezTo>
                      <a:pt x="0" y="23"/>
                      <a:pt x="0" y="30"/>
                      <a:pt x="0" y="45"/>
                    </a:cubicBezTo>
                    <a:cubicBezTo>
                      <a:pt x="0" y="52"/>
                      <a:pt x="0" y="60"/>
                      <a:pt x="8" y="67"/>
                    </a:cubicBezTo>
                    <a:lnTo>
                      <a:pt x="81" y="118"/>
                    </a:lnTo>
                    <a:cubicBezTo>
                      <a:pt x="81" y="126"/>
                      <a:pt x="88" y="126"/>
                      <a:pt x="96" y="133"/>
                    </a:cubicBezTo>
                    <a:lnTo>
                      <a:pt x="103" y="133"/>
                    </a:lnTo>
                    <a:cubicBezTo>
                      <a:pt x="110" y="126"/>
                      <a:pt x="118" y="126"/>
                      <a:pt x="125" y="118"/>
                    </a:cubicBezTo>
                    <a:cubicBezTo>
                      <a:pt x="132" y="111"/>
                      <a:pt x="132" y="96"/>
                      <a:pt x="132" y="89"/>
                    </a:cubicBezTo>
                    <a:cubicBezTo>
                      <a:pt x="132" y="82"/>
                      <a:pt x="125" y="74"/>
                      <a:pt x="118" y="67"/>
                    </a:cubicBezTo>
                    <a:lnTo>
                      <a:pt x="52" y="8"/>
                    </a:lnTo>
                    <a:cubicBezTo>
                      <a:pt x="44" y="8"/>
                      <a:pt x="37" y="1"/>
                      <a:pt x="37"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8"/>
              <p:cNvSpPr/>
              <p:nvPr/>
            </p:nvSpPr>
            <p:spPr>
              <a:xfrm>
                <a:off x="8473750" y="3677900"/>
                <a:ext cx="112775" cy="105275"/>
              </a:xfrm>
              <a:custGeom>
                <a:avLst/>
                <a:gdLst/>
                <a:ahLst/>
                <a:cxnLst/>
                <a:rect l="l" t="t" r="r" b="b"/>
                <a:pathLst>
                  <a:path w="4511" h="4211" extrusionOk="0">
                    <a:moveTo>
                      <a:pt x="2755" y="0"/>
                    </a:moveTo>
                    <a:cubicBezTo>
                      <a:pt x="2731" y="0"/>
                      <a:pt x="2708" y="1"/>
                      <a:pt x="2684" y="3"/>
                    </a:cubicBezTo>
                    <a:cubicBezTo>
                      <a:pt x="2215" y="32"/>
                      <a:pt x="1753" y="369"/>
                      <a:pt x="1731" y="846"/>
                    </a:cubicBezTo>
                    <a:cubicBezTo>
                      <a:pt x="1718" y="845"/>
                      <a:pt x="1704" y="845"/>
                      <a:pt x="1690" y="845"/>
                    </a:cubicBezTo>
                    <a:cubicBezTo>
                      <a:pt x="1235" y="845"/>
                      <a:pt x="783" y="965"/>
                      <a:pt x="470" y="1264"/>
                    </a:cubicBezTo>
                    <a:cubicBezTo>
                      <a:pt x="133" y="1579"/>
                      <a:pt x="1" y="2070"/>
                      <a:pt x="148" y="2525"/>
                    </a:cubicBezTo>
                    <a:cubicBezTo>
                      <a:pt x="265" y="2877"/>
                      <a:pt x="536" y="3163"/>
                      <a:pt x="815" y="3419"/>
                    </a:cubicBezTo>
                    <a:cubicBezTo>
                      <a:pt x="1247" y="3800"/>
                      <a:pt x="1746" y="4145"/>
                      <a:pt x="2281" y="4204"/>
                    </a:cubicBezTo>
                    <a:cubicBezTo>
                      <a:pt x="2325" y="4208"/>
                      <a:pt x="2368" y="4211"/>
                      <a:pt x="2412" y="4211"/>
                    </a:cubicBezTo>
                    <a:cubicBezTo>
                      <a:pt x="2905" y="4211"/>
                      <a:pt x="3386" y="3911"/>
                      <a:pt x="3440" y="3426"/>
                    </a:cubicBezTo>
                    <a:cubicBezTo>
                      <a:pt x="3784" y="3426"/>
                      <a:pt x="4099" y="3251"/>
                      <a:pt x="4275" y="2965"/>
                    </a:cubicBezTo>
                    <a:cubicBezTo>
                      <a:pt x="4437" y="2671"/>
                      <a:pt x="4510" y="2341"/>
                      <a:pt x="4481" y="2004"/>
                    </a:cubicBezTo>
                    <a:cubicBezTo>
                      <a:pt x="4459" y="1506"/>
                      <a:pt x="4283" y="1022"/>
                      <a:pt x="3975" y="633"/>
                    </a:cubicBezTo>
                    <a:cubicBezTo>
                      <a:pt x="3662" y="257"/>
                      <a:pt x="3196" y="0"/>
                      <a:pt x="27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8"/>
              <p:cNvSpPr/>
              <p:nvPr/>
            </p:nvSpPr>
            <p:spPr>
              <a:xfrm>
                <a:off x="8480900" y="3682525"/>
                <a:ext cx="99375" cy="96700"/>
              </a:xfrm>
              <a:custGeom>
                <a:avLst/>
                <a:gdLst/>
                <a:ahLst/>
                <a:cxnLst/>
                <a:rect l="l" t="t" r="r" b="b"/>
                <a:pathLst>
                  <a:path w="3975" h="3868" extrusionOk="0">
                    <a:moveTo>
                      <a:pt x="2337" y="0"/>
                    </a:moveTo>
                    <a:cubicBezTo>
                      <a:pt x="2326" y="0"/>
                      <a:pt x="2314" y="0"/>
                      <a:pt x="2303" y="1"/>
                    </a:cubicBezTo>
                    <a:cubicBezTo>
                      <a:pt x="1893" y="23"/>
                      <a:pt x="1497" y="323"/>
                      <a:pt x="1489" y="756"/>
                    </a:cubicBezTo>
                    <a:cubicBezTo>
                      <a:pt x="1454" y="754"/>
                      <a:pt x="1418" y="753"/>
                      <a:pt x="1382" y="753"/>
                    </a:cubicBezTo>
                    <a:cubicBezTo>
                      <a:pt x="1008" y="753"/>
                      <a:pt x="644" y="860"/>
                      <a:pt x="390" y="1108"/>
                    </a:cubicBezTo>
                    <a:cubicBezTo>
                      <a:pt x="96" y="1416"/>
                      <a:pt x="1" y="1856"/>
                      <a:pt x="140" y="2259"/>
                    </a:cubicBezTo>
                    <a:cubicBezTo>
                      <a:pt x="250" y="2582"/>
                      <a:pt x="499" y="2860"/>
                      <a:pt x="756" y="3102"/>
                    </a:cubicBezTo>
                    <a:cubicBezTo>
                      <a:pt x="1137" y="3469"/>
                      <a:pt x="1592" y="3784"/>
                      <a:pt x="2068" y="3857"/>
                    </a:cubicBezTo>
                    <a:cubicBezTo>
                      <a:pt x="2116" y="3864"/>
                      <a:pt x="2163" y="3867"/>
                      <a:pt x="2211" y="3867"/>
                    </a:cubicBezTo>
                    <a:cubicBezTo>
                      <a:pt x="2637" y="3867"/>
                      <a:pt x="3033" y="3603"/>
                      <a:pt x="3066" y="3161"/>
                    </a:cubicBezTo>
                    <a:cubicBezTo>
                      <a:pt x="3079" y="3161"/>
                      <a:pt x="3092" y="3162"/>
                      <a:pt x="3105" y="3162"/>
                    </a:cubicBezTo>
                    <a:cubicBezTo>
                      <a:pt x="3390" y="3162"/>
                      <a:pt x="3651" y="3010"/>
                      <a:pt x="3791" y="2758"/>
                    </a:cubicBezTo>
                    <a:cubicBezTo>
                      <a:pt x="3923" y="2486"/>
                      <a:pt x="3975" y="2186"/>
                      <a:pt x="3938" y="1885"/>
                    </a:cubicBezTo>
                    <a:cubicBezTo>
                      <a:pt x="3909" y="1416"/>
                      <a:pt x="3740" y="976"/>
                      <a:pt x="3454" y="609"/>
                    </a:cubicBezTo>
                    <a:cubicBezTo>
                      <a:pt x="3169" y="253"/>
                      <a:pt x="2745" y="0"/>
                      <a:pt x="2337"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8"/>
              <p:cNvSpPr/>
              <p:nvPr/>
            </p:nvSpPr>
            <p:spPr>
              <a:xfrm>
                <a:off x="8506575" y="3704175"/>
                <a:ext cx="55000" cy="52300"/>
              </a:xfrm>
              <a:custGeom>
                <a:avLst/>
                <a:gdLst/>
                <a:ahLst/>
                <a:cxnLst/>
                <a:rect l="l" t="t" r="r" b="b"/>
                <a:pathLst>
                  <a:path w="2200" h="2092" extrusionOk="0">
                    <a:moveTo>
                      <a:pt x="1378" y="0"/>
                    </a:moveTo>
                    <a:cubicBezTo>
                      <a:pt x="1288" y="0"/>
                      <a:pt x="1205" y="26"/>
                      <a:pt x="1144" y="81"/>
                    </a:cubicBezTo>
                    <a:cubicBezTo>
                      <a:pt x="1012" y="198"/>
                      <a:pt x="997" y="433"/>
                      <a:pt x="997" y="631"/>
                    </a:cubicBezTo>
                    <a:cubicBezTo>
                      <a:pt x="822" y="631"/>
                      <a:pt x="653" y="645"/>
                      <a:pt x="484" y="675"/>
                    </a:cubicBezTo>
                    <a:cubicBezTo>
                      <a:pt x="301" y="704"/>
                      <a:pt x="103" y="762"/>
                      <a:pt x="37" y="938"/>
                    </a:cubicBezTo>
                    <a:cubicBezTo>
                      <a:pt x="0" y="1056"/>
                      <a:pt x="8" y="1180"/>
                      <a:pt x="52" y="1290"/>
                    </a:cubicBezTo>
                    <a:cubicBezTo>
                      <a:pt x="103" y="1408"/>
                      <a:pt x="169" y="1518"/>
                      <a:pt x="257" y="1613"/>
                    </a:cubicBezTo>
                    <a:cubicBezTo>
                      <a:pt x="389" y="1782"/>
                      <a:pt x="550" y="1914"/>
                      <a:pt x="741" y="2009"/>
                    </a:cubicBezTo>
                    <a:cubicBezTo>
                      <a:pt x="843" y="2062"/>
                      <a:pt x="959" y="2091"/>
                      <a:pt x="1075" y="2091"/>
                    </a:cubicBezTo>
                    <a:cubicBezTo>
                      <a:pt x="1150" y="2091"/>
                      <a:pt x="1226" y="2079"/>
                      <a:pt x="1298" y="2053"/>
                    </a:cubicBezTo>
                    <a:cubicBezTo>
                      <a:pt x="1467" y="1980"/>
                      <a:pt x="1577" y="1804"/>
                      <a:pt x="1569" y="1620"/>
                    </a:cubicBezTo>
                    <a:lnTo>
                      <a:pt x="1569" y="1620"/>
                    </a:lnTo>
                    <a:cubicBezTo>
                      <a:pt x="1607" y="1634"/>
                      <a:pt x="1645" y="1640"/>
                      <a:pt x="1682" y="1640"/>
                    </a:cubicBezTo>
                    <a:cubicBezTo>
                      <a:pt x="1870" y="1640"/>
                      <a:pt x="2045" y="1484"/>
                      <a:pt x="2112" y="1312"/>
                    </a:cubicBezTo>
                    <a:cubicBezTo>
                      <a:pt x="2200" y="1114"/>
                      <a:pt x="2171" y="858"/>
                      <a:pt x="2083" y="623"/>
                    </a:cubicBezTo>
                    <a:cubicBezTo>
                      <a:pt x="2009" y="411"/>
                      <a:pt x="1870" y="227"/>
                      <a:pt x="1694" y="103"/>
                    </a:cubicBezTo>
                    <a:cubicBezTo>
                      <a:pt x="1595" y="36"/>
                      <a:pt x="1482" y="0"/>
                      <a:pt x="1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8"/>
              <p:cNvSpPr/>
              <p:nvPr/>
            </p:nvSpPr>
            <p:spPr>
              <a:xfrm>
                <a:off x="8527100" y="3727950"/>
                <a:ext cx="4250" cy="1950"/>
              </a:xfrm>
              <a:custGeom>
                <a:avLst/>
                <a:gdLst/>
                <a:ahLst/>
                <a:cxnLst/>
                <a:rect l="l" t="t" r="r" b="b"/>
                <a:pathLst>
                  <a:path w="170" h="78" extrusionOk="0">
                    <a:moveTo>
                      <a:pt x="140" y="0"/>
                    </a:moveTo>
                    <a:cubicBezTo>
                      <a:pt x="138" y="0"/>
                      <a:pt x="135" y="1"/>
                      <a:pt x="132" y="2"/>
                    </a:cubicBezTo>
                    <a:lnTo>
                      <a:pt x="15" y="31"/>
                    </a:lnTo>
                    <a:cubicBezTo>
                      <a:pt x="8" y="31"/>
                      <a:pt x="1" y="46"/>
                      <a:pt x="1" y="53"/>
                    </a:cubicBezTo>
                    <a:cubicBezTo>
                      <a:pt x="1" y="65"/>
                      <a:pt x="10" y="77"/>
                      <a:pt x="22" y="77"/>
                    </a:cubicBezTo>
                    <a:cubicBezTo>
                      <a:pt x="24" y="77"/>
                      <a:pt x="27" y="77"/>
                      <a:pt x="30" y="75"/>
                    </a:cubicBezTo>
                    <a:lnTo>
                      <a:pt x="147" y="53"/>
                    </a:lnTo>
                    <a:cubicBezTo>
                      <a:pt x="162" y="46"/>
                      <a:pt x="169" y="31"/>
                      <a:pt x="162" y="24"/>
                    </a:cubicBezTo>
                    <a:cubicBezTo>
                      <a:pt x="162" y="12"/>
                      <a:pt x="152" y="0"/>
                      <a:pt x="140" y="0"/>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8"/>
              <p:cNvSpPr/>
              <p:nvPr/>
            </p:nvSpPr>
            <p:spPr>
              <a:xfrm>
                <a:off x="8530950" y="3735075"/>
                <a:ext cx="3150" cy="2000"/>
              </a:xfrm>
              <a:custGeom>
                <a:avLst/>
                <a:gdLst/>
                <a:ahLst/>
                <a:cxnLst/>
                <a:rect l="l" t="t" r="r" b="b"/>
                <a:pathLst>
                  <a:path w="126" h="80" extrusionOk="0">
                    <a:moveTo>
                      <a:pt x="93" y="0"/>
                    </a:moveTo>
                    <a:cubicBezTo>
                      <a:pt x="89" y="0"/>
                      <a:pt x="85" y="1"/>
                      <a:pt x="81" y="3"/>
                    </a:cubicBezTo>
                    <a:lnTo>
                      <a:pt x="15" y="32"/>
                    </a:lnTo>
                    <a:cubicBezTo>
                      <a:pt x="0" y="40"/>
                      <a:pt x="0" y="54"/>
                      <a:pt x="8" y="62"/>
                    </a:cubicBezTo>
                    <a:cubicBezTo>
                      <a:pt x="13" y="72"/>
                      <a:pt x="22" y="79"/>
                      <a:pt x="30" y="79"/>
                    </a:cubicBezTo>
                    <a:cubicBezTo>
                      <a:pt x="33" y="79"/>
                      <a:pt x="35" y="78"/>
                      <a:pt x="37" y="76"/>
                    </a:cubicBezTo>
                    <a:lnTo>
                      <a:pt x="110" y="47"/>
                    </a:lnTo>
                    <a:cubicBezTo>
                      <a:pt x="118" y="40"/>
                      <a:pt x="125" y="25"/>
                      <a:pt x="118" y="18"/>
                    </a:cubicBezTo>
                    <a:cubicBezTo>
                      <a:pt x="112" y="7"/>
                      <a:pt x="103" y="0"/>
                      <a:pt x="93" y="0"/>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8"/>
              <p:cNvSpPr/>
              <p:nvPr/>
            </p:nvSpPr>
            <p:spPr>
              <a:xfrm>
                <a:off x="8535900" y="3739350"/>
                <a:ext cx="2225" cy="2600"/>
              </a:xfrm>
              <a:custGeom>
                <a:avLst/>
                <a:gdLst/>
                <a:ahLst/>
                <a:cxnLst/>
                <a:rect l="l" t="t" r="r" b="b"/>
                <a:pathLst>
                  <a:path w="89" h="104" extrusionOk="0">
                    <a:moveTo>
                      <a:pt x="52" y="1"/>
                    </a:moveTo>
                    <a:cubicBezTo>
                      <a:pt x="52" y="8"/>
                      <a:pt x="44" y="8"/>
                      <a:pt x="44" y="8"/>
                    </a:cubicBezTo>
                    <a:lnTo>
                      <a:pt x="0" y="59"/>
                    </a:lnTo>
                    <a:cubicBezTo>
                      <a:pt x="0" y="67"/>
                      <a:pt x="0" y="74"/>
                      <a:pt x="0" y="81"/>
                    </a:cubicBezTo>
                    <a:cubicBezTo>
                      <a:pt x="8" y="81"/>
                      <a:pt x="8" y="89"/>
                      <a:pt x="15" y="96"/>
                    </a:cubicBezTo>
                    <a:cubicBezTo>
                      <a:pt x="22" y="96"/>
                      <a:pt x="22" y="103"/>
                      <a:pt x="30" y="103"/>
                    </a:cubicBezTo>
                    <a:lnTo>
                      <a:pt x="37" y="103"/>
                    </a:lnTo>
                    <a:cubicBezTo>
                      <a:pt x="44" y="96"/>
                      <a:pt x="44" y="96"/>
                      <a:pt x="44" y="96"/>
                    </a:cubicBezTo>
                    <a:lnTo>
                      <a:pt x="88" y="45"/>
                    </a:lnTo>
                    <a:cubicBezTo>
                      <a:pt x="88" y="37"/>
                      <a:pt x="88" y="30"/>
                      <a:pt x="88" y="23"/>
                    </a:cubicBezTo>
                    <a:cubicBezTo>
                      <a:pt x="88" y="15"/>
                      <a:pt x="81" y="15"/>
                      <a:pt x="74" y="8"/>
                    </a:cubicBezTo>
                    <a:cubicBezTo>
                      <a:pt x="74" y="1"/>
                      <a:pt x="66" y="1"/>
                      <a:pt x="59"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8"/>
              <p:cNvSpPr/>
              <p:nvPr/>
            </p:nvSpPr>
            <p:spPr>
              <a:xfrm>
                <a:off x="8539025" y="3720750"/>
                <a:ext cx="3500" cy="3375"/>
              </a:xfrm>
              <a:custGeom>
                <a:avLst/>
                <a:gdLst/>
                <a:ahLst/>
                <a:cxnLst/>
                <a:rect l="l" t="t" r="r" b="b"/>
                <a:pathLst>
                  <a:path w="140" h="135" extrusionOk="0">
                    <a:moveTo>
                      <a:pt x="109" y="1"/>
                    </a:moveTo>
                    <a:cubicBezTo>
                      <a:pt x="103" y="1"/>
                      <a:pt x="95" y="4"/>
                      <a:pt x="88" y="12"/>
                    </a:cubicBezTo>
                    <a:lnTo>
                      <a:pt x="7" y="92"/>
                    </a:lnTo>
                    <a:cubicBezTo>
                      <a:pt x="0" y="99"/>
                      <a:pt x="7" y="121"/>
                      <a:pt x="15" y="129"/>
                    </a:cubicBezTo>
                    <a:cubicBezTo>
                      <a:pt x="18" y="132"/>
                      <a:pt x="24" y="134"/>
                      <a:pt x="30" y="134"/>
                    </a:cubicBezTo>
                    <a:cubicBezTo>
                      <a:pt x="37" y="134"/>
                      <a:pt x="44" y="132"/>
                      <a:pt x="51" y="129"/>
                    </a:cubicBezTo>
                    <a:lnTo>
                      <a:pt x="132" y="41"/>
                    </a:lnTo>
                    <a:cubicBezTo>
                      <a:pt x="139" y="34"/>
                      <a:pt x="132" y="19"/>
                      <a:pt x="125" y="12"/>
                    </a:cubicBezTo>
                    <a:cubicBezTo>
                      <a:pt x="121" y="4"/>
                      <a:pt x="116" y="1"/>
                      <a:pt x="109"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8"/>
              <p:cNvSpPr/>
              <p:nvPr/>
            </p:nvSpPr>
            <p:spPr>
              <a:xfrm>
                <a:off x="8544325" y="3727500"/>
                <a:ext cx="2775" cy="2350"/>
              </a:xfrm>
              <a:custGeom>
                <a:avLst/>
                <a:gdLst/>
                <a:ahLst/>
                <a:cxnLst/>
                <a:rect l="l" t="t" r="r" b="b"/>
                <a:pathLst>
                  <a:path w="111" h="94" extrusionOk="0">
                    <a:moveTo>
                      <a:pt x="84" y="1"/>
                    </a:moveTo>
                    <a:cubicBezTo>
                      <a:pt x="79" y="1"/>
                      <a:pt x="73" y="2"/>
                      <a:pt x="67" y="5"/>
                    </a:cubicBezTo>
                    <a:lnTo>
                      <a:pt x="8" y="49"/>
                    </a:lnTo>
                    <a:cubicBezTo>
                      <a:pt x="1" y="57"/>
                      <a:pt x="1" y="71"/>
                      <a:pt x="8" y="79"/>
                    </a:cubicBezTo>
                    <a:cubicBezTo>
                      <a:pt x="15" y="93"/>
                      <a:pt x="30" y="93"/>
                      <a:pt x="45" y="93"/>
                    </a:cubicBezTo>
                    <a:lnTo>
                      <a:pt x="103" y="49"/>
                    </a:lnTo>
                    <a:cubicBezTo>
                      <a:pt x="111" y="35"/>
                      <a:pt x="111" y="20"/>
                      <a:pt x="103" y="13"/>
                    </a:cubicBezTo>
                    <a:cubicBezTo>
                      <a:pt x="99" y="4"/>
                      <a:pt x="92" y="1"/>
                      <a:pt x="84"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8"/>
              <p:cNvSpPr/>
              <p:nvPr/>
            </p:nvSpPr>
            <p:spPr>
              <a:xfrm>
                <a:off x="8546350" y="3734050"/>
                <a:ext cx="2575" cy="1475"/>
              </a:xfrm>
              <a:custGeom>
                <a:avLst/>
                <a:gdLst/>
                <a:ahLst/>
                <a:cxnLst/>
                <a:rect l="l" t="t" r="r" b="b"/>
                <a:pathLst>
                  <a:path w="103" h="59" extrusionOk="0">
                    <a:moveTo>
                      <a:pt x="74" y="0"/>
                    </a:moveTo>
                    <a:lnTo>
                      <a:pt x="15" y="15"/>
                    </a:lnTo>
                    <a:cubicBezTo>
                      <a:pt x="11" y="11"/>
                      <a:pt x="8" y="9"/>
                      <a:pt x="5" y="9"/>
                    </a:cubicBezTo>
                    <a:cubicBezTo>
                      <a:pt x="2" y="9"/>
                      <a:pt x="0" y="11"/>
                      <a:pt x="0" y="15"/>
                    </a:cubicBezTo>
                    <a:cubicBezTo>
                      <a:pt x="0" y="15"/>
                      <a:pt x="0" y="22"/>
                      <a:pt x="0" y="29"/>
                    </a:cubicBezTo>
                    <a:cubicBezTo>
                      <a:pt x="0" y="37"/>
                      <a:pt x="0" y="44"/>
                      <a:pt x="8" y="51"/>
                    </a:cubicBezTo>
                    <a:cubicBezTo>
                      <a:pt x="15" y="59"/>
                      <a:pt x="15" y="59"/>
                      <a:pt x="22" y="59"/>
                    </a:cubicBezTo>
                    <a:lnTo>
                      <a:pt x="88" y="51"/>
                    </a:lnTo>
                    <a:lnTo>
                      <a:pt x="96" y="51"/>
                    </a:lnTo>
                    <a:lnTo>
                      <a:pt x="103" y="44"/>
                    </a:lnTo>
                    <a:cubicBezTo>
                      <a:pt x="103" y="37"/>
                      <a:pt x="103" y="29"/>
                      <a:pt x="103" y="29"/>
                    </a:cubicBezTo>
                    <a:cubicBezTo>
                      <a:pt x="103" y="22"/>
                      <a:pt x="96" y="15"/>
                      <a:pt x="96" y="7"/>
                    </a:cubicBezTo>
                    <a:cubicBezTo>
                      <a:pt x="88" y="7"/>
                      <a:pt x="81" y="0"/>
                      <a:pt x="74" y="0"/>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8"/>
              <p:cNvSpPr/>
              <p:nvPr/>
            </p:nvSpPr>
            <p:spPr>
              <a:xfrm>
                <a:off x="8490450" y="4058075"/>
                <a:ext cx="17250" cy="13400"/>
              </a:xfrm>
              <a:custGeom>
                <a:avLst/>
                <a:gdLst/>
                <a:ahLst/>
                <a:cxnLst/>
                <a:rect l="l" t="t" r="r" b="b"/>
                <a:pathLst>
                  <a:path w="690" h="536" extrusionOk="0">
                    <a:moveTo>
                      <a:pt x="345" y="0"/>
                    </a:moveTo>
                    <a:cubicBezTo>
                      <a:pt x="0" y="0"/>
                      <a:pt x="0" y="535"/>
                      <a:pt x="345" y="535"/>
                    </a:cubicBezTo>
                    <a:cubicBezTo>
                      <a:pt x="689" y="535"/>
                      <a:pt x="689" y="0"/>
                      <a:pt x="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8"/>
              <p:cNvSpPr/>
              <p:nvPr/>
            </p:nvSpPr>
            <p:spPr>
              <a:xfrm>
                <a:off x="8480725" y="4078400"/>
                <a:ext cx="7725" cy="5725"/>
              </a:xfrm>
              <a:custGeom>
                <a:avLst/>
                <a:gdLst/>
                <a:ahLst/>
                <a:cxnLst/>
                <a:rect l="l" t="t" r="r" b="b"/>
                <a:pathLst>
                  <a:path w="309" h="229" extrusionOk="0">
                    <a:moveTo>
                      <a:pt x="155" y="1"/>
                    </a:moveTo>
                    <a:cubicBezTo>
                      <a:pt x="1" y="1"/>
                      <a:pt x="1" y="228"/>
                      <a:pt x="155" y="228"/>
                    </a:cubicBezTo>
                    <a:cubicBezTo>
                      <a:pt x="309" y="228"/>
                      <a:pt x="309" y="1"/>
                      <a:pt x="1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8"/>
              <p:cNvSpPr/>
              <p:nvPr/>
            </p:nvSpPr>
            <p:spPr>
              <a:xfrm>
                <a:off x="8339050" y="4080250"/>
                <a:ext cx="19625" cy="15225"/>
              </a:xfrm>
              <a:custGeom>
                <a:avLst/>
                <a:gdLst/>
                <a:ahLst/>
                <a:cxnLst/>
                <a:rect l="l" t="t" r="r" b="b"/>
                <a:pathLst>
                  <a:path w="785" h="609" extrusionOk="0">
                    <a:moveTo>
                      <a:pt x="396" y="0"/>
                    </a:moveTo>
                    <a:cubicBezTo>
                      <a:pt x="0" y="0"/>
                      <a:pt x="0" y="609"/>
                      <a:pt x="396" y="609"/>
                    </a:cubicBezTo>
                    <a:cubicBezTo>
                      <a:pt x="785" y="609"/>
                      <a:pt x="785" y="0"/>
                      <a:pt x="3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8"/>
              <p:cNvSpPr/>
              <p:nvPr/>
            </p:nvSpPr>
            <p:spPr>
              <a:xfrm>
                <a:off x="8358650" y="4094350"/>
                <a:ext cx="29725" cy="22950"/>
              </a:xfrm>
              <a:custGeom>
                <a:avLst/>
                <a:gdLst/>
                <a:ahLst/>
                <a:cxnLst/>
                <a:rect l="l" t="t" r="r" b="b"/>
                <a:pathLst>
                  <a:path w="1189" h="918" extrusionOk="0">
                    <a:moveTo>
                      <a:pt x="595" y="1"/>
                    </a:moveTo>
                    <a:cubicBezTo>
                      <a:pt x="1" y="1"/>
                      <a:pt x="1" y="917"/>
                      <a:pt x="595" y="917"/>
                    </a:cubicBezTo>
                    <a:cubicBezTo>
                      <a:pt x="1181" y="917"/>
                      <a:pt x="1188" y="1"/>
                      <a:pt x="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8"/>
              <p:cNvSpPr/>
              <p:nvPr/>
            </p:nvSpPr>
            <p:spPr>
              <a:xfrm>
                <a:off x="8314850" y="3957800"/>
                <a:ext cx="24575" cy="19100"/>
              </a:xfrm>
              <a:custGeom>
                <a:avLst/>
                <a:gdLst/>
                <a:ahLst/>
                <a:cxnLst/>
                <a:rect l="l" t="t" r="r" b="b"/>
                <a:pathLst>
                  <a:path w="983" h="764" extrusionOk="0">
                    <a:moveTo>
                      <a:pt x="492" y="1"/>
                    </a:moveTo>
                    <a:cubicBezTo>
                      <a:pt x="8" y="1"/>
                      <a:pt x="0" y="763"/>
                      <a:pt x="492" y="763"/>
                    </a:cubicBezTo>
                    <a:cubicBezTo>
                      <a:pt x="983" y="763"/>
                      <a:pt x="983" y="1"/>
                      <a:pt x="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8"/>
              <p:cNvSpPr/>
              <p:nvPr/>
            </p:nvSpPr>
            <p:spPr>
              <a:xfrm>
                <a:off x="8288625" y="3947350"/>
                <a:ext cx="12325" cy="9550"/>
              </a:xfrm>
              <a:custGeom>
                <a:avLst/>
                <a:gdLst/>
                <a:ahLst/>
                <a:cxnLst/>
                <a:rect l="l" t="t" r="r" b="b"/>
                <a:pathLst>
                  <a:path w="493" h="382" extrusionOk="0">
                    <a:moveTo>
                      <a:pt x="243" y="1"/>
                    </a:moveTo>
                    <a:cubicBezTo>
                      <a:pt x="1" y="1"/>
                      <a:pt x="1" y="382"/>
                      <a:pt x="243" y="382"/>
                    </a:cubicBezTo>
                    <a:cubicBezTo>
                      <a:pt x="492" y="382"/>
                      <a:pt x="492" y="1"/>
                      <a:pt x="2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8"/>
              <p:cNvSpPr/>
              <p:nvPr/>
            </p:nvSpPr>
            <p:spPr>
              <a:xfrm>
                <a:off x="8315200" y="3812675"/>
                <a:ext cx="12325" cy="9550"/>
              </a:xfrm>
              <a:custGeom>
                <a:avLst/>
                <a:gdLst/>
                <a:ahLst/>
                <a:cxnLst/>
                <a:rect l="l" t="t" r="r" b="b"/>
                <a:pathLst>
                  <a:path w="493" h="382" extrusionOk="0">
                    <a:moveTo>
                      <a:pt x="250" y="0"/>
                    </a:moveTo>
                    <a:cubicBezTo>
                      <a:pt x="1" y="0"/>
                      <a:pt x="1" y="382"/>
                      <a:pt x="250" y="382"/>
                    </a:cubicBezTo>
                    <a:cubicBezTo>
                      <a:pt x="492" y="382"/>
                      <a:pt x="492" y="0"/>
                      <a:pt x="250" y="0"/>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8"/>
              <p:cNvSpPr/>
              <p:nvPr/>
            </p:nvSpPr>
            <p:spPr>
              <a:xfrm>
                <a:off x="8331350" y="3819650"/>
                <a:ext cx="22200" cy="17050"/>
              </a:xfrm>
              <a:custGeom>
                <a:avLst/>
                <a:gdLst/>
                <a:ahLst/>
                <a:cxnLst/>
                <a:rect l="l" t="t" r="r" b="b"/>
                <a:pathLst>
                  <a:path w="888" h="682" extrusionOk="0">
                    <a:moveTo>
                      <a:pt x="447" y="0"/>
                    </a:moveTo>
                    <a:cubicBezTo>
                      <a:pt x="0" y="0"/>
                      <a:pt x="0" y="682"/>
                      <a:pt x="447" y="682"/>
                    </a:cubicBezTo>
                    <a:cubicBezTo>
                      <a:pt x="887" y="682"/>
                      <a:pt x="887" y="0"/>
                      <a:pt x="447" y="0"/>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8"/>
              <p:cNvSpPr/>
              <p:nvPr/>
            </p:nvSpPr>
            <p:spPr>
              <a:xfrm>
                <a:off x="8319800" y="3767575"/>
                <a:ext cx="22200" cy="17250"/>
              </a:xfrm>
              <a:custGeom>
                <a:avLst/>
                <a:gdLst/>
                <a:ahLst/>
                <a:cxnLst/>
                <a:rect l="l" t="t" r="r" b="b"/>
                <a:pathLst>
                  <a:path w="888" h="690" extrusionOk="0">
                    <a:moveTo>
                      <a:pt x="440" y="1"/>
                    </a:moveTo>
                    <a:cubicBezTo>
                      <a:pt x="0" y="1"/>
                      <a:pt x="0" y="690"/>
                      <a:pt x="440" y="690"/>
                    </a:cubicBezTo>
                    <a:cubicBezTo>
                      <a:pt x="887" y="690"/>
                      <a:pt x="880" y="1"/>
                      <a:pt x="440" y="1"/>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8"/>
              <p:cNvSpPr/>
              <p:nvPr/>
            </p:nvSpPr>
            <p:spPr>
              <a:xfrm>
                <a:off x="8337025" y="3793050"/>
                <a:ext cx="12300" cy="9575"/>
              </a:xfrm>
              <a:custGeom>
                <a:avLst/>
                <a:gdLst/>
                <a:ahLst/>
                <a:cxnLst/>
                <a:rect l="l" t="t" r="r" b="b"/>
                <a:pathLst>
                  <a:path w="492" h="383" extrusionOk="0">
                    <a:moveTo>
                      <a:pt x="242" y="1"/>
                    </a:moveTo>
                    <a:cubicBezTo>
                      <a:pt x="0" y="1"/>
                      <a:pt x="0" y="382"/>
                      <a:pt x="242" y="382"/>
                    </a:cubicBezTo>
                    <a:cubicBezTo>
                      <a:pt x="492" y="382"/>
                      <a:pt x="492" y="1"/>
                      <a:pt x="242" y="1"/>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8"/>
              <p:cNvSpPr/>
              <p:nvPr/>
            </p:nvSpPr>
            <p:spPr>
              <a:xfrm>
                <a:off x="8425750" y="3679375"/>
                <a:ext cx="12300" cy="9550"/>
              </a:xfrm>
              <a:custGeom>
                <a:avLst/>
                <a:gdLst/>
                <a:ahLst/>
                <a:cxnLst/>
                <a:rect l="l" t="t" r="r" b="b"/>
                <a:pathLst>
                  <a:path w="492" h="382" extrusionOk="0">
                    <a:moveTo>
                      <a:pt x="249" y="1"/>
                    </a:moveTo>
                    <a:cubicBezTo>
                      <a:pt x="0" y="1"/>
                      <a:pt x="0" y="382"/>
                      <a:pt x="249" y="382"/>
                    </a:cubicBezTo>
                    <a:cubicBezTo>
                      <a:pt x="491" y="382"/>
                      <a:pt x="491" y="1"/>
                      <a:pt x="2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8"/>
              <p:cNvSpPr/>
              <p:nvPr/>
            </p:nvSpPr>
            <p:spPr>
              <a:xfrm>
                <a:off x="8356625" y="3673325"/>
                <a:ext cx="22025" cy="17250"/>
              </a:xfrm>
              <a:custGeom>
                <a:avLst/>
                <a:gdLst/>
                <a:ahLst/>
                <a:cxnLst/>
                <a:rect l="l" t="t" r="r" b="b"/>
                <a:pathLst>
                  <a:path w="881" h="690" extrusionOk="0">
                    <a:moveTo>
                      <a:pt x="441" y="1"/>
                    </a:moveTo>
                    <a:cubicBezTo>
                      <a:pt x="1" y="1"/>
                      <a:pt x="1" y="690"/>
                      <a:pt x="441" y="690"/>
                    </a:cubicBezTo>
                    <a:cubicBezTo>
                      <a:pt x="881" y="690"/>
                      <a:pt x="881"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8"/>
              <p:cNvSpPr/>
              <p:nvPr/>
            </p:nvSpPr>
            <p:spPr>
              <a:xfrm>
                <a:off x="8384675" y="3679050"/>
                <a:ext cx="12300" cy="9550"/>
              </a:xfrm>
              <a:custGeom>
                <a:avLst/>
                <a:gdLst/>
                <a:ahLst/>
                <a:cxnLst/>
                <a:rect l="l" t="t" r="r" b="b"/>
                <a:pathLst>
                  <a:path w="492" h="382" extrusionOk="0">
                    <a:moveTo>
                      <a:pt x="243" y="1"/>
                    </a:moveTo>
                    <a:cubicBezTo>
                      <a:pt x="1" y="1"/>
                      <a:pt x="1" y="382"/>
                      <a:pt x="243" y="382"/>
                    </a:cubicBezTo>
                    <a:cubicBezTo>
                      <a:pt x="492" y="382"/>
                      <a:pt x="492" y="1"/>
                      <a:pt x="243" y="1"/>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8"/>
              <p:cNvSpPr/>
              <p:nvPr/>
            </p:nvSpPr>
            <p:spPr>
              <a:xfrm>
                <a:off x="8344900" y="3693350"/>
                <a:ext cx="12300" cy="9550"/>
              </a:xfrm>
              <a:custGeom>
                <a:avLst/>
                <a:gdLst/>
                <a:ahLst/>
                <a:cxnLst/>
                <a:rect l="l" t="t" r="r" b="b"/>
                <a:pathLst>
                  <a:path w="492" h="382" extrusionOk="0">
                    <a:moveTo>
                      <a:pt x="243" y="0"/>
                    </a:moveTo>
                    <a:cubicBezTo>
                      <a:pt x="1" y="0"/>
                      <a:pt x="1" y="382"/>
                      <a:pt x="243" y="382"/>
                    </a:cubicBezTo>
                    <a:cubicBezTo>
                      <a:pt x="492" y="382"/>
                      <a:pt x="492" y="0"/>
                      <a:pt x="243" y="0"/>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8"/>
              <p:cNvSpPr/>
              <p:nvPr/>
            </p:nvSpPr>
            <p:spPr>
              <a:xfrm>
                <a:off x="8626625" y="3697350"/>
                <a:ext cx="12300" cy="9550"/>
              </a:xfrm>
              <a:custGeom>
                <a:avLst/>
                <a:gdLst/>
                <a:ahLst/>
                <a:cxnLst/>
                <a:rect l="l" t="t" r="r" b="b"/>
                <a:pathLst>
                  <a:path w="492" h="382" extrusionOk="0">
                    <a:moveTo>
                      <a:pt x="243" y="0"/>
                    </a:moveTo>
                    <a:cubicBezTo>
                      <a:pt x="1" y="0"/>
                      <a:pt x="1" y="381"/>
                      <a:pt x="243" y="381"/>
                    </a:cubicBezTo>
                    <a:cubicBezTo>
                      <a:pt x="492" y="381"/>
                      <a:pt x="492" y="0"/>
                      <a:pt x="2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8"/>
              <p:cNvSpPr/>
              <p:nvPr/>
            </p:nvSpPr>
            <p:spPr>
              <a:xfrm>
                <a:off x="8597850" y="3711625"/>
                <a:ext cx="22025" cy="17275"/>
              </a:xfrm>
              <a:custGeom>
                <a:avLst/>
                <a:gdLst/>
                <a:ahLst/>
                <a:cxnLst/>
                <a:rect l="l" t="t" r="r" b="b"/>
                <a:pathLst>
                  <a:path w="881" h="691" extrusionOk="0">
                    <a:moveTo>
                      <a:pt x="440" y="1"/>
                    </a:moveTo>
                    <a:cubicBezTo>
                      <a:pt x="1" y="1"/>
                      <a:pt x="1" y="690"/>
                      <a:pt x="440" y="690"/>
                    </a:cubicBezTo>
                    <a:cubicBezTo>
                      <a:pt x="880" y="690"/>
                      <a:pt x="880" y="1"/>
                      <a:pt x="4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8"/>
              <p:cNvSpPr/>
              <p:nvPr/>
            </p:nvSpPr>
            <p:spPr>
              <a:xfrm>
                <a:off x="8595825" y="3681750"/>
                <a:ext cx="17275" cy="13425"/>
              </a:xfrm>
              <a:custGeom>
                <a:avLst/>
                <a:gdLst/>
                <a:ahLst/>
                <a:cxnLst/>
                <a:rect l="l" t="t" r="r" b="b"/>
                <a:pathLst>
                  <a:path w="691" h="537" extrusionOk="0">
                    <a:moveTo>
                      <a:pt x="346" y="1"/>
                    </a:moveTo>
                    <a:cubicBezTo>
                      <a:pt x="8" y="1"/>
                      <a:pt x="1" y="536"/>
                      <a:pt x="346" y="536"/>
                    </a:cubicBezTo>
                    <a:cubicBezTo>
                      <a:pt x="690" y="536"/>
                      <a:pt x="690" y="1"/>
                      <a:pt x="3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8"/>
              <p:cNvSpPr/>
              <p:nvPr/>
            </p:nvSpPr>
            <p:spPr>
              <a:xfrm>
                <a:off x="8576775" y="3674250"/>
                <a:ext cx="12300" cy="9550"/>
              </a:xfrm>
              <a:custGeom>
                <a:avLst/>
                <a:gdLst/>
                <a:ahLst/>
                <a:cxnLst/>
                <a:rect l="l" t="t" r="r" b="b"/>
                <a:pathLst>
                  <a:path w="492" h="382" extrusionOk="0">
                    <a:moveTo>
                      <a:pt x="242" y="0"/>
                    </a:moveTo>
                    <a:cubicBezTo>
                      <a:pt x="0" y="0"/>
                      <a:pt x="0" y="382"/>
                      <a:pt x="242" y="382"/>
                    </a:cubicBezTo>
                    <a:cubicBezTo>
                      <a:pt x="492" y="382"/>
                      <a:pt x="492" y="0"/>
                      <a:pt x="2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8"/>
              <p:cNvSpPr/>
              <p:nvPr/>
            </p:nvSpPr>
            <p:spPr>
              <a:xfrm>
                <a:off x="8685100" y="3931400"/>
                <a:ext cx="12300" cy="9575"/>
              </a:xfrm>
              <a:custGeom>
                <a:avLst/>
                <a:gdLst/>
                <a:ahLst/>
                <a:cxnLst/>
                <a:rect l="l" t="t" r="r" b="b"/>
                <a:pathLst>
                  <a:path w="492" h="383" extrusionOk="0">
                    <a:moveTo>
                      <a:pt x="242" y="1"/>
                    </a:moveTo>
                    <a:cubicBezTo>
                      <a:pt x="1" y="1"/>
                      <a:pt x="1" y="382"/>
                      <a:pt x="242" y="382"/>
                    </a:cubicBezTo>
                    <a:cubicBezTo>
                      <a:pt x="492" y="382"/>
                      <a:pt x="492" y="1"/>
                      <a:pt x="2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8"/>
              <p:cNvSpPr/>
              <p:nvPr/>
            </p:nvSpPr>
            <p:spPr>
              <a:xfrm>
                <a:off x="8677025" y="3972650"/>
                <a:ext cx="19650" cy="15225"/>
              </a:xfrm>
              <a:custGeom>
                <a:avLst/>
                <a:gdLst/>
                <a:ahLst/>
                <a:cxnLst/>
                <a:rect l="l" t="t" r="r" b="b"/>
                <a:pathLst>
                  <a:path w="786" h="609" extrusionOk="0">
                    <a:moveTo>
                      <a:pt x="397" y="0"/>
                    </a:moveTo>
                    <a:cubicBezTo>
                      <a:pt x="1" y="0"/>
                      <a:pt x="1" y="609"/>
                      <a:pt x="397" y="609"/>
                    </a:cubicBezTo>
                    <a:cubicBezTo>
                      <a:pt x="785" y="609"/>
                      <a:pt x="785" y="0"/>
                      <a:pt x="3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8"/>
              <p:cNvSpPr/>
              <p:nvPr/>
            </p:nvSpPr>
            <p:spPr>
              <a:xfrm>
                <a:off x="8656875" y="4060075"/>
                <a:ext cx="9375" cy="7725"/>
              </a:xfrm>
              <a:custGeom>
                <a:avLst/>
                <a:gdLst/>
                <a:ahLst/>
                <a:cxnLst/>
                <a:rect l="l" t="t" r="r" b="b"/>
                <a:pathLst>
                  <a:path w="375" h="309" extrusionOk="0">
                    <a:moveTo>
                      <a:pt x="191" y="1"/>
                    </a:moveTo>
                    <a:cubicBezTo>
                      <a:pt x="0" y="15"/>
                      <a:pt x="0" y="294"/>
                      <a:pt x="191" y="309"/>
                    </a:cubicBezTo>
                    <a:cubicBezTo>
                      <a:pt x="374" y="294"/>
                      <a:pt x="374" y="15"/>
                      <a:pt x="1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8"/>
              <p:cNvSpPr/>
              <p:nvPr/>
            </p:nvSpPr>
            <p:spPr>
              <a:xfrm>
                <a:off x="8697025" y="4037175"/>
                <a:ext cx="17250" cy="13225"/>
              </a:xfrm>
              <a:custGeom>
                <a:avLst/>
                <a:gdLst/>
                <a:ahLst/>
                <a:cxnLst/>
                <a:rect l="l" t="t" r="r" b="b"/>
                <a:pathLst>
                  <a:path w="690" h="529" extrusionOk="0">
                    <a:moveTo>
                      <a:pt x="345" y="0"/>
                    </a:moveTo>
                    <a:cubicBezTo>
                      <a:pt x="0" y="0"/>
                      <a:pt x="0" y="528"/>
                      <a:pt x="345" y="528"/>
                    </a:cubicBezTo>
                    <a:cubicBezTo>
                      <a:pt x="689" y="528"/>
                      <a:pt x="689" y="0"/>
                      <a:pt x="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8"/>
              <p:cNvSpPr/>
              <p:nvPr/>
            </p:nvSpPr>
            <p:spPr>
              <a:xfrm>
                <a:off x="8510975" y="4104650"/>
                <a:ext cx="9375" cy="7550"/>
              </a:xfrm>
              <a:custGeom>
                <a:avLst/>
                <a:gdLst/>
                <a:ahLst/>
                <a:cxnLst/>
                <a:rect l="l" t="t" r="r" b="b"/>
                <a:pathLst>
                  <a:path w="375" h="302" extrusionOk="0">
                    <a:moveTo>
                      <a:pt x="191" y="1"/>
                    </a:moveTo>
                    <a:cubicBezTo>
                      <a:pt x="0" y="8"/>
                      <a:pt x="0" y="287"/>
                      <a:pt x="191" y="302"/>
                    </a:cubicBezTo>
                    <a:cubicBezTo>
                      <a:pt x="374" y="287"/>
                      <a:pt x="374" y="8"/>
                      <a:pt x="1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8"/>
              <p:cNvSpPr/>
              <p:nvPr/>
            </p:nvSpPr>
            <p:spPr>
              <a:xfrm>
                <a:off x="8670800" y="3878800"/>
                <a:ext cx="9375" cy="7550"/>
              </a:xfrm>
              <a:custGeom>
                <a:avLst/>
                <a:gdLst/>
                <a:ahLst/>
                <a:cxnLst/>
                <a:rect l="l" t="t" r="r" b="b"/>
                <a:pathLst>
                  <a:path w="375" h="302" extrusionOk="0">
                    <a:moveTo>
                      <a:pt x="191" y="1"/>
                    </a:moveTo>
                    <a:cubicBezTo>
                      <a:pt x="1" y="15"/>
                      <a:pt x="1" y="286"/>
                      <a:pt x="191" y="301"/>
                    </a:cubicBezTo>
                    <a:cubicBezTo>
                      <a:pt x="375" y="286"/>
                      <a:pt x="375" y="15"/>
                      <a:pt x="1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8"/>
              <p:cNvSpPr/>
              <p:nvPr/>
            </p:nvSpPr>
            <p:spPr>
              <a:xfrm>
                <a:off x="8656325" y="3839750"/>
                <a:ext cx="19625" cy="15250"/>
              </a:xfrm>
              <a:custGeom>
                <a:avLst/>
                <a:gdLst/>
                <a:ahLst/>
                <a:cxnLst/>
                <a:rect l="l" t="t" r="r" b="b"/>
                <a:pathLst>
                  <a:path w="785" h="610" extrusionOk="0">
                    <a:moveTo>
                      <a:pt x="396" y="1"/>
                    </a:moveTo>
                    <a:cubicBezTo>
                      <a:pt x="0" y="1"/>
                      <a:pt x="0" y="609"/>
                      <a:pt x="396" y="609"/>
                    </a:cubicBezTo>
                    <a:cubicBezTo>
                      <a:pt x="785" y="609"/>
                      <a:pt x="785"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8"/>
              <p:cNvSpPr/>
              <p:nvPr/>
            </p:nvSpPr>
            <p:spPr>
              <a:xfrm>
                <a:off x="8511150" y="3796900"/>
                <a:ext cx="46775" cy="36150"/>
              </a:xfrm>
              <a:custGeom>
                <a:avLst/>
                <a:gdLst/>
                <a:ahLst/>
                <a:cxnLst/>
                <a:rect l="l" t="t" r="r" b="b"/>
                <a:pathLst>
                  <a:path w="1871" h="1446" extrusionOk="0">
                    <a:moveTo>
                      <a:pt x="932" y="1"/>
                    </a:moveTo>
                    <a:cubicBezTo>
                      <a:pt x="1" y="1"/>
                      <a:pt x="1" y="1445"/>
                      <a:pt x="932" y="1445"/>
                    </a:cubicBezTo>
                    <a:cubicBezTo>
                      <a:pt x="1863" y="1445"/>
                      <a:pt x="1870" y="1"/>
                      <a:pt x="9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8"/>
              <p:cNvSpPr/>
              <p:nvPr/>
            </p:nvSpPr>
            <p:spPr>
              <a:xfrm>
                <a:off x="8475225" y="3791050"/>
                <a:ext cx="22200" cy="17075"/>
              </a:xfrm>
              <a:custGeom>
                <a:avLst/>
                <a:gdLst/>
                <a:ahLst/>
                <a:cxnLst/>
                <a:rect l="l" t="t" r="r" b="b"/>
                <a:pathLst>
                  <a:path w="888" h="683" extrusionOk="0">
                    <a:moveTo>
                      <a:pt x="448" y="0"/>
                    </a:moveTo>
                    <a:cubicBezTo>
                      <a:pt x="1" y="0"/>
                      <a:pt x="1" y="682"/>
                      <a:pt x="448" y="682"/>
                    </a:cubicBezTo>
                    <a:cubicBezTo>
                      <a:pt x="888" y="682"/>
                      <a:pt x="888"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8"/>
              <p:cNvSpPr/>
              <p:nvPr/>
            </p:nvSpPr>
            <p:spPr>
              <a:xfrm>
                <a:off x="8446275" y="3801500"/>
                <a:ext cx="14675" cy="11575"/>
              </a:xfrm>
              <a:custGeom>
                <a:avLst/>
                <a:gdLst/>
                <a:ahLst/>
                <a:cxnLst/>
                <a:rect l="l" t="t" r="r" b="b"/>
                <a:pathLst>
                  <a:path w="587" h="463" extrusionOk="0">
                    <a:moveTo>
                      <a:pt x="293" y="0"/>
                    </a:moveTo>
                    <a:cubicBezTo>
                      <a:pt x="0" y="0"/>
                      <a:pt x="0" y="462"/>
                      <a:pt x="293" y="462"/>
                    </a:cubicBezTo>
                    <a:cubicBezTo>
                      <a:pt x="587" y="462"/>
                      <a:pt x="587"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8"/>
              <p:cNvSpPr/>
              <p:nvPr/>
            </p:nvSpPr>
            <p:spPr>
              <a:xfrm>
                <a:off x="8387800" y="3911275"/>
                <a:ext cx="29525" cy="22950"/>
              </a:xfrm>
              <a:custGeom>
                <a:avLst/>
                <a:gdLst/>
                <a:ahLst/>
                <a:cxnLst/>
                <a:rect l="l" t="t" r="r" b="b"/>
                <a:pathLst>
                  <a:path w="1181" h="918" extrusionOk="0">
                    <a:moveTo>
                      <a:pt x="594" y="1"/>
                    </a:moveTo>
                    <a:cubicBezTo>
                      <a:pt x="0" y="1"/>
                      <a:pt x="0" y="917"/>
                      <a:pt x="594" y="917"/>
                    </a:cubicBezTo>
                    <a:cubicBezTo>
                      <a:pt x="1181" y="917"/>
                      <a:pt x="1181" y="1"/>
                      <a:pt x="5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8"/>
              <p:cNvSpPr/>
              <p:nvPr/>
            </p:nvSpPr>
            <p:spPr>
              <a:xfrm>
                <a:off x="8425000" y="3933475"/>
                <a:ext cx="14875" cy="11375"/>
              </a:xfrm>
              <a:custGeom>
                <a:avLst/>
                <a:gdLst/>
                <a:ahLst/>
                <a:cxnLst/>
                <a:rect l="l" t="t" r="r" b="b"/>
                <a:pathLst>
                  <a:path w="595" h="455" extrusionOk="0">
                    <a:moveTo>
                      <a:pt x="294" y="0"/>
                    </a:moveTo>
                    <a:cubicBezTo>
                      <a:pt x="1" y="0"/>
                      <a:pt x="1" y="455"/>
                      <a:pt x="294" y="455"/>
                    </a:cubicBezTo>
                    <a:cubicBezTo>
                      <a:pt x="595" y="455"/>
                      <a:pt x="595"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8"/>
              <p:cNvSpPr/>
              <p:nvPr/>
            </p:nvSpPr>
            <p:spPr>
              <a:xfrm>
                <a:off x="8487325" y="3956550"/>
                <a:ext cx="26975" cy="21125"/>
              </a:xfrm>
              <a:custGeom>
                <a:avLst/>
                <a:gdLst/>
                <a:ahLst/>
                <a:cxnLst/>
                <a:rect l="l" t="t" r="r" b="b"/>
                <a:pathLst>
                  <a:path w="1079" h="845" extrusionOk="0">
                    <a:moveTo>
                      <a:pt x="536" y="1"/>
                    </a:moveTo>
                    <a:cubicBezTo>
                      <a:pt x="1" y="1"/>
                      <a:pt x="1" y="844"/>
                      <a:pt x="536" y="844"/>
                    </a:cubicBezTo>
                    <a:cubicBezTo>
                      <a:pt x="1078" y="844"/>
                      <a:pt x="1078" y="1"/>
                      <a:pt x="5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8"/>
              <p:cNvSpPr/>
              <p:nvPr/>
            </p:nvSpPr>
            <p:spPr>
              <a:xfrm>
                <a:off x="8578600" y="4028775"/>
                <a:ext cx="27150" cy="21100"/>
              </a:xfrm>
              <a:custGeom>
                <a:avLst/>
                <a:gdLst/>
                <a:ahLst/>
                <a:cxnLst/>
                <a:rect l="l" t="t" r="r" b="b"/>
                <a:pathLst>
                  <a:path w="1086" h="844" extrusionOk="0">
                    <a:moveTo>
                      <a:pt x="543" y="1"/>
                    </a:moveTo>
                    <a:cubicBezTo>
                      <a:pt x="1" y="1"/>
                      <a:pt x="1" y="844"/>
                      <a:pt x="543" y="844"/>
                    </a:cubicBezTo>
                    <a:cubicBezTo>
                      <a:pt x="1086" y="844"/>
                      <a:pt x="1086" y="1"/>
                      <a:pt x="5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8"/>
              <p:cNvSpPr/>
              <p:nvPr/>
            </p:nvSpPr>
            <p:spPr>
              <a:xfrm>
                <a:off x="8555875" y="4025850"/>
                <a:ext cx="14875" cy="11575"/>
              </a:xfrm>
              <a:custGeom>
                <a:avLst/>
                <a:gdLst/>
                <a:ahLst/>
                <a:cxnLst/>
                <a:rect l="l" t="t" r="r" b="b"/>
                <a:pathLst>
                  <a:path w="595" h="463" extrusionOk="0">
                    <a:moveTo>
                      <a:pt x="301" y="0"/>
                    </a:moveTo>
                    <a:cubicBezTo>
                      <a:pt x="8" y="0"/>
                      <a:pt x="1" y="462"/>
                      <a:pt x="301" y="462"/>
                    </a:cubicBezTo>
                    <a:cubicBezTo>
                      <a:pt x="594" y="462"/>
                      <a:pt x="594" y="0"/>
                      <a:pt x="3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8"/>
              <p:cNvSpPr/>
              <p:nvPr/>
            </p:nvSpPr>
            <p:spPr>
              <a:xfrm>
                <a:off x="8605725" y="3950875"/>
                <a:ext cx="17275" cy="13225"/>
              </a:xfrm>
              <a:custGeom>
                <a:avLst/>
                <a:gdLst/>
                <a:ahLst/>
                <a:cxnLst/>
                <a:rect l="l" t="t" r="r" b="b"/>
                <a:pathLst>
                  <a:path w="691" h="529" extrusionOk="0">
                    <a:moveTo>
                      <a:pt x="345" y="1"/>
                    </a:moveTo>
                    <a:cubicBezTo>
                      <a:pt x="1" y="1"/>
                      <a:pt x="1" y="528"/>
                      <a:pt x="345" y="528"/>
                    </a:cubicBezTo>
                    <a:cubicBezTo>
                      <a:pt x="690" y="528"/>
                      <a:pt x="690" y="1"/>
                      <a:pt x="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8"/>
              <p:cNvSpPr/>
              <p:nvPr/>
            </p:nvSpPr>
            <p:spPr>
              <a:xfrm>
                <a:off x="8470100" y="3765025"/>
                <a:ext cx="9375" cy="7725"/>
              </a:xfrm>
              <a:custGeom>
                <a:avLst/>
                <a:gdLst/>
                <a:ahLst/>
                <a:cxnLst/>
                <a:rect l="l" t="t" r="r" b="b"/>
                <a:pathLst>
                  <a:path w="375" h="309" extrusionOk="0">
                    <a:moveTo>
                      <a:pt x="191" y="0"/>
                    </a:moveTo>
                    <a:cubicBezTo>
                      <a:pt x="0" y="15"/>
                      <a:pt x="0" y="293"/>
                      <a:pt x="191" y="308"/>
                    </a:cubicBezTo>
                    <a:cubicBezTo>
                      <a:pt x="374" y="293"/>
                      <a:pt x="374" y="15"/>
                      <a:pt x="1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8"/>
              <p:cNvSpPr/>
              <p:nvPr/>
            </p:nvSpPr>
            <p:spPr>
              <a:xfrm>
                <a:off x="8452875" y="3692800"/>
                <a:ext cx="24575" cy="19075"/>
              </a:xfrm>
              <a:custGeom>
                <a:avLst/>
                <a:gdLst/>
                <a:ahLst/>
                <a:cxnLst/>
                <a:rect l="l" t="t" r="r" b="b"/>
                <a:pathLst>
                  <a:path w="983" h="763" extrusionOk="0">
                    <a:moveTo>
                      <a:pt x="491" y="0"/>
                    </a:moveTo>
                    <a:cubicBezTo>
                      <a:pt x="0" y="0"/>
                      <a:pt x="0" y="763"/>
                      <a:pt x="491" y="763"/>
                    </a:cubicBezTo>
                    <a:cubicBezTo>
                      <a:pt x="983" y="763"/>
                      <a:pt x="983" y="0"/>
                      <a:pt x="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8"/>
              <p:cNvSpPr/>
              <p:nvPr/>
            </p:nvSpPr>
            <p:spPr>
              <a:xfrm>
                <a:off x="8497225" y="4022900"/>
                <a:ext cx="14875" cy="11575"/>
              </a:xfrm>
              <a:custGeom>
                <a:avLst/>
                <a:gdLst/>
                <a:ahLst/>
                <a:cxnLst/>
                <a:rect l="l" t="t" r="r" b="b"/>
                <a:pathLst>
                  <a:path w="595" h="463" extrusionOk="0">
                    <a:moveTo>
                      <a:pt x="294" y="1"/>
                    </a:moveTo>
                    <a:cubicBezTo>
                      <a:pt x="0" y="1"/>
                      <a:pt x="0" y="463"/>
                      <a:pt x="294" y="463"/>
                    </a:cubicBezTo>
                    <a:cubicBezTo>
                      <a:pt x="587" y="463"/>
                      <a:pt x="594" y="1"/>
                      <a:pt x="294" y="1"/>
                    </a:cubicBezTo>
                    <a:close/>
                  </a:path>
                </a:pathLst>
              </a:custGeom>
              <a:solidFill>
                <a:srgbClr val="D35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8"/>
              <p:cNvSpPr/>
              <p:nvPr/>
            </p:nvSpPr>
            <p:spPr>
              <a:xfrm>
                <a:off x="8527275" y="3281275"/>
                <a:ext cx="93700" cy="358575"/>
              </a:xfrm>
              <a:custGeom>
                <a:avLst/>
                <a:gdLst/>
                <a:ahLst/>
                <a:cxnLst/>
                <a:rect l="l" t="t" r="r" b="b"/>
                <a:pathLst>
                  <a:path w="3748" h="14343" extrusionOk="0">
                    <a:moveTo>
                      <a:pt x="1917" y="0"/>
                    </a:moveTo>
                    <a:cubicBezTo>
                      <a:pt x="1088" y="0"/>
                      <a:pt x="359" y="579"/>
                      <a:pt x="191" y="1409"/>
                    </a:cubicBezTo>
                    <a:cubicBezTo>
                      <a:pt x="1" y="2318"/>
                      <a:pt x="551" y="3220"/>
                      <a:pt x="1445" y="3469"/>
                    </a:cubicBezTo>
                    <a:lnTo>
                      <a:pt x="60" y="14328"/>
                    </a:lnTo>
                    <a:cubicBezTo>
                      <a:pt x="228" y="14328"/>
                      <a:pt x="404" y="14335"/>
                      <a:pt x="573" y="14343"/>
                    </a:cubicBezTo>
                    <a:lnTo>
                      <a:pt x="1944" y="3535"/>
                    </a:lnTo>
                    <a:cubicBezTo>
                      <a:pt x="2875" y="3521"/>
                      <a:pt x="3637" y="2795"/>
                      <a:pt x="3689" y="1871"/>
                    </a:cubicBezTo>
                    <a:cubicBezTo>
                      <a:pt x="3747" y="940"/>
                      <a:pt x="3073" y="134"/>
                      <a:pt x="2149" y="9"/>
                    </a:cubicBezTo>
                    <a:lnTo>
                      <a:pt x="2149" y="9"/>
                    </a:lnTo>
                    <a:lnTo>
                      <a:pt x="2156" y="16"/>
                    </a:lnTo>
                    <a:cubicBezTo>
                      <a:pt x="2076" y="5"/>
                      <a:pt x="1996" y="0"/>
                      <a:pt x="1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8"/>
              <p:cNvSpPr/>
              <p:nvPr/>
            </p:nvSpPr>
            <p:spPr>
              <a:xfrm>
                <a:off x="8459825" y="3662925"/>
                <a:ext cx="78675" cy="391025"/>
              </a:xfrm>
              <a:custGeom>
                <a:avLst/>
                <a:gdLst/>
                <a:ahLst/>
                <a:cxnLst/>
                <a:rect l="l" t="t" r="r" b="b"/>
                <a:pathLst>
                  <a:path w="3147" h="15641" extrusionOk="0">
                    <a:moveTo>
                      <a:pt x="3146" y="0"/>
                    </a:moveTo>
                    <a:cubicBezTo>
                      <a:pt x="2977" y="15"/>
                      <a:pt x="2809" y="22"/>
                      <a:pt x="2626" y="30"/>
                    </a:cubicBezTo>
                    <a:lnTo>
                      <a:pt x="829" y="13733"/>
                    </a:lnTo>
                    <a:cubicBezTo>
                      <a:pt x="353" y="13799"/>
                      <a:pt x="1" y="14209"/>
                      <a:pt x="1" y="14686"/>
                    </a:cubicBezTo>
                    <a:cubicBezTo>
                      <a:pt x="8" y="15170"/>
                      <a:pt x="360" y="15573"/>
                      <a:pt x="837" y="15632"/>
                    </a:cubicBezTo>
                    <a:cubicBezTo>
                      <a:pt x="881" y="15638"/>
                      <a:pt x="924" y="15641"/>
                      <a:pt x="968" y="15641"/>
                    </a:cubicBezTo>
                    <a:cubicBezTo>
                      <a:pt x="1394" y="15641"/>
                      <a:pt x="1779" y="15354"/>
                      <a:pt x="1892" y="14935"/>
                    </a:cubicBezTo>
                    <a:cubicBezTo>
                      <a:pt x="2017" y="14473"/>
                      <a:pt x="1782" y="13989"/>
                      <a:pt x="1342" y="13799"/>
                    </a:cubicBezTo>
                    <a:lnTo>
                      <a:pt x="31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8"/>
              <p:cNvSpPr/>
              <p:nvPr/>
            </p:nvSpPr>
            <p:spPr>
              <a:xfrm>
                <a:off x="8572750" y="3294325"/>
                <a:ext cx="39600" cy="60150"/>
              </a:xfrm>
              <a:custGeom>
                <a:avLst/>
                <a:gdLst/>
                <a:ahLst/>
                <a:cxnLst/>
                <a:rect l="l" t="t" r="r" b="b"/>
                <a:pathLst>
                  <a:path w="1584" h="2406" extrusionOk="0">
                    <a:moveTo>
                      <a:pt x="594" y="0"/>
                    </a:moveTo>
                    <a:cubicBezTo>
                      <a:pt x="1452" y="741"/>
                      <a:pt x="1100" y="2141"/>
                      <a:pt x="0" y="2398"/>
                    </a:cubicBezTo>
                    <a:cubicBezTo>
                      <a:pt x="52" y="2403"/>
                      <a:pt x="106" y="2406"/>
                      <a:pt x="159" y="2406"/>
                    </a:cubicBezTo>
                    <a:cubicBezTo>
                      <a:pt x="536" y="2406"/>
                      <a:pt x="938" y="2271"/>
                      <a:pt x="1188" y="2002"/>
                    </a:cubicBezTo>
                    <a:cubicBezTo>
                      <a:pt x="1474" y="1679"/>
                      <a:pt x="1584" y="1239"/>
                      <a:pt x="1474" y="821"/>
                    </a:cubicBezTo>
                    <a:cubicBezTo>
                      <a:pt x="1357" y="418"/>
                      <a:pt x="1012" y="66"/>
                      <a:pt x="5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8"/>
              <p:cNvSpPr/>
              <p:nvPr/>
            </p:nvSpPr>
            <p:spPr>
              <a:xfrm>
                <a:off x="8395300" y="3479225"/>
                <a:ext cx="231375" cy="28300"/>
              </a:xfrm>
              <a:custGeom>
                <a:avLst/>
                <a:gdLst/>
                <a:ahLst/>
                <a:cxnLst/>
                <a:rect l="l" t="t" r="r" b="b"/>
                <a:pathLst>
                  <a:path w="9255" h="1132" extrusionOk="0">
                    <a:moveTo>
                      <a:pt x="327" y="1"/>
                    </a:moveTo>
                    <a:cubicBezTo>
                      <a:pt x="87" y="1"/>
                      <a:pt x="1" y="381"/>
                      <a:pt x="265" y="449"/>
                    </a:cubicBezTo>
                    <a:cubicBezTo>
                      <a:pt x="2010" y="903"/>
                      <a:pt x="3800" y="1131"/>
                      <a:pt x="5593" y="1131"/>
                    </a:cubicBezTo>
                    <a:cubicBezTo>
                      <a:pt x="6722" y="1131"/>
                      <a:pt x="7853" y="1041"/>
                      <a:pt x="8975" y="860"/>
                    </a:cubicBezTo>
                    <a:cubicBezTo>
                      <a:pt x="9254" y="818"/>
                      <a:pt x="9155" y="417"/>
                      <a:pt x="8897" y="417"/>
                    </a:cubicBezTo>
                    <a:cubicBezTo>
                      <a:pt x="8885" y="417"/>
                      <a:pt x="8871" y="418"/>
                      <a:pt x="8858" y="420"/>
                    </a:cubicBezTo>
                    <a:cubicBezTo>
                      <a:pt x="7775" y="594"/>
                      <a:pt x="6683" y="681"/>
                      <a:pt x="5593" y="681"/>
                    </a:cubicBezTo>
                    <a:cubicBezTo>
                      <a:pt x="3842" y="681"/>
                      <a:pt x="2093" y="457"/>
                      <a:pt x="390" y="9"/>
                    </a:cubicBezTo>
                    <a:cubicBezTo>
                      <a:pt x="368" y="4"/>
                      <a:pt x="347" y="1"/>
                      <a:pt x="3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8"/>
              <p:cNvSpPr/>
              <p:nvPr/>
            </p:nvSpPr>
            <p:spPr>
              <a:xfrm>
                <a:off x="8343725" y="3465175"/>
                <a:ext cx="37425" cy="18275"/>
              </a:xfrm>
              <a:custGeom>
                <a:avLst/>
                <a:gdLst/>
                <a:ahLst/>
                <a:cxnLst/>
                <a:rect l="l" t="t" r="r" b="b"/>
                <a:pathLst>
                  <a:path w="1497" h="731" extrusionOk="0">
                    <a:moveTo>
                      <a:pt x="316" y="1"/>
                    </a:moveTo>
                    <a:cubicBezTo>
                      <a:pt x="79" y="1"/>
                      <a:pt x="0" y="358"/>
                      <a:pt x="253" y="447"/>
                    </a:cubicBezTo>
                    <a:cubicBezTo>
                      <a:pt x="524" y="564"/>
                      <a:pt x="810" y="652"/>
                      <a:pt x="1104" y="725"/>
                    </a:cubicBezTo>
                    <a:cubicBezTo>
                      <a:pt x="1121" y="729"/>
                      <a:pt x="1138" y="730"/>
                      <a:pt x="1154" y="730"/>
                    </a:cubicBezTo>
                    <a:cubicBezTo>
                      <a:pt x="1403" y="730"/>
                      <a:pt x="1496" y="333"/>
                      <a:pt x="1221" y="278"/>
                    </a:cubicBezTo>
                    <a:cubicBezTo>
                      <a:pt x="935" y="212"/>
                      <a:pt x="649" y="124"/>
                      <a:pt x="370" y="7"/>
                    </a:cubicBezTo>
                    <a:cubicBezTo>
                      <a:pt x="352" y="3"/>
                      <a:pt x="334" y="1"/>
                      <a:pt x="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8"/>
              <p:cNvSpPr/>
              <p:nvPr/>
            </p:nvSpPr>
            <p:spPr>
              <a:xfrm>
                <a:off x="8629375" y="3533900"/>
                <a:ext cx="226225" cy="432100"/>
              </a:xfrm>
              <a:custGeom>
                <a:avLst/>
                <a:gdLst/>
                <a:ahLst/>
                <a:cxnLst/>
                <a:rect l="l" t="t" r="r" b="b"/>
                <a:pathLst>
                  <a:path w="9049" h="17284" extrusionOk="0">
                    <a:moveTo>
                      <a:pt x="3838" y="1"/>
                    </a:moveTo>
                    <a:cubicBezTo>
                      <a:pt x="3482" y="1"/>
                      <a:pt x="3128" y="50"/>
                      <a:pt x="2787" y="146"/>
                    </a:cubicBezTo>
                    <a:cubicBezTo>
                      <a:pt x="1313" y="550"/>
                      <a:pt x="111" y="1906"/>
                      <a:pt x="37" y="3431"/>
                    </a:cubicBezTo>
                    <a:cubicBezTo>
                      <a:pt x="1" y="3937"/>
                      <a:pt x="125" y="4450"/>
                      <a:pt x="389" y="4883"/>
                    </a:cubicBezTo>
                    <a:cubicBezTo>
                      <a:pt x="668" y="5308"/>
                      <a:pt x="1144" y="5623"/>
                      <a:pt x="1643" y="5653"/>
                    </a:cubicBezTo>
                    <a:cubicBezTo>
                      <a:pt x="1714" y="5658"/>
                      <a:pt x="1787" y="5661"/>
                      <a:pt x="1860" y="5661"/>
                    </a:cubicBezTo>
                    <a:cubicBezTo>
                      <a:pt x="2295" y="5661"/>
                      <a:pt x="2754" y="5556"/>
                      <a:pt x="2992" y="5198"/>
                    </a:cubicBezTo>
                    <a:cubicBezTo>
                      <a:pt x="3263" y="4765"/>
                      <a:pt x="3205" y="4201"/>
                      <a:pt x="2860" y="3820"/>
                    </a:cubicBezTo>
                    <a:cubicBezTo>
                      <a:pt x="2664" y="3615"/>
                      <a:pt x="2384" y="3512"/>
                      <a:pt x="2100" y="3512"/>
                    </a:cubicBezTo>
                    <a:cubicBezTo>
                      <a:pt x="1895" y="3512"/>
                      <a:pt x="1689" y="3566"/>
                      <a:pt x="1511" y="3673"/>
                    </a:cubicBezTo>
                    <a:cubicBezTo>
                      <a:pt x="1983" y="2929"/>
                      <a:pt x="2864" y="2513"/>
                      <a:pt x="3744" y="2513"/>
                    </a:cubicBezTo>
                    <a:cubicBezTo>
                      <a:pt x="3957" y="2513"/>
                      <a:pt x="4170" y="2538"/>
                      <a:pt x="4378" y="2588"/>
                    </a:cubicBezTo>
                    <a:cubicBezTo>
                      <a:pt x="5433" y="2837"/>
                      <a:pt x="6306" y="3688"/>
                      <a:pt x="6702" y="4699"/>
                    </a:cubicBezTo>
                    <a:cubicBezTo>
                      <a:pt x="7098" y="5719"/>
                      <a:pt x="7061" y="6870"/>
                      <a:pt x="6731" y="7911"/>
                    </a:cubicBezTo>
                    <a:cubicBezTo>
                      <a:pt x="6387" y="8974"/>
                      <a:pt x="5903" y="9993"/>
                      <a:pt x="5294" y="10931"/>
                    </a:cubicBezTo>
                    <a:cubicBezTo>
                      <a:pt x="4700" y="11863"/>
                      <a:pt x="3989" y="12691"/>
                      <a:pt x="3703" y="13754"/>
                    </a:cubicBezTo>
                    <a:cubicBezTo>
                      <a:pt x="3417" y="14817"/>
                      <a:pt x="3469" y="16027"/>
                      <a:pt x="4106" y="16922"/>
                    </a:cubicBezTo>
                    <a:cubicBezTo>
                      <a:pt x="4235" y="17102"/>
                      <a:pt x="4447" y="17283"/>
                      <a:pt x="4650" y="17283"/>
                    </a:cubicBezTo>
                    <a:cubicBezTo>
                      <a:pt x="4702" y="17283"/>
                      <a:pt x="4753" y="17271"/>
                      <a:pt x="4803" y="17244"/>
                    </a:cubicBezTo>
                    <a:cubicBezTo>
                      <a:pt x="4884" y="17200"/>
                      <a:pt x="4942" y="17127"/>
                      <a:pt x="4964" y="17046"/>
                    </a:cubicBezTo>
                    <a:cubicBezTo>
                      <a:pt x="5001" y="16936"/>
                      <a:pt x="5008" y="16819"/>
                      <a:pt x="4986" y="16709"/>
                    </a:cubicBezTo>
                    <a:cubicBezTo>
                      <a:pt x="4942" y="16518"/>
                      <a:pt x="4825" y="16342"/>
                      <a:pt x="4759" y="16152"/>
                    </a:cubicBezTo>
                    <a:cubicBezTo>
                      <a:pt x="4590" y="15712"/>
                      <a:pt x="4671" y="15213"/>
                      <a:pt x="4869" y="14781"/>
                    </a:cubicBezTo>
                    <a:cubicBezTo>
                      <a:pt x="5060" y="14355"/>
                      <a:pt x="5360" y="13981"/>
                      <a:pt x="5646" y="13615"/>
                    </a:cubicBezTo>
                    <a:cubicBezTo>
                      <a:pt x="6585" y="12405"/>
                      <a:pt x="7457" y="11144"/>
                      <a:pt x="8073" y="9751"/>
                    </a:cubicBezTo>
                    <a:cubicBezTo>
                      <a:pt x="8696" y="8358"/>
                      <a:pt x="9048" y="6818"/>
                      <a:pt x="8923" y="5301"/>
                    </a:cubicBezTo>
                    <a:cubicBezTo>
                      <a:pt x="8791" y="3776"/>
                      <a:pt x="8154" y="2273"/>
                      <a:pt x="7024" y="1253"/>
                    </a:cubicBezTo>
                    <a:cubicBezTo>
                      <a:pt x="6255" y="550"/>
                      <a:pt x="5272" y="117"/>
                      <a:pt x="4238" y="22"/>
                    </a:cubicBezTo>
                    <a:cubicBezTo>
                      <a:pt x="4105" y="8"/>
                      <a:pt x="3971" y="1"/>
                      <a:pt x="3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8"/>
              <p:cNvSpPr/>
              <p:nvPr/>
            </p:nvSpPr>
            <p:spPr>
              <a:xfrm>
                <a:off x="8661000" y="3543475"/>
                <a:ext cx="83525" cy="34225"/>
              </a:xfrm>
              <a:custGeom>
                <a:avLst/>
                <a:gdLst/>
                <a:ahLst/>
                <a:cxnLst/>
                <a:rect l="l" t="t" r="r" b="b"/>
                <a:pathLst>
                  <a:path w="3341" h="1369" extrusionOk="0">
                    <a:moveTo>
                      <a:pt x="2532" y="0"/>
                    </a:moveTo>
                    <a:cubicBezTo>
                      <a:pt x="1653" y="0"/>
                      <a:pt x="794" y="345"/>
                      <a:pt x="165" y="980"/>
                    </a:cubicBezTo>
                    <a:cubicBezTo>
                      <a:pt x="1" y="1139"/>
                      <a:pt x="157" y="1369"/>
                      <a:pt x="335" y="1369"/>
                    </a:cubicBezTo>
                    <a:cubicBezTo>
                      <a:pt x="386" y="1369"/>
                      <a:pt x="440" y="1349"/>
                      <a:pt x="488" y="1303"/>
                    </a:cubicBezTo>
                    <a:cubicBezTo>
                      <a:pt x="1027" y="752"/>
                      <a:pt x="1765" y="451"/>
                      <a:pt x="2525" y="451"/>
                    </a:cubicBezTo>
                    <a:cubicBezTo>
                      <a:pt x="2665" y="451"/>
                      <a:pt x="2805" y="461"/>
                      <a:pt x="2944" y="482"/>
                    </a:cubicBezTo>
                    <a:cubicBezTo>
                      <a:pt x="2958" y="484"/>
                      <a:pt x="2971" y="485"/>
                      <a:pt x="2984" y="485"/>
                    </a:cubicBezTo>
                    <a:cubicBezTo>
                      <a:pt x="3241" y="485"/>
                      <a:pt x="3341" y="84"/>
                      <a:pt x="3061" y="42"/>
                    </a:cubicBezTo>
                    <a:cubicBezTo>
                      <a:pt x="2885" y="14"/>
                      <a:pt x="2708" y="0"/>
                      <a:pt x="2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8"/>
              <p:cNvSpPr/>
              <p:nvPr/>
            </p:nvSpPr>
            <p:spPr>
              <a:xfrm>
                <a:off x="8754675" y="3552050"/>
                <a:ext cx="41425" cy="26650"/>
              </a:xfrm>
              <a:custGeom>
                <a:avLst/>
                <a:gdLst/>
                <a:ahLst/>
                <a:cxnLst/>
                <a:rect l="l" t="t" r="r" b="b"/>
                <a:pathLst>
                  <a:path w="1657" h="1066" extrusionOk="0">
                    <a:moveTo>
                      <a:pt x="368" y="0"/>
                    </a:moveTo>
                    <a:cubicBezTo>
                      <a:pt x="150" y="0"/>
                      <a:pt x="0" y="315"/>
                      <a:pt x="231" y="418"/>
                    </a:cubicBezTo>
                    <a:cubicBezTo>
                      <a:pt x="575" y="557"/>
                      <a:pt x="891" y="762"/>
                      <a:pt x="1162" y="1004"/>
                    </a:cubicBezTo>
                    <a:cubicBezTo>
                      <a:pt x="1210" y="1048"/>
                      <a:pt x="1264" y="1066"/>
                      <a:pt x="1315" y="1066"/>
                    </a:cubicBezTo>
                    <a:cubicBezTo>
                      <a:pt x="1498" y="1066"/>
                      <a:pt x="1656" y="836"/>
                      <a:pt x="1485" y="681"/>
                    </a:cubicBezTo>
                    <a:cubicBezTo>
                      <a:pt x="1184" y="410"/>
                      <a:pt x="839" y="183"/>
                      <a:pt x="465" y="22"/>
                    </a:cubicBezTo>
                    <a:cubicBezTo>
                      <a:pt x="432" y="7"/>
                      <a:pt x="399" y="0"/>
                      <a:pt x="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8"/>
              <p:cNvSpPr/>
              <p:nvPr/>
            </p:nvSpPr>
            <p:spPr>
              <a:xfrm>
                <a:off x="8758925" y="3739225"/>
                <a:ext cx="56000" cy="92625"/>
              </a:xfrm>
              <a:custGeom>
                <a:avLst/>
                <a:gdLst/>
                <a:ahLst/>
                <a:cxnLst/>
                <a:rect l="l" t="t" r="r" b="b"/>
                <a:pathLst>
                  <a:path w="2240" h="3705" extrusionOk="0">
                    <a:moveTo>
                      <a:pt x="1965" y="0"/>
                    </a:moveTo>
                    <a:cubicBezTo>
                      <a:pt x="1873" y="0"/>
                      <a:pt x="1782" y="48"/>
                      <a:pt x="1747" y="160"/>
                    </a:cubicBezTo>
                    <a:cubicBezTo>
                      <a:pt x="1366" y="1303"/>
                      <a:pt x="816" y="2389"/>
                      <a:pt x="120" y="3371"/>
                    </a:cubicBezTo>
                    <a:cubicBezTo>
                      <a:pt x="1" y="3541"/>
                      <a:pt x="162" y="3704"/>
                      <a:pt x="326" y="3704"/>
                    </a:cubicBezTo>
                    <a:cubicBezTo>
                      <a:pt x="395" y="3704"/>
                      <a:pt x="465" y="3675"/>
                      <a:pt x="515" y="3606"/>
                    </a:cubicBezTo>
                    <a:cubicBezTo>
                      <a:pt x="1234" y="2579"/>
                      <a:pt x="1791" y="1465"/>
                      <a:pt x="2187" y="277"/>
                    </a:cubicBezTo>
                    <a:cubicBezTo>
                      <a:pt x="2240" y="110"/>
                      <a:pt x="2102" y="0"/>
                      <a:pt x="1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8"/>
              <p:cNvSpPr/>
              <p:nvPr/>
            </p:nvSpPr>
            <p:spPr>
              <a:xfrm>
                <a:off x="8735150" y="3534425"/>
                <a:ext cx="120250" cy="425650"/>
              </a:xfrm>
              <a:custGeom>
                <a:avLst/>
                <a:gdLst/>
                <a:ahLst/>
                <a:cxnLst/>
                <a:rect l="l" t="t" r="r" b="b"/>
                <a:pathLst>
                  <a:path w="4810" h="17026" extrusionOk="0">
                    <a:moveTo>
                      <a:pt x="0" y="1"/>
                    </a:moveTo>
                    <a:lnTo>
                      <a:pt x="0" y="1"/>
                    </a:lnTo>
                    <a:cubicBezTo>
                      <a:pt x="953" y="287"/>
                      <a:pt x="1818" y="822"/>
                      <a:pt x="2486" y="1562"/>
                    </a:cubicBezTo>
                    <a:cubicBezTo>
                      <a:pt x="3622" y="2823"/>
                      <a:pt x="4150" y="4568"/>
                      <a:pt x="4091" y="6269"/>
                    </a:cubicBezTo>
                    <a:cubicBezTo>
                      <a:pt x="4025" y="7963"/>
                      <a:pt x="3409" y="9613"/>
                      <a:pt x="2493" y="11042"/>
                    </a:cubicBezTo>
                    <a:cubicBezTo>
                      <a:pt x="1635" y="12377"/>
                      <a:pt x="491" y="13623"/>
                      <a:pt x="198" y="15178"/>
                    </a:cubicBezTo>
                    <a:cubicBezTo>
                      <a:pt x="117" y="15544"/>
                      <a:pt x="125" y="15925"/>
                      <a:pt x="220" y="16292"/>
                    </a:cubicBezTo>
                    <a:cubicBezTo>
                      <a:pt x="308" y="16585"/>
                      <a:pt x="484" y="16842"/>
                      <a:pt x="733" y="17025"/>
                    </a:cubicBezTo>
                    <a:cubicBezTo>
                      <a:pt x="770" y="16915"/>
                      <a:pt x="777" y="16798"/>
                      <a:pt x="755" y="16688"/>
                    </a:cubicBezTo>
                    <a:cubicBezTo>
                      <a:pt x="711" y="16497"/>
                      <a:pt x="594" y="16321"/>
                      <a:pt x="528" y="16131"/>
                    </a:cubicBezTo>
                    <a:cubicBezTo>
                      <a:pt x="359" y="15691"/>
                      <a:pt x="440" y="15192"/>
                      <a:pt x="638" y="14760"/>
                    </a:cubicBezTo>
                    <a:cubicBezTo>
                      <a:pt x="829" y="14334"/>
                      <a:pt x="1129" y="13960"/>
                      <a:pt x="1415" y="13594"/>
                    </a:cubicBezTo>
                    <a:cubicBezTo>
                      <a:pt x="2354" y="12384"/>
                      <a:pt x="3226" y="11123"/>
                      <a:pt x="3842" y="9730"/>
                    </a:cubicBezTo>
                    <a:cubicBezTo>
                      <a:pt x="4465" y="8337"/>
                      <a:pt x="4810" y="6805"/>
                      <a:pt x="4685" y="5287"/>
                    </a:cubicBezTo>
                    <a:cubicBezTo>
                      <a:pt x="4560" y="3762"/>
                      <a:pt x="3923" y="2259"/>
                      <a:pt x="2793" y="1232"/>
                    </a:cubicBezTo>
                    <a:cubicBezTo>
                      <a:pt x="2016" y="536"/>
                      <a:pt x="1041" y="103"/>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8"/>
              <p:cNvSpPr/>
              <p:nvPr/>
            </p:nvSpPr>
            <p:spPr>
              <a:xfrm>
                <a:off x="8310825" y="3496875"/>
                <a:ext cx="65275" cy="93275"/>
              </a:xfrm>
              <a:custGeom>
                <a:avLst/>
                <a:gdLst/>
                <a:ahLst/>
                <a:cxnLst/>
                <a:rect l="l" t="t" r="r" b="b"/>
                <a:pathLst>
                  <a:path w="2611" h="3731" extrusionOk="0">
                    <a:moveTo>
                      <a:pt x="884" y="1"/>
                    </a:moveTo>
                    <a:cubicBezTo>
                      <a:pt x="819" y="1"/>
                      <a:pt x="751" y="10"/>
                      <a:pt x="682" y="29"/>
                    </a:cubicBezTo>
                    <a:cubicBezTo>
                      <a:pt x="315" y="132"/>
                      <a:pt x="0" y="579"/>
                      <a:pt x="147" y="968"/>
                    </a:cubicBezTo>
                    <a:lnTo>
                      <a:pt x="990" y="3167"/>
                    </a:lnTo>
                    <a:cubicBezTo>
                      <a:pt x="1113" y="3492"/>
                      <a:pt x="1390" y="3730"/>
                      <a:pt x="1726" y="3730"/>
                    </a:cubicBezTo>
                    <a:cubicBezTo>
                      <a:pt x="1791" y="3730"/>
                      <a:pt x="1859" y="3721"/>
                      <a:pt x="1928" y="3702"/>
                    </a:cubicBezTo>
                    <a:cubicBezTo>
                      <a:pt x="2295" y="3600"/>
                      <a:pt x="2610" y="3152"/>
                      <a:pt x="2464" y="2764"/>
                    </a:cubicBezTo>
                    <a:lnTo>
                      <a:pt x="1620" y="564"/>
                    </a:lnTo>
                    <a:cubicBezTo>
                      <a:pt x="1498" y="239"/>
                      <a:pt x="1221" y="1"/>
                      <a:pt x="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8"/>
              <p:cNvSpPr/>
              <p:nvPr/>
            </p:nvSpPr>
            <p:spPr>
              <a:xfrm>
                <a:off x="8223750" y="3618825"/>
                <a:ext cx="154325" cy="427750"/>
              </a:xfrm>
              <a:custGeom>
                <a:avLst/>
                <a:gdLst/>
                <a:ahLst/>
                <a:cxnLst/>
                <a:rect l="l" t="t" r="r" b="b"/>
                <a:pathLst>
                  <a:path w="6173" h="17110" extrusionOk="0">
                    <a:moveTo>
                      <a:pt x="5229" y="0"/>
                    </a:moveTo>
                    <a:cubicBezTo>
                      <a:pt x="4934" y="0"/>
                      <a:pt x="4643" y="154"/>
                      <a:pt x="4524" y="511"/>
                    </a:cubicBezTo>
                    <a:cubicBezTo>
                      <a:pt x="2809" y="5650"/>
                      <a:pt x="1335" y="10856"/>
                      <a:pt x="96" y="16127"/>
                    </a:cubicBezTo>
                    <a:cubicBezTo>
                      <a:pt x="0" y="16531"/>
                      <a:pt x="184" y="16956"/>
                      <a:pt x="602" y="17080"/>
                    </a:cubicBezTo>
                    <a:cubicBezTo>
                      <a:pt x="668" y="17100"/>
                      <a:pt x="737" y="17109"/>
                      <a:pt x="808" y="17109"/>
                    </a:cubicBezTo>
                    <a:cubicBezTo>
                      <a:pt x="1135" y="17109"/>
                      <a:pt x="1476" y="16906"/>
                      <a:pt x="1555" y="16575"/>
                    </a:cubicBezTo>
                    <a:cubicBezTo>
                      <a:pt x="2794" y="11303"/>
                      <a:pt x="4268" y="6097"/>
                      <a:pt x="5983" y="958"/>
                    </a:cubicBezTo>
                    <a:cubicBezTo>
                      <a:pt x="6172" y="387"/>
                      <a:pt x="5696" y="0"/>
                      <a:pt x="5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8"/>
              <p:cNvSpPr/>
              <p:nvPr/>
            </p:nvSpPr>
            <p:spPr>
              <a:xfrm>
                <a:off x="8274225" y="3639350"/>
                <a:ext cx="130200" cy="426150"/>
              </a:xfrm>
              <a:custGeom>
                <a:avLst/>
                <a:gdLst/>
                <a:ahLst/>
                <a:cxnLst/>
                <a:rect l="l" t="t" r="r" b="b"/>
                <a:pathLst>
                  <a:path w="5208" h="17046" extrusionOk="0">
                    <a:moveTo>
                      <a:pt x="4917" y="1"/>
                    </a:moveTo>
                    <a:cubicBezTo>
                      <a:pt x="4820" y="1"/>
                      <a:pt x="4725" y="53"/>
                      <a:pt x="4690" y="173"/>
                    </a:cubicBezTo>
                    <a:cubicBezTo>
                      <a:pt x="3143" y="5694"/>
                      <a:pt x="1596" y="11223"/>
                      <a:pt x="49" y="16743"/>
                    </a:cubicBezTo>
                    <a:cubicBezTo>
                      <a:pt x="0" y="16925"/>
                      <a:pt x="153" y="17045"/>
                      <a:pt x="299" y="17045"/>
                    </a:cubicBezTo>
                    <a:cubicBezTo>
                      <a:pt x="394" y="17045"/>
                      <a:pt x="486" y="16994"/>
                      <a:pt x="518" y="16875"/>
                    </a:cubicBezTo>
                    <a:cubicBezTo>
                      <a:pt x="2065" y="11347"/>
                      <a:pt x="3612" y="5826"/>
                      <a:pt x="5159" y="298"/>
                    </a:cubicBezTo>
                    <a:cubicBezTo>
                      <a:pt x="5208" y="118"/>
                      <a:pt x="5061" y="1"/>
                      <a:pt x="4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8"/>
              <p:cNvSpPr/>
              <p:nvPr/>
            </p:nvSpPr>
            <p:spPr>
              <a:xfrm>
                <a:off x="8344775" y="3594675"/>
                <a:ext cx="265150" cy="19200"/>
              </a:xfrm>
              <a:custGeom>
                <a:avLst/>
                <a:gdLst/>
                <a:ahLst/>
                <a:cxnLst/>
                <a:rect l="l" t="t" r="r" b="b"/>
                <a:pathLst>
                  <a:path w="10606" h="768" extrusionOk="0">
                    <a:moveTo>
                      <a:pt x="10399" y="1"/>
                    </a:moveTo>
                    <a:cubicBezTo>
                      <a:pt x="10391" y="1"/>
                      <a:pt x="10382" y="1"/>
                      <a:pt x="10373" y="3"/>
                    </a:cubicBezTo>
                    <a:cubicBezTo>
                      <a:pt x="8644" y="333"/>
                      <a:pt x="6889" y="499"/>
                      <a:pt x="5133" y="499"/>
                    </a:cubicBezTo>
                    <a:cubicBezTo>
                      <a:pt x="4237" y="499"/>
                      <a:pt x="3341" y="456"/>
                      <a:pt x="2447" y="369"/>
                    </a:cubicBezTo>
                    <a:cubicBezTo>
                      <a:pt x="1699" y="304"/>
                      <a:pt x="966" y="201"/>
                      <a:pt x="233" y="69"/>
                    </a:cubicBezTo>
                    <a:cubicBezTo>
                      <a:pt x="224" y="67"/>
                      <a:pt x="215" y="67"/>
                      <a:pt x="207" y="67"/>
                    </a:cubicBezTo>
                    <a:cubicBezTo>
                      <a:pt x="57" y="67"/>
                      <a:pt x="0" y="298"/>
                      <a:pt x="160" y="326"/>
                    </a:cubicBezTo>
                    <a:cubicBezTo>
                      <a:pt x="1811" y="621"/>
                      <a:pt x="3479" y="767"/>
                      <a:pt x="5149" y="767"/>
                    </a:cubicBezTo>
                    <a:cubicBezTo>
                      <a:pt x="6170" y="767"/>
                      <a:pt x="7192" y="713"/>
                      <a:pt x="8210" y="604"/>
                    </a:cubicBezTo>
                    <a:cubicBezTo>
                      <a:pt x="8958" y="516"/>
                      <a:pt x="9706" y="406"/>
                      <a:pt x="10446" y="267"/>
                    </a:cubicBezTo>
                    <a:cubicBezTo>
                      <a:pt x="10606" y="232"/>
                      <a:pt x="10549" y="1"/>
                      <a:pt x="103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44"/>
        <p:cNvGrpSpPr/>
        <p:nvPr/>
      </p:nvGrpSpPr>
      <p:grpSpPr>
        <a:xfrm>
          <a:off x="0" y="0"/>
          <a:ext cx="0" cy="0"/>
          <a:chOff x="0" y="0"/>
          <a:chExt cx="0" cy="0"/>
        </a:xfrm>
      </p:grpSpPr>
      <p:sp>
        <p:nvSpPr>
          <p:cNvPr id="2045" name="Google Shape;2045;p4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LUGARES CLAVE DE ESPAÑA</a:t>
            </a:r>
            <a:endParaRPr/>
          </a:p>
        </p:txBody>
      </p:sp>
      <p:sp>
        <p:nvSpPr>
          <p:cNvPr id="2046" name="Google Shape;2046;p49"/>
          <p:cNvSpPr/>
          <p:nvPr/>
        </p:nvSpPr>
        <p:spPr>
          <a:xfrm>
            <a:off x="2916400" y="1613300"/>
            <a:ext cx="3305667" cy="2783262"/>
          </a:xfrm>
          <a:custGeom>
            <a:avLst/>
            <a:gdLst/>
            <a:ahLst/>
            <a:cxnLst/>
            <a:rect l="l" t="t" r="r" b="b"/>
            <a:pathLst>
              <a:path w="194023" h="163337" extrusionOk="0">
                <a:moveTo>
                  <a:pt x="26287" y="0"/>
                </a:moveTo>
                <a:lnTo>
                  <a:pt x="25769" y="111"/>
                </a:lnTo>
                <a:lnTo>
                  <a:pt x="25289" y="592"/>
                </a:lnTo>
                <a:lnTo>
                  <a:pt x="24734" y="924"/>
                </a:lnTo>
                <a:lnTo>
                  <a:pt x="24180" y="1257"/>
                </a:lnTo>
                <a:lnTo>
                  <a:pt x="23884" y="1294"/>
                </a:lnTo>
                <a:lnTo>
                  <a:pt x="23699" y="1035"/>
                </a:lnTo>
                <a:lnTo>
                  <a:pt x="23107" y="111"/>
                </a:lnTo>
                <a:lnTo>
                  <a:pt x="22072" y="555"/>
                </a:lnTo>
                <a:lnTo>
                  <a:pt x="21000" y="1405"/>
                </a:lnTo>
                <a:lnTo>
                  <a:pt x="19928" y="2218"/>
                </a:lnTo>
                <a:lnTo>
                  <a:pt x="18819" y="2736"/>
                </a:lnTo>
                <a:lnTo>
                  <a:pt x="17821" y="3364"/>
                </a:lnTo>
                <a:lnTo>
                  <a:pt x="17377" y="3660"/>
                </a:lnTo>
                <a:lnTo>
                  <a:pt x="16859" y="3697"/>
                </a:lnTo>
                <a:lnTo>
                  <a:pt x="16342" y="4067"/>
                </a:lnTo>
                <a:lnTo>
                  <a:pt x="16194" y="4769"/>
                </a:lnTo>
                <a:lnTo>
                  <a:pt x="15972" y="5065"/>
                </a:lnTo>
                <a:lnTo>
                  <a:pt x="16046" y="5546"/>
                </a:lnTo>
                <a:lnTo>
                  <a:pt x="16231" y="5620"/>
                </a:lnTo>
                <a:lnTo>
                  <a:pt x="16416" y="5583"/>
                </a:lnTo>
                <a:lnTo>
                  <a:pt x="16748" y="5509"/>
                </a:lnTo>
                <a:lnTo>
                  <a:pt x="17081" y="5620"/>
                </a:lnTo>
                <a:lnTo>
                  <a:pt x="16748" y="5989"/>
                </a:lnTo>
                <a:lnTo>
                  <a:pt x="16564" y="6322"/>
                </a:lnTo>
                <a:lnTo>
                  <a:pt x="16970" y="6655"/>
                </a:lnTo>
                <a:lnTo>
                  <a:pt x="17488" y="6729"/>
                </a:lnTo>
                <a:lnTo>
                  <a:pt x="17784" y="6729"/>
                </a:lnTo>
                <a:lnTo>
                  <a:pt x="18116" y="6655"/>
                </a:lnTo>
                <a:lnTo>
                  <a:pt x="18301" y="6766"/>
                </a:lnTo>
                <a:lnTo>
                  <a:pt x="18412" y="6914"/>
                </a:lnTo>
                <a:lnTo>
                  <a:pt x="17710" y="7505"/>
                </a:lnTo>
                <a:lnTo>
                  <a:pt x="16896" y="7727"/>
                </a:lnTo>
                <a:lnTo>
                  <a:pt x="15824" y="7320"/>
                </a:lnTo>
                <a:lnTo>
                  <a:pt x="15048" y="8429"/>
                </a:lnTo>
                <a:lnTo>
                  <a:pt x="14641" y="7320"/>
                </a:lnTo>
                <a:lnTo>
                  <a:pt x="13828" y="7653"/>
                </a:lnTo>
                <a:lnTo>
                  <a:pt x="12534" y="8244"/>
                </a:lnTo>
                <a:lnTo>
                  <a:pt x="11166" y="8429"/>
                </a:lnTo>
                <a:lnTo>
                  <a:pt x="10131" y="8577"/>
                </a:lnTo>
                <a:lnTo>
                  <a:pt x="9132" y="8466"/>
                </a:lnTo>
                <a:lnTo>
                  <a:pt x="8393" y="7875"/>
                </a:lnTo>
                <a:lnTo>
                  <a:pt x="7986" y="6914"/>
                </a:lnTo>
                <a:lnTo>
                  <a:pt x="7506" y="7875"/>
                </a:lnTo>
                <a:lnTo>
                  <a:pt x="6545" y="8244"/>
                </a:lnTo>
                <a:lnTo>
                  <a:pt x="5768" y="8614"/>
                </a:lnTo>
                <a:lnTo>
                  <a:pt x="5990" y="9391"/>
                </a:lnTo>
                <a:lnTo>
                  <a:pt x="4326" y="10167"/>
                </a:lnTo>
                <a:lnTo>
                  <a:pt x="2515" y="10278"/>
                </a:lnTo>
                <a:lnTo>
                  <a:pt x="2293" y="10352"/>
                </a:lnTo>
                <a:lnTo>
                  <a:pt x="2071" y="10500"/>
                </a:lnTo>
                <a:lnTo>
                  <a:pt x="1812" y="10795"/>
                </a:lnTo>
                <a:lnTo>
                  <a:pt x="1812" y="11165"/>
                </a:lnTo>
                <a:lnTo>
                  <a:pt x="2034" y="11424"/>
                </a:lnTo>
                <a:lnTo>
                  <a:pt x="2404" y="11424"/>
                </a:lnTo>
                <a:lnTo>
                  <a:pt x="2663" y="11387"/>
                </a:lnTo>
                <a:lnTo>
                  <a:pt x="2958" y="11535"/>
                </a:lnTo>
                <a:lnTo>
                  <a:pt x="1812" y="12200"/>
                </a:lnTo>
                <a:lnTo>
                  <a:pt x="629" y="12940"/>
                </a:lnTo>
                <a:lnTo>
                  <a:pt x="444" y="13199"/>
                </a:lnTo>
                <a:lnTo>
                  <a:pt x="444" y="13568"/>
                </a:lnTo>
                <a:lnTo>
                  <a:pt x="777" y="14271"/>
                </a:lnTo>
                <a:lnTo>
                  <a:pt x="370" y="14936"/>
                </a:lnTo>
                <a:lnTo>
                  <a:pt x="186" y="15232"/>
                </a:lnTo>
                <a:lnTo>
                  <a:pt x="75" y="15602"/>
                </a:lnTo>
                <a:lnTo>
                  <a:pt x="1" y="16156"/>
                </a:lnTo>
                <a:lnTo>
                  <a:pt x="223" y="16600"/>
                </a:lnTo>
                <a:lnTo>
                  <a:pt x="592" y="16526"/>
                </a:lnTo>
                <a:lnTo>
                  <a:pt x="888" y="16193"/>
                </a:lnTo>
                <a:lnTo>
                  <a:pt x="1480" y="15897"/>
                </a:lnTo>
                <a:lnTo>
                  <a:pt x="2108" y="15934"/>
                </a:lnTo>
                <a:lnTo>
                  <a:pt x="2256" y="16304"/>
                </a:lnTo>
                <a:lnTo>
                  <a:pt x="2108" y="16711"/>
                </a:lnTo>
                <a:lnTo>
                  <a:pt x="2219" y="17191"/>
                </a:lnTo>
                <a:lnTo>
                  <a:pt x="2515" y="17561"/>
                </a:lnTo>
                <a:lnTo>
                  <a:pt x="2737" y="17820"/>
                </a:lnTo>
                <a:lnTo>
                  <a:pt x="2589" y="18153"/>
                </a:lnTo>
                <a:lnTo>
                  <a:pt x="2219" y="18707"/>
                </a:lnTo>
                <a:lnTo>
                  <a:pt x="2478" y="19336"/>
                </a:lnTo>
                <a:lnTo>
                  <a:pt x="3069" y="19447"/>
                </a:lnTo>
                <a:lnTo>
                  <a:pt x="3476" y="19003"/>
                </a:lnTo>
                <a:lnTo>
                  <a:pt x="4178" y="18855"/>
                </a:lnTo>
                <a:lnTo>
                  <a:pt x="4770" y="19299"/>
                </a:lnTo>
                <a:lnTo>
                  <a:pt x="4807" y="19742"/>
                </a:lnTo>
                <a:lnTo>
                  <a:pt x="4400" y="19964"/>
                </a:lnTo>
                <a:lnTo>
                  <a:pt x="3254" y="21369"/>
                </a:lnTo>
                <a:cubicBezTo>
                  <a:pt x="3082" y="22646"/>
                  <a:pt x="3204" y="24004"/>
                  <a:pt x="3857" y="24004"/>
                </a:cubicBezTo>
                <a:cubicBezTo>
                  <a:pt x="4187" y="24004"/>
                  <a:pt x="4654" y="23656"/>
                  <a:pt x="5288" y="22774"/>
                </a:cubicBezTo>
                <a:lnTo>
                  <a:pt x="6434" y="22700"/>
                </a:lnTo>
                <a:lnTo>
                  <a:pt x="6508" y="22663"/>
                </a:lnTo>
                <a:lnTo>
                  <a:pt x="6582" y="22552"/>
                </a:lnTo>
                <a:lnTo>
                  <a:pt x="6914" y="22219"/>
                </a:lnTo>
                <a:lnTo>
                  <a:pt x="7321" y="22367"/>
                </a:lnTo>
                <a:lnTo>
                  <a:pt x="7543" y="22885"/>
                </a:lnTo>
                <a:lnTo>
                  <a:pt x="7247" y="23365"/>
                </a:lnTo>
                <a:lnTo>
                  <a:pt x="6840" y="23661"/>
                </a:lnTo>
                <a:lnTo>
                  <a:pt x="6729" y="24142"/>
                </a:lnTo>
                <a:lnTo>
                  <a:pt x="6618" y="24881"/>
                </a:lnTo>
                <a:lnTo>
                  <a:pt x="6027" y="25399"/>
                </a:lnTo>
                <a:lnTo>
                  <a:pt x="5472" y="25880"/>
                </a:lnTo>
                <a:lnTo>
                  <a:pt x="5472" y="26693"/>
                </a:lnTo>
                <a:lnTo>
                  <a:pt x="5990" y="27210"/>
                </a:lnTo>
                <a:lnTo>
                  <a:pt x="6766" y="27284"/>
                </a:lnTo>
                <a:lnTo>
                  <a:pt x="7395" y="27100"/>
                </a:lnTo>
                <a:lnTo>
                  <a:pt x="8097" y="27173"/>
                </a:lnTo>
                <a:lnTo>
                  <a:pt x="7543" y="27987"/>
                </a:lnTo>
                <a:lnTo>
                  <a:pt x="6692" y="28394"/>
                </a:lnTo>
                <a:lnTo>
                  <a:pt x="5953" y="28689"/>
                </a:lnTo>
                <a:lnTo>
                  <a:pt x="5694" y="29429"/>
                </a:lnTo>
                <a:lnTo>
                  <a:pt x="6138" y="29983"/>
                </a:lnTo>
                <a:lnTo>
                  <a:pt x="6988" y="29909"/>
                </a:lnTo>
                <a:lnTo>
                  <a:pt x="7469" y="29798"/>
                </a:lnTo>
                <a:lnTo>
                  <a:pt x="7839" y="30057"/>
                </a:lnTo>
                <a:lnTo>
                  <a:pt x="7691" y="30501"/>
                </a:lnTo>
                <a:lnTo>
                  <a:pt x="7210" y="30760"/>
                </a:lnTo>
                <a:lnTo>
                  <a:pt x="6951" y="30871"/>
                </a:lnTo>
                <a:lnTo>
                  <a:pt x="6729" y="30944"/>
                </a:lnTo>
                <a:lnTo>
                  <a:pt x="5509" y="32201"/>
                </a:lnTo>
                <a:lnTo>
                  <a:pt x="4437" y="33532"/>
                </a:lnTo>
                <a:lnTo>
                  <a:pt x="4363" y="33865"/>
                </a:lnTo>
                <a:lnTo>
                  <a:pt x="4437" y="34235"/>
                </a:lnTo>
                <a:lnTo>
                  <a:pt x="4548" y="35159"/>
                </a:lnTo>
                <a:lnTo>
                  <a:pt x="4400" y="36046"/>
                </a:lnTo>
                <a:lnTo>
                  <a:pt x="4400" y="37045"/>
                </a:lnTo>
                <a:lnTo>
                  <a:pt x="5398" y="37156"/>
                </a:lnTo>
                <a:lnTo>
                  <a:pt x="6766" y="36416"/>
                </a:lnTo>
                <a:lnTo>
                  <a:pt x="7765" y="35233"/>
                </a:lnTo>
                <a:lnTo>
                  <a:pt x="8282" y="34789"/>
                </a:lnTo>
                <a:lnTo>
                  <a:pt x="8911" y="34568"/>
                </a:lnTo>
                <a:lnTo>
                  <a:pt x="11868" y="34346"/>
                </a:lnTo>
                <a:lnTo>
                  <a:pt x="14715" y="33569"/>
                </a:lnTo>
                <a:lnTo>
                  <a:pt x="15270" y="33532"/>
                </a:lnTo>
                <a:lnTo>
                  <a:pt x="15528" y="34124"/>
                </a:lnTo>
                <a:lnTo>
                  <a:pt x="15713" y="34789"/>
                </a:lnTo>
                <a:lnTo>
                  <a:pt x="16342" y="35011"/>
                </a:lnTo>
                <a:lnTo>
                  <a:pt x="17007" y="35418"/>
                </a:lnTo>
                <a:lnTo>
                  <a:pt x="16822" y="36194"/>
                </a:lnTo>
                <a:lnTo>
                  <a:pt x="16490" y="36416"/>
                </a:lnTo>
                <a:lnTo>
                  <a:pt x="16120" y="36601"/>
                </a:lnTo>
                <a:lnTo>
                  <a:pt x="15381" y="37230"/>
                </a:lnTo>
                <a:lnTo>
                  <a:pt x="14900" y="38043"/>
                </a:lnTo>
                <a:lnTo>
                  <a:pt x="15048" y="38560"/>
                </a:lnTo>
                <a:lnTo>
                  <a:pt x="15565" y="38782"/>
                </a:lnTo>
                <a:lnTo>
                  <a:pt x="15676" y="38930"/>
                </a:lnTo>
                <a:lnTo>
                  <a:pt x="15602" y="39152"/>
                </a:lnTo>
                <a:lnTo>
                  <a:pt x="15454" y="39817"/>
                </a:lnTo>
                <a:lnTo>
                  <a:pt x="15824" y="40335"/>
                </a:lnTo>
                <a:lnTo>
                  <a:pt x="16638" y="40335"/>
                </a:lnTo>
                <a:lnTo>
                  <a:pt x="17451" y="39965"/>
                </a:lnTo>
                <a:lnTo>
                  <a:pt x="18893" y="39041"/>
                </a:lnTo>
                <a:lnTo>
                  <a:pt x="20593" y="39300"/>
                </a:lnTo>
                <a:lnTo>
                  <a:pt x="21037" y="39337"/>
                </a:lnTo>
                <a:lnTo>
                  <a:pt x="21518" y="39189"/>
                </a:lnTo>
                <a:lnTo>
                  <a:pt x="22257" y="39004"/>
                </a:lnTo>
                <a:lnTo>
                  <a:pt x="22886" y="39411"/>
                </a:lnTo>
                <a:lnTo>
                  <a:pt x="24106" y="40335"/>
                </a:lnTo>
                <a:lnTo>
                  <a:pt x="25658" y="40409"/>
                </a:lnTo>
                <a:lnTo>
                  <a:pt x="26139" y="40372"/>
                </a:lnTo>
                <a:lnTo>
                  <a:pt x="26583" y="40594"/>
                </a:lnTo>
                <a:lnTo>
                  <a:pt x="27581" y="41074"/>
                </a:lnTo>
                <a:lnTo>
                  <a:pt x="28542" y="40594"/>
                </a:lnTo>
                <a:lnTo>
                  <a:pt x="29060" y="40335"/>
                </a:lnTo>
                <a:lnTo>
                  <a:pt x="29614" y="40187"/>
                </a:lnTo>
                <a:lnTo>
                  <a:pt x="30575" y="39928"/>
                </a:lnTo>
                <a:lnTo>
                  <a:pt x="30834" y="38967"/>
                </a:lnTo>
                <a:lnTo>
                  <a:pt x="31056" y="38339"/>
                </a:lnTo>
                <a:lnTo>
                  <a:pt x="31426" y="38228"/>
                </a:lnTo>
                <a:lnTo>
                  <a:pt x="33015" y="38671"/>
                </a:lnTo>
                <a:lnTo>
                  <a:pt x="34568" y="38597"/>
                </a:lnTo>
                <a:lnTo>
                  <a:pt x="36010" y="38930"/>
                </a:lnTo>
                <a:lnTo>
                  <a:pt x="37193" y="38080"/>
                </a:lnTo>
                <a:lnTo>
                  <a:pt x="37341" y="37969"/>
                </a:lnTo>
                <a:lnTo>
                  <a:pt x="37600" y="37895"/>
                </a:lnTo>
                <a:lnTo>
                  <a:pt x="37674" y="39189"/>
                </a:lnTo>
                <a:lnTo>
                  <a:pt x="38968" y="39337"/>
                </a:lnTo>
                <a:lnTo>
                  <a:pt x="39411" y="39300"/>
                </a:lnTo>
                <a:lnTo>
                  <a:pt x="39892" y="39189"/>
                </a:lnTo>
                <a:lnTo>
                  <a:pt x="40336" y="39189"/>
                </a:lnTo>
                <a:lnTo>
                  <a:pt x="40484" y="39559"/>
                </a:lnTo>
                <a:lnTo>
                  <a:pt x="40631" y="41333"/>
                </a:lnTo>
                <a:lnTo>
                  <a:pt x="40336" y="43108"/>
                </a:lnTo>
                <a:lnTo>
                  <a:pt x="40299" y="44735"/>
                </a:lnTo>
                <a:lnTo>
                  <a:pt x="41519" y="45289"/>
                </a:lnTo>
                <a:lnTo>
                  <a:pt x="43552" y="45326"/>
                </a:lnTo>
                <a:lnTo>
                  <a:pt x="45142" y="46657"/>
                </a:lnTo>
                <a:lnTo>
                  <a:pt x="45475" y="47470"/>
                </a:lnTo>
                <a:lnTo>
                  <a:pt x="45068" y="48247"/>
                </a:lnTo>
                <a:lnTo>
                  <a:pt x="44255" y="49208"/>
                </a:lnTo>
                <a:lnTo>
                  <a:pt x="43737" y="50354"/>
                </a:lnTo>
                <a:lnTo>
                  <a:pt x="43515" y="50835"/>
                </a:lnTo>
                <a:lnTo>
                  <a:pt x="43219" y="51130"/>
                </a:lnTo>
                <a:lnTo>
                  <a:pt x="42184" y="51907"/>
                </a:lnTo>
                <a:lnTo>
                  <a:pt x="41334" y="52831"/>
                </a:lnTo>
                <a:lnTo>
                  <a:pt x="40853" y="53238"/>
                </a:lnTo>
                <a:lnTo>
                  <a:pt x="40336" y="53497"/>
                </a:lnTo>
                <a:lnTo>
                  <a:pt x="38413" y="54162"/>
                </a:lnTo>
                <a:lnTo>
                  <a:pt x="36897" y="55493"/>
                </a:lnTo>
                <a:lnTo>
                  <a:pt x="36417" y="55863"/>
                </a:lnTo>
                <a:lnTo>
                  <a:pt x="36010" y="56306"/>
                </a:lnTo>
                <a:lnTo>
                  <a:pt x="35345" y="57785"/>
                </a:lnTo>
                <a:lnTo>
                  <a:pt x="33829" y="57933"/>
                </a:lnTo>
                <a:lnTo>
                  <a:pt x="33348" y="58044"/>
                </a:lnTo>
                <a:lnTo>
                  <a:pt x="33459" y="58488"/>
                </a:lnTo>
                <a:lnTo>
                  <a:pt x="34088" y="60003"/>
                </a:lnTo>
                <a:lnTo>
                  <a:pt x="34716" y="61519"/>
                </a:lnTo>
                <a:lnTo>
                  <a:pt x="34901" y="61815"/>
                </a:lnTo>
                <a:lnTo>
                  <a:pt x="34827" y="62111"/>
                </a:lnTo>
                <a:lnTo>
                  <a:pt x="34457" y="63072"/>
                </a:lnTo>
                <a:lnTo>
                  <a:pt x="34568" y="64070"/>
                </a:lnTo>
                <a:lnTo>
                  <a:pt x="34827" y="65549"/>
                </a:lnTo>
                <a:lnTo>
                  <a:pt x="34531" y="67028"/>
                </a:lnTo>
                <a:lnTo>
                  <a:pt x="34494" y="67435"/>
                </a:lnTo>
                <a:lnTo>
                  <a:pt x="34716" y="67841"/>
                </a:lnTo>
                <a:lnTo>
                  <a:pt x="34938" y="68544"/>
                </a:lnTo>
                <a:lnTo>
                  <a:pt x="34531" y="69135"/>
                </a:lnTo>
                <a:lnTo>
                  <a:pt x="34051" y="69875"/>
                </a:lnTo>
                <a:lnTo>
                  <a:pt x="34125" y="70725"/>
                </a:lnTo>
                <a:lnTo>
                  <a:pt x="34236" y="71834"/>
                </a:lnTo>
                <a:lnTo>
                  <a:pt x="33829" y="72906"/>
                </a:lnTo>
                <a:lnTo>
                  <a:pt x="33052" y="73757"/>
                </a:lnTo>
                <a:lnTo>
                  <a:pt x="32017" y="74163"/>
                </a:lnTo>
                <a:lnTo>
                  <a:pt x="31685" y="74237"/>
                </a:lnTo>
                <a:lnTo>
                  <a:pt x="31315" y="74422"/>
                </a:lnTo>
                <a:lnTo>
                  <a:pt x="30760" y="74755"/>
                </a:lnTo>
                <a:lnTo>
                  <a:pt x="30575" y="75346"/>
                </a:lnTo>
                <a:lnTo>
                  <a:pt x="30686" y="76271"/>
                </a:lnTo>
                <a:lnTo>
                  <a:pt x="31241" y="77010"/>
                </a:lnTo>
                <a:lnTo>
                  <a:pt x="31758" y="77417"/>
                </a:lnTo>
                <a:lnTo>
                  <a:pt x="32054" y="78008"/>
                </a:lnTo>
                <a:lnTo>
                  <a:pt x="32239" y="80633"/>
                </a:lnTo>
                <a:lnTo>
                  <a:pt x="31130" y="82999"/>
                </a:lnTo>
                <a:lnTo>
                  <a:pt x="30686" y="83739"/>
                </a:lnTo>
                <a:lnTo>
                  <a:pt x="30391" y="84552"/>
                </a:lnTo>
                <a:lnTo>
                  <a:pt x="29688" y="86068"/>
                </a:lnTo>
                <a:lnTo>
                  <a:pt x="28024" y="86179"/>
                </a:lnTo>
                <a:lnTo>
                  <a:pt x="26841" y="85957"/>
                </a:lnTo>
                <a:lnTo>
                  <a:pt x="25695" y="85957"/>
                </a:lnTo>
                <a:lnTo>
                  <a:pt x="23958" y="86142"/>
                </a:lnTo>
                <a:lnTo>
                  <a:pt x="22257" y="85735"/>
                </a:lnTo>
                <a:lnTo>
                  <a:pt x="21961" y="85698"/>
                </a:lnTo>
                <a:lnTo>
                  <a:pt x="21702" y="85846"/>
                </a:lnTo>
                <a:lnTo>
                  <a:pt x="21629" y="86105"/>
                </a:lnTo>
                <a:lnTo>
                  <a:pt x="21739" y="86327"/>
                </a:lnTo>
                <a:lnTo>
                  <a:pt x="22257" y="87325"/>
                </a:lnTo>
                <a:lnTo>
                  <a:pt x="22923" y="88249"/>
                </a:lnTo>
                <a:lnTo>
                  <a:pt x="23329" y="88656"/>
                </a:lnTo>
                <a:lnTo>
                  <a:pt x="23366" y="89247"/>
                </a:lnTo>
                <a:lnTo>
                  <a:pt x="23366" y="89876"/>
                </a:lnTo>
                <a:lnTo>
                  <a:pt x="23884" y="90246"/>
                </a:lnTo>
                <a:lnTo>
                  <a:pt x="24512" y="90689"/>
                </a:lnTo>
                <a:lnTo>
                  <a:pt x="24438" y="91539"/>
                </a:lnTo>
                <a:lnTo>
                  <a:pt x="24290" y="92168"/>
                </a:lnTo>
                <a:lnTo>
                  <a:pt x="24549" y="92760"/>
                </a:lnTo>
                <a:lnTo>
                  <a:pt x="25289" y="93795"/>
                </a:lnTo>
                <a:lnTo>
                  <a:pt x="25510" y="95015"/>
                </a:lnTo>
                <a:lnTo>
                  <a:pt x="25732" y="95754"/>
                </a:lnTo>
                <a:lnTo>
                  <a:pt x="26324" y="96309"/>
                </a:lnTo>
                <a:lnTo>
                  <a:pt x="26730" y="96568"/>
                </a:lnTo>
                <a:lnTo>
                  <a:pt x="26915" y="97011"/>
                </a:lnTo>
                <a:lnTo>
                  <a:pt x="27248" y="97751"/>
                </a:lnTo>
                <a:lnTo>
                  <a:pt x="28061" y="97751"/>
                </a:lnTo>
                <a:lnTo>
                  <a:pt x="28875" y="97788"/>
                </a:lnTo>
                <a:lnTo>
                  <a:pt x="29503" y="98416"/>
                </a:lnTo>
                <a:lnTo>
                  <a:pt x="29651" y="99451"/>
                </a:lnTo>
                <a:lnTo>
                  <a:pt x="29171" y="100339"/>
                </a:lnTo>
                <a:lnTo>
                  <a:pt x="28283" y="101337"/>
                </a:lnTo>
                <a:lnTo>
                  <a:pt x="28394" y="102668"/>
                </a:lnTo>
                <a:lnTo>
                  <a:pt x="28394" y="102889"/>
                </a:lnTo>
                <a:lnTo>
                  <a:pt x="28135" y="103074"/>
                </a:lnTo>
                <a:lnTo>
                  <a:pt x="26657" y="103999"/>
                </a:lnTo>
                <a:lnTo>
                  <a:pt x="25289" y="105108"/>
                </a:lnTo>
                <a:lnTo>
                  <a:pt x="24512" y="105847"/>
                </a:lnTo>
                <a:lnTo>
                  <a:pt x="24253" y="106771"/>
                </a:lnTo>
                <a:lnTo>
                  <a:pt x="24143" y="108028"/>
                </a:lnTo>
                <a:lnTo>
                  <a:pt x="23625" y="109138"/>
                </a:lnTo>
                <a:lnTo>
                  <a:pt x="23181" y="110099"/>
                </a:lnTo>
                <a:lnTo>
                  <a:pt x="23292" y="111134"/>
                </a:lnTo>
                <a:lnTo>
                  <a:pt x="24808" y="113611"/>
                </a:lnTo>
                <a:lnTo>
                  <a:pt x="25991" y="116236"/>
                </a:lnTo>
                <a:lnTo>
                  <a:pt x="26583" y="116901"/>
                </a:lnTo>
                <a:lnTo>
                  <a:pt x="27507" y="116790"/>
                </a:lnTo>
                <a:lnTo>
                  <a:pt x="28690" y="116532"/>
                </a:lnTo>
                <a:lnTo>
                  <a:pt x="29060" y="117678"/>
                </a:lnTo>
                <a:lnTo>
                  <a:pt x="29060" y="118232"/>
                </a:lnTo>
                <a:lnTo>
                  <a:pt x="28690" y="118565"/>
                </a:lnTo>
                <a:lnTo>
                  <a:pt x="28357" y="118824"/>
                </a:lnTo>
                <a:lnTo>
                  <a:pt x="28246" y="119194"/>
                </a:lnTo>
                <a:lnTo>
                  <a:pt x="27655" y="119970"/>
                </a:lnTo>
                <a:lnTo>
                  <a:pt x="26657" y="119822"/>
                </a:lnTo>
                <a:lnTo>
                  <a:pt x="26065" y="119563"/>
                </a:lnTo>
                <a:lnTo>
                  <a:pt x="25547" y="119859"/>
                </a:lnTo>
                <a:lnTo>
                  <a:pt x="25067" y="120303"/>
                </a:lnTo>
                <a:lnTo>
                  <a:pt x="24512" y="120229"/>
                </a:lnTo>
                <a:lnTo>
                  <a:pt x="23847" y="120192"/>
                </a:lnTo>
                <a:lnTo>
                  <a:pt x="23440" y="120820"/>
                </a:lnTo>
                <a:lnTo>
                  <a:pt x="22738" y="122891"/>
                </a:lnTo>
                <a:lnTo>
                  <a:pt x="21370" y="124628"/>
                </a:lnTo>
                <a:lnTo>
                  <a:pt x="20224" y="125479"/>
                </a:lnTo>
                <a:lnTo>
                  <a:pt x="19521" y="126699"/>
                </a:lnTo>
                <a:lnTo>
                  <a:pt x="19078" y="127993"/>
                </a:lnTo>
                <a:lnTo>
                  <a:pt x="18375" y="129176"/>
                </a:lnTo>
                <a:lnTo>
                  <a:pt x="18227" y="129508"/>
                </a:lnTo>
                <a:lnTo>
                  <a:pt x="18301" y="129878"/>
                </a:lnTo>
                <a:lnTo>
                  <a:pt x="19115" y="131985"/>
                </a:lnTo>
                <a:lnTo>
                  <a:pt x="19041" y="134241"/>
                </a:lnTo>
                <a:lnTo>
                  <a:pt x="19115" y="135646"/>
                </a:lnTo>
                <a:lnTo>
                  <a:pt x="19632" y="136903"/>
                </a:lnTo>
                <a:lnTo>
                  <a:pt x="20150" y="137013"/>
                </a:lnTo>
                <a:lnTo>
                  <a:pt x="20704" y="136644"/>
                </a:lnTo>
                <a:lnTo>
                  <a:pt x="22664" y="136903"/>
                </a:lnTo>
                <a:lnTo>
                  <a:pt x="24586" y="136903"/>
                </a:lnTo>
                <a:lnTo>
                  <a:pt x="26139" y="137161"/>
                </a:lnTo>
                <a:lnTo>
                  <a:pt x="27507" y="137864"/>
                </a:lnTo>
                <a:lnTo>
                  <a:pt x="28764" y="138566"/>
                </a:lnTo>
                <a:lnTo>
                  <a:pt x="30021" y="139269"/>
                </a:lnTo>
                <a:lnTo>
                  <a:pt x="31500" y="140156"/>
                </a:lnTo>
                <a:lnTo>
                  <a:pt x="32868" y="141191"/>
                </a:lnTo>
                <a:lnTo>
                  <a:pt x="35123" y="143668"/>
                </a:lnTo>
                <a:lnTo>
                  <a:pt x="37082" y="146367"/>
                </a:lnTo>
                <a:lnTo>
                  <a:pt x="36787" y="146478"/>
                </a:lnTo>
                <a:lnTo>
                  <a:pt x="36491" y="146589"/>
                </a:lnTo>
                <a:lnTo>
                  <a:pt x="35640" y="146922"/>
                </a:lnTo>
                <a:lnTo>
                  <a:pt x="35308" y="147772"/>
                </a:lnTo>
                <a:lnTo>
                  <a:pt x="35825" y="149436"/>
                </a:lnTo>
                <a:lnTo>
                  <a:pt x="37008" y="149842"/>
                </a:lnTo>
                <a:lnTo>
                  <a:pt x="38007" y="150138"/>
                </a:lnTo>
                <a:lnTo>
                  <a:pt x="38783" y="150730"/>
                </a:lnTo>
                <a:lnTo>
                  <a:pt x="39005" y="151173"/>
                </a:lnTo>
                <a:lnTo>
                  <a:pt x="38598" y="151358"/>
                </a:lnTo>
                <a:lnTo>
                  <a:pt x="37711" y="151765"/>
                </a:lnTo>
                <a:lnTo>
                  <a:pt x="37896" y="152689"/>
                </a:lnTo>
                <a:lnTo>
                  <a:pt x="38228" y="153502"/>
                </a:lnTo>
                <a:lnTo>
                  <a:pt x="38561" y="154279"/>
                </a:lnTo>
                <a:lnTo>
                  <a:pt x="40003" y="156608"/>
                </a:lnTo>
                <a:lnTo>
                  <a:pt x="41408" y="158974"/>
                </a:lnTo>
                <a:lnTo>
                  <a:pt x="41704" y="159233"/>
                </a:lnTo>
                <a:lnTo>
                  <a:pt x="42147" y="159307"/>
                </a:lnTo>
                <a:lnTo>
                  <a:pt x="43552" y="159713"/>
                </a:lnTo>
                <a:lnTo>
                  <a:pt x="44587" y="160712"/>
                </a:lnTo>
                <a:lnTo>
                  <a:pt x="45031" y="161155"/>
                </a:lnTo>
                <a:lnTo>
                  <a:pt x="45549" y="161525"/>
                </a:lnTo>
                <a:lnTo>
                  <a:pt x="46916" y="162264"/>
                </a:lnTo>
                <a:lnTo>
                  <a:pt x="48321" y="162930"/>
                </a:lnTo>
                <a:lnTo>
                  <a:pt x="49726" y="163337"/>
                </a:lnTo>
                <a:lnTo>
                  <a:pt x="51205" y="162967"/>
                </a:lnTo>
                <a:lnTo>
                  <a:pt x="51760" y="162080"/>
                </a:lnTo>
                <a:lnTo>
                  <a:pt x="51575" y="160970"/>
                </a:lnTo>
                <a:lnTo>
                  <a:pt x="51760" y="160194"/>
                </a:lnTo>
                <a:lnTo>
                  <a:pt x="52536" y="160083"/>
                </a:lnTo>
                <a:lnTo>
                  <a:pt x="53238" y="160046"/>
                </a:lnTo>
                <a:lnTo>
                  <a:pt x="53571" y="159492"/>
                </a:lnTo>
                <a:lnTo>
                  <a:pt x="54976" y="157643"/>
                </a:lnTo>
                <a:lnTo>
                  <a:pt x="56307" y="155758"/>
                </a:lnTo>
                <a:lnTo>
                  <a:pt x="56418" y="155647"/>
                </a:lnTo>
                <a:lnTo>
                  <a:pt x="56566" y="155573"/>
                </a:lnTo>
                <a:lnTo>
                  <a:pt x="59265" y="154575"/>
                </a:lnTo>
                <a:lnTo>
                  <a:pt x="62000" y="153576"/>
                </a:lnTo>
                <a:lnTo>
                  <a:pt x="62703" y="153502"/>
                </a:lnTo>
                <a:lnTo>
                  <a:pt x="63479" y="153761"/>
                </a:lnTo>
                <a:lnTo>
                  <a:pt x="64847" y="154020"/>
                </a:lnTo>
                <a:lnTo>
                  <a:pt x="66141" y="153613"/>
                </a:lnTo>
                <a:lnTo>
                  <a:pt x="68027" y="152024"/>
                </a:lnTo>
                <a:lnTo>
                  <a:pt x="69727" y="150212"/>
                </a:lnTo>
                <a:lnTo>
                  <a:pt x="70245" y="149731"/>
                </a:lnTo>
                <a:lnTo>
                  <a:pt x="70947" y="149620"/>
                </a:lnTo>
                <a:lnTo>
                  <a:pt x="72722" y="149805"/>
                </a:lnTo>
                <a:lnTo>
                  <a:pt x="74460" y="149620"/>
                </a:lnTo>
                <a:lnTo>
                  <a:pt x="76863" y="149288"/>
                </a:lnTo>
                <a:lnTo>
                  <a:pt x="79303" y="149288"/>
                </a:lnTo>
                <a:lnTo>
                  <a:pt x="81262" y="149436"/>
                </a:lnTo>
                <a:lnTo>
                  <a:pt x="83296" y="149436"/>
                </a:lnTo>
                <a:lnTo>
                  <a:pt x="83702" y="149510"/>
                </a:lnTo>
                <a:lnTo>
                  <a:pt x="84072" y="149731"/>
                </a:lnTo>
                <a:lnTo>
                  <a:pt x="85810" y="150360"/>
                </a:lnTo>
                <a:lnTo>
                  <a:pt x="87621" y="150212"/>
                </a:lnTo>
                <a:lnTo>
                  <a:pt x="89359" y="149694"/>
                </a:lnTo>
                <a:lnTo>
                  <a:pt x="91170" y="149620"/>
                </a:lnTo>
                <a:lnTo>
                  <a:pt x="94756" y="149620"/>
                </a:lnTo>
                <a:lnTo>
                  <a:pt x="95496" y="149694"/>
                </a:lnTo>
                <a:lnTo>
                  <a:pt x="96235" y="150027"/>
                </a:lnTo>
                <a:lnTo>
                  <a:pt x="97233" y="150508"/>
                </a:lnTo>
                <a:lnTo>
                  <a:pt x="98269" y="150877"/>
                </a:lnTo>
                <a:lnTo>
                  <a:pt x="99637" y="150582"/>
                </a:lnTo>
                <a:lnTo>
                  <a:pt x="100820" y="149288"/>
                </a:lnTo>
                <a:lnTo>
                  <a:pt x="101929" y="147957"/>
                </a:lnTo>
                <a:lnTo>
                  <a:pt x="103629" y="147957"/>
                </a:lnTo>
                <a:lnTo>
                  <a:pt x="104036" y="148031"/>
                </a:lnTo>
                <a:lnTo>
                  <a:pt x="104443" y="147920"/>
                </a:lnTo>
                <a:lnTo>
                  <a:pt x="105293" y="147698"/>
                </a:lnTo>
                <a:lnTo>
                  <a:pt x="106143" y="147957"/>
                </a:lnTo>
                <a:lnTo>
                  <a:pt x="106957" y="148585"/>
                </a:lnTo>
                <a:lnTo>
                  <a:pt x="107622" y="149362"/>
                </a:lnTo>
                <a:lnTo>
                  <a:pt x="108731" y="150138"/>
                </a:lnTo>
                <a:lnTo>
                  <a:pt x="109766" y="149399"/>
                </a:lnTo>
                <a:lnTo>
                  <a:pt x="110987" y="148142"/>
                </a:lnTo>
                <a:lnTo>
                  <a:pt x="111763" y="146589"/>
                </a:lnTo>
                <a:lnTo>
                  <a:pt x="111837" y="146404"/>
                </a:lnTo>
                <a:lnTo>
                  <a:pt x="112022" y="146256"/>
                </a:lnTo>
                <a:lnTo>
                  <a:pt x="113131" y="145332"/>
                </a:lnTo>
                <a:lnTo>
                  <a:pt x="113427" y="143890"/>
                </a:lnTo>
                <a:lnTo>
                  <a:pt x="113648" y="143151"/>
                </a:lnTo>
                <a:lnTo>
                  <a:pt x="114092" y="142485"/>
                </a:lnTo>
                <a:lnTo>
                  <a:pt x="114499" y="141931"/>
                </a:lnTo>
                <a:lnTo>
                  <a:pt x="114573" y="141339"/>
                </a:lnTo>
                <a:lnTo>
                  <a:pt x="115312" y="139084"/>
                </a:lnTo>
                <a:lnTo>
                  <a:pt x="116976" y="137494"/>
                </a:lnTo>
                <a:lnTo>
                  <a:pt x="118935" y="136052"/>
                </a:lnTo>
                <a:lnTo>
                  <a:pt x="120784" y="134315"/>
                </a:lnTo>
                <a:lnTo>
                  <a:pt x="120895" y="134204"/>
                </a:lnTo>
                <a:lnTo>
                  <a:pt x="121080" y="134130"/>
                </a:lnTo>
                <a:lnTo>
                  <a:pt x="124481" y="132762"/>
                </a:lnTo>
                <a:lnTo>
                  <a:pt x="128141" y="132392"/>
                </a:lnTo>
                <a:lnTo>
                  <a:pt x="128548" y="132503"/>
                </a:lnTo>
                <a:lnTo>
                  <a:pt x="128880" y="132762"/>
                </a:lnTo>
                <a:lnTo>
                  <a:pt x="129435" y="133058"/>
                </a:lnTo>
                <a:lnTo>
                  <a:pt x="129989" y="132947"/>
                </a:lnTo>
                <a:lnTo>
                  <a:pt x="131099" y="132540"/>
                </a:lnTo>
                <a:lnTo>
                  <a:pt x="132208" y="132281"/>
                </a:lnTo>
                <a:lnTo>
                  <a:pt x="132910" y="132170"/>
                </a:lnTo>
                <a:lnTo>
                  <a:pt x="133317" y="131653"/>
                </a:lnTo>
                <a:lnTo>
                  <a:pt x="133021" y="131135"/>
                </a:lnTo>
                <a:lnTo>
                  <a:pt x="132393" y="130950"/>
                </a:lnTo>
                <a:lnTo>
                  <a:pt x="131542" y="130359"/>
                </a:lnTo>
                <a:lnTo>
                  <a:pt x="131099" y="129619"/>
                </a:lnTo>
                <a:lnTo>
                  <a:pt x="131320" y="128547"/>
                </a:lnTo>
                <a:lnTo>
                  <a:pt x="131838" y="127845"/>
                </a:lnTo>
                <a:lnTo>
                  <a:pt x="132651" y="127031"/>
                </a:lnTo>
                <a:lnTo>
                  <a:pt x="132688" y="125996"/>
                </a:lnTo>
                <a:lnTo>
                  <a:pt x="132873" y="125220"/>
                </a:lnTo>
                <a:lnTo>
                  <a:pt x="133317" y="124665"/>
                </a:lnTo>
                <a:lnTo>
                  <a:pt x="133871" y="123778"/>
                </a:lnTo>
                <a:lnTo>
                  <a:pt x="134019" y="122743"/>
                </a:lnTo>
                <a:lnTo>
                  <a:pt x="134278" y="120894"/>
                </a:lnTo>
                <a:lnTo>
                  <a:pt x="135757" y="119637"/>
                </a:lnTo>
                <a:lnTo>
                  <a:pt x="136200" y="119304"/>
                </a:lnTo>
                <a:lnTo>
                  <a:pt x="136237" y="118602"/>
                </a:lnTo>
                <a:lnTo>
                  <a:pt x="136164" y="117382"/>
                </a:lnTo>
                <a:lnTo>
                  <a:pt x="137088" y="116495"/>
                </a:lnTo>
                <a:lnTo>
                  <a:pt x="138049" y="115903"/>
                </a:lnTo>
                <a:lnTo>
                  <a:pt x="138530" y="114831"/>
                </a:lnTo>
                <a:lnTo>
                  <a:pt x="138973" y="114055"/>
                </a:lnTo>
                <a:lnTo>
                  <a:pt x="139861" y="113611"/>
                </a:lnTo>
                <a:lnTo>
                  <a:pt x="141450" y="113093"/>
                </a:lnTo>
                <a:lnTo>
                  <a:pt x="143040" y="112576"/>
                </a:lnTo>
                <a:lnTo>
                  <a:pt x="143632" y="112280"/>
                </a:lnTo>
                <a:lnTo>
                  <a:pt x="143927" y="111652"/>
                </a:lnTo>
                <a:lnTo>
                  <a:pt x="144334" y="110579"/>
                </a:lnTo>
                <a:lnTo>
                  <a:pt x="145480" y="110579"/>
                </a:lnTo>
                <a:lnTo>
                  <a:pt x="145924" y="110653"/>
                </a:lnTo>
                <a:lnTo>
                  <a:pt x="146220" y="110395"/>
                </a:lnTo>
                <a:lnTo>
                  <a:pt x="146811" y="109211"/>
                </a:lnTo>
                <a:lnTo>
                  <a:pt x="147846" y="108472"/>
                </a:lnTo>
                <a:lnTo>
                  <a:pt x="148179" y="108139"/>
                </a:lnTo>
                <a:lnTo>
                  <a:pt x="148179" y="107733"/>
                </a:lnTo>
                <a:lnTo>
                  <a:pt x="146848" y="106291"/>
                </a:lnTo>
                <a:lnTo>
                  <a:pt x="145110" y="105293"/>
                </a:lnTo>
                <a:lnTo>
                  <a:pt x="142485" y="103629"/>
                </a:lnTo>
                <a:lnTo>
                  <a:pt x="140896" y="100930"/>
                </a:lnTo>
                <a:lnTo>
                  <a:pt x="140637" y="99525"/>
                </a:lnTo>
                <a:lnTo>
                  <a:pt x="140267" y="98120"/>
                </a:lnTo>
                <a:lnTo>
                  <a:pt x="139565" y="96346"/>
                </a:lnTo>
                <a:lnTo>
                  <a:pt x="138899" y="94534"/>
                </a:lnTo>
                <a:lnTo>
                  <a:pt x="138751" y="93573"/>
                </a:lnTo>
                <a:lnTo>
                  <a:pt x="138973" y="92575"/>
                </a:lnTo>
                <a:lnTo>
                  <a:pt x="140304" y="90061"/>
                </a:lnTo>
                <a:lnTo>
                  <a:pt x="141339" y="87436"/>
                </a:lnTo>
                <a:lnTo>
                  <a:pt x="141339" y="87399"/>
                </a:lnTo>
                <a:lnTo>
                  <a:pt x="141339" y="87325"/>
                </a:lnTo>
                <a:lnTo>
                  <a:pt x="142929" y="84700"/>
                </a:lnTo>
                <a:lnTo>
                  <a:pt x="144556" y="82075"/>
                </a:lnTo>
                <a:lnTo>
                  <a:pt x="144741" y="81816"/>
                </a:lnTo>
                <a:lnTo>
                  <a:pt x="144999" y="81631"/>
                </a:lnTo>
                <a:lnTo>
                  <a:pt x="146072" y="80744"/>
                </a:lnTo>
                <a:lnTo>
                  <a:pt x="146589" y="79487"/>
                </a:lnTo>
                <a:lnTo>
                  <a:pt x="146885" y="78748"/>
                </a:lnTo>
                <a:lnTo>
                  <a:pt x="147477" y="78156"/>
                </a:lnTo>
                <a:lnTo>
                  <a:pt x="149066" y="76381"/>
                </a:lnTo>
                <a:lnTo>
                  <a:pt x="150249" y="74348"/>
                </a:lnTo>
                <a:lnTo>
                  <a:pt x="151691" y="71871"/>
                </a:lnTo>
                <a:lnTo>
                  <a:pt x="152948" y="69246"/>
                </a:lnTo>
                <a:lnTo>
                  <a:pt x="153392" y="68692"/>
                </a:lnTo>
                <a:lnTo>
                  <a:pt x="154020" y="68507"/>
                </a:lnTo>
                <a:lnTo>
                  <a:pt x="155536" y="68100"/>
                </a:lnTo>
                <a:lnTo>
                  <a:pt x="157015" y="67545"/>
                </a:lnTo>
                <a:lnTo>
                  <a:pt x="157569" y="67213"/>
                </a:lnTo>
                <a:lnTo>
                  <a:pt x="157791" y="66584"/>
                </a:lnTo>
                <a:lnTo>
                  <a:pt x="157496" y="66362"/>
                </a:lnTo>
                <a:lnTo>
                  <a:pt x="157052" y="66399"/>
                </a:lnTo>
                <a:lnTo>
                  <a:pt x="156793" y="66215"/>
                </a:lnTo>
                <a:lnTo>
                  <a:pt x="156608" y="65956"/>
                </a:lnTo>
                <a:lnTo>
                  <a:pt x="156312" y="65549"/>
                </a:lnTo>
                <a:lnTo>
                  <a:pt x="155795" y="65401"/>
                </a:lnTo>
                <a:lnTo>
                  <a:pt x="155055" y="64995"/>
                </a:lnTo>
                <a:lnTo>
                  <a:pt x="155388" y="64218"/>
                </a:lnTo>
                <a:lnTo>
                  <a:pt x="156312" y="63035"/>
                </a:lnTo>
                <a:lnTo>
                  <a:pt x="157163" y="61815"/>
                </a:lnTo>
                <a:lnTo>
                  <a:pt x="158531" y="60373"/>
                </a:lnTo>
                <a:lnTo>
                  <a:pt x="160268" y="59449"/>
                </a:lnTo>
                <a:lnTo>
                  <a:pt x="161858" y="58968"/>
                </a:lnTo>
                <a:lnTo>
                  <a:pt x="163337" y="58155"/>
                </a:lnTo>
                <a:lnTo>
                  <a:pt x="165185" y="57231"/>
                </a:lnTo>
                <a:lnTo>
                  <a:pt x="167219" y="56639"/>
                </a:lnTo>
                <a:lnTo>
                  <a:pt x="171027" y="55419"/>
                </a:lnTo>
                <a:lnTo>
                  <a:pt x="174909" y="54347"/>
                </a:lnTo>
                <a:lnTo>
                  <a:pt x="176277" y="53866"/>
                </a:lnTo>
                <a:lnTo>
                  <a:pt x="177201" y="52794"/>
                </a:lnTo>
                <a:lnTo>
                  <a:pt x="178384" y="50798"/>
                </a:lnTo>
                <a:lnTo>
                  <a:pt x="180122" y="49356"/>
                </a:lnTo>
                <a:lnTo>
                  <a:pt x="182783" y="47544"/>
                </a:lnTo>
                <a:lnTo>
                  <a:pt x="185741" y="46287"/>
                </a:lnTo>
                <a:lnTo>
                  <a:pt x="186333" y="46029"/>
                </a:lnTo>
                <a:lnTo>
                  <a:pt x="186739" y="45548"/>
                </a:lnTo>
                <a:lnTo>
                  <a:pt x="187442" y="44735"/>
                </a:lnTo>
                <a:lnTo>
                  <a:pt x="188366" y="44254"/>
                </a:lnTo>
                <a:lnTo>
                  <a:pt x="188995" y="43847"/>
                </a:lnTo>
                <a:lnTo>
                  <a:pt x="189586" y="43404"/>
                </a:lnTo>
                <a:lnTo>
                  <a:pt x="191102" y="41888"/>
                </a:lnTo>
                <a:lnTo>
                  <a:pt x="192581" y="40298"/>
                </a:lnTo>
                <a:lnTo>
                  <a:pt x="193357" y="38191"/>
                </a:lnTo>
                <a:lnTo>
                  <a:pt x="192692" y="36009"/>
                </a:lnTo>
                <a:lnTo>
                  <a:pt x="191915" y="35196"/>
                </a:lnTo>
                <a:lnTo>
                  <a:pt x="191287" y="34272"/>
                </a:lnTo>
                <a:lnTo>
                  <a:pt x="190917" y="33458"/>
                </a:lnTo>
                <a:lnTo>
                  <a:pt x="191139" y="32682"/>
                </a:lnTo>
                <a:lnTo>
                  <a:pt x="191804" y="32423"/>
                </a:lnTo>
                <a:lnTo>
                  <a:pt x="192470" y="32756"/>
                </a:lnTo>
                <a:lnTo>
                  <a:pt x="193468" y="32756"/>
                </a:lnTo>
                <a:lnTo>
                  <a:pt x="194023" y="31906"/>
                </a:lnTo>
                <a:lnTo>
                  <a:pt x="193986" y="31092"/>
                </a:lnTo>
                <a:lnTo>
                  <a:pt x="193246" y="30723"/>
                </a:lnTo>
                <a:lnTo>
                  <a:pt x="191878" y="30094"/>
                </a:lnTo>
                <a:lnTo>
                  <a:pt x="191693" y="28800"/>
                </a:lnTo>
                <a:lnTo>
                  <a:pt x="190991" y="28800"/>
                </a:lnTo>
                <a:lnTo>
                  <a:pt x="190473" y="28689"/>
                </a:lnTo>
                <a:lnTo>
                  <a:pt x="188736" y="28061"/>
                </a:lnTo>
                <a:lnTo>
                  <a:pt x="187109" y="28615"/>
                </a:lnTo>
                <a:lnTo>
                  <a:pt x="185371" y="29392"/>
                </a:lnTo>
                <a:lnTo>
                  <a:pt x="184188" y="30908"/>
                </a:lnTo>
                <a:lnTo>
                  <a:pt x="183967" y="31166"/>
                </a:lnTo>
                <a:lnTo>
                  <a:pt x="183708" y="31277"/>
                </a:lnTo>
                <a:lnTo>
                  <a:pt x="182007" y="31277"/>
                </a:lnTo>
                <a:lnTo>
                  <a:pt x="180380" y="30723"/>
                </a:lnTo>
                <a:lnTo>
                  <a:pt x="178458" y="29687"/>
                </a:lnTo>
                <a:lnTo>
                  <a:pt x="176166" y="29946"/>
                </a:lnTo>
                <a:lnTo>
                  <a:pt x="175537" y="30427"/>
                </a:lnTo>
                <a:lnTo>
                  <a:pt x="175020" y="30981"/>
                </a:lnTo>
                <a:lnTo>
                  <a:pt x="174243" y="31314"/>
                </a:lnTo>
                <a:lnTo>
                  <a:pt x="173541" y="30871"/>
                </a:lnTo>
                <a:lnTo>
                  <a:pt x="173134" y="30316"/>
                </a:lnTo>
                <a:lnTo>
                  <a:pt x="173282" y="29577"/>
                </a:lnTo>
                <a:lnTo>
                  <a:pt x="173763" y="29318"/>
                </a:lnTo>
                <a:lnTo>
                  <a:pt x="173763" y="28874"/>
                </a:lnTo>
                <a:lnTo>
                  <a:pt x="173319" y="28800"/>
                </a:lnTo>
                <a:lnTo>
                  <a:pt x="172801" y="29059"/>
                </a:lnTo>
                <a:lnTo>
                  <a:pt x="172173" y="29429"/>
                </a:lnTo>
                <a:lnTo>
                  <a:pt x="171397" y="29392"/>
                </a:lnTo>
                <a:lnTo>
                  <a:pt x="169437" y="28874"/>
                </a:lnTo>
                <a:lnTo>
                  <a:pt x="167515" y="29392"/>
                </a:lnTo>
                <a:lnTo>
                  <a:pt x="166738" y="29872"/>
                </a:lnTo>
                <a:lnTo>
                  <a:pt x="165851" y="29798"/>
                </a:lnTo>
                <a:lnTo>
                  <a:pt x="165075" y="28948"/>
                </a:lnTo>
                <a:lnTo>
                  <a:pt x="164927" y="27876"/>
                </a:lnTo>
                <a:lnTo>
                  <a:pt x="164853" y="26471"/>
                </a:lnTo>
                <a:lnTo>
                  <a:pt x="164335" y="25251"/>
                </a:lnTo>
                <a:lnTo>
                  <a:pt x="163522" y="24290"/>
                </a:lnTo>
                <a:lnTo>
                  <a:pt x="162191" y="24142"/>
                </a:lnTo>
                <a:lnTo>
                  <a:pt x="160860" y="24327"/>
                </a:lnTo>
                <a:lnTo>
                  <a:pt x="159714" y="23587"/>
                </a:lnTo>
                <a:lnTo>
                  <a:pt x="159196" y="23255"/>
                </a:lnTo>
                <a:lnTo>
                  <a:pt x="158531" y="23144"/>
                </a:lnTo>
                <a:lnTo>
                  <a:pt x="156793" y="22922"/>
                </a:lnTo>
                <a:lnTo>
                  <a:pt x="155129" y="22330"/>
                </a:lnTo>
                <a:lnTo>
                  <a:pt x="153872" y="21961"/>
                </a:lnTo>
                <a:lnTo>
                  <a:pt x="152652" y="22256"/>
                </a:lnTo>
                <a:lnTo>
                  <a:pt x="152283" y="23218"/>
                </a:lnTo>
                <a:lnTo>
                  <a:pt x="152615" y="24364"/>
                </a:lnTo>
                <a:lnTo>
                  <a:pt x="152615" y="24955"/>
                </a:lnTo>
                <a:lnTo>
                  <a:pt x="152024" y="25103"/>
                </a:lnTo>
                <a:lnTo>
                  <a:pt x="151284" y="25103"/>
                </a:lnTo>
                <a:lnTo>
                  <a:pt x="150545" y="25177"/>
                </a:lnTo>
                <a:lnTo>
                  <a:pt x="149473" y="25325"/>
                </a:lnTo>
                <a:lnTo>
                  <a:pt x="148475" y="24844"/>
                </a:lnTo>
                <a:lnTo>
                  <a:pt x="148216" y="24733"/>
                </a:lnTo>
                <a:lnTo>
                  <a:pt x="147994" y="24881"/>
                </a:lnTo>
                <a:lnTo>
                  <a:pt x="147255" y="25547"/>
                </a:lnTo>
                <a:lnTo>
                  <a:pt x="146404" y="25029"/>
                </a:lnTo>
                <a:lnTo>
                  <a:pt x="145998" y="24770"/>
                </a:lnTo>
                <a:lnTo>
                  <a:pt x="145406" y="24807"/>
                </a:lnTo>
                <a:lnTo>
                  <a:pt x="144371" y="25214"/>
                </a:lnTo>
                <a:lnTo>
                  <a:pt x="143336" y="25658"/>
                </a:lnTo>
                <a:lnTo>
                  <a:pt x="142042" y="26064"/>
                </a:lnTo>
                <a:lnTo>
                  <a:pt x="141007" y="25140"/>
                </a:lnTo>
                <a:lnTo>
                  <a:pt x="140082" y="24068"/>
                </a:lnTo>
                <a:lnTo>
                  <a:pt x="138678" y="23439"/>
                </a:lnTo>
                <a:lnTo>
                  <a:pt x="137531" y="23439"/>
                </a:lnTo>
                <a:lnTo>
                  <a:pt x="136459" y="23624"/>
                </a:lnTo>
                <a:lnTo>
                  <a:pt x="134278" y="23365"/>
                </a:lnTo>
                <a:lnTo>
                  <a:pt x="132282" y="22330"/>
                </a:lnTo>
                <a:lnTo>
                  <a:pt x="131764" y="21739"/>
                </a:lnTo>
                <a:lnTo>
                  <a:pt x="131431" y="21073"/>
                </a:lnTo>
                <a:lnTo>
                  <a:pt x="130803" y="20038"/>
                </a:lnTo>
                <a:lnTo>
                  <a:pt x="129546" y="20112"/>
                </a:lnTo>
                <a:lnTo>
                  <a:pt x="128658" y="20371"/>
                </a:lnTo>
                <a:lnTo>
                  <a:pt x="127771" y="20260"/>
                </a:lnTo>
                <a:lnTo>
                  <a:pt x="125886" y="19521"/>
                </a:lnTo>
                <a:lnTo>
                  <a:pt x="123889" y="19077"/>
                </a:lnTo>
                <a:lnTo>
                  <a:pt x="122965" y="18707"/>
                </a:lnTo>
                <a:lnTo>
                  <a:pt x="122928" y="17709"/>
                </a:lnTo>
                <a:lnTo>
                  <a:pt x="122928" y="17302"/>
                </a:lnTo>
                <a:lnTo>
                  <a:pt x="122632" y="17007"/>
                </a:lnTo>
                <a:lnTo>
                  <a:pt x="122263" y="17007"/>
                </a:lnTo>
                <a:lnTo>
                  <a:pt x="122041" y="17302"/>
                </a:lnTo>
                <a:lnTo>
                  <a:pt x="121819" y="17524"/>
                </a:lnTo>
                <a:lnTo>
                  <a:pt x="121634" y="17783"/>
                </a:lnTo>
                <a:lnTo>
                  <a:pt x="121375" y="18301"/>
                </a:lnTo>
                <a:lnTo>
                  <a:pt x="120821" y="18264"/>
                </a:lnTo>
                <a:lnTo>
                  <a:pt x="120414" y="17709"/>
                </a:lnTo>
                <a:lnTo>
                  <a:pt x="120599" y="17043"/>
                </a:lnTo>
                <a:lnTo>
                  <a:pt x="121116" y="15934"/>
                </a:lnTo>
                <a:lnTo>
                  <a:pt x="121264" y="14714"/>
                </a:lnTo>
                <a:lnTo>
                  <a:pt x="121301" y="13901"/>
                </a:lnTo>
                <a:lnTo>
                  <a:pt x="120747" y="13236"/>
                </a:lnTo>
                <a:lnTo>
                  <a:pt x="119823" y="13125"/>
                </a:lnTo>
                <a:lnTo>
                  <a:pt x="119046" y="13679"/>
                </a:lnTo>
                <a:lnTo>
                  <a:pt x="118529" y="14012"/>
                </a:lnTo>
                <a:lnTo>
                  <a:pt x="117900" y="14012"/>
                </a:lnTo>
                <a:lnTo>
                  <a:pt x="116754" y="13716"/>
                </a:lnTo>
                <a:lnTo>
                  <a:pt x="116052" y="12866"/>
                </a:lnTo>
                <a:lnTo>
                  <a:pt x="115645" y="12274"/>
                </a:lnTo>
                <a:lnTo>
                  <a:pt x="115127" y="11683"/>
                </a:lnTo>
                <a:lnTo>
                  <a:pt x="114462" y="11239"/>
                </a:lnTo>
                <a:lnTo>
                  <a:pt x="113722" y="11683"/>
                </a:lnTo>
                <a:lnTo>
                  <a:pt x="113537" y="12089"/>
                </a:lnTo>
                <a:lnTo>
                  <a:pt x="113205" y="12459"/>
                </a:lnTo>
                <a:cubicBezTo>
                  <a:pt x="111703" y="12926"/>
                  <a:pt x="110455" y="13135"/>
                  <a:pt x="109290" y="13135"/>
                </a:cubicBezTo>
                <a:cubicBezTo>
                  <a:pt x="107041" y="13135"/>
                  <a:pt x="105098" y="12358"/>
                  <a:pt x="102224" y="11165"/>
                </a:cubicBezTo>
                <a:cubicBezTo>
                  <a:pt x="101405" y="10818"/>
                  <a:pt x="100444" y="10617"/>
                  <a:pt x="99521" y="10617"/>
                </a:cubicBezTo>
                <a:cubicBezTo>
                  <a:pt x="97988" y="10617"/>
                  <a:pt x="96558" y="11172"/>
                  <a:pt x="96050" y="12533"/>
                </a:cubicBezTo>
                <a:cubicBezTo>
                  <a:pt x="93906" y="11498"/>
                  <a:pt x="91577" y="10795"/>
                  <a:pt x="89211" y="10426"/>
                </a:cubicBezTo>
                <a:cubicBezTo>
                  <a:pt x="89987" y="10426"/>
                  <a:pt x="89396" y="9169"/>
                  <a:pt x="88656" y="9021"/>
                </a:cubicBezTo>
                <a:cubicBezTo>
                  <a:pt x="88405" y="8981"/>
                  <a:pt x="88154" y="8961"/>
                  <a:pt x="87906" y="8961"/>
                </a:cubicBezTo>
                <a:cubicBezTo>
                  <a:pt x="86542" y="8961"/>
                  <a:pt x="85243" y="9553"/>
                  <a:pt x="84368" y="10648"/>
                </a:cubicBezTo>
                <a:cubicBezTo>
                  <a:pt x="84257" y="9982"/>
                  <a:pt x="84442" y="9317"/>
                  <a:pt x="84885" y="8836"/>
                </a:cubicBezTo>
                <a:lnTo>
                  <a:pt x="84885" y="8836"/>
                </a:lnTo>
                <a:cubicBezTo>
                  <a:pt x="81704" y="9938"/>
                  <a:pt x="78377" y="10493"/>
                  <a:pt x="75049" y="10493"/>
                </a:cubicBezTo>
                <a:cubicBezTo>
                  <a:pt x="71454" y="10493"/>
                  <a:pt x="67857" y="9846"/>
                  <a:pt x="64441" y="8540"/>
                </a:cubicBezTo>
                <a:cubicBezTo>
                  <a:pt x="61557" y="7431"/>
                  <a:pt x="57083" y="7579"/>
                  <a:pt x="54976" y="5693"/>
                </a:cubicBezTo>
                <a:lnTo>
                  <a:pt x="53830" y="4695"/>
                </a:lnTo>
                <a:lnTo>
                  <a:pt x="52536" y="5472"/>
                </a:lnTo>
                <a:lnTo>
                  <a:pt x="51907" y="5841"/>
                </a:lnTo>
                <a:lnTo>
                  <a:pt x="51168" y="5915"/>
                </a:lnTo>
                <a:lnTo>
                  <a:pt x="47952" y="5804"/>
                </a:lnTo>
                <a:lnTo>
                  <a:pt x="44661" y="5878"/>
                </a:lnTo>
                <a:lnTo>
                  <a:pt x="42110" y="5730"/>
                </a:lnTo>
                <a:lnTo>
                  <a:pt x="39559" y="5361"/>
                </a:lnTo>
                <a:lnTo>
                  <a:pt x="36676" y="5213"/>
                </a:lnTo>
                <a:lnTo>
                  <a:pt x="33755" y="5287"/>
                </a:lnTo>
                <a:lnTo>
                  <a:pt x="32498" y="5102"/>
                </a:lnTo>
                <a:lnTo>
                  <a:pt x="31906" y="3993"/>
                </a:lnTo>
                <a:lnTo>
                  <a:pt x="31389" y="3069"/>
                </a:lnTo>
                <a:lnTo>
                  <a:pt x="30501" y="2403"/>
                </a:lnTo>
                <a:lnTo>
                  <a:pt x="30132" y="2218"/>
                </a:lnTo>
                <a:lnTo>
                  <a:pt x="29799" y="1959"/>
                </a:lnTo>
                <a:lnTo>
                  <a:pt x="29244" y="1442"/>
                </a:lnTo>
                <a:lnTo>
                  <a:pt x="28468" y="1146"/>
                </a:lnTo>
                <a:lnTo>
                  <a:pt x="27729" y="1516"/>
                </a:lnTo>
                <a:lnTo>
                  <a:pt x="27285" y="2181"/>
                </a:lnTo>
                <a:lnTo>
                  <a:pt x="27137" y="1738"/>
                </a:lnTo>
                <a:lnTo>
                  <a:pt x="27063" y="1405"/>
                </a:lnTo>
                <a:lnTo>
                  <a:pt x="26952" y="481"/>
                </a:lnTo>
                <a:lnTo>
                  <a:pt x="262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9"/>
          <p:cNvSpPr txBox="1"/>
          <p:nvPr/>
        </p:nvSpPr>
        <p:spPr>
          <a:xfrm>
            <a:off x="621123" y="1548300"/>
            <a:ext cx="20775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2300">
                <a:solidFill>
                  <a:srgbClr val="4C2608"/>
                </a:solidFill>
                <a:latin typeface="Bowlby One SC"/>
                <a:ea typeface="Bowlby One SC"/>
                <a:cs typeface="Bowlby One SC"/>
                <a:sym typeface="Bowlby One SC"/>
              </a:rPr>
              <a:t>VENUS</a:t>
            </a:r>
            <a:endParaRPr sz="2300">
              <a:solidFill>
                <a:srgbClr val="4C2608"/>
              </a:solidFill>
              <a:latin typeface="Bowlby One SC"/>
              <a:ea typeface="Bowlby One SC"/>
              <a:cs typeface="Bowlby One SC"/>
              <a:sym typeface="Bowlby One SC"/>
            </a:endParaRPr>
          </a:p>
        </p:txBody>
      </p:sp>
      <p:sp>
        <p:nvSpPr>
          <p:cNvPr id="2048" name="Google Shape;2048;p49"/>
          <p:cNvSpPr txBox="1"/>
          <p:nvPr/>
        </p:nvSpPr>
        <p:spPr>
          <a:xfrm>
            <a:off x="621100" y="1861325"/>
            <a:ext cx="20775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600">
                <a:solidFill>
                  <a:srgbClr val="000000"/>
                </a:solidFill>
                <a:latin typeface="Inter"/>
                <a:ea typeface="Inter"/>
                <a:cs typeface="Inter"/>
                <a:sym typeface="Inter"/>
              </a:rPr>
              <a:t>Venus</a:t>
            </a:r>
            <a:r>
              <a:rPr lang="es" sz="1600">
                <a:latin typeface="Inter"/>
                <a:ea typeface="Inter"/>
                <a:cs typeface="Inter"/>
                <a:sym typeface="Inter"/>
              </a:rPr>
              <a:t> tiene temperaturas altas</a:t>
            </a:r>
            <a:endParaRPr sz="1600">
              <a:solidFill>
                <a:srgbClr val="000000"/>
              </a:solidFill>
              <a:latin typeface="Inter"/>
              <a:ea typeface="Inter"/>
              <a:cs typeface="Inter"/>
              <a:sym typeface="Inter"/>
            </a:endParaRPr>
          </a:p>
        </p:txBody>
      </p:sp>
      <p:sp>
        <p:nvSpPr>
          <p:cNvPr id="2049" name="Google Shape;2049;p49"/>
          <p:cNvSpPr txBox="1"/>
          <p:nvPr/>
        </p:nvSpPr>
        <p:spPr>
          <a:xfrm>
            <a:off x="6445398" y="1548300"/>
            <a:ext cx="20775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2300">
                <a:solidFill>
                  <a:srgbClr val="4C2608"/>
                </a:solidFill>
                <a:latin typeface="Bowlby One SC"/>
                <a:ea typeface="Bowlby One SC"/>
                <a:cs typeface="Bowlby One SC"/>
                <a:sym typeface="Bowlby One SC"/>
              </a:rPr>
              <a:t>MERCURIO</a:t>
            </a:r>
            <a:endParaRPr sz="2300">
              <a:solidFill>
                <a:srgbClr val="4C2608"/>
              </a:solidFill>
              <a:latin typeface="Bowlby One SC"/>
              <a:ea typeface="Bowlby One SC"/>
              <a:cs typeface="Bowlby One SC"/>
              <a:sym typeface="Bowlby One SC"/>
            </a:endParaRPr>
          </a:p>
        </p:txBody>
      </p:sp>
      <p:sp>
        <p:nvSpPr>
          <p:cNvPr id="2050" name="Google Shape;2050;p49"/>
          <p:cNvSpPr txBox="1"/>
          <p:nvPr/>
        </p:nvSpPr>
        <p:spPr>
          <a:xfrm>
            <a:off x="6445375" y="1861325"/>
            <a:ext cx="20775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600">
                <a:solidFill>
                  <a:srgbClr val="000000"/>
                </a:solidFill>
                <a:latin typeface="Inter"/>
                <a:ea typeface="Inter"/>
                <a:cs typeface="Inter"/>
                <a:sym typeface="Inter"/>
              </a:rPr>
              <a:t>Es el planeta más cercano al Sol</a:t>
            </a:r>
            <a:endParaRPr sz="1600">
              <a:solidFill>
                <a:srgbClr val="000000"/>
              </a:solidFill>
              <a:latin typeface="Inter"/>
              <a:ea typeface="Inter"/>
              <a:cs typeface="Inter"/>
              <a:sym typeface="Inter"/>
            </a:endParaRPr>
          </a:p>
        </p:txBody>
      </p:sp>
      <p:sp>
        <p:nvSpPr>
          <p:cNvPr id="2051" name="Google Shape;2051;p49"/>
          <p:cNvSpPr txBox="1"/>
          <p:nvPr/>
        </p:nvSpPr>
        <p:spPr>
          <a:xfrm>
            <a:off x="6445398" y="3382950"/>
            <a:ext cx="20775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2300">
                <a:solidFill>
                  <a:srgbClr val="4C2608"/>
                </a:solidFill>
                <a:latin typeface="Bowlby One SC"/>
                <a:ea typeface="Bowlby One SC"/>
                <a:cs typeface="Bowlby One SC"/>
                <a:sym typeface="Bowlby One SC"/>
              </a:rPr>
              <a:t>JÚPITER</a:t>
            </a:r>
            <a:endParaRPr sz="2300">
              <a:solidFill>
                <a:srgbClr val="4C2608"/>
              </a:solidFill>
              <a:latin typeface="Bowlby One SC"/>
              <a:ea typeface="Bowlby One SC"/>
              <a:cs typeface="Bowlby One SC"/>
              <a:sym typeface="Bowlby One SC"/>
            </a:endParaRPr>
          </a:p>
        </p:txBody>
      </p:sp>
      <p:sp>
        <p:nvSpPr>
          <p:cNvPr id="2052" name="Google Shape;2052;p49"/>
          <p:cNvSpPr txBox="1"/>
          <p:nvPr/>
        </p:nvSpPr>
        <p:spPr>
          <a:xfrm>
            <a:off x="6445375" y="3695975"/>
            <a:ext cx="20775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600">
                <a:solidFill>
                  <a:srgbClr val="000000"/>
                </a:solidFill>
                <a:latin typeface="Inter"/>
                <a:ea typeface="Inter"/>
                <a:cs typeface="Inter"/>
                <a:sym typeface="Inter"/>
              </a:rPr>
              <a:t>Es el planeta más </a:t>
            </a:r>
            <a:r>
              <a:rPr lang="es" sz="1600">
                <a:latin typeface="Inter"/>
                <a:ea typeface="Inter"/>
                <a:cs typeface="Inter"/>
                <a:sym typeface="Inter"/>
              </a:rPr>
              <a:t>grande</a:t>
            </a:r>
            <a:r>
              <a:rPr lang="es" sz="1600">
                <a:solidFill>
                  <a:srgbClr val="000000"/>
                </a:solidFill>
                <a:latin typeface="Inter"/>
                <a:ea typeface="Inter"/>
                <a:cs typeface="Inter"/>
                <a:sym typeface="Inter"/>
              </a:rPr>
              <a:t> de todos</a:t>
            </a:r>
            <a:endParaRPr sz="1600">
              <a:solidFill>
                <a:srgbClr val="000000"/>
              </a:solidFill>
              <a:latin typeface="Inter"/>
              <a:ea typeface="Inter"/>
              <a:cs typeface="Inter"/>
              <a:sym typeface="Inter"/>
            </a:endParaRPr>
          </a:p>
        </p:txBody>
      </p:sp>
      <p:sp>
        <p:nvSpPr>
          <p:cNvPr id="2053" name="Google Shape;2053;p49"/>
          <p:cNvSpPr txBox="1"/>
          <p:nvPr/>
        </p:nvSpPr>
        <p:spPr>
          <a:xfrm>
            <a:off x="615397" y="3382950"/>
            <a:ext cx="20775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2300">
                <a:solidFill>
                  <a:srgbClr val="4C2608"/>
                </a:solidFill>
                <a:latin typeface="Bowlby One SC"/>
                <a:ea typeface="Bowlby One SC"/>
                <a:cs typeface="Bowlby One SC"/>
                <a:sym typeface="Bowlby One SC"/>
              </a:rPr>
              <a:t>MARTE</a:t>
            </a:r>
            <a:endParaRPr sz="2300">
              <a:solidFill>
                <a:srgbClr val="4C2608"/>
              </a:solidFill>
              <a:latin typeface="Bowlby One SC"/>
              <a:ea typeface="Bowlby One SC"/>
              <a:cs typeface="Bowlby One SC"/>
              <a:sym typeface="Bowlby One SC"/>
            </a:endParaRPr>
          </a:p>
        </p:txBody>
      </p:sp>
      <p:sp>
        <p:nvSpPr>
          <p:cNvPr id="2054" name="Google Shape;2054;p49"/>
          <p:cNvSpPr txBox="1"/>
          <p:nvPr/>
        </p:nvSpPr>
        <p:spPr>
          <a:xfrm>
            <a:off x="615374" y="3695975"/>
            <a:ext cx="20775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600">
                <a:solidFill>
                  <a:srgbClr val="000000"/>
                </a:solidFill>
                <a:latin typeface="Inter"/>
                <a:ea typeface="Inter"/>
                <a:cs typeface="Inter"/>
                <a:sym typeface="Inter"/>
              </a:rPr>
              <a:t>A pesar de ser rojo, Marte es muy frío</a:t>
            </a:r>
            <a:endParaRPr sz="1600">
              <a:solidFill>
                <a:srgbClr val="000000"/>
              </a:solidFill>
              <a:latin typeface="Inter"/>
              <a:ea typeface="Inter"/>
              <a:cs typeface="Inter"/>
              <a:sym typeface="Inter"/>
            </a:endParaRPr>
          </a:p>
        </p:txBody>
      </p:sp>
      <p:sp>
        <p:nvSpPr>
          <p:cNvPr id="2055" name="Google Shape;2055;p49"/>
          <p:cNvSpPr/>
          <p:nvPr/>
        </p:nvSpPr>
        <p:spPr>
          <a:xfrm>
            <a:off x="5232750" y="3036800"/>
            <a:ext cx="198900" cy="198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9"/>
          <p:cNvSpPr/>
          <p:nvPr/>
        </p:nvSpPr>
        <p:spPr>
          <a:xfrm>
            <a:off x="4386175" y="3966725"/>
            <a:ext cx="198900" cy="198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9"/>
          <p:cNvSpPr/>
          <p:nvPr/>
        </p:nvSpPr>
        <p:spPr>
          <a:xfrm>
            <a:off x="4232250" y="2837900"/>
            <a:ext cx="198900" cy="198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9"/>
          <p:cNvSpPr/>
          <p:nvPr/>
        </p:nvSpPr>
        <p:spPr>
          <a:xfrm>
            <a:off x="3680725" y="1706400"/>
            <a:ext cx="198900" cy="198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59" name="Google Shape;2059;p49"/>
          <p:cNvCxnSpPr>
            <a:stCxn id="2047" idx="3"/>
            <a:endCxn id="2058" idx="4"/>
          </p:cNvCxnSpPr>
          <p:nvPr/>
        </p:nvCxnSpPr>
        <p:spPr>
          <a:xfrm>
            <a:off x="2698623" y="1726800"/>
            <a:ext cx="1081500" cy="178500"/>
          </a:xfrm>
          <a:prstGeom prst="curvedConnector4">
            <a:avLst>
              <a:gd name="adj1" fmla="val 45405"/>
              <a:gd name="adj2" fmla="val 233403"/>
            </a:avLst>
          </a:prstGeom>
          <a:noFill/>
          <a:ln w="19050" cap="flat" cmpd="sng">
            <a:solidFill>
              <a:schemeClr val="dk1"/>
            </a:solidFill>
            <a:prstDash val="solid"/>
            <a:round/>
            <a:headEnd type="oval" w="med" len="med"/>
            <a:tailEnd type="none" w="med" len="med"/>
          </a:ln>
        </p:spPr>
      </p:cxnSp>
      <p:cxnSp>
        <p:nvCxnSpPr>
          <p:cNvPr id="2060" name="Google Shape;2060;p49"/>
          <p:cNvCxnSpPr>
            <a:stCxn id="2049" idx="1"/>
            <a:endCxn id="2057" idx="0"/>
          </p:cNvCxnSpPr>
          <p:nvPr/>
        </p:nvCxnSpPr>
        <p:spPr>
          <a:xfrm flipH="1">
            <a:off x="4331598" y="1726800"/>
            <a:ext cx="2113800" cy="1111200"/>
          </a:xfrm>
          <a:prstGeom prst="curvedConnector2">
            <a:avLst/>
          </a:prstGeom>
          <a:noFill/>
          <a:ln w="19050" cap="flat" cmpd="sng">
            <a:solidFill>
              <a:schemeClr val="dk1"/>
            </a:solidFill>
            <a:prstDash val="solid"/>
            <a:round/>
            <a:headEnd type="oval" w="med" len="med"/>
            <a:tailEnd type="none" w="med" len="med"/>
          </a:ln>
        </p:spPr>
      </p:cxnSp>
      <p:cxnSp>
        <p:nvCxnSpPr>
          <p:cNvPr id="2061" name="Google Shape;2061;p49"/>
          <p:cNvCxnSpPr>
            <a:stCxn id="2051" idx="1"/>
            <a:endCxn id="2055" idx="4"/>
          </p:cNvCxnSpPr>
          <p:nvPr/>
        </p:nvCxnSpPr>
        <p:spPr>
          <a:xfrm rot="10800000">
            <a:off x="5332098" y="3235650"/>
            <a:ext cx="1113300" cy="325800"/>
          </a:xfrm>
          <a:prstGeom prst="curvedConnector2">
            <a:avLst/>
          </a:prstGeom>
          <a:noFill/>
          <a:ln w="19050" cap="flat" cmpd="sng">
            <a:solidFill>
              <a:schemeClr val="dk1"/>
            </a:solidFill>
            <a:prstDash val="solid"/>
            <a:round/>
            <a:headEnd type="oval" w="med" len="med"/>
            <a:tailEnd type="none" w="med" len="med"/>
          </a:ln>
        </p:spPr>
      </p:cxnSp>
      <p:cxnSp>
        <p:nvCxnSpPr>
          <p:cNvPr id="2062" name="Google Shape;2062;p49"/>
          <p:cNvCxnSpPr>
            <a:stCxn id="2053" idx="3"/>
            <a:endCxn id="2056" idx="0"/>
          </p:cNvCxnSpPr>
          <p:nvPr/>
        </p:nvCxnSpPr>
        <p:spPr>
          <a:xfrm>
            <a:off x="2692897" y="3561450"/>
            <a:ext cx="1792800" cy="405300"/>
          </a:xfrm>
          <a:prstGeom prst="curvedConnector2">
            <a:avLst/>
          </a:prstGeom>
          <a:noFill/>
          <a:ln w="19050" cap="flat" cmpd="sng">
            <a:solidFill>
              <a:schemeClr val="dk1"/>
            </a:solidFill>
            <a:prstDash val="solid"/>
            <a:round/>
            <a:headEnd type="oval" w="med" len="med"/>
            <a:tailEnd type="none" w="med" len="med"/>
          </a:ln>
        </p:spPr>
      </p:cxn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66"/>
        <p:cNvGrpSpPr/>
        <p:nvPr/>
      </p:nvGrpSpPr>
      <p:grpSpPr>
        <a:xfrm>
          <a:off x="0" y="0"/>
          <a:ext cx="0" cy="0"/>
          <a:chOff x="0" y="0"/>
          <a:chExt cx="0" cy="0"/>
        </a:xfrm>
      </p:grpSpPr>
      <p:sp>
        <p:nvSpPr>
          <p:cNvPr id="2067" name="Google Shape;2067;p50"/>
          <p:cNvSpPr txBox="1">
            <a:spLocks noGrp="1"/>
          </p:cNvSpPr>
          <p:nvPr>
            <p:ph type="title"/>
          </p:nvPr>
        </p:nvSpPr>
        <p:spPr>
          <a:xfrm>
            <a:off x="615519" y="2004763"/>
            <a:ext cx="5539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al grano</a:t>
            </a:r>
            <a:endParaRPr/>
          </a:p>
        </p:txBody>
      </p:sp>
      <p:sp>
        <p:nvSpPr>
          <p:cNvPr id="2068" name="Google Shape;2068;p50"/>
          <p:cNvSpPr txBox="1">
            <a:spLocks noGrp="1"/>
          </p:cNvSpPr>
          <p:nvPr>
            <p:ph type="title" idx="2"/>
          </p:nvPr>
        </p:nvSpPr>
        <p:spPr>
          <a:xfrm>
            <a:off x="6141569" y="2176875"/>
            <a:ext cx="2132100" cy="7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03</a:t>
            </a:r>
            <a:endParaRPr/>
          </a:p>
        </p:txBody>
      </p:sp>
      <p:sp>
        <p:nvSpPr>
          <p:cNvPr id="2069" name="Google Shape;2069;p50"/>
          <p:cNvSpPr txBox="1">
            <a:spLocks noGrp="1"/>
          </p:cNvSpPr>
          <p:nvPr>
            <p:ph type="subTitle" idx="1"/>
          </p:nvPr>
        </p:nvSpPr>
        <p:spPr>
          <a:xfrm>
            <a:off x="615519" y="2875313"/>
            <a:ext cx="5539500" cy="263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Describe en qué consiste esta sección si lo necesitas</a:t>
            </a:r>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73"/>
        <p:cNvGrpSpPr/>
        <p:nvPr/>
      </p:nvGrpSpPr>
      <p:grpSpPr>
        <a:xfrm>
          <a:off x="0" y="0"/>
          <a:ext cx="0" cy="0"/>
          <a:chOff x="0" y="0"/>
          <a:chExt cx="0" cy="0"/>
        </a:xfrm>
      </p:grpSpPr>
      <p:sp>
        <p:nvSpPr>
          <p:cNvPr id="2074" name="Google Shape;2074;p51"/>
          <p:cNvSpPr/>
          <p:nvPr/>
        </p:nvSpPr>
        <p:spPr>
          <a:xfrm rot="-442153">
            <a:off x="1482986" y="1301935"/>
            <a:ext cx="1069878" cy="63233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1"/>
          <p:cNvSpPr/>
          <p:nvPr/>
        </p:nvSpPr>
        <p:spPr>
          <a:xfrm rot="-442153">
            <a:off x="1482986" y="2085501"/>
            <a:ext cx="1069878" cy="63233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1"/>
          <p:cNvSpPr/>
          <p:nvPr/>
        </p:nvSpPr>
        <p:spPr>
          <a:xfrm rot="-442153">
            <a:off x="1482986" y="2869068"/>
            <a:ext cx="1069878" cy="63233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1"/>
          <p:cNvSpPr/>
          <p:nvPr/>
        </p:nvSpPr>
        <p:spPr>
          <a:xfrm rot="-442153">
            <a:off x="1482986" y="3658957"/>
            <a:ext cx="1069878" cy="63233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1"/>
          <p:cNvSpPr txBox="1">
            <a:spLocks noGrp="1"/>
          </p:cNvSpPr>
          <p:nvPr>
            <p:ph type="title"/>
          </p:nvPr>
        </p:nvSpPr>
        <p:spPr>
          <a:xfrm>
            <a:off x="621100" y="445025"/>
            <a:ext cx="3549900" cy="61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NOTICIAS</a:t>
            </a:r>
            <a:endParaRPr/>
          </a:p>
        </p:txBody>
      </p:sp>
      <p:sp>
        <p:nvSpPr>
          <p:cNvPr id="2079" name="Google Shape;2079;p51"/>
          <p:cNvSpPr txBox="1">
            <a:spLocks noGrp="1"/>
          </p:cNvSpPr>
          <p:nvPr>
            <p:ph type="subTitle" idx="1"/>
          </p:nvPr>
        </p:nvSpPr>
        <p:spPr>
          <a:xfrm>
            <a:off x="2519169" y="1439600"/>
            <a:ext cx="22383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VENUS</a:t>
            </a:r>
            <a:endParaRPr/>
          </a:p>
        </p:txBody>
      </p:sp>
      <p:sp>
        <p:nvSpPr>
          <p:cNvPr id="2080" name="Google Shape;2080;p51"/>
          <p:cNvSpPr txBox="1">
            <a:spLocks noGrp="1"/>
          </p:cNvSpPr>
          <p:nvPr>
            <p:ph type="subTitle" idx="2"/>
          </p:nvPr>
        </p:nvSpPr>
        <p:spPr>
          <a:xfrm>
            <a:off x="4757478" y="1331750"/>
            <a:ext cx="22383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Venus tiene una atmósfera tóxica</a:t>
            </a:r>
            <a:endParaRPr/>
          </a:p>
        </p:txBody>
      </p:sp>
      <p:sp>
        <p:nvSpPr>
          <p:cNvPr id="2081" name="Google Shape;2081;p51"/>
          <p:cNvSpPr txBox="1">
            <a:spLocks noGrp="1"/>
          </p:cNvSpPr>
          <p:nvPr>
            <p:ph type="subTitle" idx="3"/>
          </p:nvPr>
        </p:nvSpPr>
        <p:spPr>
          <a:xfrm>
            <a:off x="2519169" y="2223167"/>
            <a:ext cx="22383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MERCURIO</a:t>
            </a:r>
            <a:endParaRPr/>
          </a:p>
        </p:txBody>
      </p:sp>
      <p:sp>
        <p:nvSpPr>
          <p:cNvPr id="2082" name="Google Shape;2082;p51"/>
          <p:cNvSpPr txBox="1">
            <a:spLocks noGrp="1"/>
          </p:cNvSpPr>
          <p:nvPr>
            <p:ph type="subTitle" idx="4"/>
          </p:nvPr>
        </p:nvSpPr>
        <p:spPr>
          <a:xfrm>
            <a:off x="4757478" y="2115317"/>
            <a:ext cx="22383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Es el planeta más cercano al Sol</a:t>
            </a:r>
            <a:endParaRPr/>
          </a:p>
        </p:txBody>
      </p:sp>
      <p:sp>
        <p:nvSpPr>
          <p:cNvPr id="2083" name="Google Shape;2083;p51"/>
          <p:cNvSpPr txBox="1">
            <a:spLocks noGrp="1"/>
          </p:cNvSpPr>
          <p:nvPr>
            <p:ph type="subTitle" idx="5"/>
          </p:nvPr>
        </p:nvSpPr>
        <p:spPr>
          <a:xfrm>
            <a:off x="2519169" y="3796623"/>
            <a:ext cx="22383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JÚPITER</a:t>
            </a:r>
            <a:endParaRPr/>
          </a:p>
        </p:txBody>
      </p:sp>
      <p:sp>
        <p:nvSpPr>
          <p:cNvPr id="2084" name="Google Shape;2084;p51"/>
          <p:cNvSpPr txBox="1">
            <a:spLocks noGrp="1"/>
          </p:cNvSpPr>
          <p:nvPr>
            <p:ph type="subTitle" idx="6"/>
          </p:nvPr>
        </p:nvSpPr>
        <p:spPr>
          <a:xfrm>
            <a:off x="4757478" y="3688773"/>
            <a:ext cx="22383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Júpiter es el planeta más grande de todos</a:t>
            </a:r>
            <a:endParaRPr/>
          </a:p>
        </p:txBody>
      </p:sp>
      <p:sp>
        <p:nvSpPr>
          <p:cNvPr id="2085" name="Google Shape;2085;p51"/>
          <p:cNvSpPr txBox="1">
            <a:spLocks noGrp="1"/>
          </p:cNvSpPr>
          <p:nvPr>
            <p:ph type="subTitle" idx="7"/>
          </p:nvPr>
        </p:nvSpPr>
        <p:spPr>
          <a:xfrm>
            <a:off x="2519175" y="3006734"/>
            <a:ext cx="22383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NEPTUNO</a:t>
            </a:r>
            <a:endParaRPr/>
          </a:p>
        </p:txBody>
      </p:sp>
      <p:sp>
        <p:nvSpPr>
          <p:cNvPr id="2086" name="Google Shape;2086;p51"/>
          <p:cNvSpPr txBox="1">
            <a:spLocks noGrp="1"/>
          </p:cNvSpPr>
          <p:nvPr>
            <p:ph type="subTitle" idx="8"/>
          </p:nvPr>
        </p:nvSpPr>
        <p:spPr>
          <a:xfrm>
            <a:off x="4757478" y="2898884"/>
            <a:ext cx="22383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Es el planeta más alejado del Sol</a:t>
            </a:r>
            <a:endParaRPr/>
          </a:p>
        </p:txBody>
      </p:sp>
      <p:grpSp>
        <p:nvGrpSpPr>
          <p:cNvPr id="2087" name="Google Shape;2087;p51"/>
          <p:cNvGrpSpPr/>
          <p:nvPr/>
        </p:nvGrpSpPr>
        <p:grpSpPr>
          <a:xfrm>
            <a:off x="1846238" y="2233663"/>
            <a:ext cx="238800" cy="336000"/>
            <a:chOff x="4010225" y="1256175"/>
            <a:chExt cx="238800" cy="336000"/>
          </a:xfrm>
        </p:grpSpPr>
        <p:sp>
          <p:nvSpPr>
            <p:cNvPr id="2088" name="Google Shape;2088;p51"/>
            <p:cNvSpPr/>
            <p:nvPr/>
          </p:nvSpPr>
          <p:spPr>
            <a:xfrm>
              <a:off x="4010225" y="1308675"/>
              <a:ext cx="238800" cy="87100"/>
            </a:xfrm>
            <a:custGeom>
              <a:avLst/>
              <a:gdLst/>
              <a:ahLst/>
              <a:cxnLst/>
              <a:rect l="l" t="t" r="r" b="b"/>
              <a:pathLst>
                <a:path w="9552" h="3484" extrusionOk="0">
                  <a:moveTo>
                    <a:pt x="6255" y="0"/>
                  </a:moveTo>
                  <a:cubicBezTo>
                    <a:pt x="4553" y="0"/>
                    <a:pt x="2333" y="1197"/>
                    <a:pt x="1575" y="1635"/>
                  </a:cubicBezTo>
                  <a:lnTo>
                    <a:pt x="844" y="904"/>
                  </a:lnTo>
                  <a:cubicBezTo>
                    <a:pt x="758" y="818"/>
                    <a:pt x="661" y="782"/>
                    <a:pt x="569" y="782"/>
                  </a:cubicBezTo>
                  <a:cubicBezTo>
                    <a:pt x="263" y="782"/>
                    <a:pt x="0" y="1177"/>
                    <a:pt x="286" y="1463"/>
                  </a:cubicBezTo>
                  <a:lnTo>
                    <a:pt x="951" y="2127"/>
                  </a:lnTo>
                  <a:lnTo>
                    <a:pt x="286" y="2792"/>
                  </a:lnTo>
                  <a:cubicBezTo>
                    <a:pt x="126" y="2938"/>
                    <a:pt x="126" y="3191"/>
                    <a:pt x="286" y="3350"/>
                  </a:cubicBezTo>
                  <a:lnTo>
                    <a:pt x="273" y="3363"/>
                  </a:lnTo>
                  <a:cubicBezTo>
                    <a:pt x="352" y="3443"/>
                    <a:pt x="455" y="3483"/>
                    <a:pt x="557" y="3483"/>
                  </a:cubicBezTo>
                  <a:cubicBezTo>
                    <a:pt x="658" y="3483"/>
                    <a:pt x="758" y="3443"/>
                    <a:pt x="831" y="3363"/>
                  </a:cubicBezTo>
                  <a:lnTo>
                    <a:pt x="1668" y="2539"/>
                  </a:lnTo>
                  <a:cubicBezTo>
                    <a:pt x="2307" y="2566"/>
                    <a:pt x="4593" y="2686"/>
                    <a:pt x="6255" y="2686"/>
                  </a:cubicBezTo>
                  <a:cubicBezTo>
                    <a:pt x="8328" y="2686"/>
                    <a:pt x="9299" y="1954"/>
                    <a:pt x="9352" y="1915"/>
                  </a:cubicBezTo>
                  <a:cubicBezTo>
                    <a:pt x="9511" y="1782"/>
                    <a:pt x="9551" y="1542"/>
                    <a:pt x="9418" y="1370"/>
                  </a:cubicBezTo>
                  <a:cubicBezTo>
                    <a:pt x="9378" y="1316"/>
                    <a:pt x="8395" y="0"/>
                    <a:pt x="62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1"/>
            <p:cNvSpPr/>
            <p:nvPr/>
          </p:nvSpPr>
          <p:spPr>
            <a:xfrm>
              <a:off x="4010350" y="1397075"/>
              <a:ext cx="238675" cy="86900"/>
            </a:xfrm>
            <a:custGeom>
              <a:avLst/>
              <a:gdLst/>
              <a:ahLst/>
              <a:cxnLst/>
              <a:rect l="l" t="t" r="r" b="b"/>
              <a:pathLst>
                <a:path w="9547" h="3476" extrusionOk="0">
                  <a:moveTo>
                    <a:pt x="6250" y="0"/>
                  </a:moveTo>
                  <a:lnTo>
                    <a:pt x="6250" y="14"/>
                  </a:lnTo>
                  <a:cubicBezTo>
                    <a:pt x="4548" y="14"/>
                    <a:pt x="2328" y="1210"/>
                    <a:pt x="1557" y="1649"/>
                  </a:cubicBezTo>
                  <a:lnTo>
                    <a:pt x="826" y="918"/>
                  </a:lnTo>
                  <a:cubicBezTo>
                    <a:pt x="741" y="839"/>
                    <a:pt x="648" y="806"/>
                    <a:pt x="559" y="806"/>
                  </a:cubicBezTo>
                  <a:cubicBezTo>
                    <a:pt x="257" y="806"/>
                    <a:pt x="1" y="1188"/>
                    <a:pt x="268" y="1476"/>
                  </a:cubicBezTo>
                  <a:lnTo>
                    <a:pt x="932" y="2140"/>
                  </a:lnTo>
                  <a:lnTo>
                    <a:pt x="268" y="2805"/>
                  </a:lnTo>
                  <a:cubicBezTo>
                    <a:pt x="1" y="3093"/>
                    <a:pt x="257" y="3475"/>
                    <a:pt x="559" y="3475"/>
                  </a:cubicBezTo>
                  <a:cubicBezTo>
                    <a:pt x="648" y="3475"/>
                    <a:pt x="741" y="3442"/>
                    <a:pt x="826" y="3363"/>
                  </a:cubicBezTo>
                  <a:lnTo>
                    <a:pt x="1663" y="2526"/>
                  </a:lnTo>
                  <a:cubicBezTo>
                    <a:pt x="2302" y="2566"/>
                    <a:pt x="4588" y="2686"/>
                    <a:pt x="6250" y="2686"/>
                  </a:cubicBezTo>
                  <a:cubicBezTo>
                    <a:pt x="8323" y="2686"/>
                    <a:pt x="9294" y="1941"/>
                    <a:pt x="9347" y="1915"/>
                  </a:cubicBezTo>
                  <a:cubicBezTo>
                    <a:pt x="9506" y="1782"/>
                    <a:pt x="9546" y="1542"/>
                    <a:pt x="9413" y="1369"/>
                  </a:cubicBezTo>
                  <a:cubicBezTo>
                    <a:pt x="9373" y="1316"/>
                    <a:pt x="8390" y="0"/>
                    <a:pt x="62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1"/>
            <p:cNvSpPr/>
            <p:nvPr/>
          </p:nvSpPr>
          <p:spPr>
            <a:xfrm>
              <a:off x="4119725" y="1256175"/>
              <a:ext cx="53525" cy="40900"/>
            </a:xfrm>
            <a:custGeom>
              <a:avLst/>
              <a:gdLst/>
              <a:ahLst/>
              <a:cxnLst/>
              <a:rect l="l" t="t" r="r" b="b"/>
              <a:pathLst>
                <a:path w="2141" h="1636" extrusionOk="0">
                  <a:moveTo>
                    <a:pt x="2136" y="1316"/>
                  </a:moveTo>
                  <a:cubicBezTo>
                    <a:pt x="2137" y="1320"/>
                    <a:pt x="2139" y="1325"/>
                    <a:pt x="2140" y="1329"/>
                  </a:cubicBezTo>
                  <a:lnTo>
                    <a:pt x="2140" y="1316"/>
                  </a:lnTo>
                  <a:close/>
                  <a:moveTo>
                    <a:pt x="1109" y="0"/>
                  </a:moveTo>
                  <a:cubicBezTo>
                    <a:pt x="1007" y="0"/>
                    <a:pt x="904" y="40"/>
                    <a:pt x="824" y="120"/>
                  </a:cubicBezTo>
                  <a:cubicBezTo>
                    <a:pt x="412" y="532"/>
                    <a:pt x="120" y="1063"/>
                    <a:pt x="0" y="1635"/>
                  </a:cubicBezTo>
                  <a:cubicBezTo>
                    <a:pt x="598" y="1436"/>
                    <a:pt x="1237" y="1329"/>
                    <a:pt x="1875" y="1316"/>
                  </a:cubicBezTo>
                  <a:lnTo>
                    <a:pt x="2136" y="1316"/>
                  </a:lnTo>
                  <a:cubicBezTo>
                    <a:pt x="1976" y="869"/>
                    <a:pt x="1725" y="449"/>
                    <a:pt x="1383" y="120"/>
                  </a:cubicBezTo>
                  <a:cubicBezTo>
                    <a:pt x="1310" y="40"/>
                    <a:pt x="1210" y="0"/>
                    <a:pt x="1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4117725" y="1571550"/>
              <a:ext cx="59175" cy="20625"/>
            </a:xfrm>
            <a:custGeom>
              <a:avLst/>
              <a:gdLst/>
              <a:ahLst/>
              <a:cxnLst/>
              <a:rect l="l" t="t" r="r" b="b"/>
              <a:pathLst>
                <a:path w="2367" h="825" extrusionOk="0">
                  <a:moveTo>
                    <a:pt x="0" y="0"/>
                  </a:moveTo>
                  <a:lnTo>
                    <a:pt x="0" y="439"/>
                  </a:lnTo>
                  <a:cubicBezTo>
                    <a:pt x="0" y="652"/>
                    <a:pt x="173" y="824"/>
                    <a:pt x="399" y="824"/>
                  </a:cubicBezTo>
                  <a:lnTo>
                    <a:pt x="1981" y="824"/>
                  </a:lnTo>
                  <a:cubicBezTo>
                    <a:pt x="2194" y="824"/>
                    <a:pt x="2367" y="652"/>
                    <a:pt x="2367" y="439"/>
                  </a:cubicBezTo>
                  <a:lnTo>
                    <a:pt x="2367" y="27"/>
                  </a:lnTo>
                  <a:cubicBezTo>
                    <a:pt x="2234" y="27"/>
                    <a:pt x="2101" y="40"/>
                    <a:pt x="1955" y="40"/>
                  </a:cubicBezTo>
                  <a:cubicBezTo>
                    <a:pt x="1343" y="40"/>
                    <a:pt x="665" y="1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4010350" y="1485125"/>
              <a:ext cx="238675" cy="87100"/>
            </a:xfrm>
            <a:custGeom>
              <a:avLst/>
              <a:gdLst/>
              <a:ahLst/>
              <a:cxnLst/>
              <a:rect l="l" t="t" r="r" b="b"/>
              <a:pathLst>
                <a:path w="9547" h="3484" extrusionOk="0">
                  <a:moveTo>
                    <a:pt x="6250" y="1"/>
                  </a:moveTo>
                  <a:lnTo>
                    <a:pt x="6250" y="14"/>
                  </a:lnTo>
                  <a:cubicBezTo>
                    <a:pt x="4548" y="14"/>
                    <a:pt x="2328" y="1211"/>
                    <a:pt x="1557" y="1649"/>
                  </a:cubicBezTo>
                  <a:lnTo>
                    <a:pt x="826" y="918"/>
                  </a:lnTo>
                  <a:cubicBezTo>
                    <a:pt x="741" y="840"/>
                    <a:pt x="648" y="806"/>
                    <a:pt x="559" y="806"/>
                  </a:cubicBezTo>
                  <a:cubicBezTo>
                    <a:pt x="257" y="806"/>
                    <a:pt x="1" y="1189"/>
                    <a:pt x="268" y="1477"/>
                  </a:cubicBezTo>
                  <a:lnTo>
                    <a:pt x="932" y="2141"/>
                  </a:lnTo>
                  <a:lnTo>
                    <a:pt x="268" y="2806"/>
                  </a:lnTo>
                  <a:cubicBezTo>
                    <a:pt x="28" y="3058"/>
                    <a:pt x="201" y="3484"/>
                    <a:pt x="547" y="3484"/>
                  </a:cubicBezTo>
                  <a:cubicBezTo>
                    <a:pt x="653" y="3484"/>
                    <a:pt x="760" y="3444"/>
                    <a:pt x="826" y="3364"/>
                  </a:cubicBezTo>
                  <a:lnTo>
                    <a:pt x="1663" y="2540"/>
                  </a:lnTo>
                  <a:cubicBezTo>
                    <a:pt x="2302" y="2567"/>
                    <a:pt x="4588" y="2686"/>
                    <a:pt x="6250" y="2686"/>
                  </a:cubicBezTo>
                  <a:cubicBezTo>
                    <a:pt x="8323" y="2686"/>
                    <a:pt x="9294" y="1955"/>
                    <a:pt x="9347" y="1915"/>
                  </a:cubicBezTo>
                  <a:cubicBezTo>
                    <a:pt x="9506" y="1782"/>
                    <a:pt x="9546" y="1543"/>
                    <a:pt x="9413" y="1370"/>
                  </a:cubicBezTo>
                  <a:cubicBezTo>
                    <a:pt x="9373" y="1317"/>
                    <a:pt x="8390" y="1"/>
                    <a:pt x="62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2093;p51"/>
          <p:cNvGrpSpPr/>
          <p:nvPr/>
        </p:nvGrpSpPr>
        <p:grpSpPr>
          <a:xfrm>
            <a:off x="1849750" y="3800788"/>
            <a:ext cx="336325" cy="336075"/>
            <a:chOff x="2540500" y="2685225"/>
            <a:chExt cx="336325" cy="336075"/>
          </a:xfrm>
        </p:grpSpPr>
        <p:sp>
          <p:nvSpPr>
            <p:cNvPr id="2094" name="Google Shape;2094;p51"/>
            <p:cNvSpPr/>
            <p:nvPr/>
          </p:nvSpPr>
          <p:spPr>
            <a:xfrm>
              <a:off x="2695025" y="2942075"/>
              <a:ext cx="23275" cy="19950"/>
            </a:xfrm>
            <a:custGeom>
              <a:avLst/>
              <a:gdLst/>
              <a:ahLst/>
              <a:cxnLst/>
              <a:rect l="l" t="t" r="r" b="b"/>
              <a:pathLst>
                <a:path w="931" h="798" extrusionOk="0">
                  <a:moveTo>
                    <a:pt x="532" y="0"/>
                  </a:moveTo>
                  <a:cubicBezTo>
                    <a:pt x="187" y="0"/>
                    <a:pt x="0" y="439"/>
                    <a:pt x="253" y="678"/>
                  </a:cubicBezTo>
                  <a:cubicBezTo>
                    <a:pt x="336" y="761"/>
                    <a:pt x="437" y="798"/>
                    <a:pt x="535" y="798"/>
                  </a:cubicBezTo>
                  <a:cubicBezTo>
                    <a:pt x="738" y="798"/>
                    <a:pt x="931" y="640"/>
                    <a:pt x="931" y="399"/>
                  </a:cubicBezTo>
                  <a:cubicBezTo>
                    <a:pt x="931" y="186"/>
                    <a:pt x="758" y="0"/>
                    <a:pt x="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2635875" y="2862975"/>
              <a:ext cx="23275" cy="19950"/>
            </a:xfrm>
            <a:custGeom>
              <a:avLst/>
              <a:gdLst/>
              <a:ahLst/>
              <a:cxnLst/>
              <a:rect l="l" t="t" r="r" b="b"/>
              <a:pathLst>
                <a:path w="931" h="798" extrusionOk="0">
                  <a:moveTo>
                    <a:pt x="532" y="0"/>
                  </a:moveTo>
                  <a:cubicBezTo>
                    <a:pt x="173" y="0"/>
                    <a:pt x="0" y="426"/>
                    <a:pt x="253" y="678"/>
                  </a:cubicBezTo>
                  <a:cubicBezTo>
                    <a:pt x="335" y="761"/>
                    <a:pt x="436" y="798"/>
                    <a:pt x="535" y="798"/>
                  </a:cubicBezTo>
                  <a:cubicBezTo>
                    <a:pt x="738" y="798"/>
                    <a:pt x="931" y="641"/>
                    <a:pt x="931" y="399"/>
                  </a:cubicBezTo>
                  <a:cubicBezTo>
                    <a:pt x="931" y="186"/>
                    <a:pt x="758" y="0"/>
                    <a:pt x="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2695025" y="2744325"/>
              <a:ext cx="23275" cy="19975"/>
            </a:xfrm>
            <a:custGeom>
              <a:avLst/>
              <a:gdLst/>
              <a:ahLst/>
              <a:cxnLst/>
              <a:rect l="l" t="t" r="r" b="b"/>
              <a:pathLst>
                <a:path w="931" h="799" extrusionOk="0">
                  <a:moveTo>
                    <a:pt x="532" y="1"/>
                  </a:moveTo>
                  <a:cubicBezTo>
                    <a:pt x="187" y="1"/>
                    <a:pt x="0" y="439"/>
                    <a:pt x="253" y="679"/>
                  </a:cubicBezTo>
                  <a:cubicBezTo>
                    <a:pt x="336" y="761"/>
                    <a:pt x="437" y="798"/>
                    <a:pt x="535" y="798"/>
                  </a:cubicBezTo>
                  <a:cubicBezTo>
                    <a:pt x="738" y="798"/>
                    <a:pt x="931" y="641"/>
                    <a:pt x="931" y="399"/>
                  </a:cubicBezTo>
                  <a:cubicBezTo>
                    <a:pt x="931" y="187"/>
                    <a:pt x="758" y="1"/>
                    <a:pt x="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2774450" y="2783875"/>
              <a:ext cx="22950" cy="19975"/>
            </a:xfrm>
            <a:custGeom>
              <a:avLst/>
              <a:gdLst/>
              <a:ahLst/>
              <a:cxnLst/>
              <a:rect l="l" t="t" r="r" b="b"/>
              <a:pathLst>
                <a:path w="918" h="799" extrusionOk="0">
                  <a:moveTo>
                    <a:pt x="532" y="1"/>
                  </a:moveTo>
                  <a:cubicBezTo>
                    <a:pt x="173" y="1"/>
                    <a:pt x="0" y="439"/>
                    <a:pt x="240" y="679"/>
                  </a:cubicBezTo>
                  <a:cubicBezTo>
                    <a:pt x="322" y="761"/>
                    <a:pt x="423" y="798"/>
                    <a:pt x="522" y="798"/>
                  </a:cubicBezTo>
                  <a:cubicBezTo>
                    <a:pt x="725" y="798"/>
                    <a:pt x="918" y="641"/>
                    <a:pt x="918" y="399"/>
                  </a:cubicBezTo>
                  <a:cubicBezTo>
                    <a:pt x="918" y="187"/>
                    <a:pt x="745" y="1"/>
                    <a:pt x="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2615925" y="2783875"/>
              <a:ext cx="23300" cy="19975"/>
            </a:xfrm>
            <a:custGeom>
              <a:avLst/>
              <a:gdLst/>
              <a:ahLst/>
              <a:cxnLst/>
              <a:rect l="l" t="t" r="r" b="b"/>
              <a:pathLst>
                <a:path w="932" h="799" extrusionOk="0">
                  <a:moveTo>
                    <a:pt x="532" y="1"/>
                  </a:moveTo>
                  <a:cubicBezTo>
                    <a:pt x="187" y="1"/>
                    <a:pt x="1" y="439"/>
                    <a:pt x="253" y="679"/>
                  </a:cubicBezTo>
                  <a:cubicBezTo>
                    <a:pt x="336" y="761"/>
                    <a:pt x="437" y="798"/>
                    <a:pt x="535" y="798"/>
                  </a:cubicBezTo>
                  <a:cubicBezTo>
                    <a:pt x="738" y="798"/>
                    <a:pt x="931" y="641"/>
                    <a:pt x="931" y="399"/>
                  </a:cubicBezTo>
                  <a:cubicBezTo>
                    <a:pt x="931" y="187"/>
                    <a:pt x="758" y="1"/>
                    <a:pt x="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2540500" y="2685225"/>
              <a:ext cx="336325" cy="336075"/>
            </a:xfrm>
            <a:custGeom>
              <a:avLst/>
              <a:gdLst/>
              <a:ahLst/>
              <a:cxnLst/>
              <a:rect l="l" t="t" r="r" b="b"/>
              <a:pathLst>
                <a:path w="13453" h="13443" extrusionOk="0">
                  <a:moveTo>
                    <a:pt x="8873" y="1727"/>
                  </a:moveTo>
                  <a:cubicBezTo>
                    <a:pt x="8969" y="1727"/>
                    <a:pt x="9068" y="1764"/>
                    <a:pt x="9146" y="1846"/>
                  </a:cubicBezTo>
                  <a:cubicBezTo>
                    <a:pt x="9398" y="2099"/>
                    <a:pt x="9226" y="2524"/>
                    <a:pt x="8867" y="2524"/>
                  </a:cubicBezTo>
                  <a:cubicBezTo>
                    <a:pt x="8654" y="2511"/>
                    <a:pt x="8481" y="2338"/>
                    <a:pt x="8481" y="2125"/>
                  </a:cubicBezTo>
                  <a:cubicBezTo>
                    <a:pt x="8481" y="1884"/>
                    <a:pt x="8674" y="1727"/>
                    <a:pt x="8873" y="1727"/>
                  </a:cubicBezTo>
                  <a:close/>
                  <a:moveTo>
                    <a:pt x="6715" y="1579"/>
                  </a:moveTo>
                  <a:cubicBezTo>
                    <a:pt x="7324" y="1579"/>
                    <a:pt x="7910" y="2052"/>
                    <a:pt x="7910" y="2763"/>
                  </a:cubicBezTo>
                  <a:cubicBezTo>
                    <a:pt x="7910" y="3415"/>
                    <a:pt x="7378" y="3947"/>
                    <a:pt x="6726" y="3947"/>
                  </a:cubicBezTo>
                  <a:cubicBezTo>
                    <a:pt x="5663" y="3947"/>
                    <a:pt x="5145" y="2670"/>
                    <a:pt x="5889" y="1926"/>
                  </a:cubicBezTo>
                  <a:cubicBezTo>
                    <a:pt x="6129" y="1686"/>
                    <a:pt x="6425" y="1579"/>
                    <a:pt x="6715" y="1579"/>
                  </a:cubicBezTo>
                  <a:close/>
                  <a:moveTo>
                    <a:pt x="6727" y="4744"/>
                  </a:moveTo>
                  <a:cubicBezTo>
                    <a:pt x="6823" y="4744"/>
                    <a:pt x="6923" y="4781"/>
                    <a:pt x="7006" y="4864"/>
                  </a:cubicBezTo>
                  <a:cubicBezTo>
                    <a:pt x="7258" y="5103"/>
                    <a:pt x="7085" y="5528"/>
                    <a:pt x="6726" y="5528"/>
                  </a:cubicBezTo>
                  <a:cubicBezTo>
                    <a:pt x="6514" y="5528"/>
                    <a:pt x="6341" y="5356"/>
                    <a:pt x="6341" y="5143"/>
                  </a:cubicBezTo>
                  <a:cubicBezTo>
                    <a:pt x="6341" y="4901"/>
                    <a:pt x="6528" y="4744"/>
                    <a:pt x="6727" y="4744"/>
                  </a:cubicBezTo>
                  <a:close/>
                  <a:moveTo>
                    <a:pt x="9878" y="3160"/>
                  </a:moveTo>
                  <a:cubicBezTo>
                    <a:pt x="10488" y="3160"/>
                    <a:pt x="11073" y="3634"/>
                    <a:pt x="11073" y="4345"/>
                  </a:cubicBezTo>
                  <a:cubicBezTo>
                    <a:pt x="11073" y="4997"/>
                    <a:pt x="10542" y="5528"/>
                    <a:pt x="9890" y="5528"/>
                  </a:cubicBezTo>
                  <a:cubicBezTo>
                    <a:pt x="8840" y="5528"/>
                    <a:pt x="8308" y="4252"/>
                    <a:pt x="9053" y="3508"/>
                  </a:cubicBezTo>
                  <a:cubicBezTo>
                    <a:pt x="9293" y="3268"/>
                    <a:pt x="9588" y="3160"/>
                    <a:pt x="9878" y="3160"/>
                  </a:cubicBezTo>
                  <a:close/>
                  <a:moveTo>
                    <a:pt x="3562" y="3165"/>
                  </a:moveTo>
                  <a:cubicBezTo>
                    <a:pt x="3855" y="3165"/>
                    <a:pt x="4154" y="3275"/>
                    <a:pt x="4400" y="3521"/>
                  </a:cubicBezTo>
                  <a:cubicBezTo>
                    <a:pt x="5145" y="4266"/>
                    <a:pt x="4613" y="5542"/>
                    <a:pt x="3563" y="5542"/>
                  </a:cubicBezTo>
                  <a:cubicBezTo>
                    <a:pt x="2898" y="5542"/>
                    <a:pt x="2380" y="5010"/>
                    <a:pt x="2380" y="4359"/>
                  </a:cubicBezTo>
                  <a:cubicBezTo>
                    <a:pt x="2380" y="3641"/>
                    <a:pt x="2955" y="3165"/>
                    <a:pt x="3562" y="3165"/>
                  </a:cubicBezTo>
                  <a:close/>
                  <a:moveTo>
                    <a:pt x="1969" y="6335"/>
                  </a:moveTo>
                  <a:cubicBezTo>
                    <a:pt x="2170" y="6335"/>
                    <a:pt x="2366" y="6490"/>
                    <a:pt x="2366" y="6725"/>
                  </a:cubicBezTo>
                  <a:cubicBezTo>
                    <a:pt x="2366" y="6938"/>
                    <a:pt x="2193" y="7110"/>
                    <a:pt x="1981" y="7124"/>
                  </a:cubicBezTo>
                  <a:cubicBezTo>
                    <a:pt x="1622" y="7124"/>
                    <a:pt x="1449" y="6698"/>
                    <a:pt x="1702" y="6446"/>
                  </a:cubicBezTo>
                  <a:cubicBezTo>
                    <a:pt x="1778" y="6369"/>
                    <a:pt x="1874" y="6335"/>
                    <a:pt x="1969" y="6335"/>
                  </a:cubicBezTo>
                  <a:close/>
                  <a:moveTo>
                    <a:pt x="4355" y="6329"/>
                  </a:moveTo>
                  <a:cubicBezTo>
                    <a:pt x="4962" y="6329"/>
                    <a:pt x="5543" y="6804"/>
                    <a:pt x="5543" y="7522"/>
                  </a:cubicBezTo>
                  <a:cubicBezTo>
                    <a:pt x="5543" y="8174"/>
                    <a:pt x="5012" y="8706"/>
                    <a:pt x="4360" y="8706"/>
                  </a:cubicBezTo>
                  <a:cubicBezTo>
                    <a:pt x="3297" y="8706"/>
                    <a:pt x="2765" y="7429"/>
                    <a:pt x="3523" y="6685"/>
                  </a:cubicBezTo>
                  <a:cubicBezTo>
                    <a:pt x="3765" y="6439"/>
                    <a:pt x="4062" y="6329"/>
                    <a:pt x="4355" y="6329"/>
                  </a:cubicBezTo>
                  <a:close/>
                  <a:moveTo>
                    <a:pt x="3533" y="9498"/>
                  </a:moveTo>
                  <a:cubicBezTo>
                    <a:pt x="3738" y="9498"/>
                    <a:pt x="3935" y="9654"/>
                    <a:pt x="3935" y="9889"/>
                  </a:cubicBezTo>
                  <a:cubicBezTo>
                    <a:pt x="3922" y="10101"/>
                    <a:pt x="3749" y="10274"/>
                    <a:pt x="3536" y="10287"/>
                  </a:cubicBezTo>
                  <a:cubicBezTo>
                    <a:pt x="3190" y="10287"/>
                    <a:pt x="3004" y="9862"/>
                    <a:pt x="3257" y="9609"/>
                  </a:cubicBezTo>
                  <a:cubicBezTo>
                    <a:pt x="3338" y="9533"/>
                    <a:pt x="3436" y="9498"/>
                    <a:pt x="3533" y="9498"/>
                  </a:cubicBezTo>
                  <a:close/>
                  <a:moveTo>
                    <a:pt x="9106" y="10474"/>
                  </a:moveTo>
                  <a:cubicBezTo>
                    <a:pt x="9452" y="10474"/>
                    <a:pt x="9624" y="10899"/>
                    <a:pt x="9372" y="11151"/>
                  </a:cubicBezTo>
                  <a:cubicBezTo>
                    <a:pt x="9295" y="11228"/>
                    <a:pt x="9200" y="11262"/>
                    <a:pt x="9105" y="11262"/>
                  </a:cubicBezTo>
                  <a:cubicBezTo>
                    <a:pt x="8904" y="11262"/>
                    <a:pt x="8707" y="11107"/>
                    <a:pt x="8707" y="10872"/>
                  </a:cubicBezTo>
                  <a:cubicBezTo>
                    <a:pt x="8707" y="10660"/>
                    <a:pt x="8880" y="10474"/>
                    <a:pt x="9106" y="10474"/>
                  </a:cubicBezTo>
                  <a:close/>
                  <a:moveTo>
                    <a:pt x="6726" y="9490"/>
                  </a:moveTo>
                  <a:cubicBezTo>
                    <a:pt x="7378" y="9490"/>
                    <a:pt x="7910" y="10022"/>
                    <a:pt x="7910" y="10673"/>
                  </a:cubicBezTo>
                  <a:cubicBezTo>
                    <a:pt x="7910" y="11391"/>
                    <a:pt x="7328" y="11861"/>
                    <a:pt x="6720" y="11861"/>
                  </a:cubicBezTo>
                  <a:cubicBezTo>
                    <a:pt x="6428" y="11861"/>
                    <a:pt x="6131" y="11752"/>
                    <a:pt x="5889" y="11510"/>
                  </a:cubicBezTo>
                  <a:cubicBezTo>
                    <a:pt x="5145" y="10766"/>
                    <a:pt x="5663" y="9490"/>
                    <a:pt x="6726" y="9490"/>
                  </a:cubicBezTo>
                  <a:close/>
                  <a:moveTo>
                    <a:pt x="6723" y="0"/>
                  </a:moveTo>
                  <a:cubicBezTo>
                    <a:pt x="5855" y="0"/>
                    <a:pt x="4980" y="169"/>
                    <a:pt x="4148" y="517"/>
                  </a:cubicBezTo>
                  <a:cubicBezTo>
                    <a:pt x="1635" y="1554"/>
                    <a:pt x="0" y="4000"/>
                    <a:pt x="0" y="6725"/>
                  </a:cubicBezTo>
                  <a:cubicBezTo>
                    <a:pt x="0" y="9437"/>
                    <a:pt x="1635" y="11896"/>
                    <a:pt x="4148" y="12933"/>
                  </a:cubicBezTo>
                  <a:cubicBezTo>
                    <a:pt x="4979" y="13276"/>
                    <a:pt x="5853" y="13443"/>
                    <a:pt x="6719" y="13443"/>
                  </a:cubicBezTo>
                  <a:cubicBezTo>
                    <a:pt x="8470" y="13443"/>
                    <a:pt x="10191" y="12760"/>
                    <a:pt x="11472" y="11470"/>
                  </a:cubicBezTo>
                  <a:cubicBezTo>
                    <a:pt x="11632" y="11324"/>
                    <a:pt x="11632" y="11072"/>
                    <a:pt x="11472" y="10912"/>
                  </a:cubicBezTo>
                  <a:lnTo>
                    <a:pt x="7670" y="7110"/>
                  </a:lnTo>
                  <a:lnTo>
                    <a:pt x="13054" y="7110"/>
                  </a:lnTo>
                  <a:cubicBezTo>
                    <a:pt x="13267" y="7110"/>
                    <a:pt x="13439" y="6938"/>
                    <a:pt x="13439" y="6725"/>
                  </a:cubicBezTo>
                  <a:cubicBezTo>
                    <a:pt x="13453" y="4944"/>
                    <a:pt x="12735" y="3229"/>
                    <a:pt x="11472" y="1966"/>
                  </a:cubicBezTo>
                  <a:cubicBezTo>
                    <a:pt x="10192" y="686"/>
                    <a:pt x="8473" y="0"/>
                    <a:pt x="67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51"/>
          <p:cNvGrpSpPr/>
          <p:nvPr/>
        </p:nvGrpSpPr>
        <p:grpSpPr>
          <a:xfrm>
            <a:off x="1846250" y="1449913"/>
            <a:ext cx="343325" cy="336350"/>
            <a:chOff x="2536825" y="3399675"/>
            <a:chExt cx="343325" cy="336350"/>
          </a:xfrm>
        </p:grpSpPr>
        <p:sp>
          <p:nvSpPr>
            <p:cNvPr id="2101" name="Google Shape;2101;p51"/>
            <p:cNvSpPr/>
            <p:nvPr/>
          </p:nvSpPr>
          <p:spPr>
            <a:xfrm>
              <a:off x="2769800" y="3629325"/>
              <a:ext cx="110350" cy="106700"/>
            </a:xfrm>
            <a:custGeom>
              <a:avLst/>
              <a:gdLst/>
              <a:ahLst/>
              <a:cxnLst/>
              <a:rect l="l" t="t" r="r" b="b"/>
              <a:pathLst>
                <a:path w="4414" h="4268" extrusionOk="0">
                  <a:moveTo>
                    <a:pt x="3284" y="0"/>
                  </a:moveTo>
                  <a:cubicBezTo>
                    <a:pt x="3164" y="253"/>
                    <a:pt x="3045" y="492"/>
                    <a:pt x="2898" y="731"/>
                  </a:cubicBezTo>
                  <a:lnTo>
                    <a:pt x="3284" y="1117"/>
                  </a:lnTo>
                  <a:cubicBezTo>
                    <a:pt x="3550" y="1383"/>
                    <a:pt x="3550" y="1821"/>
                    <a:pt x="3284" y="2087"/>
                  </a:cubicBezTo>
                  <a:lnTo>
                    <a:pt x="2101" y="3284"/>
                  </a:lnTo>
                  <a:cubicBezTo>
                    <a:pt x="1968" y="3417"/>
                    <a:pt x="1792" y="3483"/>
                    <a:pt x="1614" y="3483"/>
                  </a:cubicBezTo>
                  <a:cubicBezTo>
                    <a:pt x="1436" y="3483"/>
                    <a:pt x="1257" y="3417"/>
                    <a:pt x="1117" y="3284"/>
                  </a:cubicBezTo>
                  <a:lnTo>
                    <a:pt x="745" y="2898"/>
                  </a:lnTo>
                  <a:cubicBezTo>
                    <a:pt x="506" y="3044"/>
                    <a:pt x="253" y="3164"/>
                    <a:pt x="0" y="3270"/>
                  </a:cubicBezTo>
                  <a:lnTo>
                    <a:pt x="572" y="3829"/>
                  </a:lnTo>
                  <a:cubicBezTo>
                    <a:pt x="858" y="4121"/>
                    <a:pt x="1233" y="4267"/>
                    <a:pt x="1611" y="4267"/>
                  </a:cubicBezTo>
                  <a:cubicBezTo>
                    <a:pt x="1988" y="4267"/>
                    <a:pt x="2367" y="4121"/>
                    <a:pt x="2659" y="3829"/>
                  </a:cubicBezTo>
                  <a:lnTo>
                    <a:pt x="3842" y="2659"/>
                  </a:lnTo>
                  <a:cubicBezTo>
                    <a:pt x="4414" y="2074"/>
                    <a:pt x="4414" y="1144"/>
                    <a:pt x="3842" y="559"/>
                  </a:cubicBezTo>
                  <a:lnTo>
                    <a:pt x="32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2536825" y="3399675"/>
              <a:ext cx="110375" cy="106700"/>
            </a:xfrm>
            <a:custGeom>
              <a:avLst/>
              <a:gdLst/>
              <a:ahLst/>
              <a:cxnLst/>
              <a:rect l="l" t="t" r="r" b="b"/>
              <a:pathLst>
                <a:path w="4415" h="4268" extrusionOk="0">
                  <a:moveTo>
                    <a:pt x="2806" y="1"/>
                  </a:moveTo>
                  <a:cubicBezTo>
                    <a:pt x="2427" y="1"/>
                    <a:pt x="2048" y="147"/>
                    <a:pt x="1756" y="439"/>
                  </a:cubicBezTo>
                  <a:lnTo>
                    <a:pt x="572" y="1623"/>
                  </a:lnTo>
                  <a:cubicBezTo>
                    <a:pt x="1" y="2194"/>
                    <a:pt x="1" y="3138"/>
                    <a:pt x="572" y="3710"/>
                  </a:cubicBezTo>
                  <a:lnTo>
                    <a:pt x="1131" y="4268"/>
                  </a:lnTo>
                  <a:cubicBezTo>
                    <a:pt x="1250" y="4015"/>
                    <a:pt x="1370" y="3763"/>
                    <a:pt x="1516" y="3537"/>
                  </a:cubicBezTo>
                  <a:lnTo>
                    <a:pt x="1131" y="3165"/>
                  </a:lnTo>
                  <a:cubicBezTo>
                    <a:pt x="865" y="2885"/>
                    <a:pt x="865" y="2447"/>
                    <a:pt x="1131" y="2181"/>
                  </a:cubicBezTo>
                  <a:lnTo>
                    <a:pt x="2314" y="998"/>
                  </a:lnTo>
                  <a:cubicBezTo>
                    <a:pt x="2453" y="865"/>
                    <a:pt x="2630" y="798"/>
                    <a:pt x="2806" y="798"/>
                  </a:cubicBezTo>
                  <a:cubicBezTo>
                    <a:pt x="2982" y="798"/>
                    <a:pt x="3158" y="865"/>
                    <a:pt x="3298" y="998"/>
                  </a:cubicBezTo>
                  <a:lnTo>
                    <a:pt x="3670" y="1383"/>
                  </a:lnTo>
                  <a:cubicBezTo>
                    <a:pt x="3909" y="1237"/>
                    <a:pt x="4162" y="1104"/>
                    <a:pt x="4414" y="998"/>
                  </a:cubicBezTo>
                  <a:lnTo>
                    <a:pt x="3856" y="439"/>
                  </a:lnTo>
                  <a:cubicBezTo>
                    <a:pt x="3563" y="147"/>
                    <a:pt x="3185" y="1"/>
                    <a:pt x="28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2693350" y="3470975"/>
              <a:ext cx="30275" cy="49450"/>
            </a:xfrm>
            <a:custGeom>
              <a:avLst/>
              <a:gdLst/>
              <a:ahLst/>
              <a:cxnLst/>
              <a:rect l="l" t="t" r="r" b="b"/>
              <a:pathLst>
                <a:path w="1211" h="1978" extrusionOk="0">
                  <a:moveTo>
                    <a:pt x="606" y="0"/>
                  </a:moveTo>
                  <a:cubicBezTo>
                    <a:pt x="303" y="0"/>
                    <a:pt x="1" y="206"/>
                    <a:pt x="41" y="618"/>
                  </a:cubicBezTo>
                  <a:lnTo>
                    <a:pt x="134" y="1549"/>
                  </a:lnTo>
                  <a:cubicBezTo>
                    <a:pt x="160" y="1835"/>
                    <a:pt x="383" y="1978"/>
                    <a:pt x="606" y="1978"/>
                  </a:cubicBezTo>
                  <a:cubicBezTo>
                    <a:pt x="828" y="1978"/>
                    <a:pt x="1051" y="1835"/>
                    <a:pt x="1078" y="1549"/>
                  </a:cubicBezTo>
                  <a:lnTo>
                    <a:pt x="1171" y="618"/>
                  </a:lnTo>
                  <a:cubicBezTo>
                    <a:pt x="1211" y="206"/>
                    <a:pt x="908" y="0"/>
                    <a:pt x="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2693700" y="3615200"/>
              <a:ext cx="29600" cy="49375"/>
            </a:xfrm>
            <a:custGeom>
              <a:avLst/>
              <a:gdLst/>
              <a:ahLst/>
              <a:cxnLst/>
              <a:rect l="l" t="t" r="r" b="b"/>
              <a:pathLst>
                <a:path w="1184" h="1975" extrusionOk="0">
                  <a:moveTo>
                    <a:pt x="592" y="0"/>
                  </a:moveTo>
                  <a:cubicBezTo>
                    <a:pt x="369" y="0"/>
                    <a:pt x="146" y="140"/>
                    <a:pt x="120" y="419"/>
                  </a:cubicBezTo>
                  <a:lnTo>
                    <a:pt x="27" y="1363"/>
                  </a:lnTo>
                  <a:cubicBezTo>
                    <a:pt x="0" y="1695"/>
                    <a:pt x="266" y="1974"/>
                    <a:pt x="598" y="1974"/>
                  </a:cubicBezTo>
                  <a:cubicBezTo>
                    <a:pt x="931" y="1974"/>
                    <a:pt x="1183" y="1695"/>
                    <a:pt x="1157" y="1363"/>
                  </a:cubicBezTo>
                  <a:lnTo>
                    <a:pt x="1064" y="419"/>
                  </a:lnTo>
                  <a:cubicBezTo>
                    <a:pt x="1037" y="140"/>
                    <a:pt x="814" y="0"/>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2611600" y="3553875"/>
              <a:ext cx="53550" cy="28050"/>
            </a:xfrm>
            <a:custGeom>
              <a:avLst/>
              <a:gdLst/>
              <a:ahLst/>
              <a:cxnLst/>
              <a:rect l="l" t="t" r="r" b="b"/>
              <a:pathLst>
                <a:path w="2142" h="1122" extrusionOk="0">
                  <a:moveTo>
                    <a:pt x="559" y="1"/>
                  </a:moveTo>
                  <a:cubicBezTo>
                    <a:pt x="253" y="1"/>
                    <a:pt x="1" y="253"/>
                    <a:pt x="1" y="559"/>
                  </a:cubicBezTo>
                  <a:cubicBezTo>
                    <a:pt x="1" y="869"/>
                    <a:pt x="255" y="1121"/>
                    <a:pt x="559" y="1121"/>
                  </a:cubicBezTo>
                  <a:cubicBezTo>
                    <a:pt x="581" y="1121"/>
                    <a:pt x="603" y="1120"/>
                    <a:pt x="626" y="1117"/>
                  </a:cubicBezTo>
                  <a:lnTo>
                    <a:pt x="1556" y="1038"/>
                  </a:lnTo>
                  <a:cubicBezTo>
                    <a:pt x="2141" y="984"/>
                    <a:pt x="2141" y="134"/>
                    <a:pt x="1556" y="81"/>
                  </a:cubicBezTo>
                  <a:lnTo>
                    <a:pt x="6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2561750" y="3431600"/>
              <a:ext cx="282850" cy="272175"/>
            </a:xfrm>
            <a:custGeom>
              <a:avLst/>
              <a:gdLst/>
              <a:ahLst/>
              <a:cxnLst/>
              <a:rect l="l" t="t" r="r" b="b"/>
              <a:pathLst>
                <a:path w="11314" h="10887" extrusionOk="0">
                  <a:moveTo>
                    <a:pt x="3364" y="1422"/>
                  </a:moveTo>
                  <a:cubicBezTo>
                    <a:pt x="3723" y="1422"/>
                    <a:pt x="3896" y="1848"/>
                    <a:pt x="3643" y="2100"/>
                  </a:cubicBezTo>
                  <a:cubicBezTo>
                    <a:pt x="3567" y="2177"/>
                    <a:pt x="3471" y="2211"/>
                    <a:pt x="3376" y="2211"/>
                  </a:cubicBezTo>
                  <a:cubicBezTo>
                    <a:pt x="3175" y="2211"/>
                    <a:pt x="2979" y="2056"/>
                    <a:pt x="2979" y="1821"/>
                  </a:cubicBezTo>
                  <a:cubicBezTo>
                    <a:pt x="2979" y="1608"/>
                    <a:pt x="3151" y="1436"/>
                    <a:pt x="3364" y="1422"/>
                  </a:cubicBezTo>
                  <a:close/>
                  <a:moveTo>
                    <a:pt x="8376" y="1449"/>
                  </a:moveTo>
                  <a:cubicBezTo>
                    <a:pt x="8721" y="1449"/>
                    <a:pt x="8894" y="1874"/>
                    <a:pt x="8641" y="2114"/>
                  </a:cubicBezTo>
                  <a:cubicBezTo>
                    <a:pt x="8563" y="2196"/>
                    <a:pt x="8465" y="2233"/>
                    <a:pt x="8368" y="2233"/>
                  </a:cubicBezTo>
                  <a:cubicBezTo>
                    <a:pt x="8169" y="2233"/>
                    <a:pt x="7977" y="2076"/>
                    <a:pt x="7977" y="1834"/>
                  </a:cubicBezTo>
                  <a:cubicBezTo>
                    <a:pt x="7977" y="1622"/>
                    <a:pt x="8150" y="1449"/>
                    <a:pt x="8376" y="1449"/>
                  </a:cubicBezTo>
                  <a:close/>
                  <a:moveTo>
                    <a:pt x="2247" y="2552"/>
                  </a:moveTo>
                  <a:cubicBezTo>
                    <a:pt x="2593" y="2552"/>
                    <a:pt x="2779" y="2978"/>
                    <a:pt x="2527" y="3217"/>
                  </a:cubicBezTo>
                  <a:cubicBezTo>
                    <a:pt x="2446" y="3298"/>
                    <a:pt x="2347" y="3334"/>
                    <a:pt x="2250" y="3334"/>
                  </a:cubicBezTo>
                  <a:cubicBezTo>
                    <a:pt x="2045" y="3334"/>
                    <a:pt x="1849" y="3173"/>
                    <a:pt x="1849" y="2938"/>
                  </a:cubicBezTo>
                  <a:cubicBezTo>
                    <a:pt x="1862" y="2725"/>
                    <a:pt x="2035" y="2552"/>
                    <a:pt x="2247" y="2552"/>
                  </a:cubicBezTo>
                  <a:close/>
                  <a:moveTo>
                    <a:pt x="9492" y="2565"/>
                  </a:moveTo>
                  <a:cubicBezTo>
                    <a:pt x="9838" y="2565"/>
                    <a:pt x="10011" y="2991"/>
                    <a:pt x="9771" y="3230"/>
                  </a:cubicBezTo>
                  <a:cubicBezTo>
                    <a:pt x="9689" y="3313"/>
                    <a:pt x="9588" y="3350"/>
                    <a:pt x="9489" y="3350"/>
                  </a:cubicBezTo>
                  <a:cubicBezTo>
                    <a:pt x="9286" y="3350"/>
                    <a:pt x="9093" y="3193"/>
                    <a:pt x="9093" y="2951"/>
                  </a:cubicBezTo>
                  <a:cubicBezTo>
                    <a:pt x="9093" y="2738"/>
                    <a:pt x="9266" y="2565"/>
                    <a:pt x="9492" y="2565"/>
                  </a:cubicBezTo>
                  <a:close/>
                  <a:moveTo>
                    <a:pt x="3590" y="2765"/>
                  </a:moveTo>
                  <a:cubicBezTo>
                    <a:pt x="3803" y="2765"/>
                    <a:pt x="3976" y="2938"/>
                    <a:pt x="3989" y="3164"/>
                  </a:cubicBezTo>
                  <a:cubicBezTo>
                    <a:pt x="3989" y="3399"/>
                    <a:pt x="3792" y="3554"/>
                    <a:pt x="3587" y="3554"/>
                  </a:cubicBezTo>
                  <a:cubicBezTo>
                    <a:pt x="3490" y="3554"/>
                    <a:pt x="3392" y="3519"/>
                    <a:pt x="3311" y="3443"/>
                  </a:cubicBezTo>
                  <a:cubicBezTo>
                    <a:pt x="3058" y="3190"/>
                    <a:pt x="3244" y="2765"/>
                    <a:pt x="3590" y="2765"/>
                  </a:cubicBezTo>
                  <a:close/>
                  <a:moveTo>
                    <a:pt x="8150" y="2791"/>
                  </a:moveTo>
                  <a:cubicBezTo>
                    <a:pt x="8495" y="2791"/>
                    <a:pt x="8668" y="3204"/>
                    <a:pt x="8429" y="3456"/>
                  </a:cubicBezTo>
                  <a:cubicBezTo>
                    <a:pt x="8346" y="3539"/>
                    <a:pt x="8245" y="3576"/>
                    <a:pt x="8146" y="3576"/>
                  </a:cubicBezTo>
                  <a:cubicBezTo>
                    <a:pt x="7943" y="3576"/>
                    <a:pt x="7751" y="3419"/>
                    <a:pt x="7751" y="3177"/>
                  </a:cubicBezTo>
                  <a:cubicBezTo>
                    <a:pt x="7751" y="2964"/>
                    <a:pt x="7924" y="2791"/>
                    <a:pt x="8150" y="2791"/>
                  </a:cubicBezTo>
                  <a:close/>
                  <a:moveTo>
                    <a:pt x="5854" y="779"/>
                  </a:moveTo>
                  <a:cubicBezTo>
                    <a:pt x="6592" y="779"/>
                    <a:pt x="7300" y="1385"/>
                    <a:pt x="7219" y="2260"/>
                  </a:cubicBezTo>
                  <a:lnTo>
                    <a:pt x="7126" y="3204"/>
                  </a:lnTo>
                  <a:cubicBezTo>
                    <a:pt x="7073" y="3842"/>
                    <a:pt x="6528" y="4347"/>
                    <a:pt x="5876" y="4347"/>
                  </a:cubicBezTo>
                  <a:cubicBezTo>
                    <a:pt x="5225" y="4347"/>
                    <a:pt x="4680" y="3842"/>
                    <a:pt x="4614" y="3204"/>
                  </a:cubicBezTo>
                  <a:lnTo>
                    <a:pt x="4521" y="2260"/>
                  </a:lnTo>
                  <a:cubicBezTo>
                    <a:pt x="4494" y="1888"/>
                    <a:pt x="4614" y="1502"/>
                    <a:pt x="4866" y="1223"/>
                  </a:cubicBezTo>
                  <a:cubicBezTo>
                    <a:pt x="5148" y="915"/>
                    <a:pt x="5504" y="779"/>
                    <a:pt x="5854" y="779"/>
                  </a:cubicBezTo>
                  <a:close/>
                  <a:moveTo>
                    <a:pt x="5863" y="5051"/>
                  </a:moveTo>
                  <a:cubicBezTo>
                    <a:pt x="6076" y="5051"/>
                    <a:pt x="6249" y="5224"/>
                    <a:pt x="6249" y="5450"/>
                  </a:cubicBezTo>
                  <a:cubicBezTo>
                    <a:pt x="6249" y="5685"/>
                    <a:pt x="6052" y="5840"/>
                    <a:pt x="5851" y="5840"/>
                  </a:cubicBezTo>
                  <a:cubicBezTo>
                    <a:pt x="5756" y="5840"/>
                    <a:pt x="5661" y="5806"/>
                    <a:pt x="5584" y="5729"/>
                  </a:cubicBezTo>
                  <a:cubicBezTo>
                    <a:pt x="5331" y="5477"/>
                    <a:pt x="5504" y="5051"/>
                    <a:pt x="5863" y="5051"/>
                  </a:cubicBezTo>
                  <a:close/>
                  <a:moveTo>
                    <a:pt x="2545" y="4087"/>
                  </a:moveTo>
                  <a:cubicBezTo>
                    <a:pt x="2592" y="4087"/>
                    <a:pt x="2639" y="4089"/>
                    <a:pt x="2686" y="4094"/>
                  </a:cubicBezTo>
                  <a:lnTo>
                    <a:pt x="3630" y="4187"/>
                  </a:lnTo>
                  <a:cubicBezTo>
                    <a:pt x="4281" y="4240"/>
                    <a:pt x="4773" y="4785"/>
                    <a:pt x="4773" y="5437"/>
                  </a:cubicBezTo>
                  <a:cubicBezTo>
                    <a:pt x="4773" y="6101"/>
                    <a:pt x="4281" y="6646"/>
                    <a:pt x="3630" y="6700"/>
                  </a:cubicBezTo>
                  <a:lnTo>
                    <a:pt x="3630" y="6713"/>
                  </a:lnTo>
                  <a:lnTo>
                    <a:pt x="2686" y="6793"/>
                  </a:lnTo>
                  <a:lnTo>
                    <a:pt x="2566" y="6793"/>
                  </a:lnTo>
                  <a:cubicBezTo>
                    <a:pt x="1782" y="6793"/>
                    <a:pt x="1171" y="6155"/>
                    <a:pt x="1197" y="5384"/>
                  </a:cubicBezTo>
                  <a:cubicBezTo>
                    <a:pt x="1235" y="4647"/>
                    <a:pt x="1834" y="4087"/>
                    <a:pt x="2545" y="4087"/>
                  </a:cubicBezTo>
                  <a:close/>
                  <a:moveTo>
                    <a:pt x="9194" y="4087"/>
                  </a:moveTo>
                  <a:cubicBezTo>
                    <a:pt x="9905" y="4087"/>
                    <a:pt x="10505" y="4647"/>
                    <a:pt x="10542" y="5384"/>
                  </a:cubicBezTo>
                  <a:cubicBezTo>
                    <a:pt x="10582" y="6155"/>
                    <a:pt x="9957" y="6793"/>
                    <a:pt x="9186" y="6793"/>
                  </a:cubicBezTo>
                  <a:lnTo>
                    <a:pt x="9054" y="6793"/>
                  </a:lnTo>
                  <a:lnTo>
                    <a:pt x="8123" y="6700"/>
                  </a:lnTo>
                  <a:cubicBezTo>
                    <a:pt x="6581" y="6567"/>
                    <a:pt x="6581" y="4320"/>
                    <a:pt x="8123" y="4187"/>
                  </a:cubicBezTo>
                  <a:lnTo>
                    <a:pt x="9054" y="4094"/>
                  </a:lnTo>
                  <a:cubicBezTo>
                    <a:pt x="9101" y="4089"/>
                    <a:pt x="9148" y="4087"/>
                    <a:pt x="9194" y="4087"/>
                  </a:cubicBezTo>
                  <a:close/>
                  <a:moveTo>
                    <a:pt x="3571" y="7324"/>
                  </a:moveTo>
                  <a:cubicBezTo>
                    <a:pt x="3770" y="7324"/>
                    <a:pt x="3962" y="7482"/>
                    <a:pt x="3962" y="7723"/>
                  </a:cubicBezTo>
                  <a:cubicBezTo>
                    <a:pt x="3962" y="7936"/>
                    <a:pt x="3789" y="8109"/>
                    <a:pt x="3577" y="8109"/>
                  </a:cubicBezTo>
                  <a:cubicBezTo>
                    <a:pt x="3218" y="8109"/>
                    <a:pt x="3045" y="7683"/>
                    <a:pt x="3298" y="7444"/>
                  </a:cubicBezTo>
                  <a:cubicBezTo>
                    <a:pt x="3376" y="7361"/>
                    <a:pt x="3474" y="7324"/>
                    <a:pt x="3571" y="7324"/>
                  </a:cubicBezTo>
                  <a:close/>
                  <a:moveTo>
                    <a:pt x="8120" y="7338"/>
                  </a:moveTo>
                  <a:cubicBezTo>
                    <a:pt x="8219" y="7338"/>
                    <a:pt x="8320" y="7375"/>
                    <a:pt x="8402" y="7457"/>
                  </a:cubicBezTo>
                  <a:cubicBezTo>
                    <a:pt x="8655" y="7710"/>
                    <a:pt x="8482" y="8135"/>
                    <a:pt x="8123" y="8135"/>
                  </a:cubicBezTo>
                  <a:cubicBezTo>
                    <a:pt x="7910" y="8122"/>
                    <a:pt x="7737" y="7949"/>
                    <a:pt x="7724" y="7737"/>
                  </a:cubicBezTo>
                  <a:cubicBezTo>
                    <a:pt x="7724" y="7495"/>
                    <a:pt x="7917" y="7338"/>
                    <a:pt x="8120" y="7338"/>
                  </a:cubicBezTo>
                  <a:close/>
                  <a:moveTo>
                    <a:pt x="2222" y="7546"/>
                  </a:moveTo>
                  <a:cubicBezTo>
                    <a:pt x="2423" y="7546"/>
                    <a:pt x="2620" y="7701"/>
                    <a:pt x="2620" y="7936"/>
                  </a:cubicBezTo>
                  <a:cubicBezTo>
                    <a:pt x="2620" y="8162"/>
                    <a:pt x="2447" y="8335"/>
                    <a:pt x="2234" y="8335"/>
                  </a:cubicBezTo>
                  <a:cubicBezTo>
                    <a:pt x="1875" y="8335"/>
                    <a:pt x="1702" y="7909"/>
                    <a:pt x="1955" y="7657"/>
                  </a:cubicBezTo>
                  <a:cubicBezTo>
                    <a:pt x="2032" y="7580"/>
                    <a:pt x="2127" y="7546"/>
                    <a:pt x="2222" y="7546"/>
                  </a:cubicBezTo>
                  <a:close/>
                  <a:moveTo>
                    <a:pt x="9469" y="7559"/>
                  </a:moveTo>
                  <a:cubicBezTo>
                    <a:pt x="9565" y="7559"/>
                    <a:pt x="9664" y="7593"/>
                    <a:pt x="9745" y="7670"/>
                  </a:cubicBezTo>
                  <a:cubicBezTo>
                    <a:pt x="9997" y="7923"/>
                    <a:pt x="9825" y="8348"/>
                    <a:pt x="9466" y="8348"/>
                  </a:cubicBezTo>
                  <a:cubicBezTo>
                    <a:pt x="9253" y="8348"/>
                    <a:pt x="9080" y="8162"/>
                    <a:pt x="9080" y="7949"/>
                  </a:cubicBezTo>
                  <a:cubicBezTo>
                    <a:pt x="9071" y="7714"/>
                    <a:pt x="9265" y="7559"/>
                    <a:pt x="9469" y="7559"/>
                  </a:cubicBezTo>
                  <a:close/>
                  <a:moveTo>
                    <a:pt x="3348" y="8662"/>
                  </a:moveTo>
                  <a:cubicBezTo>
                    <a:pt x="3553" y="8662"/>
                    <a:pt x="3750" y="8818"/>
                    <a:pt x="3750" y="9053"/>
                  </a:cubicBezTo>
                  <a:cubicBezTo>
                    <a:pt x="3736" y="9279"/>
                    <a:pt x="3563" y="9451"/>
                    <a:pt x="3351" y="9451"/>
                  </a:cubicBezTo>
                  <a:cubicBezTo>
                    <a:pt x="2992" y="9451"/>
                    <a:pt x="2819" y="9026"/>
                    <a:pt x="3072" y="8773"/>
                  </a:cubicBezTo>
                  <a:cubicBezTo>
                    <a:pt x="3152" y="8697"/>
                    <a:pt x="3251" y="8662"/>
                    <a:pt x="3348" y="8662"/>
                  </a:cubicBezTo>
                  <a:close/>
                  <a:moveTo>
                    <a:pt x="8349" y="8680"/>
                  </a:moveTo>
                  <a:cubicBezTo>
                    <a:pt x="8548" y="8680"/>
                    <a:pt x="8734" y="8838"/>
                    <a:pt x="8734" y="9079"/>
                  </a:cubicBezTo>
                  <a:cubicBezTo>
                    <a:pt x="8734" y="9292"/>
                    <a:pt x="8562" y="9465"/>
                    <a:pt x="8349" y="9465"/>
                  </a:cubicBezTo>
                  <a:cubicBezTo>
                    <a:pt x="7990" y="9465"/>
                    <a:pt x="7817" y="9039"/>
                    <a:pt x="8070" y="8800"/>
                  </a:cubicBezTo>
                  <a:cubicBezTo>
                    <a:pt x="8152" y="8717"/>
                    <a:pt x="8252" y="8680"/>
                    <a:pt x="8349" y="8680"/>
                  </a:cubicBezTo>
                  <a:close/>
                  <a:moveTo>
                    <a:pt x="5881" y="6550"/>
                  </a:moveTo>
                  <a:cubicBezTo>
                    <a:pt x="6475" y="6550"/>
                    <a:pt x="7066" y="6932"/>
                    <a:pt x="7139" y="7697"/>
                  </a:cubicBezTo>
                  <a:lnTo>
                    <a:pt x="7219" y="8627"/>
                  </a:lnTo>
                  <a:cubicBezTo>
                    <a:pt x="7259" y="9013"/>
                    <a:pt x="7139" y="9385"/>
                    <a:pt x="6873" y="9677"/>
                  </a:cubicBezTo>
                  <a:cubicBezTo>
                    <a:pt x="6601" y="9963"/>
                    <a:pt x="6235" y="10106"/>
                    <a:pt x="5871" y="10106"/>
                  </a:cubicBezTo>
                  <a:cubicBezTo>
                    <a:pt x="5508" y="10106"/>
                    <a:pt x="5145" y="9963"/>
                    <a:pt x="4879" y="9677"/>
                  </a:cubicBezTo>
                  <a:cubicBezTo>
                    <a:pt x="4627" y="9385"/>
                    <a:pt x="4494" y="9013"/>
                    <a:pt x="4534" y="8627"/>
                  </a:cubicBezTo>
                  <a:lnTo>
                    <a:pt x="4614" y="7697"/>
                  </a:lnTo>
                  <a:cubicBezTo>
                    <a:pt x="4693" y="6932"/>
                    <a:pt x="5288" y="6550"/>
                    <a:pt x="5881" y="6550"/>
                  </a:cubicBezTo>
                  <a:close/>
                  <a:moveTo>
                    <a:pt x="5874" y="1"/>
                  </a:moveTo>
                  <a:cubicBezTo>
                    <a:pt x="4456" y="1"/>
                    <a:pt x="3063" y="554"/>
                    <a:pt x="2021" y="1595"/>
                  </a:cubicBezTo>
                  <a:cubicBezTo>
                    <a:pt x="466" y="3150"/>
                    <a:pt x="1" y="5490"/>
                    <a:pt x="838" y="7524"/>
                  </a:cubicBezTo>
                  <a:cubicBezTo>
                    <a:pt x="1689" y="9571"/>
                    <a:pt x="3670" y="10887"/>
                    <a:pt x="5876" y="10887"/>
                  </a:cubicBezTo>
                  <a:cubicBezTo>
                    <a:pt x="8881" y="10887"/>
                    <a:pt x="11313" y="8454"/>
                    <a:pt x="11313" y="5450"/>
                  </a:cubicBezTo>
                  <a:cubicBezTo>
                    <a:pt x="11313" y="3243"/>
                    <a:pt x="9984" y="1263"/>
                    <a:pt x="7950" y="412"/>
                  </a:cubicBezTo>
                  <a:cubicBezTo>
                    <a:pt x="7278" y="135"/>
                    <a:pt x="6573" y="1"/>
                    <a:pt x="58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2751850" y="3553875"/>
              <a:ext cx="53525" cy="28000"/>
            </a:xfrm>
            <a:custGeom>
              <a:avLst/>
              <a:gdLst/>
              <a:ahLst/>
              <a:cxnLst/>
              <a:rect l="l" t="t" r="r" b="b"/>
              <a:pathLst>
                <a:path w="2141" h="1120" extrusionOk="0">
                  <a:moveTo>
                    <a:pt x="1529" y="1"/>
                  </a:moveTo>
                  <a:lnTo>
                    <a:pt x="585" y="81"/>
                  </a:lnTo>
                  <a:cubicBezTo>
                    <a:pt x="1" y="134"/>
                    <a:pt x="1" y="984"/>
                    <a:pt x="585" y="1024"/>
                  </a:cubicBezTo>
                  <a:lnTo>
                    <a:pt x="1529" y="1117"/>
                  </a:lnTo>
                  <a:cubicBezTo>
                    <a:pt x="1545" y="1119"/>
                    <a:pt x="1561" y="1119"/>
                    <a:pt x="1577" y="1119"/>
                  </a:cubicBezTo>
                  <a:cubicBezTo>
                    <a:pt x="1718" y="1119"/>
                    <a:pt x="1847" y="1067"/>
                    <a:pt x="1955" y="971"/>
                  </a:cubicBezTo>
                  <a:lnTo>
                    <a:pt x="1955" y="984"/>
                  </a:lnTo>
                  <a:cubicBezTo>
                    <a:pt x="2074" y="865"/>
                    <a:pt x="2141" y="719"/>
                    <a:pt x="2141" y="559"/>
                  </a:cubicBezTo>
                  <a:cubicBezTo>
                    <a:pt x="2141" y="253"/>
                    <a:pt x="1888" y="1"/>
                    <a:pt x="1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2108;p51"/>
          <p:cNvGrpSpPr/>
          <p:nvPr/>
        </p:nvGrpSpPr>
        <p:grpSpPr>
          <a:xfrm>
            <a:off x="1849738" y="3022288"/>
            <a:ext cx="336325" cy="332175"/>
            <a:chOff x="4727225" y="4114375"/>
            <a:chExt cx="336325" cy="332175"/>
          </a:xfrm>
        </p:grpSpPr>
        <p:sp>
          <p:nvSpPr>
            <p:cNvPr id="2109" name="Google Shape;2109;p51"/>
            <p:cNvSpPr/>
            <p:nvPr/>
          </p:nvSpPr>
          <p:spPr>
            <a:xfrm>
              <a:off x="4827775" y="4313925"/>
              <a:ext cx="53000" cy="48075"/>
            </a:xfrm>
            <a:custGeom>
              <a:avLst/>
              <a:gdLst/>
              <a:ahLst/>
              <a:cxnLst/>
              <a:rect l="l" t="t" r="r" b="b"/>
              <a:pathLst>
                <a:path w="2120" h="1923" extrusionOk="0">
                  <a:moveTo>
                    <a:pt x="1681" y="0"/>
                  </a:moveTo>
                  <a:cubicBezTo>
                    <a:pt x="1575" y="0"/>
                    <a:pt x="1482" y="40"/>
                    <a:pt x="1402" y="120"/>
                  </a:cubicBezTo>
                  <a:lnTo>
                    <a:pt x="285" y="1236"/>
                  </a:lnTo>
                  <a:cubicBezTo>
                    <a:pt x="0" y="1521"/>
                    <a:pt x="260" y="1923"/>
                    <a:pt x="565" y="1923"/>
                  </a:cubicBezTo>
                  <a:cubicBezTo>
                    <a:pt x="659" y="1923"/>
                    <a:pt x="756" y="1885"/>
                    <a:pt x="843" y="1795"/>
                  </a:cubicBezTo>
                  <a:lnTo>
                    <a:pt x="1960" y="678"/>
                  </a:lnTo>
                  <a:cubicBezTo>
                    <a:pt x="2120" y="532"/>
                    <a:pt x="2120" y="279"/>
                    <a:pt x="1960" y="120"/>
                  </a:cubicBezTo>
                  <a:cubicBezTo>
                    <a:pt x="1894" y="40"/>
                    <a:pt x="1787" y="0"/>
                    <a:pt x="16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4727225" y="4171100"/>
              <a:ext cx="150225" cy="111925"/>
            </a:xfrm>
            <a:custGeom>
              <a:avLst/>
              <a:gdLst/>
              <a:ahLst/>
              <a:cxnLst/>
              <a:rect l="l" t="t" r="r" b="b"/>
              <a:pathLst>
                <a:path w="6009" h="4477" extrusionOk="0">
                  <a:moveTo>
                    <a:pt x="5699" y="0"/>
                  </a:moveTo>
                  <a:cubicBezTo>
                    <a:pt x="5665" y="0"/>
                    <a:pt x="5631" y="4"/>
                    <a:pt x="5597" y="10"/>
                  </a:cubicBezTo>
                  <a:lnTo>
                    <a:pt x="5344" y="103"/>
                  </a:lnTo>
                  <a:cubicBezTo>
                    <a:pt x="3842" y="649"/>
                    <a:pt x="2632" y="1220"/>
                    <a:pt x="1768" y="1818"/>
                  </a:cubicBezTo>
                  <a:cubicBezTo>
                    <a:pt x="598" y="2603"/>
                    <a:pt x="13" y="3427"/>
                    <a:pt x="0" y="4278"/>
                  </a:cubicBezTo>
                  <a:cubicBezTo>
                    <a:pt x="40" y="4410"/>
                    <a:pt x="93" y="4437"/>
                    <a:pt x="133" y="4450"/>
                  </a:cubicBezTo>
                  <a:cubicBezTo>
                    <a:pt x="180" y="4467"/>
                    <a:pt x="240" y="4477"/>
                    <a:pt x="315" y="4477"/>
                  </a:cubicBezTo>
                  <a:cubicBezTo>
                    <a:pt x="646" y="4477"/>
                    <a:pt x="1256" y="4291"/>
                    <a:pt x="2167" y="3759"/>
                  </a:cubicBezTo>
                  <a:cubicBezTo>
                    <a:pt x="3151" y="3174"/>
                    <a:pt x="4055" y="2470"/>
                    <a:pt x="4879" y="1672"/>
                  </a:cubicBezTo>
                  <a:cubicBezTo>
                    <a:pt x="5889" y="662"/>
                    <a:pt x="6009" y="157"/>
                    <a:pt x="5982" y="77"/>
                  </a:cubicBezTo>
                  <a:cubicBezTo>
                    <a:pt x="5893" y="28"/>
                    <a:pt x="5797" y="0"/>
                    <a:pt x="56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4995075" y="4114375"/>
              <a:ext cx="68475" cy="87250"/>
            </a:xfrm>
            <a:custGeom>
              <a:avLst/>
              <a:gdLst/>
              <a:ahLst/>
              <a:cxnLst/>
              <a:rect l="l" t="t" r="r" b="b"/>
              <a:pathLst>
                <a:path w="2739" h="3490" extrusionOk="0">
                  <a:moveTo>
                    <a:pt x="1845" y="1"/>
                  </a:moveTo>
                  <a:cubicBezTo>
                    <a:pt x="1754" y="1"/>
                    <a:pt x="1661" y="16"/>
                    <a:pt x="1569" y="46"/>
                  </a:cubicBezTo>
                  <a:cubicBezTo>
                    <a:pt x="1024" y="192"/>
                    <a:pt x="506" y="405"/>
                    <a:pt x="0" y="671"/>
                  </a:cubicBezTo>
                  <a:lnTo>
                    <a:pt x="1223" y="3489"/>
                  </a:lnTo>
                  <a:cubicBezTo>
                    <a:pt x="1596" y="3090"/>
                    <a:pt x="1994" y="2678"/>
                    <a:pt x="2446" y="2266"/>
                  </a:cubicBezTo>
                  <a:cubicBezTo>
                    <a:pt x="2633" y="2093"/>
                    <a:pt x="2739" y="1854"/>
                    <a:pt x="2739" y="1601"/>
                  </a:cubicBezTo>
                  <a:lnTo>
                    <a:pt x="2739" y="910"/>
                  </a:lnTo>
                  <a:cubicBezTo>
                    <a:pt x="2739" y="631"/>
                    <a:pt x="2606" y="352"/>
                    <a:pt x="2367" y="192"/>
                  </a:cubicBezTo>
                  <a:lnTo>
                    <a:pt x="2367" y="179"/>
                  </a:lnTo>
                  <a:cubicBezTo>
                    <a:pt x="2215" y="63"/>
                    <a:pt x="2033" y="1"/>
                    <a:pt x="1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4728550" y="4139125"/>
              <a:ext cx="282825" cy="307425"/>
            </a:xfrm>
            <a:custGeom>
              <a:avLst/>
              <a:gdLst/>
              <a:ahLst/>
              <a:cxnLst/>
              <a:rect l="l" t="t" r="r" b="b"/>
              <a:pathLst>
                <a:path w="11313" h="12297" extrusionOk="0">
                  <a:moveTo>
                    <a:pt x="5650" y="6205"/>
                  </a:moveTo>
                  <a:cubicBezTo>
                    <a:pt x="5952" y="6205"/>
                    <a:pt x="6255" y="6321"/>
                    <a:pt x="6487" y="6554"/>
                  </a:cubicBezTo>
                  <a:cubicBezTo>
                    <a:pt x="6953" y="7019"/>
                    <a:pt x="6953" y="7763"/>
                    <a:pt x="6487" y="8228"/>
                  </a:cubicBezTo>
                  <a:lnTo>
                    <a:pt x="5371" y="9345"/>
                  </a:lnTo>
                  <a:cubicBezTo>
                    <a:pt x="5138" y="9578"/>
                    <a:pt x="4836" y="9694"/>
                    <a:pt x="4533" y="9694"/>
                  </a:cubicBezTo>
                  <a:cubicBezTo>
                    <a:pt x="4231" y="9694"/>
                    <a:pt x="3928" y="9578"/>
                    <a:pt x="3696" y="9345"/>
                  </a:cubicBezTo>
                  <a:cubicBezTo>
                    <a:pt x="3231" y="8880"/>
                    <a:pt x="3231" y="8135"/>
                    <a:pt x="3696" y="7670"/>
                  </a:cubicBezTo>
                  <a:lnTo>
                    <a:pt x="4812" y="6554"/>
                  </a:lnTo>
                  <a:cubicBezTo>
                    <a:pt x="5045" y="6321"/>
                    <a:pt x="5348" y="6205"/>
                    <a:pt x="5650" y="6205"/>
                  </a:cubicBezTo>
                  <a:close/>
                  <a:moveTo>
                    <a:pt x="9944" y="0"/>
                  </a:moveTo>
                  <a:cubicBezTo>
                    <a:pt x="9279" y="160"/>
                    <a:pt x="8016" y="465"/>
                    <a:pt x="6594" y="917"/>
                  </a:cubicBezTo>
                  <a:cubicBezTo>
                    <a:pt x="6674" y="1037"/>
                    <a:pt x="6713" y="1170"/>
                    <a:pt x="6727" y="1316"/>
                  </a:cubicBezTo>
                  <a:cubicBezTo>
                    <a:pt x="6780" y="2340"/>
                    <a:pt x="5065" y="3855"/>
                    <a:pt x="4307" y="4467"/>
                  </a:cubicBezTo>
                  <a:cubicBezTo>
                    <a:pt x="3138" y="5410"/>
                    <a:pt x="1489" y="6460"/>
                    <a:pt x="399" y="6540"/>
                  </a:cubicBezTo>
                  <a:lnTo>
                    <a:pt x="266" y="6540"/>
                  </a:lnTo>
                  <a:cubicBezTo>
                    <a:pt x="173" y="6540"/>
                    <a:pt x="80" y="6527"/>
                    <a:pt x="0" y="6514"/>
                  </a:cubicBezTo>
                  <a:lnTo>
                    <a:pt x="0" y="6514"/>
                  </a:lnTo>
                  <a:cubicBezTo>
                    <a:pt x="266" y="9186"/>
                    <a:pt x="1582" y="10541"/>
                    <a:pt x="1649" y="10608"/>
                  </a:cubicBezTo>
                  <a:cubicBezTo>
                    <a:pt x="2486" y="11445"/>
                    <a:pt x="2965" y="11857"/>
                    <a:pt x="3563" y="12083"/>
                  </a:cubicBezTo>
                  <a:cubicBezTo>
                    <a:pt x="4148" y="12296"/>
                    <a:pt x="4812" y="12296"/>
                    <a:pt x="5996" y="12296"/>
                  </a:cubicBezTo>
                  <a:cubicBezTo>
                    <a:pt x="6580" y="12296"/>
                    <a:pt x="7019" y="12017"/>
                    <a:pt x="7365" y="11432"/>
                  </a:cubicBezTo>
                  <a:cubicBezTo>
                    <a:pt x="7644" y="10967"/>
                    <a:pt x="7830" y="10342"/>
                    <a:pt x="8083" y="9544"/>
                  </a:cubicBezTo>
                  <a:cubicBezTo>
                    <a:pt x="8588" y="7909"/>
                    <a:pt x="9319" y="5610"/>
                    <a:pt x="11313" y="3150"/>
                  </a:cubicBezTo>
                  <a:lnTo>
                    <a:pt x="99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 name="Google Shape;2113;p51"/>
          <p:cNvGrpSpPr/>
          <p:nvPr/>
        </p:nvGrpSpPr>
        <p:grpSpPr>
          <a:xfrm>
            <a:off x="7865898" y="3251990"/>
            <a:ext cx="926256" cy="1623099"/>
            <a:chOff x="7865898" y="3251990"/>
            <a:chExt cx="926256" cy="1623099"/>
          </a:xfrm>
        </p:grpSpPr>
        <p:sp>
          <p:nvSpPr>
            <p:cNvPr id="2114" name="Google Shape;2114;p51"/>
            <p:cNvSpPr/>
            <p:nvPr/>
          </p:nvSpPr>
          <p:spPr>
            <a:xfrm>
              <a:off x="8385198" y="3347950"/>
              <a:ext cx="406956" cy="1377286"/>
            </a:xfrm>
            <a:custGeom>
              <a:avLst/>
              <a:gdLst/>
              <a:ahLst/>
              <a:cxnLst/>
              <a:rect l="l" t="t" r="r" b="b"/>
              <a:pathLst>
                <a:path w="9452" h="31989" extrusionOk="0">
                  <a:moveTo>
                    <a:pt x="4077" y="0"/>
                  </a:moveTo>
                  <a:cubicBezTo>
                    <a:pt x="4055" y="0"/>
                    <a:pt x="4033" y="8"/>
                    <a:pt x="4011" y="15"/>
                  </a:cubicBezTo>
                  <a:cubicBezTo>
                    <a:pt x="3703" y="81"/>
                    <a:pt x="3483" y="352"/>
                    <a:pt x="3483" y="667"/>
                  </a:cubicBezTo>
                  <a:lnTo>
                    <a:pt x="3483" y="1034"/>
                  </a:lnTo>
                  <a:cubicBezTo>
                    <a:pt x="3308" y="1107"/>
                    <a:pt x="3190" y="1283"/>
                    <a:pt x="3183" y="1474"/>
                  </a:cubicBezTo>
                  <a:lnTo>
                    <a:pt x="3183" y="1804"/>
                  </a:lnTo>
                  <a:cubicBezTo>
                    <a:pt x="3190" y="1965"/>
                    <a:pt x="3278" y="2119"/>
                    <a:pt x="3418" y="2207"/>
                  </a:cubicBezTo>
                  <a:cubicBezTo>
                    <a:pt x="3439" y="2222"/>
                    <a:pt x="3461" y="2229"/>
                    <a:pt x="3483" y="2244"/>
                  </a:cubicBezTo>
                  <a:lnTo>
                    <a:pt x="3483" y="6284"/>
                  </a:lnTo>
                  <a:cubicBezTo>
                    <a:pt x="3483" y="6445"/>
                    <a:pt x="3483" y="6599"/>
                    <a:pt x="3476" y="6760"/>
                  </a:cubicBezTo>
                  <a:cubicBezTo>
                    <a:pt x="3418" y="8688"/>
                    <a:pt x="3014" y="10595"/>
                    <a:pt x="2288" y="12376"/>
                  </a:cubicBezTo>
                  <a:lnTo>
                    <a:pt x="1885" y="13351"/>
                  </a:lnTo>
                  <a:cubicBezTo>
                    <a:pt x="917" y="15720"/>
                    <a:pt x="309" y="18220"/>
                    <a:pt x="89" y="20771"/>
                  </a:cubicBezTo>
                  <a:cubicBezTo>
                    <a:pt x="89" y="20815"/>
                    <a:pt x="82" y="20866"/>
                    <a:pt x="82" y="20910"/>
                  </a:cubicBezTo>
                  <a:cubicBezTo>
                    <a:pt x="74" y="21013"/>
                    <a:pt x="67" y="21123"/>
                    <a:pt x="60" y="21226"/>
                  </a:cubicBezTo>
                  <a:cubicBezTo>
                    <a:pt x="52" y="21336"/>
                    <a:pt x="45" y="21438"/>
                    <a:pt x="38" y="21548"/>
                  </a:cubicBezTo>
                  <a:cubicBezTo>
                    <a:pt x="30" y="21651"/>
                    <a:pt x="23" y="21746"/>
                    <a:pt x="23" y="21842"/>
                  </a:cubicBezTo>
                  <a:cubicBezTo>
                    <a:pt x="16" y="21974"/>
                    <a:pt x="8" y="22106"/>
                    <a:pt x="8" y="22230"/>
                  </a:cubicBezTo>
                  <a:lnTo>
                    <a:pt x="8" y="22406"/>
                  </a:lnTo>
                  <a:cubicBezTo>
                    <a:pt x="8" y="22589"/>
                    <a:pt x="1" y="22765"/>
                    <a:pt x="1" y="22941"/>
                  </a:cubicBezTo>
                  <a:lnTo>
                    <a:pt x="1" y="30215"/>
                  </a:lnTo>
                  <a:cubicBezTo>
                    <a:pt x="1" y="30566"/>
                    <a:pt x="111" y="30918"/>
                    <a:pt x="309" y="31212"/>
                  </a:cubicBezTo>
                  <a:cubicBezTo>
                    <a:pt x="338" y="31248"/>
                    <a:pt x="367" y="31292"/>
                    <a:pt x="397" y="31329"/>
                  </a:cubicBezTo>
                  <a:lnTo>
                    <a:pt x="419" y="31358"/>
                  </a:lnTo>
                  <a:cubicBezTo>
                    <a:pt x="448" y="31395"/>
                    <a:pt x="485" y="31432"/>
                    <a:pt x="514" y="31461"/>
                  </a:cubicBezTo>
                  <a:lnTo>
                    <a:pt x="536" y="31483"/>
                  </a:lnTo>
                  <a:cubicBezTo>
                    <a:pt x="565" y="31512"/>
                    <a:pt x="595" y="31542"/>
                    <a:pt x="624" y="31571"/>
                  </a:cubicBezTo>
                  <a:lnTo>
                    <a:pt x="653" y="31593"/>
                  </a:lnTo>
                  <a:cubicBezTo>
                    <a:pt x="690" y="31622"/>
                    <a:pt x="727" y="31652"/>
                    <a:pt x="771" y="31681"/>
                  </a:cubicBezTo>
                  <a:lnTo>
                    <a:pt x="800" y="31703"/>
                  </a:lnTo>
                  <a:cubicBezTo>
                    <a:pt x="837" y="31725"/>
                    <a:pt x="881" y="31754"/>
                    <a:pt x="917" y="31776"/>
                  </a:cubicBezTo>
                  <a:lnTo>
                    <a:pt x="932" y="31776"/>
                  </a:lnTo>
                  <a:cubicBezTo>
                    <a:pt x="976" y="31806"/>
                    <a:pt x="1020" y="31828"/>
                    <a:pt x="1064" y="31842"/>
                  </a:cubicBezTo>
                  <a:lnTo>
                    <a:pt x="1101" y="31857"/>
                  </a:lnTo>
                  <a:cubicBezTo>
                    <a:pt x="1145" y="31879"/>
                    <a:pt x="1189" y="31894"/>
                    <a:pt x="1240" y="31908"/>
                  </a:cubicBezTo>
                  <a:lnTo>
                    <a:pt x="1262" y="31916"/>
                  </a:lnTo>
                  <a:cubicBezTo>
                    <a:pt x="1306" y="31930"/>
                    <a:pt x="1357" y="31945"/>
                    <a:pt x="1401" y="31952"/>
                  </a:cubicBezTo>
                  <a:lnTo>
                    <a:pt x="1423" y="31960"/>
                  </a:lnTo>
                  <a:cubicBezTo>
                    <a:pt x="1475" y="31967"/>
                    <a:pt x="1526" y="31974"/>
                    <a:pt x="1577" y="31981"/>
                  </a:cubicBezTo>
                  <a:lnTo>
                    <a:pt x="1614" y="31981"/>
                  </a:lnTo>
                  <a:cubicBezTo>
                    <a:pt x="1673" y="31989"/>
                    <a:pt x="1724" y="31989"/>
                    <a:pt x="1775" y="31989"/>
                  </a:cubicBezTo>
                  <a:lnTo>
                    <a:pt x="7670" y="31989"/>
                  </a:lnTo>
                  <a:cubicBezTo>
                    <a:pt x="8652" y="31989"/>
                    <a:pt x="9452" y="31190"/>
                    <a:pt x="9452" y="30207"/>
                  </a:cubicBezTo>
                  <a:lnTo>
                    <a:pt x="9452" y="22934"/>
                  </a:lnTo>
                  <a:cubicBezTo>
                    <a:pt x="9452" y="22751"/>
                    <a:pt x="9452" y="22575"/>
                    <a:pt x="9444" y="22399"/>
                  </a:cubicBezTo>
                  <a:cubicBezTo>
                    <a:pt x="9430" y="22348"/>
                    <a:pt x="9430" y="22289"/>
                    <a:pt x="9430" y="22238"/>
                  </a:cubicBezTo>
                  <a:cubicBezTo>
                    <a:pt x="9430" y="22098"/>
                    <a:pt x="9422" y="21959"/>
                    <a:pt x="9415" y="21820"/>
                  </a:cubicBezTo>
                  <a:cubicBezTo>
                    <a:pt x="9415" y="21724"/>
                    <a:pt x="9408" y="21644"/>
                    <a:pt x="9400" y="21556"/>
                  </a:cubicBezTo>
                  <a:cubicBezTo>
                    <a:pt x="9393" y="21446"/>
                    <a:pt x="9386" y="21336"/>
                    <a:pt x="9378" y="21233"/>
                  </a:cubicBezTo>
                  <a:cubicBezTo>
                    <a:pt x="9378" y="21189"/>
                    <a:pt x="9378" y="21138"/>
                    <a:pt x="9371" y="21094"/>
                  </a:cubicBezTo>
                  <a:cubicBezTo>
                    <a:pt x="9371" y="21042"/>
                    <a:pt x="9364" y="20991"/>
                    <a:pt x="9356" y="20940"/>
                  </a:cubicBezTo>
                  <a:cubicBezTo>
                    <a:pt x="9356" y="20881"/>
                    <a:pt x="9349" y="20830"/>
                    <a:pt x="9342" y="20771"/>
                  </a:cubicBezTo>
                  <a:cubicBezTo>
                    <a:pt x="9327" y="20551"/>
                    <a:pt x="9305" y="20324"/>
                    <a:pt x="9276" y="20097"/>
                  </a:cubicBezTo>
                  <a:lnTo>
                    <a:pt x="9276" y="20067"/>
                  </a:lnTo>
                  <a:cubicBezTo>
                    <a:pt x="9261" y="19935"/>
                    <a:pt x="9246" y="19803"/>
                    <a:pt x="9232" y="19664"/>
                  </a:cubicBezTo>
                  <a:cubicBezTo>
                    <a:pt x="8946" y="17494"/>
                    <a:pt x="8381" y="15368"/>
                    <a:pt x="7553" y="13344"/>
                  </a:cubicBezTo>
                  <a:lnTo>
                    <a:pt x="7157" y="12376"/>
                  </a:lnTo>
                  <a:cubicBezTo>
                    <a:pt x="6512" y="10800"/>
                    <a:pt x="6116" y="9143"/>
                    <a:pt x="5991" y="7449"/>
                  </a:cubicBezTo>
                  <a:cubicBezTo>
                    <a:pt x="5969" y="7061"/>
                    <a:pt x="5954" y="6665"/>
                    <a:pt x="5954" y="6276"/>
                  </a:cubicBezTo>
                  <a:lnTo>
                    <a:pt x="5954" y="2236"/>
                  </a:lnTo>
                  <a:cubicBezTo>
                    <a:pt x="5954" y="2236"/>
                    <a:pt x="5962" y="2229"/>
                    <a:pt x="5969" y="2229"/>
                  </a:cubicBezTo>
                  <a:cubicBezTo>
                    <a:pt x="6138" y="2148"/>
                    <a:pt x="6248" y="1980"/>
                    <a:pt x="6255" y="1797"/>
                  </a:cubicBezTo>
                  <a:lnTo>
                    <a:pt x="6255" y="1467"/>
                  </a:lnTo>
                  <a:cubicBezTo>
                    <a:pt x="6248" y="1276"/>
                    <a:pt x="6130" y="1100"/>
                    <a:pt x="5954" y="1027"/>
                  </a:cubicBezTo>
                  <a:lnTo>
                    <a:pt x="5954" y="660"/>
                  </a:lnTo>
                  <a:cubicBezTo>
                    <a:pt x="5954" y="381"/>
                    <a:pt x="5778" y="132"/>
                    <a:pt x="5514" y="30"/>
                  </a:cubicBezTo>
                  <a:cubicBezTo>
                    <a:pt x="5492" y="22"/>
                    <a:pt x="5470" y="22"/>
                    <a:pt x="5448" y="15"/>
                  </a:cubicBezTo>
                  <a:lnTo>
                    <a:pt x="5434" y="15"/>
                  </a:lnTo>
                  <a:cubicBezTo>
                    <a:pt x="5419" y="8"/>
                    <a:pt x="5397" y="8"/>
                    <a:pt x="5375" y="0"/>
                  </a:cubicBezTo>
                  <a:close/>
                </a:path>
              </a:pathLst>
            </a:custGeom>
            <a:solidFill>
              <a:schemeClr val="lt2"/>
            </a:solidFill>
            <a:ln w="114300" cap="flat" cmpd="sng">
              <a:solidFill>
                <a:schemeClr val="lt2"/>
              </a:solidFill>
              <a:prstDash val="solid"/>
              <a:round/>
              <a:headEnd type="none" w="sm" len="sm"/>
              <a:tailEnd type="none" w="sm" len="sm"/>
            </a:ln>
            <a:effectLst>
              <a:outerShdw blurRad="114300" dist="57150"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5" name="Google Shape;2115;p51"/>
            <p:cNvGrpSpPr/>
            <p:nvPr/>
          </p:nvGrpSpPr>
          <p:grpSpPr>
            <a:xfrm>
              <a:off x="8385241" y="3347477"/>
              <a:ext cx="406913" cy="1378277"/>
              <a:chOff x="7676175" y="3380375"/>
              <a:chExt cx="236275" cy="800300"/>
            </a:xfrm>
          </p:grpSpPr>
          <p:sp>
            <p:nvSpPr>
              <p:cNvPr id="2116" name="Google Shape;2116;p51"/>
              <p:cNvSpPr/>
              <p:nvPr/>
            </p:nvSpPr>
            <p:spPr>
              <a:xfrm>
                <a:off x="7676175" y="3380550"/>
                <a:ext cx="236275" cy="800125"/>
              </a:xfrm>
              <a:custGeom>
                <a:avLst/>
                <a:gdLst/>
                <a:ahLst/>
                <a:cxnLst/>
                <a:rect l="l" t="t" r="r" b="b"/>
                <a:pathLst>
                  <a:path w="9451" h="32005" extrusionOk="0">
                    <a:moveTo>
                      <a:pt x="4165" y="1"/>
                    </a:moveTo>
                    <a:cubicBezTo>
                      <a:pt x="3791" y="1"/>
                      <a:pt x="3490" y="301"/>
                      <a:pt x="3490" y="675"/>
                    </a:cubicBezTo>
                    <a:lnTo>
                      <a:pt x="3490" y="1042"/>
                    </a:lnTo>
                    <a:cubicBezTo>
                      <a:pt x="3314" y="1115"/>
                      <a:pt x="3190" y="1291"/>
                      <a:pt x="3190" y="1482"/>
                    </a:cubicBezTo>
                    <a:lnTo>
                      <a:pt x="3190" y="1812"/>
                    </a:lnTo>
                    <a:cubicBezTo>
                      <a:pt x="3190" y="2002"/>
                      <a:pt x="3314" y="2171"/>
                      <a:pt x="3490" y="2252"/>
                    </a:cubicBezTo>
                    <a:lnTo>
                      <a:pt x="3490" y="6292"/>
                    </a:lnTo>
                    <a:cubicBezTo>
                      <a:pt x="3490" y="8381"/>
                      <a:pt x="3080" y="10449"/>
                      <a:pt x="2288" y="12384"/>
                    </a:cubicBezTo>
                    <a:lnTo>
                      <a:pt x="1892" y="13352"/>
                    </a:lnTo>
                    <a:cubicBezTo>
                      <a:pt x="638" y="16402"/>
                      <a:pt x="0" y="19657"/>
                      <a:pt x="0" y="22949"/>
                    </a:cubicBezTo>
                    <a:lnTo>
                      <a:pt x="0" y="30223"/>
                    </a:lnTo>
                    <a:cubicBezTo>
                      <a:pt x="0" y="31205"/>
                      <a:pt x="792" y="32004"/>
                      <a:pt x="1782" y="32004"/>
                    </a:cubicBezTo>
                    <a:lnTo>
                      <a:pt x="7669" y="32004"/>
                    </a:lnTo>
                    <a:cubicBezTo>
                      <a:pt x="8659" y="32004"/>
                      <a:pt x="9451" y="31205"/>
                      <a:pt x="9451" y="30223"/>
                    </a:cubicBezTo>
                    <a:lnTo>
                      <a:pt x="9451" y="22949"/>
                    </a:lnTo>
                    <a:cubicBezTo>
                      <a:pt x="9451" y="19657"/>
                      <a:pt x="8813" y="16402"/>
                      <a:pt x="7559" y="13359"/>
                    </a:cubicBezTo>
                    <a:lnTo>
                      <a:pt x="7163" y="12384"/>
                    </a:lnTo>
                    <a:cubicBezTo>
                      <a:pt x="6372" y="10449"/>
                      <a:pt x="5961" y="8381"/>
                      <a:pt x="5961" y="6292"/>
                    </a:cubicBezTo>
                    <a:lnTo>
                      <a:pt x="5961" y="2252"/>
                    </a:lnTo>
                    <a:cubicBezTo>
                      <a:pt x="6137" y="2171"/>
                      <a:pt x="6262" y="2002"/>
                      <a:pt x="6262" y="1812"/>
                    </a:cubicBezTo>
                    <a:lnTo>
                      <a:pt x="6262" y="1482"/>
                    </a:lnTo>
                    <a:cubicBezTo>
                      <a:pt x="6262" y="1291"/>
                      <a:pt x="6137" y="1115"/>
                      <a:pt x="5961" y="1042"/>
                    </a:cubicBezTo>
                    <a:lnTo>
                      <a:pt x="5961" y="675"/>
                    </a:lnTo>
                    <a:cubicBezTo>
                      <a:pt x="5961" y="301"/>
                      <a:pt x="5660" y="1"/>
                      <a:pt x="5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7676175" y="3867725"/>
                <a:ext cx="236275" cy="255575"/>
              </a:xfrm>
              <a:custGeom>
                <a:avLst/>
                <a:gdLst/>
                <a:ahLst/>
                <a:cxnLst/>
                <a:rect l="l" t="t" r="r" b="b"/>
                <a:pathLst>
                  <a:path w="9451" h="10223" extrusionOk="0">
                    <a:moveTo>
                      <a:pt x="4328" y="1"/>
                    </a:moveTo>
                    <a:cubicBezTo>
                      <a:pt x="2959" y="1"/>
                      <a:pt x="1589" y="43"/>
                      <a:pt x="220" y="126"/>
                    </a:cubicBezTo>
                    <a:cubicBezTo>
                      <a:pt x="74" y="1234"/>
                      <a:pt x="0" y="2348"/>
                      <a:pt x="0" y="3462"/>
                    </a:cubicBezTo>
                    <a:lnTo>
                      <a:pt x="0" y="10222"/>
                    </a:lnTo>
                    <a:lnTo>
                      <a:pt x="9451" y="9980"/>
                    </a:lnTo>
                    <a:lnTo>
                      <a:pt x="9451" y="3462"/>
                    </a:lnTo>
                    <a:cubicBezTo>
                      <a:pt x="9451" y="2363"/>
                      <a:pt x="9385" y="1270"/>
                      <a:pt x="9238" y="185"/>
                    </a:cubicBezTo>
                    <a:cubicBezTo>
                      <a:pt x="7605" y="61"/>
                      <a:pt x="5967" y="1"/>
                      <a:pt x="4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7691575" y="3889750"/>
                <a:ext cx="207500" cy="208800"/>
              </a:xfrm>
              <a:custGeom>
                <a:avLst/>
                <a:gdLst/>
                <a:ahLst/>
                <a:cxnLst/>
                <a:rect l="l" t="t" r="r" b="b"/>
                <a:pathLst>
                  <a:path w="8300" h="8352" extrusionOk="0">
                    <a:moveTo>
                      <a:pt x="7017" y="147"/>
                    </a:moveTo>
                    <a:cubicBezTo>
                      <a:pt x="7493" y="147"/>
                      <a:pt x="7882" y="536"/>
                      <a:pt x="7874" y="1020"/>
                    </a:cubicBezTo>
                    <a:cubicBezTo>
                      <a:pt x="7838" y="3087"/>
                      <a:pt x="7918" y="5162"/>
                      <a:pt x="8102" y="7222"/>
                    </a:cubicBezTo>
                    <a:cubicBezTo>
                      <a:pt x="8153" y="7721"/>
                      <a:pt x="7757" y="8154"/>
                      <a:pt x="7259" y="8161"/>
                    </a:cubicBezTo>
                    <a:lnTo>
                      <a:pt x="1005" y="8212"/>
                    </a:lnTo>
                    <a:lnTo>
                      <a:pt x="997" y="8212"/>
                    </a:lnTo>
                    <a:cubicBezTo>
                      <a:pt x="521" y="8212"/>
                      <a:pt x="139" y="7824"/>
                      <a:pt x="139" y="7347"/>
                    </a:cubicBezTo>
                    <a:cubicBezTo>
                      <a:pt x="139" y="6423"/>
                      <a:pt x="154" y="5477"/>
                      <a:pt x="169" y="4546"/>
                    </a:cubicBezTo>
                    <a:cubicBezTo>
                      <a:pt x="191" y="3571"/>
                      <a:pt x="213" y="2420"/>
                      <a:pt x="264" y="1240"/>
                    </a:cubicBezTo>
                    <a:cubicBezTo>
                      <a:pt x="286" y="572"/>
                      <a:pt x="587" y="316"/>
                      <a:pt x="1378" y="279"/>
                    </a:cubicBezTo>
                    <a:cubicBezTo>
                      <a:pt x="2845" y="221"/>
                      <a:pt x="4341" y="199"/>
                      <a:pt x="5785" y="169"/>
                    </a:cubicBezTo>
                    <a:lnTo>
                      <a:pt x="7002" y="147"/>
                    </a:lnTo>
                    <a:close/>
                    <a:moveTo>
                      <a:pt x="7015" y="1"/>
                    </a:moveTo>
                    <a:cubicBezTo>
                      <a:pt x="7011" y="1"/>
                      <a:pt x="7006" y="1"/>
                      <a:pt x="7002" y="1"/>
                    </a:cubicBezTo>
                    <a:lnTo>
                      <a:pt x="5785" y="23"/>
                    </a:lnTo>
                    <a:cubicBezTo>
                      <a:pt x="4333" y="52"/>
                      <a:pt x="2837" y="81"/>
                      <a:pt x="1371" y="140"/>
                    </a:cubicBezTo>
                    <a:cubicBezTo>
                      <a:pt x="741" y="162"/>
                      <a:pt x="161" y="316"/>
                      <a:pt x="125" y="1240"/>
                    </a:cubicBezTo>
                    <a:cubicBezTo>
                      <a:pt x="73" y="2413"/>
                      <a:pt x="51" y="3571"/>
                      <a:pt x="29" y="4546"/>
                    </a:cubicBezTo>
                    <a:cubicBezTo>
                      <a:pt x="15" y="5477"/>
                      <a:pt x="0" y="6423"/>
                      <a:pt x="0" y="7347"/>
                    </a:cubicBezTo>
                    <a:cubicBezTo>
                      <a:pt x="0" y="7904"/>
                      <a:pt x="447" y="8352"/>
                      <a:pt x="1005" y="8352"/>
                    </a:cubicBezTo>
                    <a:lnTo>
                      <a:pt x="1012" y="8344"/>
                    </a:lnTo>
                    <a:lnTo>
                      <a:pt x="7266" y="8300"/>
                    </a:lnTo>
                    <a:cubicBezTo>
                      <a:pt x="7845" y="8293"/>
                      <a:pt x="8300" y="7787"/>
                      <a:pt x="8248" y="7208"/>
                    </a:cubicBezTo>
                    <a:cubicBezTo>
                      <a:pt x="8065" y="5148"/>
                      <a:pt x="7984" y="3080"/>
                      <a:pt x="8021" y="1020"/>
                    </a:cubicBezTo>
                    <a:cubicBezTo>
                      <a:pt x="8028" y="452"/>
                      <a:pt x="7574" y="1"/>
                      <a:pt x="7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7755900" y="3380550"/>
                <a:ext cx="76825" cy="160750"/>
              </a:xfrm>
              <a:custGeom>
                <a:avLst/>
                <a:gdLst/>
                <a:ahLst/>
                <a:cxnLst/>
                <a:rect l="l" t="t" r="r" b="b"/>
                <a:pathLst>
                  <a:path w="3073" h="6430" extrusionOk="0">
                    <a:moveTo>
                      <a:pt x="976" y="1"/>
                    </a:moveTo>
                    <a:cubicBezTo>
                      <a:pt x="602" y="1"/>
                      <a:pt x="301" y="301"/>
                      <a:pt x="301" y="675"/>
                    </a:cubicBezTo>
                    <a:lnTo>
                      <a:pt x="301" y="1042"/>
                    </a:lnTo>
                    <a:cubicBezTo>
                      <a:pt x="125" y="1115"/>
                      <a:pt x="1" y="1284"/>
                      <a:pt x="1" y="1482"/>
                    </a:cubicBezTo>
                    <a:lnTo>
                      <a:pt x="1" y="1812"/>
                    </a:lnTo>
                    <a:cubicBezTo>
                      <a:pt x="1" y="2002"/>
                      <a:pt x="125" y="2171"/>
                      <a:pt x="301" y="2252"/>
                    </a:cubicBezTo>
                    <a:lnTo>
                      <a:pt x="301" y="6182"/>
                    </a:lnTo>
                    <a:cubicBezTo>
                      <a:pt x="735" y="6350"/>
                      <a:pt x="1153" y="6429"/>
                      <a:pt x="1556" y="6429"/>
                    </a:cubicBezTo>
                    <a:cubicBezTo>
                      <a:pt x="1977" y="6429"/>
                      <a:pt x="2382" y="6343"/>
                      <a:pt x="2772" y="6182"/>
                    </a:cubicBezTo>
                    <a:lnTo>
                      <a:pt x="2772" y="2244"/>
                    </a:lnTo>
                    <a:cubicBezTo>
                      <a:pt x="2948" y="2171"/>
                      <a:pt x="3073" y="1995"/>
                      <a:pt x="3073" y="1805"/>
                    </a:cubicBezTo>
                    <a:lnTo>
                      <a:pt x="3073" y="1482"/>
                    </a:lnTo>
                    <a:cubicBezTo>
                      <a:pt x="3073" y="1284"/>
                      <a:pt x="2948" y="1115"/>
                      <a:pt x="2772" y="1042"/>
                    </a:cubicBezTo>
                    <a:lnTo>
                      <a:pt x="2772" y="675"/>
                    </a:lnTo>
                    <a:cubicBezTo>
                      <a:pt x="2772" y="301"/>
                      <a:pt x="2471" y="1"/>
                      <a:pt x="2097" y="1"/>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7767825" y="3380375"/>
                <a:ext cx="53900" cy="8200"/>
              </a:xfrm>
              <a:custGeom>
                <a:avLst/>
                <a:gdLst/>
                <a:ahLst/>
                <a:cxnLst/>
                <a:rect l="l" t="t" r="r" b="b"/>
                <a:pathLst>
                  <a:path w="2156" h="328" extrusionOk="0">
                    <a:moveTo>
                      <a:pt x="499" y="1"/>
                    </a:moveTo>
                    <a:cubicBezTo>
                      <a:pt x="308" y="1"/>
                      <a:pt x="132" y="81"/>
                      <a:pt x="0" y="221"/>
                    </a:cubicBezTo>
                    <a:cubicBezTo>
                      <a:pt x="411" y="293"/>
                      <a:pt x="827" y="328"/>
                      <a:pt x="1243" y="328"/>
                    </a:cubicBezTo>
                    <a:cubicBezTo>
                      <a:pt x="1548" y="328"/>
                      <a:pt x="1852" y="309"/>
                      <a:pt x="2156" y="272"/>
                    </a:cubicBezTo>
                    <a:cubicBezTo>
                      <a:pt x="2031" y="103"/>
                      <a:pt x="1833" y="1"/>
                      <a:pt x="1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7761775" y="3435725"/>
                <a:ext cx="63800" cy="7875"/>
              </a:xfrm>
              <a:custGeom>
                <a:avLst/>
                <a:gdLst/>
                <a:ahLst/>
                <a:cxnLst/>
                <a:rect l="l" t="t" r="r" b="b"/>
                <a:pathLst>
                  <a:path w="2552" h="315" extrusionOk="0">
                    <a:moveTo>
                      <a:pt x="0" y="1"/>
                    </a:moveTo>
                    <a:lnTo>
                      <a:pt x="0" y="1"/>
                    </a:lnTo>
                    <a:cubicBezTo>
                      <a:pt x="22" y="15"/>
                      <a:pt x="44" y="30"/>
                      <a:pt x="66" y="37"/>
                    </a:cubicBezTo>
                    <a:lnTo>
                      <a:pt x="66" y="169"/>
                    </a:lnTo>
                    <a:cubicBezTo>
                      <a:pt x="381" y="243"/>
                      <a:pt x="711" y="287"/>
                      <a:pt x="1034" y="309"/>
                    </a:cubicBezTo>
                    <a:cubicBezTo>
                      <a:pt x="1127" y="313"/>
                      <a:pt x="1219" y="315"/>
                      <a:pt x="1312" y="315"/>
                    </a:cubicBezTo>
                    <a:cubicBezTo>
                      <a:pt x="1725" y="315"/>
                      <a:pt x="2136" y="274"/>
                      <a:pt x="2537" y="184"/>
                    </a:cubicBezTo>
                    <a:lnTo>
                      <a:pt x="2537" y="37"/>
                    </a:lnTo>
                    <a:cubicBezTo>
                      <a:pt x="2544" y="37"/>
                      <a:pt x="2552" y="30"/>
                      <a:pt x="2552" y="30"/>
                    </a:cubicBezTo>
                    <a:lnTo>
                      <a:pt x="2552" y="30"/>
                    </a:lnTo>
                    <a:cubicBezTo>
                      <a:pt x="2152" y="125"/>
                      <a:pt x="1742" y="172"/>
                      <a:pt x="1332" y="172"/>
                    </a:cubicBezTo>
                    <a:cubicBezTo>
                      <a:pt x="885" y="172"/>
                      <a:pt x="436" y="116"/>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7693400" y="3702375"/>
                <a:ext cx="87825" cy="272275"/>
              </a:xfrm>
              <a:custGeom>
                <a:avLst/>
                <a:gdLst/>
                <a:ahLst/>
                <a:cxnLst/>
                <a:rect l="l" t="t" r="r" b="b"/>
                <a:pathLst>
                  <a:path w="3513" h="10891" extrusionOk="0">
                    <a:moveTo>
                      <a:pt x="2585" y="0"/>
                    </a:moveTo>
                    <a:cubicBezTo>
                      <a:pt x="1947" y="0"/>
                      <a:pt x="1706" y="1062"/>
                      <a:pt x="1518" y="1535"/>
                    </a:cubicBezTo>
                    <a:cubicBezTo>
                      <a:pt x="829" y="3199"/>
                      <a:pt x="374" y="4951"/>
                      <a:pt x="162" y="6733"/>
                    </a:cubicBezTo>
                    <a:cubicBezTo>
                      <a:pt x="44" y="7745"/>
                      <a:pt x="0" y="8764"/>
                      <a:pt x="37" y="9783"/>
                    </a:cubicBezTo>
                    <a:cubicBezTo>
                      <a:pt x="52" y="10179"/>
                      <a:pt x="118" y="10641"/>
                      <a:pt x="470" y="10824"/>
                    </a:cubicBezTo>
                    <a:cubicBezTo>
                      <a:pt x="555" y="10870"/>
                      <a:pt x="646" y="10891"/>
                      <a:pt x="738" y="10891"/>
                    </a:cubicBezTo>
                    <a:cubicBezTo>
                      <a:pt x="1045" y="10891"/>
                      <a:pt x="1363" y="10664"/>
                      <a:pt x="1503" y="10377"/>
                    </a:cubicBezTo>
                    <a:cubicBezTo>
                      <a:pt x="1694" y="9996"/>
                      <a:pt x="1665" y="9556"/>
                      <a:pt x="1650" y="9138"/>
                    </a:cubicBezTo>
                    <a:cubicBezTo>
                      <a:pt x="1569" y="6579"/>
                      <a:pt x="1987" y="4035"/>
                      <a:pt x="2882" y="1638"/>
                    </a:cubicBezTo>
                    <a:cubicBezTo>
                      <a:pt x="3065" y="1161"/>
                      <a:pt x="3512" y="149"/>
                      <a:pt x="2691" y="10"/>
                    </a:cubicBezTo>
                    <a:cubicBezTo>
                      <a:pt x="2655" y="4"/>
                      <a:pt x="2619" y="0"/>
                      <a:pt x="2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51"/>
            <p:cNvSpPr/>
            <p:nvPr/>
          </p:nvSpPr>
          <p:spPr>
            <a:xfrm>
              <a:off x="7865898" y="3251990"/>
              <a:ext cx="459655" cy="1538011"/>
            </a:xfrm>
            <a:custGeom>
              <a:avLst/>
              <a:gdLst/>
              <a:ahLst/>
              <a:cxnLst/>
              <a:rect l="l" t="t" r="r" b="b"/>
              <a:pathLst>
                <a:path w="10676" h="35722" extrusionOk="0">
                  <a:moveTo>
                    <a:pt x="4532" y="1"/>
                  </a:moveTo>
                  <a:cubicBezTo>
                    <a:pt x="4187" y="1"/>
                    <a:pt x="3908" y="287"/>
                    <a:pt x="3908" y="631"/>
                  </a:cubicBezTo>
                  <a:lnTo>
                    <a:pt x="3908" y="1152"/>
                  </a:lnTo>
                  <a:cubicBezTo>
                    <a:pt x="3791" y="1203"/>
                    <a:pt x="3718" y="1313"/>
                    <a:pt x="3725" y="1438"/>
                  </a:cubicBezTo>
                  <a:lnTo>
                    <a:pt x="3725" y="1607"/>
                  </a:lnTo>
                  <a:cubicBezTo>
                    <a:pt x="3725" y="1724"/>
                    <a:pt x="3791" y="1834"/>
                    <a:pt x="3908" y="1878"/>
                  </a:cubicBezTo>
                  <a:lnTo>
                    <a:pt x="3908" y="2046"/>
                  </a:lnTo>
                  <a:cubicBezTo>
                    <a:pt x="3791" y="2090"/>
                    <a:pt x="3718" y="2200"/>
                    <a:pt x="3725" y="2325"/>
                  </a:cubicBezTo>
                  <a:lnTo>
                    <a:pt x="3725" y="2494"/>
                  </a:lnTo>
                  <a:cubicBezTo>
                    <a:pt x="3725" y="2611"/>
                    <a:pt x="3799" y="2721"/>
                    <a:pt x="3908" y="2765"/>
                  </a:cubicBezTo>
                  <a:lnTo>
                    <a:pt x="3908" y="7663"/>
                  </a:lnTo>
                  <a:cubicBezTo>
                    <a:pt x="3901" y="8616"/>
                    <a:pt x="3410" y="9496"/>
                    <a:pt x="2603" y="10001"/>
                  </a:cubicBezTo>
                  <a:cubicBezTo>
                    <a:pt x="1467" y="10713"/>
                    <a:pt x="1" y="12729"/>
                    <a:pt x="1" y="16006"/>
                  </a:cubicBezTo>
                  <a:lnTo>
                    <a:pt x="37" y="18096"/>
                  </a:lnTo>
                  <a:lnTo>
                    <a:pt x="169" y="25779"/>
                  </a:lnTo>
                  <a:lnTo>
                    <a:pt x="316" y="34394"/>
                  </a:lnTo>
                  <a:cubicBezTo>
                    <a:pt x="316" y="34424"/>
                    <a:pt x="316" y="34453"/>
                    <a:pt x="323" y="34482"/>
                  </a:cubicBezTo>
                  <a:cubicBezTo>
                    <a:pt x="331" y="34504"/>
                    <a:pt x="323" y="34512"/>
                    <a:pt x="323" y="34526"/>
                  </a:cubicBezTo>
                  <a:cubicBezTo>
                    <a:pt x="323" y="34548"/>
                    <a:pt x="331" y="34570"/>
                    <a:pt x="338" y="34585"/>
                  </a:cubicBezTo>
                  <a:cubicBezTo>
                    <a:pt x="338" y="34607"/>
                    <a:pt x="338" y="34636"/>
                    <a:pt x="345" y="34658"/>
                  </a:cubicBezTo>
                  <a:cubicBezTo>
                    <a:pt x="345" y="34666"/>
                    <a:pt x="345" y="34673"/>
                    <a:pt x="353" y="34673"/>
                  </a:cubicBezTo>
                  <a:cubicBezTo>
                    <a:pt x="367" y="34754"/>
                    <a:pt x="397" y="34834"/>
                    <a:pt x="426" y="34908"/>
                  </a:cubicBezTo>
                  <a:cubicBezTo>
                    <a:pt x="441" y="34944"/>
                    <a:pt x="463" y="34981"/>
                    <a:pt x="477" y="35010"/>
                  </a:cubicBezTo>
                  <a:cubicBezTo>
                    <a:pt x="477" y="35018"/>
                    <a:pt x="477" y="35018"/>
                    <a:pt x="477" y="35018"/>
                  </a:cubicBezTo>
                  <a:cubicBezTo>
                    <a:pt x="690" y="35399"/>
                    <a:pt x="1071" y="35655"/>
                    <a:pt x="1504" y="35699"/>
                  </a:cubicBezTo>
                  <a:cubicBezTo>
                    <a:pt x="1548" y="35707"/>
                    <a:pt x="1599" y="35707"/>
                    <a:pt x="1643" y="35707"/>
                  </a:cubicBezTo>
                  <a:lnTo>
                    <a:pt x="5331" y="35721"/>
                  </a:lnTo>
                  <a:lnTo>
                    <a:pt x="9011" y="35721"/>
                  </a:lnTo>
                  <a:cubicBezTo>
                    <a:pt x="9055" y="35721"/>
                    <a:pt x="9099" y="35721"/>
                    <a:pt x="9151" y="35714"/>
                  </a:cubicBezTo>
                  <a:cubicBezTo>
                    <a:pt x="9407" y="35692"/>
                    <a:pt x="9649" y="35589"/>
                    <a:pt x="9855" y="35428"/>
                  </a:cubicBezTo>
                  <a:cubicBezTo>
                    <a:pt x="9884" y="35399"/>
                    <a:pt x="9913" y="35369"/>
                    <a:pt x="9943" y="35340"/>
                  </a:cubicBezTo>
                  <a:cubicBezTo>
                    <a:pt x="10023" y="35259"/>
                    <a:pt x="10089" y="35179"/>
                    <a:pt x="10148" y="35076"/>
                  </a:cubicBezTo>
                  <a:cubicBezTo>
                    <a:pt x="10250" y="34915"/>
                    <a:pt x="10309" y="34739"/>
                    <a:pt x="10331" y="34548"/>
                  </a:cubicBezTo>
                  <a:cubicBezTo>
                    <a:pt x="10338" y="34504"/>
                    <a:pt x="10338" y="34460"/>
                    <a:pt x="10338" y="34409"/>
                  </a:cubicBezTo>
                  <a:lnTo>
                    <a:pt x="10419" y="29959"/>
                  </a:lnTo>
                  <a:lnTo>
                    <a:pt x="10617" y="18426"/>
                  </a:lnTo>
                  <a:lnTo>
                    <a:pt x="10668" y="15544"/>
                  </a:lnTo>
                  <a:cubicBezTo>
                    <a:pt x="10676" y="15427"/>
                    <a:pt x="10676" y="15332"/>
                    <a:pt x="10676" y="15229"/>
                  </a:cubicBezTo>
                  <a:lnTo>
                    <a:pt x="10668" y="15112"/>
                  </a:lnTo>
                  <a:cubicBezTo>
                    <a:pt x="10668" y="15053"/>
                    <a:pt x="10661" y="14994"/>
                    <a:pt x="10661" y="14936"/>
                  </a:cubicBezTo>
                  <a:cubicBezTo>
                    <a:pt x="10661" y="14877"/>
                    <a:pt x="10654" y="14848"/>
                    <a:pt x="10654" y="14796"/>
                  </a:cubicBezTo>
                  <a:cubicBezTo>
                    <a:pt x="10646" y="14745"/>
                    <a:pt x="10646" y="14701"/>
                    <a:pt x="10639" y="14657"/>
                  </a:cubicBezTo>
                  <a:cubicBezTo>
                    <a:pt x="10632" y="14606"/>
                    <a:pt x="10632" y="14569"/>
                    <a:pt x="10624" y="14532"/>
                  </a:cubicBezTo>
                  <a:cubicBezTo>
                    <a:pt x="10624" y="14488"/>
                    <a:pt x="10617" y="14430"/>
                    <a:pt x="10610" y="14379"/>
                  </a:cubicBezTo>
                  <a:cubicBezTo>
                    <a:pt x="10610" y="14335"/>
                    <a:pt x="10602" y="14298"/>
                    <a:pt x="10595" y="14254"/>
                  </a:cubicBezTo>
                  <a:cubicBezTo>
                    <a:pt x="10588" y="14210"/>
                    <a:pt x="10580" y="14166"/>
                    <a:pt x="10573" y="14115"/>
                  </a:cubicBezTo>
                  <a:cubicBezTo>
                    <a:pt x="10573" y="14071"/>
                    <a:pt x="10558" y="14034"/>
                    <a:pt x="10551" y="13990"/>
                  </a:cubicBezTo>
                  <a:cubicBezTo>
                    <a:pt x="10544" y="13946"/>
                    <a:pt x="10544" y="13902"/>
                    <a:pt x="10536" y="13865"/>
                  </a:cubicBezTo>
                  <a:cubicBezTo>
                    <a:pt x="10529" y="13821"/>
                    <a:pt x="10522" y="13785"/>
                    <a:pt x="10514" y="13748"/>
                  </a:cubicBezTo>
                  <a:cubicBezTo>
                    <a:pt x="10507" y="13711"/>
                    <a:pt x="10492" y="13660"/>
                    <a:pt x="10485" y="13616"/>
                  </a:cubicBezTo>
                  <a:cubicBezTo>
                    <a:pt x="10478" y="13579"/>
                    <a:pt x="10470" y="13550"/>
                    <a:pt x="10463" y="13521"/>
                  </a:cubicBezTo>
                  <a:cubicBezTo>
                    <a:pt x="10448" y="13477"/>
                    <a:pt x="10441" y="13433"/>
                    <a:pt x="10426" y="13381"/>
                  </a:cubicBezTo>
                  <a:lnTo>
                    <a:pt x="10404" y="13279"/>
                  </a:lnTo>
                  <a:cubicBezTo>
                    <a:pt x="10390" y="13235"/>
                    <a:pt x="10382" y="13198"/>
                    <a:pt x="10368" y="13154"/>
                  </a:cubicBezTo>
                  <a:cubicBezTo>
                    <a:pt x="10353" y="13117"/>
                    <a:pt x="10346" y="13081"/>
                    <a:pt x="10331" y="13044"/>
                  </a:cubicBezTo>
                  <a:lnTo>
                    <a:pt x="10302" y="12934"/>
                  </a:lnTo>
                  <a:lnTo>
                    <a:pt x="10265" y="12832"/>
                  </a:lnTo>
                  <a:cubicBezTo>
                    <a:pt x="10250" y="12795"/>
                    <a:pt x="10243" y="12758"/>
                    <a:pt x="10228" y="12729"/>
                  </a:cubicBezTo>
                  <a:cubicBezTo>
                    <a:pt x="10214" y="12692"/>
                    <a:pt x="10206" y="12670"/>
                    <a:pt x="10192" y="12634"/>
                  </a:cubicBezTo>
                  <a:cubicBezTo>
                    <a:pt x="10184" y="12604"/>
                    <a:pt x="10170" y="12560"/>
                    <a:pt x="10148" y="12524"/>
                  </a:cubicBezTo>
                  <a:cubicBezTo>
                    <a:pt x="10133" y="12487"/>
                    <a:pt x="10126" y="12465"/>
                    <a:pt x="10119" y="12436"/>
                  </a:cubicBezTo>
                  <a:cubicBezTo>
                    <a:pt x="10104" y="12406"/>
                    <a:pt x="10082" y="12362"/>
                    <a:pt x="10067" y="12326"/>
                  </a:cubicBezTo>
                  <a:cubicBezTo>
                    <a:pt x="10053" y="12289"/>
                    <a:pt x="10045" y="12267"/>
                    <a:pt x="10031" y="12245"/>
                  </a:cubicBezTo>
                  <a:cubicBezTo>
                    <a:pt x="10016" y="12216"/>
                    <a:pt x="10001" y="12172"/>
                    <a:pt x="9987" y="12142"/>
                  </a:cubicBezTo>
                  <a:cubicBezTo>
                    <a:pt x="9965" y="12113"/>
                    <a:pt x="9957" y="12084"/>
                    <a:pt x="9943" y="12062"/>
                  </a:cubicBezTo>
                  <a:cubicBezTo>
                    <a:pt x="9928" y="12032"/>
                    <a:pt x="9906" y="11996"/>
                    <a:pt x="9891" y="11966"/>
                  </a:cubicBezTo>
                  <a:cubicBezTo>
                    <a:pt x="9877" y="11937"/>
                    <a:pt x="9862" y="11915"/>
                    <a:pt x="9847" y="11886"/>
                  </a:cubicBezTo>
                  <a:lnTo>
                    <a:pt x="9796" y="11798"/>
                  </a:lnTo>
                  <a:lnTo>
                    <a:pt x="9752" y="11724"/>
                  </a:lnTo>
                  <a:cubicBezTo>
                    <a:pt x="9737" y="11695"/>
                    <a:pt x="9723" y="11666"/>
                    <a:pt x="9701" y="11629"/>
                  </a:cubicBezTo>
                  <a:lnTo>
                    <a:pt x="9657" y="11563"/>
                  </a:lnTo>
                  <a:cubicBezTo>
                    <a:pt x="9642" y="11534"/>
                    <a:pt x="9620" y="11504"/>
                    <a:pt x="9598" y="11475"/>
                  </a:cubicBezTo>
                  <a:cubicBezTo>
                    <a:pt x="9583" y="11453"/>
                    <a:pt x="9569" y="11431"/>
                    <a:pt x="9554" y="11409"/>
                  </a:cubicBezTo>
                  <a:cubicBezTo>
                    <a:pt x="9539" y="11387"/>
                    <a:pt x="9517" y="11358"/>
                    <a:pt x="9495" y="11328"/>
                  </a:cubicBezTo>
                  <a:cubicBezTo>
                    <a:pt x="9481" y="11306"/>
                    <a:pt x="9466" y="11285"/>
                    <a:pt x="9451" y="11263"/>
                  </a:cubicBezTo>
                  <a:cubicBezTo>
                    <a:pt x="9437" y="11241"/>
                    <a:pt x="9415" y="11211"/>
                    <a:pt x="9393" y="11189"/>
                  </a:cubicBezTo>
                  <a:lnTo>
                    <a:pt x="9341" y="11123"/>
                  </a:lnTo>
                  <a:lnTo>
                    <a:pt x="9283" y="11057"/>
                  </a:lnTo>
                  <a:cubicBezTo>
                    <a:pt x="9268" y="11035"/>
                    <a:pt x="9253" y="11013"/>
                    <a:pt x="9239" y="10999"/>
                  </a:cubicBezTo>
                  <a:lnTo>
                    <a:pt x="9180" y="10925"/>
                  </a:lnTo>
                  <a:lnTo>
                    <a:pt x="9129" y="10874"/>
                  </a:lnTo>
                  <a:lnTo>
                    <a:pt x="9070" y="10808"/>
                  </a:lnTo>
                  <a:lnTo>
                    <a:pt x="9011" y="10749"/>
                  </a:lnTo>
                  <a:lnTo>
                    <a:pt x="8953" y="10691"/>
                  </a:lnTo>
                  <a:lnTo>
                    <a:pt x="8901" y="10639"/>
                  </a:lnTo>
                  <a:lnTo>
                    <a:pt x="8843" y="10581"/>
                  </a:lnTo>
                  <a:lnTo>
                    <a:pt x="8791" y="10537"/>
                  </a:lnTo>
                  <a:lnTo>
                    <a:pt x="8733" y="10478"/>
                  </a:lnTo>
                  <a:lnTo>
                    <a:pt x="8674" y="10434"/>
                  </a:lnTo>
                  <a:lnTo>
                    <a:pt x="8615" y="10383"/>
                  </a:lnTo>
                  <a:lnTo>
                    <a:pt x="8564" y="10339"/>
                  </a:lnTo>
                  <a:lnTo>
                    <a:pt x="8506" y="10295"/>
                  </a:lnTo>
                  <a:lnTo>
                    <a:pt x="8454" y="10251"/>
                  </a:lnTo>
                  <a:lnTo>
                    <a:pt x="8396" y="10207"/>
                  </a:lnTo>
                  <a:lnTo>
                    <a:pt x="8337" y="10170"/>
                  </a:lnTo>
                  <a:cubicBezTo>
                    <a:pt x="8322" y="10155"/>
                    <a:pt x="8300" y="10141"/>
                    <a:pt x="8286" y="10133"/>
                  </a:cubicBezTo>
                  <a:lnTo>
                    <a:pt x="8227" y="10097"/>
                  </a:lnTo>
                  <a:lnTo>
                    <a:pt x="8176" y="10053"/>
                  </a:lnTo>
                  <a:lnTo>
                    <a:pt x="8124" y="10023"/>
                  </a:lnTo>
                  <a:lnTo>
                    <a:pt x="8073" y="9987"/>
                  </a:lnTo>
                  <a:cubicBezTo>
                    <a:pt x="7259" y="9488"/>
                    <a:pt x="6768" y="8601"/>
                    <a:pt x="6768" y="7648"/>
                  </a:cubicBezTo>
                  <a:lnTo>
                    <a:pt x="6768" y="2728"/>
                  </a:lnTo>
                  <a:cubicBezTo>
                    <a:pt x="6849" y="2677"/>
                    <a:pt x="6900" y="2582"/>
                    <a:pt x="6900" y="2486"/>
                  </a:cubicBezTo>
                  <a:lnTo>
                    <a:pt x="6900" y="2340"/>
                  </a:lnTo>
                  <a:cubicBezTo>
                    <a:pt x="6900" y="2237"/>
                    <a:pt x="6849" y="2149"/>
                    <a:pt x="6768" y="2090"/>
                  </a:cubicBezTo>
                  <a:lnTo>
                    <a:pt x="6768" y="1848"/>
                  </a:lnTo>
                  <a:cubicBezTo>
                    <a:pt x="6849" y="1790"/>
                    <a:pt x="6900" y="1702"/>
                    <a:pt x="6900" y="1599"/>
                  </a:cubicBezTo>
                  <a:lnTo>
                    <a:pt x="6900" y="1460"/>
                  </a:lnTo>
                  <a:cubicBezTo>
                    <a:pt x="6900" y="1357"/>
                    <a:pt x="6849" y="1269"/>
                    <a:pt x="6768" y="1211"/>
                  </a:cubicBezTo>
                  <a:lnTo>
                    <a:pt x="6768" y="631"/>
                  </a:lnTo>
                  <a:cubicBezTo>
                    <a:pt x="6768" y="287"/>
                    <a:pt x="6489" y="1"/>
                    <a:pt x="6137" y="1"/>
                  </a:cubicBezTo>
                  <a:close/>
                </a:path>
              </a:pathLst>
            </a:custGeom>
            <a:solidFill>
              <a:schemeClr val="lt2"/>
            </a:solidFill>
            <a:ln w="114300" cap="flat" cmpd="sng">
              <a:solidFill>
                <a:schemeClr val="lt2"/>
              </a:solidFill>
              <a:prstDash val="solid"/>
              <a:round/>
              <a:headEnd type="none" w="sm" len="sm"/>
              <a:tailEnd type="none" w="sm" len="sm"/>
            </a:ln>
            <a:effectLst>
              <a:outerShdw blurRad="114300" dist="57150"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4" name="Google Shape;2124;p51"/>
            <p:cNvGrpSpPr/>
            <p:nvPr/>
          </p:nvGrpSpPr>
          <p:grpSpPr>
            <a:xfrm>
              <a:off x="7867620" y="3251990"/>
              <a:ext cx="459655" cy="1538011"/>
              <a:chOff x="8562025" y="3421425"/>
              <a:chExt cx="266900" cy="893050"/>
            </a:xfrm>
          </p:grpSpPr>
          <p:sp>
            <p:nvSpPr>
              <p:cNvPr id="2125" name="Google Shape;2125;p51"/>
              <p:cNvSpPr/>
              <p:nvPr/>
            </p:nvSpPr>
            <p:spPr>
              <a:xfrm>
                <a:off x="8562025" y="3421425"/>
                <a:ext cx="266900" cy="893050"/>
              </a:xfrm>
              <a:custGeom>
                <a:avLst/>
                <a:gdLst/>
                <a:ahLst/>
                <a:cxnLst/>
                <a:rect l="l" t="t" r="r" b="b"/>
                <a:pathLst>
                  <a:path w="10676" h="35722" extrusionOk="0">
                    <a:moveTo>
                      <a:pt x="4532" y="1"/>
                    </a:moveTo>
                    <a:cubicBezTo>
                      <a:pt x="4187" y="1"/>
                      <a:pt x="3908" y="287"/>
                      <a:pt x="3908" y="631"/>
                    </a:cubicBezTo>
                    <a:lnTo>
                      <a:pt x="3908" y="1152"/>
                    </a:lnTo>
                    <a:cubicBezTo>
                      <a:pt x="3791" y="1203"/>
                      <a:pt x="3718" y="1313"/>
                      <a:pt x="3725" y="1438"/>
                    </a:cubicBezTo>
                    <a:lnTo>
                      <a:pt x="3725" y="1607"/>
                    </a:lnTo>
                    <a:cubicBezTo>
                      <a:pt x="3725" y="1724"/>
                      <a:pt x="3791" y="1834"/>
                      <a:pt x="3908" y="1878"/>
                    </a:cubicBezTo>
                    <a:lnTo>
                      <a:pt x="3908" y="2046"/>
                    </a:lnTo>
                    <a:cubicBezTo>
                      <a:pt x="3791" y="2090"/>
                      <a:pt x="3718" y="2200"/>
                      <a:pt x="3725" y="2325"/>
                    </a:cubicBezTo>
                    <a:lnTo>
                      <a:pt x="3725" y="2494"/>
                    </a:lnTo>
                    <a:cubicBezTo>
                      <a:pt x="3725" y="2611"/>
                      <a:pt x="3799" y="2721"/>
                      <a:pt x="3908" y="2765"/>
                    </a:cubicBezTo>
                    <a:lnTo>
                      <a:pt x="3908" y="7663"/>
                    </a:lnTo>
                    <a:cubicBezTo>
                      <a:pt x="3901" y="8616"/>
                      <a:pt x="3410" y="9496"/>
                      <a:pt x="2603" y="10001"/>
                    </a:cubicBezTo>
                    <a:cubicBezTo>
                      <a:pt x="1467" y="10713"/>
                      <a:pt x="1" y="12729"/>
                      <a:pt x="1" y="16006"/>
                    </a:cubicBezTo>
                    <a:lnTo>
                      <a:pt x="316" y="34394"/>
                    </a:lnTo>
                    <a:cubicBezTo>
                      <a:pt x="331" y="35120"/>
                      <a:pt x="917" y="35699"/>
                      <a:pt x="1643" y="35699"/>
                    </a:cubicBezTo>
                    <a:lnTo>
                      <a:pt x="5338" y="35721"/>
                    </a:lnTo>
                    <a:lnTo>
                      <a:pt x="9019" y="35721"/>
                    </a:lnTo>
                    <a:cubicBezTo>
                      <a:pt x="9745" y="35721"/>
                      <a:pt x="10338" y="35135"/>
                      <a:pt x="10353" y="34409"/>
                    </a:cubicBezTo>
                    <a:lnTo>
                      <a:pt x="10676" y="15537"/>
                    </a:lnTo>
                    <a:cubicBezTo>
                      <a:pt x="10676" y="12252"/>
                      <a:pt x="9202" y="10698"/>
                      <a:pt x="8066" y="9987"/>
                    </a:cubicBezTo>
                    <a:cubicBezTo>
                      <a:pt x="7259" y="9488"/>
                      <a:pt x="6768" y="8601"/>
                      <a:pt x="6768" y="7655"/>
                    </a:cubicBezTo>
                    <a:lnTo>
                      <a:pt x="6768" y="2736"/>
                    </a:lnTo>
                    <a:cubicBezTo>
                      <a:pt x="6849" y="2677"/>
                      <a:pt x="6900" y="2589"/>
                      <a:pt x="6900" y="2486"/>
                    </a:cubicBezTo>
                    <a:lnTo>
                      <a:pt x="6900" y="2340"/>
                    </a:lnTo>
                    <a:cubicBezTo>
                      <a:pt x="6900" y="2244"/>
                      <a:pt x="6849" y="2149"/>
                      <a:pt x="6768" y="2098"/>
                    </a:cubicBezTo>
                    <a:lnTo>
                      <a:pt x="6768" y="1848"/>
                    </a:lnTo>
                    <a:cubicBezTo>
                      <a:pt x="6849" y="1797"/>
                      <a:pt x="6900" y="1702"/>
                      <a:pt x="6900" y="1607"/>
                    </a:cubicBezTo>
                    <a:lnTo>
                      <a:pt x="6900" y="1460"/>
                    </a:lnTo>
                    <a:cubicBezTo>
                      <a:pt x="6900" y="1357"/>
                      <a:pt x="6849" y="1269"/>
                      <a:pt x="6768" y="1211"/>
                    </a:cubicBezTo>
                    <a:lnTo>
                      <a:pt x="6768" y="631"/>
                    </a:lnTo>
                    <a:cubicBezTo>
                      <a:pt x="6768" y="287"/>
                      <a:pt x="6489" y="1"/>
                      <a:pt x="61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8562950" y="3860675"/>
                <a:ext cx="264700" cy="319500"/>
              </a:xfrm>
              <a:custGeom>
                <a:avLst/>
                <a:gdLst/>
                <a:ahLst/>
                <a:cxnLst/>
                <a:rect l="l" t="t" r="r" b="b"/>
                <a:pathLst>
                  <a:path w="10588" h="12780" extrusionOk="0">
                    <a:moveTo>
                      <a:pt x="4520" y="1"/>
                    </a:moveTo>
                    <a:cubicBezTo>
                      <a:pt x="2448" y="1"/>
                      <a:pt x="869" y="302"/>
                      <a:pt x="0" y="518"/>
                    </a:cubicBezTo>
                    <a:lnTo>
                      <a:pt x="206" y="12411"/>
                    </a:lnTo>
                    <a:cubicBezTo>
                      <a:pt x="1514" y="12683"/>
                      <a:pt x="3026" y="12779"/>
                      <a:pt x="4505" y="12779"/>
                    </a:cubicBezTo>
                    <a:cubicBezTo>
                      <a:pt x="6880" y="12779"/>
                      <a:pt x="9169" y="12532"/>
                      <a:pt x="10389" y="12374"/>
                    </a:cubicBezTo>
                    <a:lnTo>
                      <a:pt x="10587" y="848"/>
                    </a:lnTo>
                    <a:cubicBezTo>
                      <a:pt x="8307" y="209"/>
                      <a:pt x="6243" y="1"/>
                      <a:pt x="45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8589700" y="3896950"/>
                <a:ext cx="211375" cy="255675"/>
              </a:xfrm>
              <a:custGeom>
                <a:avLst/>
                <a:gdLst/>
                <a:ahLst/>
                <a:cxnLst/>
                <a:rect l="l" t="t" r="r" b="b"/>
                <a:pathLst>
                  <a:path w="8455" h="10227" extrusionOk="0">
                    <a:moveTo>
                      <a:pt x="3949" y="269"/>
                    </a:moveTo>
                    <a:cubicBezTo>
                      <a:pt x="6012" y="269"/>
                      <a:pt x="7734" y="505"/>
                      <a:pt x="8183" y="570"/>
                    </a:cubicBezTo>
                    <a:lnTo>
                      <a:pt x="8014" y="9801"/>
                    </a:lnTo>
                    <a:cubicBezTo>
                      <a:pt x="6824" y="9918"/>
                      <a:pt x="5601" y="9957"/>
                      <a:pt x="4492" y="9957"/>
                    </a:cubicBezTo>
                    <a:cubicBezTo>
                      <a:pt x="2527" y="9957"/>
                      <a:pt x="918" y="9834"/>
                      <a:pt x="477" y="9801"/>
                    </a:cubicBezTo>
                    <a:lnTo>
                      <a:pt x="279" y="570"/>
                    </a:lnTo>
                    <a:cubicBezTo>
                      <a:pt x="1500" y="345"/>
                      <a:pt x="2779" y="269"/>
                      <a:pt x="3949" y="269"/>
                    </a:cubicBezTo>
                    <a:close/>
                    <a:moveTo>
                      <a:pt x="3944" y="0"/>
                    </a:moveTo>
                    <a:cubicBezTo>
                      <a:pt x="2725" y="0"/>
                      <a:pt x="1388" y="80"/>
                      <a:pt x="118" y="321"/>
                    </a:cubicBezTo>
                    <a:cubicBezTo>
                      <a:pt x="52" y="336"/>
                      <a:pt x="1" y="394"/>
                      <a:pt x="8" y="460"/>
                    </a:cubicBezTo>
                    <a:lnTo>
                      <a:pt x="213" y="9926"/>
                    </a:lnTo>
                    <a:cubicBezTo>
                      <a:pt x="213" y="9992"/>
                      <a:pt x="265" y="10050"/>
                      <a:pt x="338" y="10058"/>
                    </a:cubicBezTo>
                    <a:cubicBezTo>
                      <a:pt x="360" y="10058"/>
                      <a:pt x="2171" y="10226"/>
                      <a:pt x="4473" y="10226"/>
                    </a:cubicBezTo>
                    <a:cubicBezTo>
                      <a:pt x="5632" y="10226"/>
                      <a:pt x="6915" y="10182"/>
                      <a:pt x="8161" y="10058"/>
                    </a:cubicBezTo>
                    <a:cubicBezTo>
                      <a:pt x="8227" y="10050"/>
                      <a:pt x="8278" y="9992"/>
                      <a:pt x="8286" y="9926"/>
                    </a:cubicBezTo>
                    <a:lnTo>
                      <a:pt x="8454" y="460"/>
                    </a:lnTo>
                    <a:cubicBezTo>
                      <a:pt x="8454" y="394"/>
                      <a:pt x="8410" y="336"/>
                      <a:pt x="8344" y="321"/>
                    </a:cubicBezTo>
                    <a:cubicBezTo>
                      <a:pt x="8315" y="316"/>
                      <a:pt x="6363" y="0"/>
                      <a:pt x="39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8641600" y="3928975"/>
                <a:ext cx="109550" cy="26800"/>
              </a:xfrm>
              <a:custGeom>
                <a:avLst/>
                <a:gdLst/>
                <a:ahLst/>
                <a:cxnLst/>
                <a:rect l="l" t="t" r="r" b="b"/>
                <a:pathLst>
                  <a:path w="4382" h="1072" extrusionOk="0">
                    <a:moveTo>
                      <a:pt x="1665" y="0"/>
                    </a:moveTo>
                    <a:cubicBezTo>
                      <a:pt x="1281" y="0"/>
                      <a:pt x="896" y="24"/>
                      <a:pt x="513" y="74"/>
                    </a:cubicBezTo>
                    <a:cubicBezTo>
                      <a:pt x="20" y="137"/>
                      <a:pt x="0" y="884"/>
                      <a:pt x="455" y="884"/>
                    </a:cubicBezTo>
                    <a:cubicBezTo>
                      <a:pt x="473" y="884"/>
                      <a:pt x="493" y="883"/>
                      <a:pt x="513" y="880"/>
                    </a:cubicBezTo>
                    <a:cubicBezTo>
                      <a:pt x="887" y="831"/>
                      <a:pt x="1263" y="807"/>
                      <a:pt x="1639" y="807"/>
                    </a:cubicBezTo>
                    <a:cubicBezTo>
                      <a:pt x="2331" y="807"/>
                      <a:pt x="3023" y="890"/>
                      <a:pt x="3702" y="1056"/>
                    </a:cubicBezTo>
                    <a:cubicBezTo>
                      <a:pt x="3741" y="1067"/>
                      <a:pt x="3778" y="1071"/>
                      <a:pt x="3813" y="1071"/>
                    </a:cubicBezTo>
                    <a:cubicBezTo>
                      <a:pt x="4231" y="1071"/>
                      <a:pt x="4381" y="401"/>
                      <a:pt x="3915" y="279"/>
                    </a:cubicBezTo>
                    <a:cubicBezTo>
                      <a:pt x="3176" y="95"/>
                      <a:pt x="2421" y="0"/>
                      <a:pt x="1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8630025" y="4069025"/>
                <a:ext cx="136400" cy="21275"/>
              </a:xfrm>
              <a:custGeom>
                <a:avLst/>
                <a:gdLst/>
                <a:ahLst/>
                <a:cxnLst/>
                <a:rect l="l" t="t" r="r" b="b"/>
                <a:pathLst>
                  <a:path w="5456" h="851" extrusionOk="0">
                    <a:moveTo>
                      <a:pt x="514" y="0"/>
                    </a:moveTo>
                    <a:cubicBezTo>
                      <a:pt x="1" y="0"/>
                      <a:pt x="3" y="799"/>
                      <a:pt x="521" y="807"/>
                    </a:cubicBezTo>
                    <a:lnTo>
                      <a:pt x="4942" y="851"/>
                    </a:lnTo>
                    <a:cubicBezTo>
                      <a:pt x="4945" y="851"/>
                      <a:pt x="4947" y="851"/>
                      <a:pt x="4949" y="851"/>
                    </a:cubicBezTo>
                    <a:cubicBezTo>
                      <a:pt x="5456" y="851"/>
                      <a:pt x="5453" y="51"/>
                      <a:pt x="4942" y="44"/>
                    </a:cubicBezTo>
                    <a:lnTo>
                      <a:pt x="521" y="0"/>
                    </a:lnTo>
                    <a:cubicBezTo>
                      <a:pt x="519" y="0"/>
                      <a:pt x="517" y="0"/>
                      <a:pt x="5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8613375" y="4103325"/>
                <a:ext cx="171500" cy="26350"/>
              </a:xfrm>
              <a:custGeom>
                <a:avLst/>
                <a:gdLst/>
                <a:ahLst/>
                <a:cxnLst/>
                <a:rect l="l" t="t" r="r" b="b"/>
                <a:pathLst>
                  <a:path w="6860" h="1054" extrusionOk="0">
                    <a:moveTo>
                      <a:pt x="6231" y="1"/>
                    </a:moveTo>
                    <a:cubicBezTo>
                      <a:pt x="6207" y="1"/>
                      <a:pt x="6183" y="3"/>
                      <a:pt x="6158" y="6"/>
                    </a:cubicBezTo>
                    <a:cubicBezTo>
                      <a:pt x="5095" y="169"/>
                      <a:pt x="4022" y="251"/>
                      <a:pt x="2949" y="251"/>
                    </a:cubicBezTo>
                    <a:cubicBezTo>
                      <a:pt x="2136" y="251"/>
                      <a:pt x="1322" y="204"/>
                      <a:pt x="513" y="109"/>
                    </a:cubicBezTo>
                    <a:cubicBezTo>
                      <a:pt x="493" y="107"/>
                      <a:pt x="473" y="105"/>
                      <a:pt x="455" y="105"/>
                    </a:cubicBezTo>
                    <a:cubicBezTo>
                      <a:pt x="0" y="105"/>
                      <a:pt x="20" y="852"/>
                      <a:pt x="513" y="916"/>
                    </a:cubicBezTo>
                    <a:cubicBezTo>
                      <a:pt x="1325" y="1007"/>
                      <a:pt x="2142" y="1053"/>
                      <a:pt x="2958" y="1053"/>
                    </a:cubicBezTo>
                    <a:cubicBezTo>
                      <a:pt x="4101" y="1053"/>
                      <a:pt x="5245" y="963"/>
                      <a:pt x="6378" y="784"/>
                    </a:cubicBezTo>
                    <a:cubicBezTo>
                      <a:pt x="6859" y="707"/>
                      <a:pt x="6684" y="1"/>
                      <a:pt x="62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8654950" y="3421425"/>
                <a:ext cx="79575" cy="160125"/>
              </a:xfrm>
              <a:custGeom>
                <a:avLst/>
                <a:gdLst/>
                <a:ahLst/>
                <a:cxnLst/>
                <a:rect l="l" t="t" r="r" b="b"/>
                <a:pathLst>
                  <a:path w="3183" h="6405" extrusionOk="0">
                    <a:moveTo>
                      <a:pt x="815" y="1"/>
                    </a:moveTo>
                    <a:cubicBezTo>
                      <a:pt x="470" y="1"/>
                      <a:pt x="191" y="287"/>
                      <a:pt x="191" y="631"/>
                    </a:cubicBezTo>
                    <a:lnTo>
                      <a:pt x="191" y="1152"/>
                    </a:lnTo>
                    <a:cubicBezTo>
                      <a:pt x="74" y="1203"/>
                      <a:pt x="1" y="1313"/>
                      <a:pt x="8" y="1438"/>
                    </a:cubicBezTo>
                    <a:lnTo>
                      <a:pt x="8" y="1607"/>
                    </a:lnTo>
                    <a:cubicBezTo>
                      <a:pt x="8" y="1724"/>
                      <a:pt x="74" y="1834"/>
                      <a:pt x="191" y="1878"/>
                    </a:cubicBezTo>
                    <a:lnTo>
                      <a:pt x="191" y="2046"/>
                    </a:lnTo>
                    <a:cubicBezTo>
                      <a:pt x="74" y="2090"/>
                      <a:pt x="1" y="2200"/>
                      <a:pt x="8" y="2325"/>
                    </a:cubicBezTo>
                    <a:lnTo>
                      <a:pt x="8" y="2494"/>
                    </a:lnTo>
                    <a:cubicBezTo>
                      <a:pt x="8" y="2611"/>
                      <a:pt x="82" y="2721"/>
                      <a:pt x="191" y="2765"/>
                    </a:cubicBezTo>
                    <a:lnTo>
                      <a:pt x="191" y="6226"/>
                    </a:lnTo>
                    <a:cubicBezTo>
                      <a:pt x="616" y="6345"/>
                      <a:pt x="1053" y="6404"/>
                      <a:pt x="1489" y="6404"/>
                    </a:cubicBezTo>
                    <a:cubicBezTo>
                      <a:pt x="2017" y="6404"/>
                      <a:pt x="2545" y="6318"/>
                      <a:pt x="3051" y="6145"/>
                    </a:cubicBezTo>
                    <a:lnTo>
                      <a:pt x="3051" y="2736"/>
                    </a:lnTo>
                    <a:cubicBezTo>
                      <a:pt x="3132" y="2677"/>
                      <a:pt x="3183" y="2589"/>
                      <a:pt x="3183" y="2486"/>
                    </a:cubicBezTo>
                    <a:lnTo>
                      <a:pt x="3183" y="2340"/>
                    </a:lnTo>
                    <a:cubicBezTo>
                      <a:pt x="3183" y="2244"/>
                      <a:pt x="3132" y="2149"/>
                      <a:pt x="3051" y="2098"/>
                    </a:cubicBezTo>
                    <a:lnTo>
                      <a:pt x="3051" y="1848"/>
                    </a:lnTo>
                    <a:cubicBezTo>
                      <a:pt x="3132" y="1797"/>
                      <a:pt x="3183" y="1702"/>
                      <a:pt x="3183" y="1607"/>
                    </a:cubicBezTo>
                    <a:lnTo>
                      <a:pt x="3183" y="1460"/>
                    </a:lnTo>
                    <a:cubicBezTo>
                      <a:pt x="3183" y="1357"/>
                      <a:pt x="3132" y="1269"/>
                      <a:pt x="3051" y="1211"/>
                    </a:cubicBezTo>
                    <a:lnTo>
                      <a:pt x="3051" y="631"/>
                    </a:lnTo>
                    <a:cubicBezTo>
                      <a:pt x="3051" y="287"/>
                      <a:pt x="2772" y="1"/>
                      <a:pt x="24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8659725" y="3467625"/>
                <a:ext cx="71500" cy="9275"/>
              </a:xfrm>
              <a:custGeom>
                <a:avLst/>
                <a:gdLst/>
                <a:ahLst/>
                <a:cxnLst/>
                <a:rect l="l" t="t" r="r" b="b"/>
                <a:pathLst>
                  <a:path w="2860" h="371" extrusionOk="0">
                    <a:moveTo>
                      <a:pt x="2860" y="0"/>
                    </a:moveTo>
                    <a:cubicBezTo>
                      <a:pt x="2361" y="77"/>
                      <a:pt x="1853" y="101"/>
                      <a:pt x="1406" y="101"/>
                    </a:cubicBezTo>
                    <a:cubicBezTo>
                      <a:pt x="605" y="101"/>
                      <a:pt x="0" y="22"/>
                      <a:pt x="0" y="22"/>
                    </a:cubicBezTo>
                    <a:lnTo>
                      <a:pt x="0" y="191"/>
                    </a:lnTo>
                    <a:cubicBezTo>
                      <a:pt x="348" y="328"/>
                      <a:pt x="834" y="371"/>
                      <a:pt x="1307" y="371"/>
                    </a:cubicBezTo>
                    <a:cubicBezTo>
                      <a:pt x="2102" y="371"/>
                      <a:pt x="2860" y="250"/>
                      <a:pt x="2860" y="250"/>
                    </a:cubicBezTo>
                    <a:lnTo>
                      <a:pt x="28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8659725" y="3490350"/>
                <a:ext cx="71500" cy="8525"/>
              </a:xfrm>
              <a:custGeom>
                <a:avLst/>
                <a:gdLst/>
                <a:ahLst/>
                <a:cxnLst/>
                <a:rect l="l" t="t" r="r" b="b"/>
                <a:pathLst>
                  <a:path w="2860" h="341" extrusionOk="0">
                    <a:moveTo>
                      <a:pt x="0" y="1"/>
                    </a:moveTo>
                    <a:lnTo>
                      <a:pt x="0" y="184"/>
                    </a:lnTo>
                    <a:cubicBezTo>
                      <a:pt x="538" y="301"/>
                      <a:pt x="1035" y="340"/>
                      <a:pt x="1459" y="340"/>
                    </a:cubicBezTo>
                    <a:cubicBezTo>
                      <a:pt x="2306" y="340"/>
                      <a:pt x="2860" y="184"/>
                      <a:pt x="2860" y="184"/>
                    </a:cubicBezTo>
                    <a:lnTo>
                      <a:pt x="2860" y="1"/>
                    </a:lnTo>
                    <a:cubicBezTo>
                      <a:pt x="2387" y="89"/>
                      <a:pt x="1909" y="133"/>
                      <a:pt x="1430" y="133"/>
                    </a:cubicBezTo>
                    <a:cubicBezTo>
                      <a:pt x="952" y="133"/>
                      <a:pt x="473" y="89"/>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8583300" y="3687575"/>
                <a:ext cx="100650" cy="244550"/>
              </a:xfrm>
              <a:custGeom>
                <a:avLst/>
                <a:gdLst/>
                <a:ahLst/>
                <a:cxnLst/>
                <a:rect l="l" t="t" r="r" b="b"/>
                <a:pathLst>
                  <a:path w="4026" h="9782" extrusionOk="0">
                    <a:moveTo>
                      <a:pt x="3008" y="0"/>
                    </a:moveTo>
                    <a:cubicBezTo>
                      <a:pt x="2741" y="0"/>
                      <a:pt x="2468" y="113"/>
                      <a:pt x="2258" y="323"/>
                    </a:cubicBezTo>
                    <a:cubicBezTo>
                      <a:pt x="1716" y="873"/>
                      <a:pt x="1276" y="1511"/>
                      <a:pt x="946" y="2208"/>
                    </a:cubicBezTo>
                    <a:cubicBezTo>
                      <a:pt x="748" y="2611"/>
                      <a:pt x="587" y="3029"/>
                      <a:pt x="462" y="3461"/>
                    </a:cubicBezTo>
                    <a:cubicBezTo>
                      <a:pt x="81" y="4752"/>
                      <a:pt x="0" y="6123"/>
                      <a:pt x="59" y="7472"/>
                    </a:cubicBezTo>
                    <a:cubicBezTo>
                      <a:pt x="81" y="8044"/>
                      <a:pt x="147" y="8637"/>
                      <a:pt x="447" y="9121"/>
                    </a:cubicBezTo>
                    <a:cubicBezTo>
                      <a:pt x="689" y="9501"/>
                      <a:pt x="1130" y="9782"/>
                      <a:pt x="1564" y="9782"/>
                    </a:cubicBezTo>
                    <a:cubicBezTo>
                      <a:pt x="1682" y="9782"/>
                      <a:pt x="1800" y="9761"/>
                      <a:pt x="1914" y="9715"/>
                    </a:cubicBezTo>
                    <a:cubicBezTo>
                      <a:pt x="2192" y="9583"/>
                      <a:pt x="2412" y="9363"/>
                      <a:pt x="2530" y="9085"/>
                    </a:cubicBezTo>
                    <a:cubicBezTo>
                      <a:pt x="2647" y="8806"/>
                      <a:pt x="2713" y="8506"/>
                      <a:pt x="2728" y="8205"/>
                    </a:cubicBezTo>
                    <a:cubicBezTo>
                      <a:pt x="2816" y="7054"/>
                      <a:pt x="2574" y="5895"/>
                      <a:pt x="2706" y="4752"/>
                    </a:cubicBezTo>
                    <a:cubicBezTo>
                      <a:pt x="2779" y="4165"/>
                      <a:pt x="2948" y="3601"/>
                      <a:pt x="3204" y="3073"/>
                    </a:cubicBezTo>
                    <a:cubicBezTo>
                      <a:pt x="3409" y="2655"/>
                      <a:pt x="3666" y="2266"/>
                      <a:pt x="3820" y="1834"/>
                    </a:cubicBezTo>
                    <a:cubicBezTo>
                      <a:pt x="3981" y="1394"/>
                      <a:pt x="4025" y="895"/>
                      <a:pt x="3805" y="485"/>
                    </a:cubicBezTo>
                    <a:cubicBezTo>
                      <a:pt x="3620" y="153"/>
                      <a:pt x="3318" y="0"/>
                      <a:pt x="3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5" name="Google Shape;2135;p51"/>
            <p:cNvSpPr/>
            <p:nvPr/>
          </p:nvSpPr>
          <p:spPr>
            <a:xfrm>
              <a:off x="8173300" y="4497066"/>
              <a:ext cx="414189" cy="377851"/>
            </a:xfrm>
            <a:custGeom>
              <a:avLst/>
              <a:gdLst/>
              <a:ahLst/>
              <a:cxnLst/>
              <a:rect l="l" t="t" r="r" b="b"/>
              <a:pathLst>
                <a:path w="9620" h="8776" extrusionOk="0">
                  <a:moveTo>
                    <a:pt x="3886" y="1"/>
                  </a:moveTo>
                  <a:cubicBezTo>
                    <a:pt x="1738" y="1"/>
                    <a:pt x="0" y="1966"/>
                    <a:pt x="0" y="4385"/>
                  </a:cubicBezTo>
                  <a:cubicBezTo>
                    <a:pt x="0" y="6739"/>
                    <a:pt x="1642" y="8660"/>
                    <a:pt x="3703" y="8770"/>
                  </a:cubicBezTo>
                  <a:lnTo>
                    <a:pt x="3747" y="8770"/>
                  </a:lnTo>
                  <a:cubicBezTo>
                    <a:pt x="3826" y="8773"/>
                    <a:pt x="3906" y="8775"/>
                    <a:pt x="3988" y="8775"/>
                  </a:cubicBezTo>
                  <a:cubicBezTo>
                    <a:pt x="6354" y="8775"/>
                    <a:pt x="9366" y="7249"/>
                    <a:pt x="9465" y="5676"/>
                  </a:cubicBezTo>
                  <a:cubicBezTo>
                    <a:pt x="9619" y="3205"/>
                    <a:pt x="7596" y="639"/>
                    <a:pt x="4700" y="104"/>
                  </a:cubicBezTo>
                  <a:cubicBezTo>
                    <a:pt x="4436" y="38"/>
                    <a:pt x="4157" y="1"/>
                    <a:pt x="3886" y="1"/>
                  </a:cubicBezTo>
                  <a:close/>
                </a:path>
              </a:pathLst>
            </a:custGeom>
            <a:solidFill>
              <a:schemeClr val="lt2"/>
            </a:solidFill>
            <a:ln w="114300" cap="flat" cmpd="sng">
              <a:solidFill>
                <a:schemeClr val="lt2"/>
              </a:solidFill>
              <a:prstDash val="solid"/>
              <a:round/>
              <a:headEnd type="none" w="sm" len="sm"/>
              <a:tailEnd type="none" w="sm" len="sm"/>
            </a:ln>
            <a:effectLst>
              <a:outerShdw blurRad="114300" dist="57150"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6" name="Google Shape;2136;p51"/>
            <p:cNvGrpSpPr/>
            <p:nvPr/>
          </p:nvGrpSpPr>
          <p:grpSpPr>
            <a:xfrm>
              <a:off x="8173149" y="4496937"/>
              <a:ext cx="414490" cy="378152"/>
              <a:chOff x="8085100" y="3156425"/>
              <a:chExt cx="240675" cy="219575"/>
            </a:xfrm>
          </p:grpSpPr>
          <p:sp>
            <p:nvSpPr>
              <p:cNvPr id="2137" name="Google Shape;2137;p51"/>
              <p:cNvSpPr/>
              <p:nvPr/>
            </p:nvSpPr>
            <p:spPr>
              <a:xfrm>
                <a:off x="8131100" y="3156425"/>
                <a:ext cx="194675" cy="219575"/>
              </a:xfrm>
              <a:custGeom>
                <a:avLst/>
                <a:gdLst/>
                <a:ahLst/>
                <a:cxnLst/>
                <a:rect l="l" t="t" r="r" b="b"/>
                <a:pathLst>
                  <a:path w="7787" h="8783" extrusionOk="0">
                    <a:moveTo>
                      <a:pt x="2046" y="1"/>
                    </a:moveTo>
                    <a:cubicBezTo>
                      <a:pt x="2046" y="1"/>
                      <a:pt x="0" y="8689"/>
                      <a:pt x="1907" y="8777"/>
                    </a:cubicBezTo>
                    <a:cubicBezTo>
                      <a:pt x="1986" y="8781"/>
                      <a:pt x="2066" y="8782"/>
                      <a:pt x="2146" y="8782"/>
                    </a:cubicBezTo>
                    <a:cubicBezTo>
                      <a:pt x="4513" y="8782"/>
                      <a:pt x="7526" y="7250"/>
                      <a:pt x="7625" y="5676"/>
                    </a:cubicBezTo>
                    <a:cubicBezTo>
                      <a:pt x="7787" y="2978"/>
                      <a:pt x="5367" y="170"/>
                      <a:pt x="20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8085100" y="3156425"/>
                <a:ext cx="194300" cy="219450"/>
              </a:xfrm>
              <a:custGeom>
                <a:avLst/>
                <a:gdLst/>
                <a:ahLst/>
                <a:cxnLst/>
                <a:rect l="l" t="t" r="r" b="b"/>
                <a:pathLst>
                  <a:path w="7772" h="8778" extrusionOk="0">
                    <a:moveTo>
                      <a:pt x="3886" y="1"/>
                    </a:moveTo>
                    <a:cubicBezTo>
                      <a:pt x="1738" y="1"/>
                      <a:pt x="0" y="1966"/>
                      <a:pt x="0" y="4385"/>
                    </a:cubicBezTo>
                    <a:cubicBezTo>
                      <a:pt x="0" y="6812"/>
                      <a:pt x="1738" y="8777"/>
                      <a:pt x="3886" y="8777"/>
                    </a:cubicBezTo>
                    <a:cubicBezTo>
                      <a:pt x="6027" y="8777"/>
                      <a:pt x="7772" y="6812"/>
                      <a:pt x="7772" y="4385"/>
                    </a:cubicBezTo>
                    <a:cubicBezTo>
                      <a:pt x="7772" y="1966"/>
                      <a:pt x="6027" y="1"/>
                      <a:pt x="3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8099200" y="3172375"/>
                <a:ext cx="166100" cy="187550"/>
              </a:xfrm>
              <a:custGeom>
                <a:avLst/>
                <a:gdLst/>
                <a:ahLst/>
                <a:cxnLst/>
                <a:rect l="l" t="t" r="r" b="b"/>
                <a:pathLst>
                  <a:path w="6644" h="7502" extrusionOk="0">
                    <a:moveTo>
                      <a:pt x="3322" y="1"/>
                    </a:moveTo>
                    <a:cubicBezTo>
                      <a:pt x="1482" y="1"/>
                      <a:pt x="1" y="1680"/>
                      <a:pt x="1" y="3747"/>
                    </a:cubicBezTo>
                    <a:cubicBezTo>
                      <a:pt x="1" y="5822"/>
                      <a:pt x="1482" y="7501"/>
                      <a:pt x="3322" y="7501"/>
                    </a:cubicBezTo>
                    <a:cubicBezTo>
                      <a:pt x="5155" y="7501"/>
                      <a:pt x="6643" y="5822"/>
                      <a:pt x="6643" y="3747"/>
                    </a:cubicBezTo>
                    <a:cubicBezTo>
                      <a:pt x="6643" y="1680"/>
                      <a:pt x="5155" y="1"/>
                      <a:pt x="3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8104700" y="3178625"/>
                <a:ext cx="154900" cy="174875"/>
              </a:xfrm>
              <a:custGeom>
                <a:avLst/>
                <a:gdLst/>
                <a:ahLst/>
                <a:cxnLst/>
                <a:rect l="l" t="t" r="r" b="b"/>
                <a:pathLst>
                  <a:path w="6196" h="6995" extrusionOk="0">
                    <a:moveTo>
                      <a:pt x="3102" y="0"/>
                    </a:moveTo>
                    <a:cubicBezTo>
                      <a:pt x="1386" y="0"/>
                      <a:pt x="1" y="1569"/>
                      <a:pt x="1" y="3497"/>
                    </a:cubicBezTo>
                    <a:cubicBezTo>
                      <a:pt x="1" y="5433"/>
                      <a:pt x="1386" y="6995"/>
                      <a:pt x="3102" y="6995"/>
                    </a:cubicBezTo>
                    <a:cubicBezTo>
                      <a:pt x="4810" y="6995"/>
                      <a:pt x="6196" y="5433"/>
                      <a:pt x="6196" y="3497"/>
                    </a:cubicBezTo>
                    <a:cubicBezTo>
                      <a:pt x="6196" y="1569"/>
                      <a:pt x="4810" y="0"/>
                      <a:pt x="3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8158950" y="3244600"/>
                <a:ext cx="38150" cy="43100"/>
              </a:xfrm>
              <a:custGeom>
                <a:avLst/>
                <a:gdLst/>
                <a:ahLst/>
                <a:cxnLst/>
                <a:rect l="l" t="t" r="r" b="b"/>
                <a:pathLst>
                  <a:path w="1526" h="1724" extrusionOk="0">
                    <a:moveTo>
                      <a:pt x="763" y="0"/>
                    </a:moveTo>
                    <a:cubicBezTo>
                      <a:pt x="338" y="0"/>
                      <a:pt x="1" y="389"/>
                      <a:pt x="1" y="858"/>
                    </a:cubicBezTo>
                    <a:cubicBezTo>
                      <a:pt x="1" y="1335"/>
                      <a:pt x="345" y="1723"/>
                      <a:pt x="763" y="1723"/>
                    </a:cubicBezTo>
                    <a:cubicBezTo>
                      <a:pt x="1181" y="1723"/>
                      <a:pt x="1526" y="1335"/>
                      <a:pt x="1526" y="858"/>
                    </a:cubicBezTo>
                    <a:cubicBezTo>
                      <a:pt x="1526" y="389"/>
                      <a:pt x="1189"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8182000" y="3207650"/>
                <a:ext cx="61775" cy="54100"/>
              </a:xfrm>
              <a:custGeom>
                <a:avLst/>
                <a:gdLst/>
                <a:ahLst/>
                <a:cxnLst/>
                <a:rect l="l" t="t" r="r" b="b"/>
                <a:pathLst>
                  <a:path w="2471" h="2164" extrusionOk="0">
                    <a:moveTo>
                      <a:pt x="2401" y="1"/>
                    </a:moveTo>
                    <a:cubicBezTo>
                      <a:pt x="2392" y="1"/>
                      <a:pt x="2381" y="4"/>
                      <a:pt x="2371" y="12"/>
                    </a:cubicBezTo>
                    <a:cubicBezTo>
                      <a:pt x="1520" y="606"/>
                      <a:pt x="736" y="1295"/>
                      <a:pt x="39" y="2072"/>
                    </a:cubicBezTo>
                    <a:cubicBezTo>
                      <a:pt x="0" y="2111"/>
                      <a:pt x="37" y="2163"/>
                      <a:pt x="77" y="2163"/>
                    </a:cubicBezTo>
                    <a:cubicBezTo>
                      <a:pt x="89" y="2163"/>
                      <a:pt x="102" y="2158"/>
                      <a:pt x="113" y="2146"/>
                    </a:cubicBezTo>
                    <a:cubicBezTo>
                      <a:pt x="802" y="1383"/>
                      <a:pt x="1579" y="694"/>
                      <a:pt x="2422" y="107"/>
                    </a:cubicBezTo>
                    <a:cubicBezTo>
                      <a:pt x="2470" y="71"/>
                      <a:pt x="2444" y="1"/>
                      <a:pt x="2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8164450" y="3177500"/>
                <a:ext cx="10875" cy="76475"/>
              </a:xfrm>
              <a:custGeom>
                <a:avLst/>
                <a:gdLst/>
                <a:ahLst/>
                <a:cxnLst/>
                <a:rect l="l" t="t" r="r" b="b"/>
                <a:pathLst>
                  <a:path w="435" h="3059" extrusionOk="0">
                    <a:moveTo>
                      <a:pt x="142" y="1"/>
                    </a:moveTo>
                    <a:cubicBezTo>
                      <a:pt x="121" y="1"/>
                      <a:pt x="102" y="12"/>
                      <a:pt x="96" y="38"/>
                    </a:cubicBezTo>
                    <a:cubicBezTo>
                      <a:pt x="1" y="522"/>
                      <a:pt x="45" y="1013"/>
                      <a:pt x="111" y="1497"/>
                    </a:cubicBezTo>
                    <a:cubicBezTo>
                      <a:pt x="177" y="2003"/>
                      <a:pt x="250" y="2509"/>
                      <a:pt x="323" y="3022"/>
                    </a:cubicBezTo>
                    <a:cubicBezTo>
                      <a:pt x="326" y="3048"/>
                      <a:pt x="345" y="3059"/>
                      <a:pt x="366" y="3059"/>
                    </a:cubicBezTo>
                    <a:cubicBezTo>
                      <a:pt x="398" y="3059"/>
                      <a:pt x="435" y="3032"/>
                      <a:pt x="426" y="2992"/>
                    </a:cubicBezTo>
                    <a:cubicBezTo>
                      <a:pt x="360" y="2509"/>
                      <a:pt x="287" y="2010"/>
                      <a:pt x="221" y="1519"/>
                    </a:cubicBezTo>
                    <a:cubicBezTo>
                      <a:pt x="155" y="1042"/>
                      <a:pt x="103" y="544"/>
                      <a:pt x="199" y="67"/>
                    </a:cubicBezTo>
                    <a:cubicBezTo>
                      <a:pt x="208" y="27"/>
                      <a:pt x="173" y="1"/>
                      <a:pt x="1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8118725" y="3205925"/>
                <a:ext cx="50475" cy="49975"/>
              </a:xfrm>
              <a:custGeom>
                <a:avLst/>
                <a:gdLst/>
                <a:ahLst/>
                <a:cxnLst/>
                <a:rect l="l" t="t" r="r" b="b"/>
                <a:pathLst>
                  <a:path w="2019" h="1999" extrusionOk="0">
                    <a:moveTo>
                      <a:pt x="75" y="1"/>
                    </a:moveTo>
                    <a:cubicBezTo>
                      <a:pt x="38" y="1"/>
                      <a:pt x="1" y="41"/>
                      <a:pt x="26" y="81"/>
                    </a:cubicBezTo>
                    <a:cubicBezTo>
                      <a:pt x="239" y="470"/>
                      <a:pt x="510" y="829"/>
                      <a:pt x="833" y="1137"/>
                    </a:cubicBezTo>
                    <a:cubicBezTo>
                      <a:pt x="1170" y="1452"/>
                      <a:pt x="1536" y="1738"/>
                      <a:pt x="1925" y="1987"/>
                    </a:cubicBezTo>
                    <a:cubicBezTo>
                      <a:pt x="1934" y="1995"/>
                      <a:pt x="1944" y="1999"/>
                      <a:pt x="1952" y="1999"/>
                    </a:cubicBezTo>
                    <a:cubicBezTo>
                      <a:pt x="1992" y="1999"/>
                      <a:pt x="2018" y="1929"/>
                      <a:pt x="1976" y="1899"/>
                    </a:cubicBezTo>
                    <a:cubicBezTo>
                      <a:pt x="1595" y="1643"/>
                      <a:pt x="1236" y="1364"/>
                      <a:pt x="906" y="1064"/>
                    </a:cubicBezTo>
                    <a:cubicBezTo>
                      <a:pt x="591" y="763"/>
                      <a:pt x="327" y="411"/>
                      <a:pt x="121" y="30"/>
                    </a:cubicBezTo>
                    <a:cubicBezTo>
                      <a:pt x="110" y="9"/>
                      <a:pt x="93" y="1"/>
                      <a:pt x="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8107275" y="3268275"/>
                <a:ext cx="65750" cy="39400"/>
              </a:xfrm>
              <a:custGeom>
                <a:avLst/>
                <a:gdLst/>
                <a:ahLst/>
                <a:cxnLst/>
                <a:rect l="l" t="t" r="r" b="b"/>
                <a:pathLst>
                  <a:path w="2630" h="1576" extrusionOk="0">
                    <a:moveTo>
                      <a:pt x="2550" y="0"/>
                    </a:moveTo>
                    <a:cubicBezTo>
                      <a:pt x="2534" y="0"/>
                      <a:pt x="2518" y="6"/>
                      <a:pt x="2508" y="21"/>
                    </a:cubicBezTo>
                    <a:cubicBezTo>
                      <a:pt x="2068" y="652"/>
                      <a:pt x="1437" y="1114"/>
                      <a:pt x="704" y="1341"/>
                    </a:cubicBezTo>
                    <a:cubicBezTo>
                      <a:pt x="499" y="1400"/>
                      <a:pt x="286" y="1444"/>
                      <a:pt x="74" y="1466"/>
                    </a:cubicBezTo>
                    <a:cubicBezTo>
                      <a:pt x="3" y="1473"/>
                      <a:pt x="0" y="1576"/>
                      <a:pt x="67" y="1576"/>
                    </a:cubicBezTo>
                    <a:cubicBezTo>
                      <a:pt x="69" y="1576"/>
                      <a:pt x="71" y="1576"/>
                      <a:pt x="74" y="1576"/>
                    </a:cubicBezTo>
                    <a:cubicBezTo>
                      <a:pt x="858" y="1495"/>
                      <a:pt x="1599" y="1150"/>
                      <a:pt x="2170" y="593"/>
                    </a:cubicBezTo>
                    <a:cubicBezTo>
                      <a:pt x="2332" y="439"/>
                      <a:pt x="2471" y="263"/>
                      <a:pt x="2603" y="80"/>
                    </a:cubicBezTo>
                    <a:cubicBezTo>
                      <a:pt x="2629" y="38"/>
                      <a:pt x="2588" y="0"/>
                      <a:pt x="25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8175725" y="3275925"/>
                <a:ext cx="5625" cy="81925"/>
              </a:xfrm>
              <a:custGeom>
                <a:avLst/>
                <a:gdLst/>
                <a:ahLst/>
                <a:cxnLst/>
                <a:rect l="l" t="t" r="r" b="b"/>
                <a:pathLst>
                  <a:path w="225" h="3277" extrusionOk="0">
                    <a:moveTo>
                      <a:pt x="52" y="0"/>
                    </a:moveTo>
                    <a:cubicBezTo>
                      <a:pt x="25" y="0"/>
                      <a:pt x="1" y="17"/>
                      <a:pt x="4" y="53"/>
                    </a:cubicBezTo>
                    <a:cubicBezTo>
                      <a:pt x="107" y="1108"/>
                      <a:pt x="114" y="2171"/>
                      <a:pt x="41" y="3227"/>
                    </a:cubicBezTo>
                    <a:cubicBezTo>
                      <a:pt x="41" y="3260"/>
                      <a:pt x="67" y="3277"/>
                      <a:pt x="93" y="3277"/>
                    </a:cubicBezTo>
                    <a:cubicBezTo>
                      <a:pt x="120" y="3277"/>
                      <a:pt x="147" y="3260"/>
                      <a:pt x="151" y="3227"/>
                    </a:cubicBezTo>
                    <a:cubicBezTo>
                      <a:pt x="224" y="2171"/>
                      <a:pt x="210" y="1108"/>
                      <a:pt x="114" y="53"/>
                    </a:cubicBezTo>
                    <a:cubicBezTo>
                      <a:pt x="111" y="19"/>
                      <a:pt x="80" y="0"/>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8182675" y="3272175"/>
                <a:ext cx="66350" cy="49525"/>
              </a:xfrm>
              <a:custGeom>
                <a:avLst/>
                <a:gdLst/>
                <a:ahLst/>
                <a:cxnLst/>
                <a:rect l="l" t="t" r="r" b="b"/>
                <a:pathLst>
                  <a:path w="2654" h="1981" extrusionOk="0">
                    <a:moveTo>
                      <a:pt x="70" y="1"/>
                    </a:moveTo>
                    <a:cubicBezTo>
                      <a:pt x="27" y="1"/>
                      <a:pt x="1" y="70"/>
                      <a:pt x="49" y="100"/>
                    </a:cubicBezTo>
                    <a:lnTo>
                      <a:pt x="1420" y="1016"/>
                    </a:lnTo>
                    <a:cubicBezTo>
                      <a:pt x="1816" y="1280"/>
                      <a:pt x="2219" y="1559"/>
                      <a:pt x="2512" y="1948"/>
                    </a:cubicBezTo>
                    <a:cubicBezTo>
                      <a:pt x="2520" y="1962"/>
                      <a:pt x="2542" y="1970"/>
                      <a:pt x="2556" y="1970"/>
                    </a:cubicBezTo>
                    <a:cubicBezTo>
                      <a:pt x="2564" y="1977"/>
                      <a:pt x="2572" y="1980"/>
                      <a:pt x="2579" y="1980"/>
                    </a:cubicBezTo>
                    <a:cubicBezTo>
                      <a:pt x="2621" y="1980"/>
                      <a:pt x="2653" y="1881"/>
                      <a:pt x="2598" y="1881"/>
                    </a:cubicBezTo>
                    <a:cubicBezTo>
                      <a:pt x="2597" y="1881"/>
                      <a:pt x="2595" y="1881"/>
                      <a:pt x="2593" y="1882"/>
                    </a:cubicBezTo>
                    <a:lnTo>
                      <a:pt x="2593" y="1874"/>
                    </a:lnTo>
                    <a:cubicBezTo>
                      <a:pt x="2300" y="1493"/>
                      <a:pt x="1911" y="1214"/>
                      <a:pt x="1515" y="950"/>
                    </a:cubicBezTo>
                    <a:lnTo>
                      <a:pt x="100" y="12"/>
                    </a:lnTo>
                    <a:cubicBezTo>
                      <a:pt x="90" y="4"/>
                      <a:pt x="79"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1"/>
        <p:cNvGrpSpPr/>
        <p:nvPr/>
      </p:nvGrpSpPr>
      <p:grpSpPr>
        <a:xfrm>
          <a:off x="0" y="0"/>
          <a:ext cx="0" cy="0"/>
          <a:chOff x="0" y="0"/>
          <a:chExt cx="0" cy="0"/>
        </a:xfrm>
      </p:grpSpPr>
      <p:sp>
        <p:nvSpPr>
          <p:cNvPr id="2152" name="Google Shape;2152;p52"/>
          <p:cNvSpPr txBox="1">
            <a:spLocks noGrp="1"/>
          </p:cNvSpPr>
          <p:nvPr>
            <p:ph type="title"/>
          </p:nvPr>
        </p:nvSpPr>
        <p:spPr>
          <a:xfrm>
            <a:off x="3826100" y="853650"/>
            <a:ext cx="4696800" cy="58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451,214</a:t>
            </a:r>
            <a:endParaRPr/>
          </a:p>
        </p:txBody>
      </p:sp>
      <p:sp>
        <p:nvSpPr>
          <p:cNvPr id="2153" name="Google Shape;2153;p52"/>
          <p:cNvSpPr txBox="1">
            <a:spLocks noGrp="1"/>
          </p:cNvSpPr>
          <p:nvPr>
            <p:ph type="subTitle" idx="3"/>
          </p:nvPr>
        </p:nvSpPr>
        <p:spPr>
          <a:xfrm>
            <a:off x="3826100" y="2693903"/>
            <a:ext cx="4696800" cy="3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Neptuno es el planeta más lejano del Sol</a:t>
            </a:r>
            <a:endParaRPr/>
          </a:p>
        </p:txBody>
      </p:sp>
      <p:sp>
        <p:nvSpPr>
          <p:cNvPr id="2154" name="Google Shape;2154;p52"/>
          <p:cNvSpPr txBox="1">
            <a:spLocks noGrp="1"/>
          </p:cNvSpPr>
          <p:nvPr>
            <p:ph type="subTitle" idx="1"/>
          </p:nvPr>
        </p:nvSpPr>
        <p:spPr>
          <a:xfrm>
            <a:off x="3826100" y="1444768"/>
            <a:ext cx="4696800" cy="3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Venus tiene un nombre precioso</a:t>
            </a:r>
            <a:endParaRPr/>
          </a:p>
        </p:txBody>
      </p:sp>
      <p:sp>
        <p:nvSpPr>
          <p:cNvPr id="2155" name="Google Shape;2155;p52"/>
          <p:cNvSpPr txBox="1">
            <a:spLocks noGrp="1"/>
          </p:cNvSpPr>
          <p:nvPr>
            <p:ph type="title" idx="2"/>
          </p:nvPr>
        </p:nvSpPr>
        <p:spPr>
          <a:xfrm>
            <a:off x="3826100" y="2102785"/>
            <a:ext cx="4696800" cy="58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254,121</a:t>
            </a:r>
            <a:endParaRPr/>
          </a:p>
        </p:txBody>
      </p:sp>
      <p:sp>
        <p:nvSpPr>
          <p:cNvPr id="2156" name="Google Shape;2156;p52"/>
          <p:cNvSpPr txBox="1">
            <a:spLocks noGrp="1"/>
          </p:cNvSpPr>
          <p:nvPr>
            <p:ph type="title" idx="4"/>
          </p:nvPr>
        </p:nvSpPr>
        <p:spPr>
          <a:xfrm>
            <a:off x="3826100" y="3351920"/>
            <a:ext cx="4696800" cy="58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125,458</a:t>
            </a:r>
            <a:endParaRPr/>
          </a:p>
        </p:txBody>
      </p:sp>
      <p:sp>
        <p:nvSpPr>
          <p:cNvPr id="2157" name="Google Shape;2157;p52"/>
          <p:cNvSpPr txBox="1">
            <a:spLocks noGrp="1"/>
          </p:cNvSpPr>
          <p:nvPr>
            <p:ph type="subTitle" idx="5"/>
          </p:nvPr>
        </p:nvSpPr>
        <p:spPr>
          <a:xfrm>
            <a:off x="3826100" y="3943038"/>
            <a:ext cx="4696800" cy="34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Júpiter es el planeta más grande de todos</a:t>
            </a:r>
            <a:endParaRPr/>
          </a:p>
        </p:txBody>
      </p:sp>
      <p:grpSp>
        <p:nvGrpSpPr>
          <p:cNvPr id="2158" name="Google Shape;2158;p52"/>
          <p:cNvGrpSpPr/>
          <p:nvPr/>
        </p:nvGrpSpPr>
        <p:grpSpPr>
          <a:xfrm>
            <a:off x="1954175" y="1482714"/>
            <a:ext cx="1849984" cy="1741381"/>
            <a:chOff x="1954175" y="1482714"/>
            <a:chExt cx="1849984" cy="1741381"/>
          </a:xfrm>
        </p:grpSpPr>
        <p:sp>
          <p:nvSpPr>
            <p:cNvPr id="2159" name="Google Shape;2159;p52"/>
            <p:cNvSpPr/>
            <p:nvPr/>
          </p:nvSpPr>
          <p:spPr>
            <a:xfrm>
              <a:off x="1954175" y="1482725"/>
              <a:ext cx="1849984" cy="1741370"/>
            </a:xfrm>
            <a:custGeom>
              <a:avLst/>
              <a:gdLst/>
              <a:ahLst/>
              <a:cxnLst/>
              <a:rect l="l" t="t" r="r" b="b"/>
              <a:pathLst>
                <a:path w="38720" h="36513" extrusionOk="0">
                  <a:moveTo>
                    <a:pt x="18872" y="25288"/>
                  </a:moveTo>
                  <a:cubicBezTo>
                    <a:pt x="18870" y="25292"/>
                    <a:pt x="18869" y="25297"/>
                    <a:pt x="18867" y="25302"/>
                  </a:cubicBezTo>
                  <a:lnTo>
                    <a:pt x="18867" y="25302"/>
                  </a:lnTo>
                  <a:lnTo>
                    <a:pt x="18872" y="25288"/>
                  </a:lnTo>
                  <a:close/>
                  <a:moveTo>
                    <a:pt x="18843" y="25376"/>
                  </a:moveTo>
                  <a:lnTo>
                    <a:pt x="18843" y="25376"/>
                  </a:lnTo>
                  <a:cubicBezTo>
                    <a:pt x="18777" y="25676"/>
                    <a:pt x="18814" y="25984"/>
                    <a:pt x="18960" y="26256"/>
                  </a:cubicBezTo>
                  <a:cubicBezTo>
                    <a:pt x="18814" y="25984"/>
                    <a:pt x="18770" y="25676"/>
                    <a:pt x="18843" y="25376"/>
                  </a:cubicBezTo>
                  <a:close/>
                  <a:moveTo>
                    <a:pt x="10191" y="1"/>
                  </a:moveTo>
                  <a:cubicBezTo>
                    <a:pt x="5411" y="1"/>
                    <a:pt x="1540" y="1188"/>
                    <a:pt x="1540" y="2662"/>
                  </a:cubicBezTo>
                  <a:cubicBezTo>
                    <a:pt x="1540" y="2757"/>
                    <a:pt x="1555" y="2845"/>
                    <a:pt x="1584" y="2941"/>
                  </a:cubicBezTo>
                  <a:lnTo>
                    <a:pt x="3747" y="25347"/>
                  </a:lnTo>
                  <a:cubicBezTo>
                    <a:pt x="2464" y="25757"/>
                    <a:pt x="1217" y="26212"/>
                    <a:pt x="0" y="26710"/>
                  </a:cubicBezTo>
                  <a:lnTo>
                    <a:pt x="22" y="27267"/>
                  </a:lnTo>
                  <a:cubicBezTo>
                    <a:pt x="484" y="28756"/>
                    <a:pt x="1159" y="30164"/>
                    <a:pt x="2039" y="31454"/>
                  </a:cubicBezTo>
                  <a:cubicBezTo>
                    <a:pt x="3006" y="32869"/>
                    <a:pt x="4143" y="34152"/>
                    <a:pt x="5426" y="35281"/>
                  </a:cubicBezTo>
                  <a:cubicBezTo>
                    <a:pt x="8989" y="34819"/>
                    <a:pt x="12501" y="34020"/>
                    <a:pt x="15910" y="32898"/>
                  </a:cubicBezTo>
                  <a:cubicBezTo>
                    <a:pt x="16541" y="34944"/>
                    <a:pt x="20537" y="36513"/>
                    <a:pt x="25383" y="36513"/>
                  </a:cubicBezTo>
                  <a:cubicBezTo>
                    <a:pt x="30266" y="36513"/>
                    <a:pt x="34291" y="34915"/>
                    <a:pt x="34863" y="32847"/>
                  </a:cubicBezTo>
                  <a:cubicBezTo>
                    <a:pt x="35581" y="32627"/>
                    <a:pt x="36278" y="32341"/>
                    <a:pt x="36945" y="31996"/>
                  </a:cubicBezTo>
                  <a:cubicBezTo>
                    <a:pt x="38074" y="31381"/>
                    <a:pt x="38719" y="30669"/>
                    <a:pt x="38719" y="29914"/>
                  </a:cubicBezTo>
                  <a:cubicBezTo>
                    <a:pt x="38719" y="28499"/>
                    <a:pt x="36461" y="27245"/>
                    <a:pt x="33015" y="26490"/>
                  </a:cubicBezTo>
                  <a:cubicBezTo>
                    <a:pt x="33352" y="26380"/>
                    <a:pt x="33690" y="26248"/>
                    <a:pt x="34012" y="26094"/>
                  </a:cubicBezTo>
                  <a:cubicBezTo>
                    <a:pt x="34012" y="26102"/>
                    <a:pt x="34012" y="26109"/>
                    <a:pt x="34020" y="26116"/>
                  </a:cubicBezTo>
                  <a:cubicBezTo>
                    <a:pt x="34020" y="26120"/>
                    <a:pt x="34023" y="26122"/>
                    <a:pt x="34028" y="26122"/>
                  </a:cubicBezTo>
                  <a:cubicBezTo>
                    <a:pt x="34033" y="26122"/>
                    <a:pt x="34038" y="26120"/>
                    <a:pt x="34042" y="26116"/>
                  </a:cubicBezTo>
                  <a:cubicBezTo>
                    <a:pt x="34049" y="26102"/>
                    <a:pt x="34064" y="26080"/>
                    <a:pt x="34064" y="26065"/>
                  </a:cubicBezTo>
                  <a:cubicBezTo>
                    <a:pt x="34628" y="25794"/>
                    <a:pt x="35141" y="25442"/>
                    <a:pt x="35603" y="25024"/>
                  </a:cubicBezTo>
                  <a:cubicBezTo>
                    <a:pt x="35792" y="24848"/>
                    <a:pt x="35635" y="24558"/>
                    <a:pt x="35411" y="24558"/>
                  </a:cubicBezTo>
                  <a:cubicBezTo>
                    <a:pt x="35374" y="24558"/>
                    <a:pt x="35335" y="24566"/>
                    <a:pt x="35295" y="24584"/>
                  </a:cubicBezTo>
                  <a:cubicBezTo>
                    <a:pt x="34313" y="25009"/>
                    <a:pt x="33279" y="25288"/>
                    <a:pt x="32216" y="25413"/>
                  </a:cubicBezTo>
                  <a:cubicBezTo>
                    <a:pt x="31718" y="25471"/>
                    <a:pt x="31216" y="25501"/>
                    <a:pt x="30714" y="25501"/>
                  </a:cubicBezTo>
                  <a:cubicBezTo>
                    <a:pt x="30153" y="25501"/>
                    <a:pt x="29591" y="25464"/>
                    <a:pt x="29034" y="25391"/>
                  </a:cubicBezTo>
                  <a:cubicBezTo>
                    <a:pt x="28382" y="25303"/>
                    <a:pt x="27729" y="25171"/>
                    <a:pt x="27091" y="24995"/>
                  </a:cubicBezTo>
                  <a:lnTo>
                    <a:pt x="26981" y="24943"/>
                  </a:lnTo>
                  <a:lnTo>
                    <a:pt x="26981" y="24943"/>
                  </a:lnTo>
                  <a:cubicBezTo>
                    <a:pt x="27502" y="25090"/>
                    <a:pt x="28030" y="25200"/>
                    <a:pt x="28565" y="25266"/>
                  </a:cubicBezTo>
                  <a:cubicBezTo>
                    <a:pt x="28969" y="25321"/>
                    <a:pt x="29377" y="25347"/>
                    <a:pt x="29787" y="25347"/>
                  </a:cubicBezTo>
                  <a:cubicBezTo>
                    <a:pt x="29919" y="25347"/>
                    <a:pt x="30052" y="25345"/>
                    <a:pt x="30185" y="25339"/>
                  </a:cubicBezTo>
                  <a:cubicBezTo>
                    <a:pt x="30200" y="25354"/>
                    <a:pt x="30207" y="25369"/>
                    <a:pt x="30222" y="25383"/>
                  </a:cubicBezTo>
                  <a:cubicBezTo>
                    <a:pt x="30224" y="25385"/>
                    <a:pt x="30226" y="25386"/>
                    <a:pt x="30228" y="25386"/>
                  </a:cubicBezTo>
                  <a:cubicBezTo>
                    <a:pt x="30233" y="25386"/>
                    <a:pt x="30236" y="25381"/>
                    <a:pt x="30236" y="25376"/>
                  </a:cubicBezTo>
                  <a:lnTo>
                    <a:pt x="30236" y="25339"/>
                  </a:lnTo>
                  <a:cubicBezTo>
                    <a:pt x="30302" y="25339"/>
                    <a:pt x="30368" y="25332"/>
                    <a:pt x="30434" y="25332"/>
                  </a:cubicBezTo>
                  <a:cubicBezTo>
                    <a:pt x="30442" y="25339"/>
                    <a:pt x="30449" y="25347"/>
                    <a:pt x="30456" y="25361"/>
                  </a:cubicBezTo>
                  <a:cubicBezTo>
                    <a:pt x="30464" y="25361"/>
                    <a:pt x="30471" y="25361"/>
                    <a:pt x="30471" y="25354"/>
                  </a:cubicBezTo>
                  <a:cubicBezTo>
                    <a:pt x="30471" y="25347"/>
                    <a:pt x="30471" y="25339"/>
                    <a:pt x="30471" y="25325"/>
                  </a:cubicBezTo>
                  <a:cubicBezTo>
                    <a:pt x="31109" y="25288"/>
                    <a:pt x="31732" y="25200"/>
                    <a:pt x="32355" y="25061"/>
                  </a:cubicBezTo>
                  <a:cubicBezTo>
                    <a:pt x="32597" y="25009"/>
                    <a:pt x="32839" y="24943"/>
                    <a:pt x="33081" y="24855"/>
                  </a:cubicBezTo>
                  <a:lnTo>
                    <a:pt x="33081" y="25119"/>
                  </a:lnTo>
                  <a:cubicBezTo>
                    <a:pt x="33081" y="25105"/>
                    <a:pt x="33089" y="25090"/>
                    <a:pt x="33096" y="25075"/>
                  </a:cubicBezTo>
                  <a:lnTo>
                    <a:pt x="33096" y="25237"/>
                  </a:lnTo>
                  <a:cubicBezTo>
                    <a:pt x="33169" y="25083"/>
                    <a:pt x="33279" y="24951"/>
                    <a:pt x="33426" y="24863"/>
                  </a:cubicBezTo>
                  <a:cubicBezTo>
                    <a:pt x="33616" y="24731"/>
                    <a:pt x="33829" y="24613"/>
                    <a:pt x="33983" y="24415"/>
                  </a:cubicBezTo>
                  <a:cubicBezTo>
                    <a:pt x="34159" y="24181"/>
                    <a:pt x="34247" y="23895"/>
                    <a:pt x="34254" y="23602"/>
                  </a:cubicBezTo>
                  <a:cubicBezTo>
                    <a:pt x="34372" y="23543"/>
                    <a:pt x="34496" y="23484"/>
                    <a:pt x="34621" y="23418"/>
                  </a:cubicBezTo>
                  <a:cubicBezTo>
                    <a:pt x="34672" y="23389"/>
                    <a:pt x="34724" y="23367"/>
                    <a:pt x="34782" y="23345"/>
                  </a:cubicBezTo>
                  <a:cubicBezTo>
                    <a:pt x="34838" y="23336"/>
                    <a:pt x="34896" y="23333"/>
                    <a:pt x="34954" y="23333"/>
                  </a:cubicBezTo>
                  <a:cubicBezTo>
                    <a:pt x="34995" y="23333"/>
                    <a:pt x="35036" y="23335"/>
                    <a:pt x="35075" y="23338"/>
                  </a:cubicBezTo>
                  <a:lnTo>
                    <a:pt x="35339" y="23360"/>
                  </a:lnTo>
                  <a:lnTo>
                    <a:pt x="35361" y="23103"/>
                  </a:lnTo>
                  <a:lnTo>
                    <a:pt x="35178" y="23030"/>
                  </a:lnTo>
                  <a:cubicBezTo>
                    <a:pt x="35031" y="22964"/>
                    <a:pt x="34878" y="22920"/>
                    <a:pt x="34716" y="22898"/>
                  </a:cubicBezTo>
                  <a:cubicBezTo>
                    <a:pt x="34692" y="22897"/>
                    <a:pt x="34668" y="22896"/>
                    <a:pt x="34643" y="22896"/>
                  </a:cubicBezTo>
                  <a:cubicBezTo>
                    <a:pt x="34523" y="22896"/>
                    <a:pt x="34407" y="22911"/>
                    <a:pt x="34291" y="22942"/>
                  </a:cubicBezTo>
                  <a:cubicBezTo>
                    <a:pt x="34210" y="22956"/>
                    <a:pt x="34137" y="22978"/>
                    <a:pt x="34064" y="22993"/>
                  </a:cubicBezTo>
                  <a:cubicBezTo>
                    <a:pt x="34056" y="22986"/>
                    <a:pt x="34056" y="22978"/>
                    <a:pt x="34049" y="22978"/>
                  </a:cubicBezTo>
                  <a:cubicBezTo>
                    <a:pt x="34056" y="22942"/>
                    <a:pt x="34034" y="22912"/>
                    <a:pt x="34005" y="22905"/>
                  </a:cubicBezTo>
                  <a:cubicBezTo>
                    <a:pt x="33976" y="22861"/>
                    <a:pt x="33946" y="22824"/>
                    <a:pt x="33917" y="22788"/>
                  </a:cubicBezTo>
                  <a:cubicBezTo>
                    <a:pt x="33587" y="22399"/>
                    <a:pt x="33037" y="22472"/>
                    <a:pt x="32671" y="22216"/>
                  </a:cubicBezTo>
                  <a:lnTo>
                    <a:pt x="32671" y="22216"/>
                  </a:lnTo>
                  <a:cubicBezTo>
                    <a:pt x="32693" y="22275"/>
                    <a:pt x="32715" y="22341"/>
                    <a:pt x="32737" y="22414"/>
                  </a:cubicBezTo>
                  <a:cubicBezTo>
                    <a:pt x="32688" y="22412"/>
                    <a:pt x="32640" y="22411"/>
                    <a:pt x="32591" y="22411"/>
                  </a:cubicBezTo>
                  <a:cubicBezTo>
                    <a:pt x="32434" y="22411"/>
                    <a:pt x="32278" y="22421"/>
                    <a:pt x="32121" y="22443"/>
                  </a:cubicBezTo>
                  <a:cubicBezTo>
                    <a:pt x="30940" y="22568"/>
                    <a:pt x="29775" y="22729"/>
                    <a:pt x="28580" y="22817"/>
                  </a:cubicBezTo>
                  <a:cubicBezTo>
                    <a:pt x="28404" y="22832"/>
                    <a:pt x="28228" y="22839"/>
                    <a:pt x="28052" y="22846"/>
                  </a:cubicBezTo>
                  <a:cubicBezTo>
                    <a:pt x="28492" y="22824"/>
                    <a:pt x="28931" y="22758"/>
                    <a:pt x="29357" y="22670"/>
                  </a:cubicBezTo>
                  <a:cubicBezTo>
                    <a:pt x="30544" y="22399"/>
                    <a:pt x="31681" y="21923"/>
                    <a:pt x="32707" y="21270"/>
                  </a:cubicBezTo>
                  <a:cubicBezTo>
                    <a:pt x="32693" y="20903"/>
                    <a:pt x="32575" y="20559"/>
                    <a:pt x="32377" y="20258"/>
                  </a:cubicBezTo>
                  <a:cubicBezTo>
                    <a:pt x="32062" y="19782"/>
                    <a:pt x="31571" y="19474"/>
                    <a:pt x="31050" y="19298"/>
                  </a:cubicBezTo>
                  <a:cubicBezTo>
                    <a:pt x="30845" y="19225"/>
                    <a:pt x="30632" y="19166"/>
                    <a:pt x="30412" y="19129"/>
                  </a:cubicBezTo>
                  <a:cubicBezTo>
                    <a:pt x="29995" y="19210"/>
                    <a:pt x="29577" y="19276"/>
                    <a:pt x="29151" y="19312"/>
                  </a:cubicBezTo>
                  <a:lnTo>
                    <a:pt x="29129" y="19312"/>
                  </a:lnTo>
                  <a:cubicBezTo>
                    <a:pt x="30061" y="19041"/>
                    <a:pt x="30742" y="18396"/>
                    <a:pt x="30823" y="17590"/>
                  </a:cubicBezTo>
                  <a:cubicBezTo>
                    <a:pt x="30948" y="16394"/>
                    <a:pt x="29753" y="15295"/>
                    <a:pt x="28147" y="15126"/>
                  </a:cubicBezTo>
                  <a:cubicBezTo>
                    <a:pt x="28081" y="15119"/>
                    <a:pt x="28015" y="15119"/>
                    <a:pt x="27949" y="15111"/>
                  </a:cubicBezTo>
                  <a:cubicBezTo>
                    <a:pt x="28096" y="14041"/>
                    <a:pt x="28235" y="12963"/>
                    <a:pt x="28367" y="11885"/>
                  </a:cubicBezTo>
                  <a:lnTo>
                    <a:pt x="28367" y="11885"/>
                  </a:lnTo>
                  <a:lnTo>
                    <a:pt x="27898" y="15111"/>
                  </a:lnTo>
                  <a:cubicBezTo>
                    <a:pt x="27841" y="15109"/>
                    <a:pt x="27784" y="15107"/>
                    <a:pt x="27727" y="15107"/>
                  </a:cubicBezTo>
                  <a:cubicBezTo>
                    <a:pt x="27331" y="15107"/>
                    <a:pt x="26942" y="15174"/>
                    <a:pt x="26563" y="15302"/>
                  </a:cubicBezTo>
                  <a:cubicBezTo>
                    <a:pt x="25984" y="15485"/>
                    <a:pt x="25522" y="15823"/>
                    <a:pt x="25280" y="16255"/>
                  </a:cubicBezTo>
                  <a:cubicBezTo>
                    <a:pt x="25141" y="16468"/>
                    <a:pt x="25053" y="16717"/>
                    <a:pt x="25024" y="16981"/>
                  </a:cubicBezTo>
                  <a:cubicBezTo>
                    <a:pt x="24928" y="17868"/>
                    <a:pt x="25581" y="18711"/>
                    <a:pt x="26593" y="19151"/>
                  </a:cubicBezTo>
                  <a:cubicBezTo>
                    <a:pt x="26270" y="19056"/>
                    <a:pt x="25962" y="18946"/>
                    <a:pt x="25661" y="18836"/>
                  </a:cubicBezTo>
                  <a:lnTo>
                    <a:pt x="24928" y="18557"/>
                  </a:lnTo>
                  <a:cubicBezTo>
                    <a:pt x="24664" y="18565"/>
                    <a:pt x="24408" y="18601"/>
                    <a:pt x="24151" y="18667"/>
                  </a:cubicBezTo>
                  <a:cubicBezTo>
                    <a:pt x="23587" y="18821"/>
                    <a:pt x="23051" y="19085"/>
                    <a:pt x="22575" y="19430"/>
                  </a:cubicBezTo>
                  <a:cubicBezTo>
                    <a:pt x="22384" y="19569"/>
                    <a:pt x="22194" y="19723"/>
                    <a:pt x="22098" y="19936"/>
                  </a:cubicBezTo>
                  <a:cubicBezTo>
                    <a:pt x="22091" y="19950"/>
                    <a:pt x="22084" y="19965"/>
                    <a:pt x="22084" y="19980"/>
                  </a:cubicBezTo>
                  <a:cubicBezTo>
                    <a:pt x="22685" y="21035"/>
                    <a:pt x="23704" y="21879"/>
                    <a:pt x="24884" y="22355"/>
                  </a:cubicBezTo>
                  <a:cubicBezTo>
                    <a:pt x="25690" y="22670"/>
                    <a:pt x="26542" y="22838"/>
                    <a:pt x="27402" y="22846"/>
                  </a:cubicBezTo>
                  <a:lnTo>
                    <a:pt x="27402" y="22846"/>
                  </a:lnTo>
                  <a:cubicBezTo>
                    <a:pt x="27208" y="22846"/>
                    <a:pt x="27014" y="22844"/>
                    <a:pt x="26820" y="22832"/>
                  </a:cubicBezTo>
                  <a:cubicBezTo>
                    <a:pt x="26248" y="22810"/>
                    <a:pt x="25683" y="22707"/>
                    <a:pt x="25141" y="22531"/>
                  </a:cubicBezTo>
                  <a:cubicBezTo>
                    <a:pt x="24254" y="22253"/>
                    <a:pt x="23447" y="21783"/>
                    <a:pt x="22758" y="21160"/>
                  </a:cubicBezTo>
                  <a:cubicBezTo>
                    <a:pt x="22414" y="20845"/>
                    <a:pt x="22098" y="20493"/>
                    <a:pt x="21827" y="20112"/>
                  </a:cubicBezTo>
                  <a:cubicBezTo>
                    <a:pt x="21761" y="20024"/>
                    <a:pt x="21695" y="19921"/>
                    <a:pt x="21629" y="19826"/>
                  </a:cubicBezTo>
                  <a:cubicBezTo>
                    <a:pt x="21563" y="19730"/>
                    <a:pt x="21504" y="19628"/>
                    <a:pt x="21446" y="19525"/>
                  </a:cubicBezTo>
                  <a:cubicBezTo>
                    <a:pt x="21387" y="19422"/>
                    <a:pt x="21336" y="19320"/>
                    <a:pt x="21284" y="19217"/>
                  </a:cubicBezTo>
                  <a:cubicBezTo>
                    <a:pt x="21255" y="19159"/>
                    <a:pt x="21233" y="19115"/>
                    <a:pt x="21189" y="19041"/>
                  </a:cubicBezTo>
                  <a:cubicBezTo>
                    <a:pt x="21138" y="18961"/>
                    <a:pt x="21086" y="18880"/>
                    <a:pt x="21028" y="18799"/>
                  </a:cubicBezTo>
                  <a:cubicBezTo>
                    <a:pt x="20893" y="18630"/>
                    <a:pt x="20728" y="18561"/>
                    <a:pt x="20595" y="18561"/>
                  </a:cubicBezTo>
                  <a:cubicBezTo>
                    <a:pt x="20555" y="18561"/>
                    <a:pt x="20518" y="18567"/>
                    <a:pt x="20485" y="18579"/>
                  </a:cubicBezTo>
                  <a:cubicBezTo>
                    <a:pt x="20353" y="18631"/>
                    <a:pt x="20309" y="18763"/>
                    <a:pt x="20419" y="18931"/>
                  </a:cubicBezTo>
                  <a:cubicBezTo>
                    <a:pt x="20463" y="19005"/>
                    <a:pt x="20507" y="19078"/>
                    <a:pt x="20544" y="19159"/>
                  </a:cubicBezTo>
                  <a:cubicBezTo>
                    <a:pt x="20581" y="19239"/>
                    <a:pt x="20610" y="19320"/>
                    <a:pt x="20632" y="19400"/>
                  </a:cubicBezTo>
                  <a:cubicBezTo>
                    <a:pt x="20683" y="19547"/>
                    <a:pt x="20691" y="19664"/>
                    <a:pt x="20720" y="19789"/>
                  </a:cubicBezTo>
                  <a:cubicBezTo>
                    <a:pt x="20771" y="20038"/>
                    <a:pt x="20845" y="20280"/>
                    <a:pt x="20940" y="20515"/>
                  </a:cubicBezTo>
                  <a:cubicBezTo>
                    <a:pt x="20962" y="20581"/>
                    <a:pt x="20991" y="20647"/>
                    <a:pt x="21020" y="20706"/>
                  </a:cubicBezTo>
                  <a:cubicBezTo>
                    <a:pt x="21013" y="20720"/>
                    <a:pt x="21006" y="20742"/>
                    <a:pt x="21006" y="20757"/>
                  </a:cubicBezTo>
                  <a:cubicBezTo>
                    <a:pt x="21006" y="20768"/>
                    <a:pt x="21010" y="20774"/>
                    <a:pt x="21015" y="20774"/>
                  </a:cubicBezTo>
                  <a:cubicBezTo>
                    <a:pt x="21017" y="20774"/>
                    <a:pt x="21019" y="20773"/>
                    <a:pt x="21020" y="20772"/>
                  </a:cubicBezTo>
                  <a:lnTo>
                    <a:pt x="21042" y="20757"/>
                  </a:lnTo>
                  <a:cubicBezTo>
                    <a:pt x="21218" y="21145"/>
                    <a:pt x="21438" y="21512"/>
                    <a:pt x="21702" y="21849"/>
                  </a:cubicBezTo>
                  <a:cubicBezTo>
                    <a:pt x="21827" y="22018"/>
                    <a:pt x="21966" y="22172"/>
                    <a:pt x="22106" y="22326"/>
                  </a:cubicBezTo>
                  <a:cubicBezTo>
                    <a:pt x="22252" y="22480"/>
                    <a:pt x="22399" y="22619"/>
                    <a:pt x="22567" y="22758"/>
                  </a:cubicBezTo>
                  <a:cubicBezTo>
                    <a:pt x="22890" y="23037"/>
                    <a:pt x="23227" y="23294"/>
                    <a:pt x="23587" y="23521"/>
                  </a:cubicBezTo>
                  <a:cubicBezTo>
                    <a:pt x="24100" y="23836"/>
                    <a:pt x="24628" y="24107"/>
                    <a:pt x="25185" y="24327"/>
                  </a:cubicBezTo>
                  <a:lnTo>
                    <a:pt x="25134" y="24313"/>
                  </a:lnTo>
                  <a:cubicBezTo>
                    <a:pt x="23997" y="23836"/>
                    <a:pt x="22890" y="23279"/>
                    <a:pt x="21834" y="22641"/>
                  </a:cubicBezTo>
                  <a:cubicBezTo>
                    <a:pt x="21710" y="22568"/>
                    <a:pt x="21578" y="22494"/>
                    <a:pt x="21453" y="22428"/>
                  </a:cubicBezTo>
                  <a:cubicBezTo>
                    <a:pt x="21387" y="22392"/>
                    <a:pt x="21328" y="22363"/>
                    <a:pt x="21270" y="22333"/>
                  </a:cubicBezTo>
                  <a:cubicBezTo>
                    <a:pt x="21321" y="22282"/>
                    <a:pt x="21365" y="22238"/>
                    <a:pt x="21416" y="22187"/>
                  </a:cubicBezTo>
                  <a:lnTo>
                    <a:pt x="21416" y="22187"/>
                  </a:lnTo>
                  <a:cubicBezTo>
                    <a:pt x="21371" y="22194"/>
                    <a:pt x="21325" y="22197"/>
                    <a:pt x="21279" y="22197"/>
                  </a:cubicBezTo>
                  <a:cubicBezTo>
                    <a:pt x="20961" y="22197"/>
                    <a:pt x="20636" y="22043"/>
                    <a:pt x="20304" y="22043"/>
                  </a:cubicBezTo>
                  <a:cubicBezTo>
                    <a:pt x="20206" y="22043"/>
                    <a:pt x="20108" y="22057"/>
                    <a:pt x="20009" y="22091"/>
                  </a:cubicBezTo>
                  <a:cubicBezTo>
                    <a:pt x="19965" y="22106"/>
                    <a:pt x="19921" y="22121"/>
                    <a:pt x="19877" y="22143"/>
                  </a:cubicBezTo>
                  <a:cubicBezTo>
                    <a:pt x="19872" y="22142"/>
                    <a:pt x="19867" y="22141"/>
                    <a:pt x="19863" y="22141"/>
                  </a:cubicBezTo>
                  <a:cubicBezTo>
                    <a:pt x="19833" y="22141"/>
                    <a:pt x="19810" y="22161"/>
                    <a:pt x="19803" y="22187"/>
                  </a:cubicBezTo>
                  <a:cubicBezTo>
                    <a:pt x="19796" y="22187"/>
                    <a:pt x="19789" y="22194"/>
                    <a:pt x="19781" y="22194"/>
                  </a:cubicBezTo>
                  <a:cubicBezTo>
                    <a:pt x="19715" y="22143"/>
                    <a:pt x="19649" y="22084"/>
                    <a:pt x="19598" y="22033"/>
                  </a:cubicBezTo>
                  <a:cubicBezTo>
                    <a:pt x="19488" y="21930"/>
                    <a:pt x="19378" y="21835"/>
                    <a:pt x="19254" y="21754"/>
                  </a:cubicBezTo>
                  <a:cubicBezTo>
                    <a:pt x="19100" y="21681"/>
                    <a:pt x="18946" y="21622"/>
                    <a:pt x="18792" y="21571"/>
                  </a:cubicBezTo>
                  <a:cubicBezTo>
                    <a:pt x="18733" y="21541"/>
                    <a:pt x="18667" y="21512"/>
                    <a:pt x="18608" y="21483"/>
                  </a:cubicBezTo>
                  <a:cubicBezTo>
                    <a:pt x="18557" y="21556"/>
                    <a:pt x="18506" y="21637"/>
                    <a:pt x="18462" y="21717"/>
                  </a:cubicBezTo>
                  <a:cubicBezTo>
                    <a:pt x="18535" y="21783"/>
                    <a:pt x="18616" y="21849"/>
                    <a:pt x="18696" y="21901"/>
                  </a:cubicBezTo>
                  <a:cubicBezTo>
                    <a:pt x="18792" y="21959"/>
                    <a:pt x="18880" y="22033"/>
                    <a:pt x="18960" y="22106"/>
                  </a:cubicBezTo>
                  <a:cubicBezTo>
                    <a:pt x="18997" y="22157"/>
                    <a:pt x="19041" y="22216"/>
                    <a:pt x="19070" y="22275"/>
                  </a:cubicBezTo>
                  <a:cubicBezTo>
                    <a:pt x="19144" y="22385"/>
                    <a:pt x="19224" y="22502"/>
                    <a:pt x="19305" y="22612"/>
                  </a:cubicBezTo>
                  <a:lnTo>
                    <a:pt x="19327" y="22641"/>
                  </a:lnTo>
                  <a:cubicBezTo>
                    <a:pt x="19188" y="22920"/>
                    <a:pt x="19151" y="23228"/>
                    <a:pt x="19217" y="23528"/>
                  </a:cubicBezTo>
                  <a:cubicBezTo>
                    <a:pt x="19254" y="23653"/>
                    <a:pt x="19305" y="23778"/>
                    <a:pt x="19371" y="23895"/>
                  </a:cubicBezTo>
                  <a:cubicBezTo>
                    <a:pt x="19437" y="24012"/>
                    <a:pt x="19503" y="24122"/>
                    <a:pt x="19576" y="24232"/>
                  </a:cubicBezTo>
                  <a:cubicBezTo>
                    <a:pt x="19613" y="24291"/>
                    <a:pt x="19642" y="24349"/>
                    <a:pt x="19671" y="24415"/>
                  </a:cubicBezTo>
                  <a:lnTo>
                    <a:pt x="19649" y="24423"/>
                  </a:lnTo>
                  <a:cubicBezTo>
                    <a:pt x="19213" y="24666"/>
                    <a:pt x="18965" y="24979"/>
                    <a:pt x="18865" y="25314"/>
                  </a:cubicBezTo>
                  <a:lnTo>
                    <a:pt x="18865" y="25314"/>
                  </a:lnTo>
                  <a:cubicBezTo>
                    <a:pt x="18866" y="25310"/>
                    <a:pt x="18866" y="25306"/>
                    <a:pt x="18867" y="25302"/>
                  </a:cubicBezTo>
                  <a:lnTo>
                    <a:pt x="18867" y="25302"/>
                  </a:lnTo>
                  <a:lnTo>
                    <a:pt x="18513" y="26336"/>
                  </a:lnTo>
                  <a:cubicBezTo>
                    <a:pt x="17948" y="26446"/>
                    <a:pt x="17413" y="26564"/>
                    <a:pt x="16907" y="26696"/>
                  </a:cubicBezTo>
                  <a:cubicBezTo>
                    <a:pt x="16849" y="26615"/>
                    <a:pt x="16790" y="26534"/>
                    <a:pt x="16739" y="26461"/>
                  </a:cubicBezTo>
                  <a:lnTo>
                    <a:pt x="18792" y="2919"/>
                  </a:lnTo>
                  <a:cubicBezTo>
                    <a:pt x="18821" y="2838"/>
                    <a:pt x="18836" y="2750"/>
                    <a:pt x="18836" y="2662"/>
                  </a:cubicBezTo>
                  <a:cubicBezTo>
                    <a:pt x="18836" y="1196"/>
                    <a:pt x="14964" y="1"/>
                    <a:pt x="10191" y="1"/>
                  </a:cubicBezTo>
                  <a:close/>
                </a:path>
              </a:pathLst>
            </a:custGeom>
            <a:solidFill>
              <a:schemeClr val="lt2"/>
            </a:solidFill>
            <a:ln w="114300" cap="flat" cmpd="sng">
              <a:solidFill>
                <a:schemeClr val="lt2"/>
              </a:solidFill>
              <a:prstDash val="solid"/>
              <a:round/>
              <a:headEnd type="none" w="sm" len="sm"/>
              <a:tailEnd type="none" w="sm" len="sm"/>
            </a:ln>
            <a:effectLst>
              <a:outerShdw blurRad="100013" dist="85725" dir="2400000" algn="bl" rotWithShape="0">
                <a:schemeClr val="dk2">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0" name="Google Shape;2160;p52"/>
            <p:cNvGrpSpPr/>
            <p:nvPr/>
          </p:nvGrpSpPr>
          <p:grpSpPr>
            <a:xfrm>
              <a:off x="1954189" y="1482714"/>
              <a:ext cx="910001" cy="1678491"/>
              <a:chOff x="2430675" y="1523200"/>
              <a:chExt cx="478425" cy="882400"/>
            </a:xfrm>
          </p:grpSpPr>
          <p:sp>
            <p:nvSpPr>
              <p:cNvPr id="2161" name="Google Shape;2161;p52"/>
              <p:cNvSpPr/>
              <p:nvPr/>
            </p:nvSpPr>
            <p:spPr>
              <a:xfrm>
                <a:off x="2430675" y="2101675"/>
                <a:ext cx="477875" cy="289800"/>
              </a:xfrm>
              <a:custGeom>
                <a:avLst/>
                <a:gdLst/>
                <a:ahLst/>
                <a:cxnLst/>
                <a:rect l="l" t="t" r="r" b="b"/>
                <a:pathLst>
                  <a:path w="19115" h="11592" extrusionOk="0">
                    <a:moveTo>
                      <a:pt x="13704" y="0"/>
                    </a:moveTo>
                    <a:cubicBezTo>
                      <a:pt x="8777" y="660"/>
                      <a:pt x="4209" y="1848"/>
                      <a:pt x="1" y="3578"/>
                    </a:cubicBezTo>
                    <a:cubicBezTo>
                      <a:pt x="463" y="5067"/>
                      <a:pt x="1145" y="6474"/>
                      <a:pt x="2017" y="7765"/>
                    </a:cubicBezTo>
                    <a:cubicBezTo>
                      <a:pt x="2985" y="9172"/>
                      <a:pt x="4129" y="10463"/>
                      <a:pt x="5412" y="11592"/>
                    </a:cubicBezTo>
                    <a:cubicBezTo>
                      <a:pt x="10339" y="10939"/>
                      <a:pt x="14906" y="9744"/>
                      <a:pt x="19115" y="8021"/>
                    </a:cubicBezTo>
                    <a:cubicBezTo>
                      <a:pt x="18653" y="6533"/>
                      <a:pt x="17971" y="5118"/>
                      <a:pt x="17099" y="3835"/>
                    </a:cubicBezTo>
                    <a:cubicBezTo>
                      <a:pt x="16131" y="2420"/>
                      <a:pt x="14987" y="1137"/>
                      <a:pt x="13704" y="0"/>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2"/>
              <p:cNvSpPr/>
              <p:nvPr/>
            </p:nvSpPr>
            <p:spPr>
              <a:xfrm>
                <a:off x="2468800" y="2121975"/>
                <a:ext cx="411350" cy="254375"/>
              </a:xfrm>
              <a:custGeom>
                <a:avLst/>
                <a:gdLst/>
                <a:ahLst/>
                <a:cxnLst/>
                <a:rect l="l" t="t" r="r" b="b"/>
                <a:pathLst>
                  <a:path w="16454" h="10175" extrusionOk="0">
                    <a:moveTo>
                      <a:pt x="11733" y="0"/>
                    </a:moveTo>
                    <a:cubicBezTo>
                      <a:pt x="11704" y="0"/>
                      <a:pt x="11675" y="11"/>
                      <a:pt x="11651" y="32"/>
                    </a:cubicBezTo>
                    <a:cubicBezTo>
                      <a:pt x="11661" y="30"/>
                      <a:pt x="11670" y="30"/>
                      <a:pt x="11679" y="30"/>
                    </a:cubicBezTo>
                    <a:cubicBezTo>
                      <a:pt x="11721" y="30"/>
                      <a:pt x="11763" y="42"/>
                      <a:pt x="11805" y="54"/>
                    </a:cubicBezTo>
                    <a:lnTo>
                      <a:pt x="11666" y="97"/>
                    </a:lnTo>
                    <a:cubicBezTo>
                      <a:pt x="12678" y="1241"/>
                      <a:pt x="13653" y="2400"/>
                      <a:pt x="14459" y="3602"/>
                    </a:cubicBezTo>
                    <a:cubicBezTo>
                      <a:pt x="14525" y="3690"/>
                      <a:pt x="14577" y="3778"/>
                      <a:pt x="14635" y="3866"/>
                    </a:cubicBezTo>
                    <a:cubicBezTo>
                      <a:pt x="15053" y="4489"/>
                      <a:pt x="15420" y="5142"/>
                      <a:pt x="15742" y="5816"/>
                    </a:cubicBezTo>
                    <a:cubicBezTo>
                      <a:pt x="15889" y="6154"/>
                      <a:pt x="16219" y="6593"/>
                      <a:pt x="15750" y="6865"/>
                    </a:cubicBezTo>
                    <a:cubicBezTo>
                      <a:pt x="15280" y="7143"/>
                      <a:pt x="14599" y="7319"/>
                      <a:pt x="14034" y="7510"/>
                    </a:cubicBezTo>
                    <a:cubicBezTo>
                      <a:pt x="11915" y="8214"/>
                      <a:pt x="9730" y="8830"/>
                      <a:pt x="7479" y="9358"/>
                    </a:cubicBezTo>
                    <a:cubicBezTo>
                      <a:pt x="6907" y="9490"/>
                      <a:pt x="6336" y="9614"/>
                      <a:pt x="5756" y="9739"/>
                    </a:cubicBezTo>
                    <a:cubicBezTo>
                      <a:pt x="5485" y="9790"/>
                      <a:pt x="5170" y="9885"/>
                      <a:pt x="4891" y="9915"/>
                    </a:cubicBezTo>
                    <a:cubicBezTo>
                      <a:pt x="4770" y="9926"/>
                      <a:pt x="4741" y="9941"/>
                      <a:pt x="4712" y="9941"/>
                    </a:cubicBezTo>
                    <a:cubicBezTo>
                      <a:pt x="4684" y="9941"/>
                      <a:pt x="4657" y="9928"/>
                      <a:pt x="4554" y="9885"/>
                    </a:cubicBezTo>
                    <a:cubicBezTo>
                      <a:pt x="4393" y="9819"/>
                      <a:pt x="4319" y="9695"/>
                      <a:pt x="4224" y="9592"/>
                    </a:cubicBezTo>
                    <a:cubicBezTo>
                      <a:pt x="3682" y="8998"/>
                      <a:pt x="3168" y="8382"/>
                      <a:pt x="2692" y="7730"/>
                    </a:cubicBezTo>
                    <a:cubicBezTo>
                      <a:pt x="2574" y="7569"/>
                      <a:pt x="2457" y="7400"/>
                      <a:pt x="2347" y="7239"/>
                    </a:cubicBezTo>
                    <a:cubicBezTo>
                      <a:pt x="1973" y="6689"/>
                      <a:pt x="1636" y="6117"/>
                      <a:pt x="1335" y="5530"/>
                    </a:cubicBezTo>
                    <a:cubicBezTo>
                      <a:pt x="1137" y="5142"/>
                      <a:pt x="954" y="4746"/>
                      <a:pt x="793" y="4357"/>
                    </a:cubicBezTo>
                    <a:cubicBezTo>
                      <a:pt x="719" y="4167"/>
                      <a:pt x="646" y="3976"/>
                      <a:pt x="573" y="3778"/>
                    </a:cubicBezTo>
                    <a:cubicBezTo>
                      <a:pt x="507" y="3602"/>
                      <a:pt x="346" y="3338"/>
                      <a:pt x="404" y="3155"/>
                    </a:cubicBezTo>
                    <a:cubicBezTo>
                      <a:pt x="412" y="3140"/>
                      <a:pt x="404" y="3118"/>
                      <a:pt x="397" y="3104"/>
                    </a:cubicBezTo>
                    <a:cubicBezTo>
                      <a:pt x="382" y="3089"/>
                      <a:pt x="368" y="3082"/>
                      <a:pt x="353" y="3074"/>
                    </a:cubicBezTo>
                    <a:cubicBezTo>
                      <a:pt x="314" y="3091"/>
                      <a:pt x="276" y="3099"/>
                      <a:pt x="237" y="3099"/>
                    </a:cubicBezTo>
                    <a:cubicBezTo>
                      <a:pt x="225" y="3099"/>
                      <a:pt x="212" y="3098"/>
                      <a:pt x="199" y="3096"/>
                    </a:cubicBezTo>
                    <a:lnTo>
                      <a:pt x="265" y="3060"/>
                    </a:lnTo>
                    <a:cubicBezTo>
                      <a:pt x="258" y="3059"/>
                      <a:pt x="252" y="3058"/>
                      <a:pt x="245" y="3058"/>
                    </a:cubicBezTo>
                    <a:cubicBezTo>
                      <a:pt x="187" y="3058"/>
                      <a:pt x="137" y="3087"/>
                      <a:pt x="104" y="3133"/>
                    </a:cubicBezTo>
                    <a:cubicBezTo>
                      <a:pt x="1" y="3389"/>
                      <a:pt x="214" y="3697"/>
                      <a:pt x="302" y="3939"/>
                    </a:cubicBezTo>
                    <a:cubicBezTo>
                      <a:pt x="404" y="4203"/>
                      <a:pt x="507" y="4467"/>
                      <a:pt x="617" y="4724"/>
                    </a:cubicBezTo>
                    <a:cubicBezTo>
                      <a:pt x="910" y="5391"/>
                      <a:pt x="1247" y="6036"/>
                      <a:pt x="1629" y="6659"/>
                    </a:cubicBezTo>
                    <a:cubicBezTo>
                      <a:pt x="1761" y="6879"/>
                      <a:pt x="1907" y="7107"/>
                      <a:pt x="2054" y="7327"/>
                    </a:cubicBezTo>
                    <a:cubicBezTo>
                      <a:pt x="2743" y="8338"/>
                      <a:pt x="3520" y="9277"/>
                      <a:pt x="4385" y="10142"/>
                    </a:cubicBezTo>
                    <a:cubicBezTo>
                      <a:pt x="4424" y="10162"/>
                      <a:pt x="4467" y="10175"/>
                      <a:pt x="4508" y="10175"/>
                    </a:cubicBezTo>
                    <a:cubicBezTo>
                      <a:pt x="4529" y="10175"/>
                      <a:pt x="4549" y="10171"/>
                      <a:pt x="4569" y="10164"/>
                    </a:cubicBezTo>
                    <a:cubicBezTo>
                      <a:pt x="6746" y="9739"/>
                      <a:pt x="8887" y="9240"/>
                      <a:pt x="10977" y="8654"/>
                    </a:cubicBezTo>
                    <a:cubicBezTo>
                      <a:pt x="12018" y="8360"/>
                      <a:pt x="13044" y="8045"/>
                      <a:pt x="14049" y="7715"/>
                    </a:cubicBezTo>
                    <a:cubicBezTo>
                      <a:pt x="14518" y="7561"/>
                      <a:pt x="14980" y="7407"/>
                      <a:pt x="15427" y="7231"/>
                    </a:cubicBezTo>
                    <a:cubicBezTo>
                      <a:pt x="15713" y="7121"/>
                      <a:pt x="16190" y="6967"/>
                      <a:pt x="16329" y="6762"/>
                    </a:cubicBezTo>
                    <a:cubicBezTo>
                      <a:pt x="16453" y="6571"/>
                      <a:pt x="16277" y="6322"/>
                      <a:pt x="16204" y="6139"/>
                    </a:cubicBezTo>
                    <a:cubicBezTo>
                      <a:pt x="16094" y="5868"/>
                      <a:pt x="15962" y="5589"/>
                      <a:pt x="15816" y="5318"/>
                    </a:cubicBezTo>
                    <a:cubicBezTo>
                      <a:pt x="15508" y="4739"/>
                      <a:pt x="15170" y="4181"/>
                      <a:pt x="14804" y="3639"/>
                    </a:cubicBezTo>
                    <a:lnTo>
                      <a:pt x="14701" y="3492"/>
                    </a:lnTo>
                    <a:cubicBezTo>
                      <a:pt x="13858" y="2238"/>
                      <a:pt x="12883" y="1073"/>
                      <a:pt x="11805" y="24"/>
                    </a:cubicBezTo>
                    <a:cubicBezTo>
                      <a:pt x="11782" y="8"/>
                      <a:pt x="11757" y="0"/>
                      <a:pt x="11733" y="0"/>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2"/>
              <p:cNvSpPr/>
              <p:nvPr/>
            </p:nvSpPr>
            <p:spPr>
              <a:xfrm>
                <a:off x="2468800" y="2121975"/>
                <a:ext cx="411350" cy="254375"/>
              </a:xfrm>
              <a:custGeom>
                <a:avLst/>
                <a:gdLst/>
                <a:ahLst/>
                <a:cxnLst/>
                <a:rect l="l" t="t" r="r" b="b"/>
                <a:pathLst>
                  <a:path w="16454" h="10175" extrusionOk="0">
                    <a:moveTo>
                      <a:pt x="11733" y="0"/>
                    </a:moveTo>
                    <a:cubicBezTo>
                      <a:pt x="11704" y="0"/>
                      <a:pt x="11675" y="11"/>
                      <a:pt x="11651" y="32"/>
                    </a:cubicBezTo>
                    <a:cubicBezTo>
                      <a:pt x="11661" y="30"/>
                      <a:pt x="11670" y="30"/>
                      <a:pt x="11679" y="30"/>
                    </a:cubicBezTo>
                    <a:cubicBezTo>
                      <a:pt x="11721" y="30"/>
                      <a:pt x="11763" y="42"/>
                      <a:pt x="11805" y="54"/>
                    </a:cubicBezTo>
                    <a:lnTo>
                      <a:pt x="11666" y="97"/>
                    </a:lnTo>
                    <a:cubicBezTo>
                      <a:pt x="12678" y="1241"/>
                      <a:pt x="13653" y="2400"/>
                      <a:pt x="14459" y="3602"/>
                    </a:cubicBezTo>
                    <a:cubicBezTo>
                      <a:pt x="14525" y="3690"/>
                      <a:pt x="14577" y="3778"/>
                      <a:pt x="14635" y="3866"/>
                    </a:cubicBezTo>
                    <a:cubicBezTo>
                      <a:pt x="15053" y="4489"/>
                      <a:pt x="15420" y="5142"/>
                      <a:pt x="15742" y="5816"/>
                    </a:cubicBezTo>
                    <a:cubicBezTo>
                      <a:pt x="15889" y="6154"/>
                      <a:pt x="16219" y="6593"/>
                      <a:pt x="15750" y="6865"/>
                    </a:cubicBezTo>
                    <a:cubicBezTo>
                      <a:pt x="15280" y="7143"/>
                      <a:pt x="14599" y="7319"/>
                      <a:pt x="14034" y="7510"/>
                    </a:cubicBezTo>
                    <a:cubicBezTo>
                      <a:pt x="11915" y="8214"/>
                      <a:pt x="9730" y="8830"/>
                      <a:pt x="7479" y="9358"/>
                    </a:cubicBezTo>
                    <a:cubicBezTo>
                      <a:pt x="6907" y="9490"/>
                      <a:pt x="6336" y="9614"/>
                      <a:pt x="5756" y="9739"/>
                    </a:cubicBezTo>
                    <a:cubicBezTo>
                      <a:pt x="5485" y="9790"/>
                      <a:pt x="5170" y="9885"/>
                      <a:pt x="4891" y="9915"/>
                    </a:cubicBezTo>
                    <a:cubicBezTo>
                      <a:pt x="4770" y="9926"/>
                      <a:pt x="4741" y="9941"/>
                      <a:pt x="4712" y="9941"/>
                    </a:cubicBezTo>
                    <a:cubicBezTo>
                      <a:pt x="4684" y="9941"/>
                      <a:pt x="4657" y="9928"/>
                      <a:pt x="4554" y="9885"/>
                    </a:cubicBezTo>
                    <a:cubicBezTo>
                      <a:pt x="4393" y="9819"/>
                      <a:pt x="4319" y="9695"/>
                      <a:pt x="4224" y="9592"/>
                    </a:cubicBezTo>
                    <a:cubicBezTo>
                      <a:pt x="3682" y="8998"/>
                      <a:pt x="3168" y="8382"/>
                      <a:pt x="2692" y="7730"/>
                    </a:cubicBezTo>
                    <a:cubicBezTo>
                      <a:pt x="2574" y="7569"/>
                      <a:pt x="2457" y="7400"/>
                      <a:pt x="2347" y="7239"/>
                    </a:cubicBezTo>
                    <a:cubicBezTo>
                      <a:pt x="1973" y="6689"/>
                      <a:pt x="1636" y="6117"/>
                      <a:pt x="1335" y="5530"/>
                    </a:cubicBezTo>
                    <a:cubicBezTo>
                      <a:pt x="1137" y="5142"/>
                      <a:pt x="954" y="4746"/>
                      <a:pt x="793" y="4357"/>
                    </a:cubicBezTo>
                    <a:cubicBezTo>
                      <a:pt x="719" y="4167"/>
                      <a:pt x="646" y="3976"/>
                      <a:pt x="573" y="3778"/>
                    </a:cubicBezTo>
                    <a:cubicBezTo>
                      <a:pt x="507" y="3602"/>
                      <a:pt x="346" y="3338"/>
                      <a:pt x="404" y="3155"/>
                    </a:cubicBezTo>
                    <a:cubicBezTo>
                      <a:pt x="412" y="3140"/>
                      <a:pt x="404" y="3118"/>
                      <a:pt x="397" y="3104"/>
                    </a:cubicBezTo>
                    <a:cubicBezTo>
                      <a:pt x="382" y="3089"/>
                      <a:pt x="368" y="3082"/>
                      <a:pt x="353" y="3074"/>
                    </a:cubicBezTo>
                    <a:cubicBezTo>
                      <a:pt x="314" y="3091"/>
                      <a:pt x="276" y="3099"/>
                      <a:pt x="237" y="3099"/>
                    </a:cubicBezTo>
                    <a:cubicBezTo>
                      <a:pt x="225" y="3099"/>
                      <a:pt x="212" y="3098"/>
                      <a:pt x="199" y="3096"/>
                    </a:cubicBezTo>
                    <a:lnTo>
                      <a:pt x="265" y="3060"/>
                    </a:lnTo>
                    <a:cubicBezTo>
                      <a:pt x="258" y="3059"/>
                      <a:pt x="252" y="3058"/>
                      <a:pt x="245" y="3058"/>
                    </a:cubicBezTo>
                    <a:cubicBezTo>
                      <a:pt x="187" y="3058"/>
                      <a:pt x="137" y="3087"/>
                      <a:pt x="104" y="3133"/>
                    </a:cubicBezTo>
                    <a:cubicBezTo>
                      <a:pt x="1" y="3389"/>
                      <a:pt x="214" y="3697"/>
                      <a:pt x="302" y="3939"/>
                    </a:cubicBezTo>
                    <a:cubicBezTo>
                      <a:pt x="404" y="4203"/>
                      <a:pt x="507" y="4467"/>
                      <a:pt x="617" y="4724"/>
                    </a:cubicBezTo>
                    <a:cubicBezTo>
                      <a:pt x="910" y="5391"/>
                      <a:pt x="1247" y="6036"/>
                      <a:pt x="1629" y="6659"/>
                    </a:cubicBezTo>
                    <a:cubicBezTo>
                      <a:pt x="1761" y="6879"/>
                      <a:pt x="1907" y="7107"/>
                      <a:pt x="2054" y="7327"/>
                    </a:cubicBezTo>
                    <a:cubicBezTo>
                      <a:pt x="2743" y="8338"/>
                      <a:pt x="3520" y="9277"/>
                      <a:pt x="4385" y="10142"/>
                    </a:cubicBezTo>
                    <a:cubicBezTo>
                      <a:pt x="4424" y="10162"/>
                      <a:pt x="4467" y="10175"/>
                      <a:pt x="4508" y="10175"/>
                    </a:cubicBezTo>
                    <a:cubicBezTo>
                      <a:pt x="4529" y="10175"/>
                      <a:pt x="4549" y="10171"/>
                      <a:pt x="4569" y="10164"/>
                    </a:cubicBezTo>
                    <a:cubicBezTo>
                      <a:pt x="6746" y="9739"/>
                      <a:pt x="8887" y="9240"/>
                      <a:pt x="10977" y="8654"/>
                    </a:cubicBezTo>
                    <a:cubicBezTo>
                      <a:pt x="12018" y="8360"/>
                      <a:pt x="13044" y="8045"/>
                      <a:pt x="14049" y="7715"/>
                    </a:cubicBezTo>
                    <a:cubicBezTo>
                      <a:pt x="14518" y="7561"/>
                      <a:pt x="14980" y="7407"/>
                      <a:pt x="15427" y="7231"/>
                    </a:cubicBezTo>
                    <a:cubicBezTo>
                      <a:pt x="15713" y="7121"/>
                      <a:pt x="16190" y="6967"/>
                      <a:pt x="16329" y="6762"/>
                    </a:cubicBezTo>
                    <a:cubicBezTo>
                      <a:pt x="16453" y="6571"/>
                      <a:pt x="16277" y="6322"/>
                      <a:pt x="16204" y="6139"/>
                    </a:cubicBezTo>
                    <a:cubicBezTo>
                      <a:pt x="16094" y="5868"/>
                      <a:pt x="15962" y="5589"/>
                      <a:pt x="15816" y="5318"/>
                    </a:cubicBezTo>
                    <a:cubicBezTo>
                      <a:pt x="15508" y="4739"/>
                      <a:pt x="15170" y="4181"/>
                      <a:pt x="14804" y="3639"/>
                    </a:cubicBezTo>
                    <a:lnTo>
                      <a:pt x="14701" y="3492"/>
                    </a:lnTo>
                    <a:cubicBezTo>
                      <a:pt x="13858" y="2238"/>
                      <a:pt x="12883" y="1073"/>
                      <a:pt x="11805" y="24"/>
                    </a:cubicBezTo>
                    <a:cubicBezTo>
                      <a:pt x="11782" y="8"/>
                      <a:pt x="11757" y="0"/>
                      <a:pt x="11733" y="0"/>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2"/>
              <p:cNvSpPr/>
              <p:nvPr/>
            </p:nvSpPr>
            <p:spPr>
              <a:xfrm>
                <a:off x="2430875" y="2101675"/>
                <a:ext cx="477675" cy="289800"/>
              </a:xfrm>
              <a:custGeom>
                <a:avLst/>
                <a:gdLst/>
                <a:ahLst/>
                <a:cxnLst/>
                <a:rect l="l" t="t" r="r" b="b"/>
                <a:pathLst>
                  <a:path w="19107" h="11592" extrusionOk="0">
                    <a:moveTo>
                      <a:pt x="13254" y="815"/>
                    </a:moveTo>
                    <a:cubicBezTo>
                      <a:pt x="13279" y="815"/>
                      <a:pt x="13305" y="822"/>
                      <a:pt x="13329" y="836"/>
                    </a:cubicBezTo>
                    <a:cubicBezTo>
                      <a:pt x="14407" y="1892"/>
                      <a:pt x="15382" y="3050"/>
                      <a:pt x="16225" y="4304"/>
                    </a:cubicBezTo>
                    <a:lnTo>
                      <a:pt x="16321" y="4451"/>
                    </a:lnTo>
                    <a:cubicBezTo>
                      <a:pt x="16695" y="4993"/>
                      <a:pt x="17032" y="5551"/>
                      <a:pt x="17340" y="6130"/>
                    </a:cubicBezTo>
                    <a:cubicBezTo>
                      <a:pt x="17479" y="6408"/>
                      <a:pt x="17611" y="6680"/>
                      <a:pt x="17721" y="6958"/>
                    </a:cubicBezTo>
                    <a:cubicBezTo>
                      <a:pt x="17794" y="7134"/>
                      <a:pt x="17970" y="7383"/>
                      <a:pt x="17846" y="7574"/>
                    </a:cubicBezTo>
                    <a:cubicBezTo>
                      <a:pt x="17707" y="7779"/>
                      <a:pt x="17237" y="7933"/>
                      <a:pt x="16944" y="8051"/>
                    </a:cubicBezTo>
                    <a:cubicBezTo>
                      <a:pt x="16504" y="8227"/>
                      <a:pt x="16028" y="8373"/>
                      <a:pt x="15573" y="8527"/>
                    </a:cubicBezTo>
                    <a:cubicBezTo>
                      <a:pt x="14554" y="8864"/>
                      <a:pt x="13535" y="9172"/>
                      <a:pt x="12494" y="9466"/>
                    </a:cubicBezTo>
                    <a:cubicBezTo>
                      <a:pt x="10404" y="10052"/>
                      <a:pt x="8271" y="10551"/>
                      <a:pt x="6086" y="10983"/>
                    </a:cubicBezTo>
                    <a:lnTo>
                      <a:pt x="6093" y="10983"/>
                    </a:lnTo>
                    <a:cubicBezTo>
                      <a:pt x="6074" y="10988"/>
                      <a:pt x="6054" y="10990"/>
                      <a:pt x="6034" y="10990"/>
                    </a:cubicBezTo>
                    <a:cubicBezTo>
                      <a:pt x="5990" y="10990"/>
                      <a:pt x="5945" y="10979"/>
                      <a:pt x="5910" y="10954"/>
                    </a:cubicBezTo>
                    <a:cubicBezTo>
                      <a:pt x="5045" y="10096"/>
                      <a:pt x="4267" y="9150"/>
                      <a:pt x="3578" y="8139"/>
                    </a:cubicBezTo>
                    <a:cubicBezTo>
                      <a:pt x="3432" y="7919"/>
                      <a:pt x="3285" y="7699"/>
                      <a:pt x="3153" y="7471"/>
                    </a:cubicBezTo>
                    <a:cubicBezTo>
                      <a:pt x="2772" y="6856"/>
                      <a:pt x="2434" y="6210"/>
                      <a:pt x="2141" y="5543"/>
                    </a:cubicBezTo>
                    <a:cubicBezTo>
                      <a:pt x="2031" y="5279"/>
                      <a:pt x="1921" y="5015"/>
                      <a:pt x="1826" y="4751"/>
                    </a:cubicBezTo>
                    <a:cubicBezTo>
                      <a:pt x="1738" y="4517"/>
                      <a:pt x="1525" y="4201"/>
                      <a:pt x="1628" y="3952"/>
                    </a:cubicBezTo>
                    <a:cubicBezTo>
                      <a:pt x="1661" y="3906"/>
                      <a:pt x="1712" y="3878"/>
                      <a:pt x="1769" y="3878"/>
                    </a:cubicBezTo>
                    <a:cubicBezTo>
                      <a:pt x="1776" y="3878"/>
                      <a:pt x="1783" y="3878"/>
                      <a:pt x="1789" y="3879"/>
                    </a:cubicBezTo>
                    <a:cubicBezTo>
                      <a:pt x="3417" y="3050"/>
                      <a:pt x="5389" y="2435"/>
                      <a:pt x="7332" y="1929"/>
                    </a:cubicBezTo>
                    <a:cubicBezTo>
                      <a:pt x="8329" y="1665"/>
                      <a:pt x="9348" y="1437"/>
                      <a:pt x="10382" y="1239"/>
                    </a:cubicBezTo>
                    <a:cubicBezTo>
                      <a:pt x="11262" y="1071"/>
                      <a:pt x="12252" y="851"/>
                      <a:pt x="13175" y="844"/>
                    </a:cubicBezTo>
                    <a:cubicBezTo>
                      <a:pt x="13199" y="824"/>
                      <a:pt x="13226" y="815"/>
                      <a:pt x="13254" y="815"/>
                    </a:cubicBezTo>
                    <a:close/>
                    <a:moveTo>
                      <a:pt x="13703" y="0"/>
                    </a:moveTo>
                    <a:cubicBezTo>
                      <a:pt x="8776" y="660"/>
                      <a:pt x="4209" y="1855"/>
                      <a:pt x="0" y="3578"/>
                    </a:cubicBezTo>
                    <a:cubicBezTo>
                      <a:pt x="455" y="5067"/>
                      <a:pt x="1137" y="6474"/>
                      <a:pt x="2017" y="7765"/>
                    </a:cubicBezTo>
                    <a:cubicBezTo>
                      <a:pt x="2984" y="9172"/>
                      <a:pt x="4121" y="10463"/>
                      <a:pt x="5404" y="11592"/>
                    </a:cubicBezTo>
                    <a:cubicBezTo>
                      <a:pt x="10331" y="10932"/>
                      <a:pt x="14898" y="9744"/>
                      <a:pt x="19107" y="8021"/>
                    </a:cubicBezTo>
                    <a:cubicBezTo>
                      <a:pt x="18645" y="6533"/>
                      <a:pt x="17970" y="5118"/>
                      <a:pt x="17091" y="3835"/>
                    </a:cubicBezTo>
                    <a:cubicBezTo>
                      <a:pt x="16123" y="2420"/>
                      <a:pt x="14986" y="1137"/>
                      <a:pt x="137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2"/>
              <p:cNvSpPr/>
              <p:nvPr/>
            </p:nvSpPr>
            <p:spPr>
              <a:xfrm>
                <a:off x="2475400" y="2122750"/>
                <a:ext cx="285050" cy="76100"/>
              </a:xfrm>
              <a:custGeom>
                <a:avLst/>
                <a:gdLst/>
                <a:ahLst/>
                <a:cxnLst/>
                <a:rect l="l" t="t" r="r" b="b"/>
                <a:pathLst>
                  <a:path w="11402" h="3044" extrusionOk="0">
                    <a:moveTo>
                      <a:pt x="11387" y="1"/>
                    </a:moveTo>
                    <a:cubicBezTo>
                      <a:pt x="10463" y="8"/>
                      <a:pt x="9481" y="228"/>
                      <a:pt x="8594" y="396"/>
                    </a:cubicBezTo>
                    <a:cubicBezTo>
                      <a:pt x="7560" y="587"/>
                      <a:pt x="6541" y="822"/>
                      <a:pt x="5544" y="1086"/>
                    </a:cubicBezTo>
                    <a:cubicBezTo>
                      <a:pt x="3601" y="1592"/>
                      <a:pt x="1629" y="2207"/>
                      <a:pt x="1" y="3029"/>
                    </a:cubicBezTo>
                    <a:cubicBezTo>
                      <a:pt x="30" y="3029"/>
                      <a:pt x="60" y="3036"/>
                      <a:pt x="89" y="3043"/>
                    </a:cubicBezTo>
                    <a:cubicBezTo>
                      <a:pt x="1885" y="2413"/>
                      <a:pt x="3645" y="1767"/>
                      <a:pt x="5551" y="1262"/>
                    </a:cubicBezTo>
                    <a:cubicBezTo>
                      <a:pt x="6519" y="1005"/>
                      <a:pt x="7501" y="778"/>
                      <a:pt x="8498" y="587"/>
                    </a:cubicBezTo>
                    <a:cubicBezTo>
                      <a:pt x="9444" y="404"/>
                      <a:pt x="10485" y="308"/>
                      <a:pt x="11402" y="66"/>
                    </a:cubicBezTo>
                    <a:lnTo>
                      <a:pt x="11380" y="44"/>
                    </a:lnTo>
                    <a:cubicBezTo>
                      <a:pt x="11372" y="30"/>
                      <a:pt x="11380" y="8"/>
                      <a:pt x="11387" y="1"/>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2"/>
              <p:cNvSpPr/>
              <p:nvPr/>
            </p:nvSpPr>
            <p:spPr>
              <a:xfrm>
                <a:off x="2475400" y="2122750"/>
                <a:ext cx="285050" cy="76100"/>
              </a:xfrm>
              <a:custGeom>
                <a:avLst/>
                <a:gdLst/>
                <a:ahLst/>
                <a:cxnLst/>
                <a:rect l="l" t="t" r="r" b="b"/>
                <a:pathLst>
                  <a:path w="11402" h="3044" extrusionOk="0">
                    <a:moveTo>
                      <a:pt x="11387" y="1"/>
                    </a:moveTo>
                    <a:cubicBezTo>
                      <a:pt x="10463" y="8"/>
                      <a:pt x="9481" y="228"/>
                      <a:pt x="8594" y="396"/>
                    </a:cubicBezTo>
                    <a:cubicBezTo>
                      <a:pt x="7560" y="587"/>
                      <a:pt x="6541" y="822"/>
                      <a:pt x="5544" y="1086"/>
                    </a:cubicBezTo>
                    <a:cubicBezTo>
                      <a:pt x="3601" y="1592"/>
                      <a:pt x="1629" y="2207"/>
                      <a:pt x="1" y="3029"/>
                    </a:cubicBezTo>
                    <a:cubicBezTo>
                      <a:pt x="30" y="3029"/>
                      <a:pt x="60" y="3036"/>
                      <a:pt x="89" y="3043"/>
                    </a:cubicBezTo>
                    <a:cubicBezTo>
                      <a:pt x="1885" y="2413"/>
                      <a:pt x="3645" y="1767"/>
                      <a:pt x="5551" y="1262"/>
                    </a:cubicBezTo>
                    <a:cubicBezTo>
                      <a:pt x="6519" y="1005"/>
                      <a:pt x="7501" y="778"/>
                      <a:pt x="8498" y="587"/>
                    </a:cubicBezTo>
                    <a:cubicBezTo>
                      <a:pt x="9444" y="404"/>
                      <a:pt x="10485" y="308"/>
                      <a:pt x="11402" y="66"/>
                    </a:cubicBezTo>
                    <a:lnTo>
                      <a:pt x="11380" y="44"/>
                    </a:lnTo>
                    <a:cubicBezTo>
                      <a:pt x="11372" y="30"/>
                      <a:pt x="11380" y="8"/>
                      <a:pt x="11387" y="1"/>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2"/>
              <p:cNvSpPr/>
              <p:nvPr/>
            </p:nvSpPr>
            <p:spPr>
              <a:xfrm>
                <a:off x="2477425" y="2124400"/>
                <a:ext cx="397225" cy="246125"/>
              </a:xfrm>
              <a:custGeom>
                <a:avLst/>
                <a:gdLst/>
                <a:ahLst/>
                <a:cxnLst/>
                <a:rect l="l" t="t" r="r" b="b"/>
                <a:pathLst>
                  <a:path w="15889" h="9845" extrusionOk="0">
                    <a:moveTo>
                      <a:pt x="11321" y="0"/>
                    </a:moveTo>
                    <a:cubicBezTo>
                      <a:pt x="10404" y="235"/>
                      <a:pt x="9363" y="338"/>
                      <a:pt x="8417" y="521"/>
                    </a:cubicBezTo>
                    <a:cubicBezTo>
                      <a:pt x="7413" y="712"/>
                      <a:pt x="6431" y="939"/>
                      <a:pt x="5470" y="1196"/>
                    </a:cubicBezTo>
                    <a:cubicBezTo>
                      <a:pt x="3564" y="1694"/>
                      <a:pt x="1804" y="2339"/>
                      <a:pt x="8" y="2977"/>
                    </a:cubicBezTo>
                    <a:cubicBezTo>
                      <a:pt x="30" y="2985"/>
                      <a:pt x="45" y="2999"/>
                      <a:pt x="59" y="3014"/>
                    </a:cubicBezTo>
                    <a:cubicBezTo>
                      <a:pt x="67" y="3029"/>
                      <a:pt x="67" y="3043"/>
                      <a:pt x="67" y="3058"/>
                    </a:cubicBezTo>
                    <a:cubicBezTo>
                      <a:pt x="1" y="3241"/>
                      <a:pt x="169" y="3505"/>
                      <a:pt x="235" y="3681"/>
                    </a:cubicBezTo>
                    <a:cubicBezTo>
                      <a:pt x="301" y="3879"/>
                      <a:pt x="374" y="4070"/>
                      <a:pt x="455" y="4260"/>
                    </a:cubicBezTo>
                    <a:cubicBezTo>
                      <a:pt x="616" y="4656"/>
                      <a:pt x="792" y="5045"/>
                      <a:pt x="990" y="5433"/>
                    </a:cubicBezTo>
                    <a:cubicBezTo>
                      <a:pt x="1298" y="6020"/>
                      <a:pt x="1636" y="6592"/>
                      <a:pt x="2009" y="7142"/>
                    </a:cubicBezTo>
                    <a:cubicBezTo>
                      <a:pt x="2119" y="7310"/>
                      <a:pt x="2229" y="7472"/>
                      <a:pt x="2347" y="7633"/>
                    </a:cubicBezTo>
                    <a:cubicBezTo>
                      <a:pt x="2823" y="8285"/>
                      <a:pt x="3337" y="8909"/>
                      <a:pt x="3886" y="9495"/>
                    </a:cubicBezTo>
                    <a:cubicBezTo>
                      <a:pt x="3982" y="9598"/>
                      <a:pt x="4055" y="9722"/>
                      <a:pt x="4216" y="9788"/>
                    </a:cubicBezTo>
                    <a:cubicBezTo>
                      <a:pt x="4319" y="9831"/>
                      <a:pt x="4345" y="9844"/>
                      <a:pt x="4370" y="9844"/>
                    </a:cubicBezTo>
                    <a:cubicBezTo>
                      <a:pt x="4398" y="9844"/>
                      <a:pt x="4425" y="9829"/>
                      <a:pt x="4546" y="9818"/>
                    </a:cubicBezTo>
                    <a:cubicBezTo>
                      <a:pt x="4832" y="9796"/>
                      <a:pt x="5140" y="9700"/>
                      <a:pt x="5419" y="9642"/>
                    </a:cubicBezTo>
                    <a:cubicBezTo>
                      <a:pt x="5998" y="9517"/>
                      <a:pt x="6570" y="9393"/>
                      <a:pt x="7142" y="9261"/>
                    </a:cubicBezTo>
                    <a:cubicBezTo>
                      <a:pt x="9385" y="8740"/>
                      <a:pt x="11585" y="8117"/>
                      <a:pt x="13689" y="7413"/>
                    </a:cubicBezTo>
                    <a:cubicBezTo>
                      <a:pt x="14254" y="7230"/>
                      <a:pt x="14943" y="7046"/>
                      <a:pt x="15412" y="6768"/>
                    </a:cubicBezTo>
                    <a:cubicBezTo>
                      <a:pt x="15888" y="6489"/>
                      <a:pt x="15551" y="6057"/>
                      <a:pt x="15405" y="5719"/>
                    </a:cubicBezTo>
                    <a:cubicBezTo>
                      <a:pt x="15082" y="5045"/>
                      <a:pt x="14715" y="4392"/>
                      <a:pt x="14298" y="3769"/>
                    </a:cubicBezTo>
                    <a:cubicBezTo>
                      <a:pt x="14239" y="3681"/>
                      <a:pt x="14180" y="3593"/>
                      <a:pt x="14122" y="3505"/>
                    </a:cubicBezTo>
                    <a:cubicBezTo>
                      <a:pt x="13308" y="2303"/>
                      <a:pt x="12340" y="1144"/>
                      <a:pt x="113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2"/>
              <p:cNvSpPr/>
              <p:nvPr/>
            </p:nvSpPr>
            <p:spPr>
              <a:xfrm>
                <a:off x="2565950" y="2302200"/>
                <a:ext cx="343150" cy="103400"/>
              </a:xfrm>
              <a:custGeom>
                <a:avLst/>
                <a:gdLst/>
                <a:ahLst/>
                <a:cxnLst/>
                <a:rect l="l" t="t" r="r" b="b"/>
                <a:pathLst>
                  <a:path w="13726" h="4136" extrusionOk="0">
                    <a:moveTo>
                      <a:pt x="13704" y="0"/>
                    </a:moveTo>
                    <a:cubicBezTo>
                      <a:pt x="9495" y="1723"/>
                      <a:pt x="4935" y="2911"/>
                      <a:pt x="1" y="3571"/>
                    </a:cubicBezTo>
                    <a:lnTo>
                      <a:pt x="23" y="4135"/>
                    </a:lnTo>
                    <a:cubicBezTo>
                      <a:pt x="4950" y="3476"/>
                      <a:pt x="9517" y="2281"/>
                      <a:pt x="13726" y="558"/>
                    </a:cubicBezTo>
                    <a:lnTo>
                      <a:pt x="13704" y="0"/>
                    </a:ln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2"/>
              <p:cNvSpPr/>
              <p:nvPr/>
            </p:nvSpPr>
            <p:spPr>
              <a:xfrm>
                <a:off x="2565950" y="2302200"/>
                <a:ext cx="343150" cy="103400"/>
              </a:xfrm>
              <a:custGeom>
                <a:avLst/>
                <a:gdLst/>
                <a:ahLst/>
                <a:cxnLst/>
                <a:rect l="l" t="t" r="r" b="b"/>
                <a:pathLst>
                  <a:path w="13726" h="4136" extrusionOk="0">
                    <a:moveTo>
                      <a:pt x="13704" y="0"/>
                    </a:moveTo>
                    <a:cubicBezTo>
                      <a:pt x="9495" y="1723"/>
                      <a:pt x="4935" y="2911"/>
                      <a:pt x="1" y="3571"/>
                    </a:cubicBezTo>
                    <a:lnTo>
                      <a:pt x="23" y="4135"/>
                    </a:lnTo>
                    <a:cubicBezTo>
                      <a:pt x="4950" y="3476"/>
                      <a:pt x="9517" y="2281"/>
                      <a:pt x="13726" y="558"/>
                    </a:cubicBezTo>
                    <a:lnTo>
                      <a:pt x="137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2"/>
              <p:cNvSpPr/>
              <p:nvPr/>
            </p:nvSpPr>
            <p:spPr>
              <a:xfrm>
                <a:off x="2430875" y="2191125"/>
                <a:ext cx="135650" cy="214300"/>
              </a:xfrm>
              <a:custGeom>
                <a:avLst/>
                <a:gdLst/>
                <a:ahLst/>
                <a:cxnLst/>
                <a:rect l="l" t="t" r="r" b="b"/>
                <a:pathLst>
                  <a:path w="5426" h="8572" extrusionOk="0">
                    <a:moveTo>
                      <a:pt x="0" y="0"/>
                    </a:moveTo>
                    <a:lnTo>
                      <a:pt x="22" y="557"/>
                    </a:lnTo>
                    <a:cubicBezTo>
                      <a:pt x="484" y="2046"/>
                      <a:pt x="1159" y="3454"/>
                      <a:pt x="2039" y="4744"/>
                    </a:cubicBezTo>
                    <a:cubicBezTo>
                      <a:pt x="3006" y="6159"/>
                      <a:pt x="4143" y="7442"/>
                      <a:pt x="5426" y="8571"/>
                    </a:cubicBezTo>
                    <a:lnTo>
                      <a:pt x="5404" y="8014"/>
                    </a:lnTo>
                    <a:cubicBezTo>
                      <a:pt x="4121" y="6885"/>
                      <a:pt x="2984" y="5594"/>
                      <a:pt x="2017" y="4187"/>
                    </a:cubicBezTo>
                    <a:cubicBezTo>
                      <a:pt x="1137" y="2896"/>
                      <a:pt x="455" y="1489"/>
                      <a:pt x="0" y="0"/>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2"/>
              <p:cNvSpPr/>
              <p:nvPr/>
            </p:nvSpPr>
            <p:spPr>
              <a:xfrm>
                <a:off x="2430875" y="2191125"/>
                <a:ext cx="135650" cy="214300"/>
              </a:xfrm>
              <a:custGeom>
                <a:avLst/>
                <a:gdLst/>
                <a:ahLst/>
                <a:cxnLst/>
                <a:rect l="l" t="t" r="r" b="b"/>
                <a:pathLst>
                  <a:path w="5426" h="8572" extrusionOk="0">
                    <a:moveTo>
                      <a:pt x="0" y="0"/>
                    </a:moveTo>
                    <a:lnTo>
                      <a:pt x="22" y="557"/>
                    </a:lnTo>
                    <a:cubicBezTo>
                      <a:pt x="484" y="2046"/>
                      <a:pt x="1159" y="3454"/>
                      <a:pt x="2039" y="4744"/>
                    </a:cubicBezTo>
                    <a:cubicBezTo>
                      <a:pt x="3006" y="6159"/>
                      <a:pt x="4143" y="7442"/>
                      <a:pt x="5426" y="8571"/>
                    </a:cubicBezTo>
                    <a:lnTo>
                      <a:pt x="5404" y="8014"/>
                    </a:lnTo>
                    <a:cubicBezTo>
                      <a:pt x="4121" y="6885"/>
                      <a:pt x="2984" y="5594"/>
                      <a:pt x="2017" y="4187"/>
                    </a:cubicBezTo>
                    <a:cubicBezTo>
                      <a:pt x="1137" y="2896"/>
                      <a:pt x="455" y="1489"/>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2"/>
              <p:cNvSpPr/>
              <p:nvPr/>
            </p:nvSpPr>
            <p:spPr>
              <a:xfrm>
                <a:off x="2469350" y="1523200"/>
                <a:ext cx="432425" cy="133275"/>
              </a:xfrm>
              <a:custGeom>
                <a:avLst/>
                <a:gdLst/>
                <a:ahLst/>
                <a:cxnLst/>
                <a:rect l="l" t="t" r="r" b="b"/>
                <a:pathLst>
                  <a:path w="17297" h="5331" extrusionOk="0">
                    <a:moveTo>
                      <a:pt x="8645" y="0"/>
                    </a:moveTo>
                    <a:cubicBezTo>
                      <a:pt x="3872" y="0"/>
                      <a:pt x="1" y="1195"/>
                      <a:pt x="1" y="2669"/>
                    </a:cubicBezTo>
                    <a:cubicBezTo>
                      <a:pt x="1" y="4143"/>
                      <a:pt x="3872" y="5330"/>
                      <a:pt x="8645" y="5330"/>
                    </a:cubicBezTo>
                    <a:cubicBezTo>
                      <a:pt x="13425" y="5330"/>
                      <a:pt x="17297" y="4143"/>
                      <a:pt x="17297" y="2669"/>
                    </a:cubicBezTo>
                    <a:cubicBezTo>
                      <a:pt x="17297" y="1195"/>
                      <a:pt x="13425" y="0"/>
                      <a:pt x="8645"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2"/>
              <p:cNvSpPr/>
              <p:nvPr/>
            </p:nvSpPr>
            <p:spPr>
              <a:xfrm>
                <a:off x="2469350" y="1523200"/>
                <a:ext cx="432425" cy="133275"/>
              </a:xfrm>
              <a:custGeom>
                <a:avLst/>
                <a:gdLst/>
                <a:ahLst/>
                <a:cxnLst/>
                <a:rect l="l" t="t" r="r" b="b"/>
                <a:pathLst>
                  <a:path w="17297" h="5331" extrusionOk="0">
                    <a:moveTo>
                      <a:pt x="8645" y="0"/>
                    </a:moveTo>
                    <a:cubicBezTo>
                      <a:pt x="3872" y="0"/>
                      <a:pt x="1" y="1195"/>
                      <a:pt x="1" y="2669"/>
                    </a:cubicBezTo>
                    <a:cubicBezTo>
                      <a:pt x="1" y="4143"/>
                      <a:pt x="3872" y="5330"/>
                      <a:pt x="8645" y="5330"/>
                    </a:cubicBezTo>
                    <a:cubicBezTo>
                      <a:pt x="13425" y="5330"/>
                      <a:pt x="17297" y="4143"/>
                      <a:pt x="17297" y="2669"/>
                    </a:cubicBezTo>
                    <a:cubicBezTo>
                      <a:pt x="17297" y="1195"/>
                      <a:pt x="13425" y="0"/>
                      <a:pt x="8645"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2"/>
              <p:cNvSpPr/>
              <p:nvPr/>
            </p:nvSpPr>
            <p:spPr>
              <a:xfrm>
                <a:off x="2469725" y="1589900"/>
                <a:ext cx="431500" cy="648900"/>
              </a:xfrm>
              <a:custGeom>
                <a:avLst/>
                <a:gdLst/>
                <a:ahLst/>
                <a:cxnLst/>
                <a:rect l="l" t="t" r="r" b="b"/>
                <a:pathLst>
                  <a:path w="17260" h="25956" extrusionOk="0">
                    <a:moveTo>
                      <a:pt x="1" y="1"/>
                    </a:moveTo>
                    <a:lnTo>
                      <a:pt x="2508" y="25956"/>
                    </a:lnTo>
                    <a:lnTo>
                      <a:pt x="14987" y="25956"/>
                    </a:lnTo>
                    <a:lnTo>
                      <a:pt x="17260" y="1"/>
                    </a:ln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2"/>
              <p:cNvSpPr/>
              <p:nvPr/>
            </p:nvSpPr>
            <p:spPr>
              <a:xfrm>
                <a:off x="2469725" y="1589900"/>
                <a:ext cx="431500" cy="648900"/>
              </a:xfrm>
              <a:custGeom>
                <a:avLst/>
                <a:gdLst/>
                <a:ahLst/>
                <a:cxnLst/>
                <a:rect l="l" t="t" r="r" b="b"/>
                <a:pathLst>
                  <a:path w="17260" h="25956" extrusionOk="0">
                    <a:moveTo>
                      <a:pt x="1" y="1"/>
                    </a:moveTo>
                    <a:lnTo>
                      <a:pt x="2508" y="25956"/>
                    </a:lnTo>
                    <a:lnTo>
                      <a:pt x="14987" y="25956"/>
                    </a:lnTo>
                    <a:lnTo>
                      <a:pt x="172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2"/>
              <p:cNvSpPr/>
              <p:nvPr/>
            </p:nvSpPr>
            <p:spPr>
              <a:xfrm>
                <a:off x="2528750" y="2172250"/>
                <a:ext cx="318950" cy="133075"/>
              </a:xfrm>
              <a:custGeom>
                <a:avLst/>
                <a:gdLst/>
                <a:ahLst/>
                <a:cxnLst/>
                <a:rect l="l" t="t" r="r" b="b"/>
                <a:pathLst>
                  <a:path w="12758" h="5323" extrusionOk="0">
                    <a:moveTo>
                      <a:pt x="6372" y="0"/>
                    </a:moveTo>
                    <a:cubicBezTo>
                      <a:pt x="2794" y="0"/>
                      <a:pt x="0" y="1188"/>
                      <a:pt x="140" y="2662"/>
                    </a:cubicBezTo>
                    <a:cubicBezTo>
                      <a:pt x="286" y="4135"/>
                      <a:pt x="3080" y="5323"/>
                      <a:pt x="6394" y="5323"/>
                    </a:cubicBezTo>
                    <a:cubicBezTo>
                      <a:pt x="9708" y="5323"/>
                      <a:pt x="12501" y="4135"/>
                      <a:pt x="12626" y="2662"/>
                    </a:cubicBezTo>
                    <a:cubicBezTo>
                      <a:pt x="12758" y="1188"/>
                      <a:pt x="9957" y="0"/>
                      <a:pt x="6372"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2"/>
              <p:cNvSpPr/>
              <p:nvPr/>
            </p:nvSpPr>
            <p:spPr>
              <a:xfrm>
                <a:off x="2528750" y="2172250"/>
                <a:ext cx="318950" cy="133075"/>
              </a:xfrm>
              <a:custGeom>
                <a:avLst/>
                <a:gdLst/>
                <a:ahLst/>
                <a:cxnLst/>
                <a:rect l="l" t="t" r="r" b="b"/>
                <a:pathLst>
                  <a:path w="12758" h="5323" extrusionOk="0">
                    <a:moveTo>
                      <a:pt x="6372" y="0"/>
                    </a:moveTo>
                    <a:cubicBezTo>
                      <a:pt x="2794" y="0"/>
                      <a:pt x="0" y="1188"/>
                      <a:pt x="140" y="2662"/>
                    </a:cubicBezTo>
                    <a:cubicBezTo>
                      <a:pt x="286" y="4135"/>
                      <a:pt x="3080" y="5323"/>
                      <a:pt x="6394" y="5323"/>
                    </a:cubicBezTo>
                    <a:cubicBezTo>
                      <a:pt x="9708" y="5323"/>
                      <a:pt x="12501" y="4135"/>
                      <a:pt x="12626" y="2662"/>
                    </a:cubicBezTo>
                    <a:cubicBezTo>
                      <a:pt x="12758" y="1188"/>
                      <a:pt x="9957" y="0"/>
                      <a:pt x="6372"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2"/>
              <p:cNvSpPr/>
              <p:nvPr/>
            </p:nvSpPr>
            <p:spPr>
              <a:xfrm>
                <a:off x="2514625" y="1781450"/>
                <a:ext cx="339850" cy="422700"/>
              </a:xfrm>
              <a:custGeom>
                <a:avLst/>
                <a:gdLst/>
                <a:ahLst/>
                <a:cxnLst/>
                <a:rect l="l" t="t" r="r" b="b"/>
                <a:pathLst>
                  <a:path w="13594" h="16908" extrusionOk="0">
                    <a:moveTo>
                      <a:pt x="1" y="1"/>
                    </a:moveTo>
                    <a:cubicBezTo>
                      <a:pt x="404" y="6731"/>
                      <a:pt x="463" y="7523"/>
                      <a:pt x="1189" y="14261"/>
                    </a:cubicBezTo>
                    <a:cubicBezTo>
                      <a:pt x="1211" y="14481"/>
                      <a:pt x="1233" y="14701"/>
                      <a:pt x="1255" y="14921"/>
                    </a:cubicBezTo>
                    <a:cubicBezTo>
                      <a:pt x="1761" y="16050"/>
                      <a:pt x="4143" y="16908"/>
                      <a:pt x="6944" y="16908"/>
                    </a:cubicBezTo>
                    <a:cubicBezTo>
                      <a:pt x="9935" y="16908"/>
                      <a:pt x="12443" y="15925"/>
                      <a:pt x="12692" y="14694"/>
                    </a:cubicBezTo>
                    <a:cubicBezTo>
                      <a:pt x="12700" y="14613"/>
                      <a:pt x="12707" y="14525"/>
                      <a:pt x="12714" y="14437"/>
                    </a:cubicBezTo>
                    <a:cubicBezTo>
                      <a:pt x="13169" y="7640"/>
                      <a:pt x="12941" y="6790"/>
                      <a:pt x="13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2"/>
              <p:cNvSpPr/>
              <p:nvPr/>
            </p:nvSpPr>
            <p:spPr>
              <a:xfrm>
                <a:off x="2501800" y="1605125"/>
                <a:ext cx="364975" cy="224750"/>
              </a:xfrm>
              <a:custGeom>
                <a:avLst/>
                <a:gdLst/>
                <a:ahLst/>
                <a:cxnLst/>
                <a:rect l="l" t="t" r="r" b="b"/>
                <a:pathLst>
                  <a:path w="14599" h="8990" extrusionOk="0">
                    <a:moveTo>
                      <a:pt x="125" y="1467"/>
                    </a:moveTo>
                    <a:cubicBezTo>
                      <a:pt x="257" y="3007"/>
                      <a:pt x="1" y="1"/>
                      <a:pt x="499" y="6797"/>
                    </a:cubicBezTo>
                    <a:lnTo>
                      <a:pt x="521" y="7054"/>
                    </a:lnTo>
                    <a:cubicBezTo>
                      <a:pt x="807" y="8285"/>
                      <a:pt x="3696" y="8989"/>
                      <a:pt x="7325" y="8989"/>
                    </a:cubicBezTo>
                    <a:cubicBezTo>
                      <a:pt x="10727" y="8989"/>
                      <a:pt x="13528" y="8175"/>
                      <a:pt x="14107" y="7054"/>
                    </a:cubicBezTo>
                    <a:lnTo>
                      <a:pt x="14173" y="6387"/>
                    </a:lnTo>
                    <a:cubicBezTo>
                      <a:pt x="14459" y="3498"/>
                      <a:pt x="14554" y="2508"/>
                      <a:pt x="14598" y="1467"/>
                    </a:cubicBezTo>
                    <a:close/>
                  </a:path>
                </a:pathLst>
              </a:custGeom>
              <a:solidFill>
                <a:srgbClr val="FFF4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2"/>
              <p:cNvSpPr/>
              <p:nvPr/>
            </p:nvSpPr>
            <p:spPr>
              <a:xfrm>
                <a:off x="2501800" y="1605125"/>
                <a:ext cx="364975" cy="224750"/>
              </a:xfrm>
              <a:custGeom>
                <a:avLst/>
                <a:gdLst/>
                <a:ahLst/>
                <a:cxnLst/>
                <a:rect l="l" t="t" r="r" b="b"/>
                <a:pathLst>
                  <a:path w="14599" h="8990" extrusionOk="0">
                    <a:moveTo>
                      <a:pt x="125" y="1467"/>
                    </a:moveTo>
                    <a:cubicBezTo>
                      <a:pt x="257" y="3007"/>
                      <a:pt x="1" y="1"/>
                      <a:pt x="499" y="6797"/>
                    </a:cubicBezTo>
                    <a:lnTo>
                      <a:pt x="521" y="7054"/>
                    </a:lnTo>
                    <a:cubicBezTo>
                      <a:pt x="807" y="8285"/>
                      <a:pt x="3696" y="8989"/>
                      <a:pt x="7325" y="8989"/>
                    </a:cubicBezTo>
                    <a:cubicBezTo>
                      <a:pt x="10727" y="8989"/>
                      <a:pt x="13528" y="8175"/>
                      <a:pt x="14107" y="7054"/>
                    </a:cubicBezTo>
                    <a:lnTo>
                      <a:pt x="14173" y="6387"/>
                    </a:lnTo>
                    <a:cubicBezTo>
                      <a:pt x="14459" y="3498"/>
                      <a:pt x="14554" y="2508"/>
                      <a:pt x="14598" y="14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2"/>
              <p:cNvSpPr/>
              <p:nvPr/>
            </p:nvSpPr>
            <p:spPr>
              <a:xfrm>
                <a:off x="2502350" y="1584775"/>
                <a:ext cx="366425" cy="114050"/>
              </a:xfrm>
              <a:custGeom>
                <a:avLst/>
                <a:gdLst/>
                <a:ahLst/>
                <a:cxnLst/>
                <a:rect l="l" t="t" r="r" b="b"/>
                <a:pathLst>
                  <a:path w="14657" h="4562" extrusionOk="0">
                    <a:moveTo>
                      <a:pt x="7325" y="1"/>
                    </a:moveTo>
                    <a:cubicBezTo>
                      <a:pt x="3234" y="1"/>
                      <a:pt x="1" y="1020"/>
                      <a:pt x="103" y="2281"/>
                    </a:cubicBezTo>
                    <a:cubicBezTo>
                      <a:pt x="206" y="3542"/>
                      <a:pt x="3454" y="4561"/>
                      <a:pt x="7347" y="4561"/>
                    </a:cubicBezTo>
                    <a:cubicBezTo>
                      <a:pt x="11240" y="4561"/>
                      <a:pt x="14474" y="3542"/>
                      <a:pt x="14562" y="2281"/>
                    </a:cubicBezTo>
                    <a:cubicBezTo>
                      <a:pt x="14657" y="1020"/>
                      <a:pt x="11416" y="1"/>
                      <a:pt x="7325" y="1"/>
                    </a:cubicBezTo>
                    <a:close/>
                  </a:path>
                </a:pathLst>
              </a:custGeom>
              <a:solidFill>
                <a:srgbClr val="FFF4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2"/>
              <p:cNvSpPr/>
              <p:nvPr/>
            </p:nvSpPr>
            <p:spPr>
              <a:xfrm>
                <a:off x="2502350" y="1584775"/>
                <a:ext cx="366425" cy="114050"/>
              </a:xfrm>
              <a:custGeom>
                <a:avLst/>
                <a:gdLst/>
                <a:ahLst/>
                <a:cxnLst/>
                <a:rect l="l" t="t" r="r" b="b"/>
                <a:pathLst>
                  <a:path w="14657" h="4562" extrusionOk="0">
                    <a:moveTo>
                      <a:pt x="7325" y="1"/>
                    </a:moveTo>
                    <a:cubicBezTo>
                      <a:pt x="3234" y="1"/>
                      <a:pt x="1" y="1020"/>
                      <a:pt x="103" y="2281"/>
                    </a:cubicBezTo>
                    <a:cubicBezTo>
                      <a:pt x="206" y="3542"/>
                      <a:pt x="3454" y="4561"/>
                      <a:pt x="7347" y="4561"/>
                    </a:cubicBezTo>
                    <a:cubicBezTo>
                      <a:pt x="11240" y="4561"/>
                      <a:pt x="14474" y="3542"/>
                      <a:pt x="14562" y="2281"/>
                    </a:cubicBezTo>
                    <a:cubicBezTo>
                      <a:pt x="14657" y="1020"/>
                      <a:pt x="11416" y="1"/>
                      <a:pt x="7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2"/>
              <p:cNvSpPr/>
              <p:nvPr/>
            </p:nvSpPr>
            <p:spPr>
              <a:xfrm>
                <a:off x="2538100" y="1805650"/>
                <a:ext cx="84875" cy="369725"/>
              </a:xfrm>
              <a:custGeom>
                <a:avLst/>
                <a:gdLst/>
                <a:ahLst/>
                <a:cxnLst/>
                <a:rect l="l" t="t" r="r" b="b"/>
                <a:pathLst>
                  <a:path w="3395" h="14789" extrusionOk="0">
                    <a:moveTo>
                      <a:pt x="0" y="1"/>
                    </a:moveTo>
                    <a:lnTo>
                      <a:pt x="0" y="1"/>
                    </a:lnTo>
                    <a:cubicBezTo>
                      <a:pt x="184" y="2200"/>
                      <a:pt x="338" y="4392"/>
                      <a:pt x="484" y="6584"/>
                    </a:cubicBezTo>
                    <a:lnTo>
                      <a:pt x="895" y="12663"/>
                    </a:lnTo>
                    <a:cubicBezTo>
                      <a:pt x="917" y="12992"/>
                      <a:pt x="946" y="13344"/>
                      <a:pt x="1085" y="13623"/>
                    </a:cubicBezTo>
                    <a:cubicBezTo>
                      <a:pt x="1203" y="13836"/>
                      <a:pt x="1379" y="14019"/>
                      <a:pt x="1584" y="14151"/>
                    </a:cubicBezTo>
                    <a:cubicBezTo>
                      <a:pt x="2083" y="14517"/>
                      <a:pt x="2684" y="14745"/>
                      <a:pt x="3307" y="14789"/>
                    </a:cubicBezTo>
                    <a:cubicBezTo>
                      <a:pt x="3395" y="11973"/>
                      <a:pt x="3241" y="9151"/>
                      <a:pt x="2838" y="6357"/>
                    </a:cubicBezTo>
                    <a:cubicBezTo>
                      <a:pt x="2706" y="5521"/>
                      <a:pt x="2559" y="4693"/>
                      <a:pt x="2479" y="3857"/>
                    </a:cubicBezTo>
                    <a:cubicBezTo>
                      <a:pt x="2369" y="2809"/>
                      <a:pt x="2369" y="1760"/>
                      <a:pt x="2376" y="704"/>
                    </a:cubicBezTo>
                    <a:cubicBezTo>
                      <a:pt x="1393" y="543"/>
                      <a:pt x="580" y="30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2"/>
              <p:cNvSpPr/>
              <p:nvPr/>
            </p:nvSpPr>
            <p:spPr>
              <a:xfrm>
                <a:off x="2526175" y="1691100"/>
                <a:ext cx="71325" cy="132175"/>
              </a:xfrm>
              <a:custGeom>
                <a:avLst/>
                <a:gdLst/>
                <a:ahLst/>
                <a:cxnLst/>
                <a:rect l="l" t="t" r="r" b="b"/>
                <a:pathLst>
                  <a:path w="2853" h="5287" extrusionOk="0">
                    <a:moveTo>
                      <a:pt x="1" y="0"/>
                    </a:moveTo>
                    <a:cubicBezTo>
                      <a:pt x="155" y="1203"/>
                      <a:pt x="279" y="2405"/>
                      <a:pt x="389" y="3615"/>
                    </a:cubicBezTo>
                    <a:cubicBezTo>
                      <a:pt x="419" y="3937"/>
                      <a:pt x="448" y="4253"/>
                      <a:pt x="477" y="4583"/>
                    </a:cubicBezTo>
                    <a:cubicBezTo>
                      <a:pt x="1057" y="4883"/>
                      <a:pt x="1870" y="5132"/>
                      <a:pt x="2846" y="5286"/>
                    </a:cubicBezTo>
                    <a:cubicBezTo>
                      <a:pt x="2846" y="4854"/>
                      <a:pt x="2853" y="4421"/>
                      <a:pt x="2846" y="3989"/>
                    </a:cubicBezTo>
                    <a:lnTo>
                      <a:pt x="2846" y="3615"/>
                    </a:lnTo>
                    <a:cubicBezTo>
                      <a:pt x="2831" y="2669"/>
                      <a:pt x="2787" y="1723"/>
                      <a:pt x="2714" y="777"/>
                    </a:cubicBezTo>
                    <a:cubicBezTo>
                      <a:pt x="1797" y="609"/>
                      <a:pt x="873" y="374"/>
                      <a:pt x="1" y="0"/>
                    </a:cubicBezTo>
                    <a:close/>
                  </a:path>
                </a:pathLst>
              </a:custGeom>
              <a:solidFill>
                <a:srgbClr val="FFF4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2"/>
              <p:cNvSpPr/>
              <p:nvPr/>
            </p:nvSpPr>
            <p:spPr>
              <a:xfrm>
                <a:off x="2548250" y="2181925"/>
                <a:ext cx="281125" cy="49100"/>
              </a:xfrm>
              <a:custGeom>
                <a:avLst/>
                <a:gdLst/>
                <a:ahLst/>
                <a:cxnLst/>
                <a:rect l="l" t="t" r="r" b="b"/>
                <a:pathLst>
                  <a:path w="11245" h="1964" extrusionOk="0">
                    <a:moveTo>
                      <a:pt x="11126" y="1"/>
                    </a:moveTo>
                    <a:cubicBezTo>
                      <a:pt x="11113" y="1"/>
                      <a:pt x="11098" y="6"/>
                      <a:pt x="11083" y="16"/>
                    </a:cubicBezTo>
                    <a:cubicBezTo>
                      <a:pt x="10211" y="647"/>
                      <a:pt x="9316" y="1123"/>
                      <a:pt x="8392" y="1373"/>
                    </a:cubicBezTo>
                    <a:cubicBezTo>
                      <a:pt x="7447" y="1629"/>
                      <a:pt x="6479" y="1673"/>
                      <a:pt x="5533" y="1725"/>
                    </a:cubicBezTo>
                    <a:cubicBezTo>
                      <a:pt x="5377" y="1733"/>
                      <a:pt x="5222" y="1737"/>
                      <a:pt x="5067" y="1737"/>
                    </a:cubicBezTo>
                    <a:cubicBezTo>
                      <a:pt x="4250" y="1737"/>
                      <a:pt x="3442" y="1624"/>
                      <a:pt x="2659" y="1402"/>
                    </a:cubicBezTo>
                    <a:cubicBezTo>
                      <a:pt x="1779" y="1160"/>
                      <a:pt x="914" y="918"/>
                      <a:pt x="93" y="273"/>
                    </a:cubicBezTo>
                    <a:cubicBezTo>
                      <a:pt x="82" y="264"/>
                      <a:pt x="71" y="260"/>
                      <a:pt x="62" y="260"/>
                    </a:cubicBezTo>
                    <a:cubicBezTo>
                      <a:pt x="17" y="260"/>
                      <a:pt x="0" y="349"/>
                      <a:pt x="49" y="398"/>
                    </a:cubicBezTo>
                    <a:cubicBezTo>
                      <a:pt x="826" y="1167"/>
                      <a:pt x="1765" y="1365"/>
                      <a:pt x="2630" y="1607"/>
                    </a:cubicBezTo>
                    <a:cubicBezTo>
                      <a:pt x="3425" y="1843"/>
                      <a:pt x="4252" y="1964"/>
                      <a:pt x="5083" y="1964"/>
                    </a:cubicBezTo>
                    <a:cubicBezTo>
                      <a:pt x="5233" y="1964"/>
                      <a:pt x="5383" y="1960"/>
                      <a:pt x="5533" y="1952"/>
                    </a:cubicBezTo>
                    <a:cubicBezTo>
                      <a:pt x="7454" y="1849"/>
                      <a:pt x="9331" y="1607"/>
                      <a:pt x="11157" y="229"/>
                    </a:cubicBezTo>
                    <a:cubicBezTo>
                      <a:pt x="11244" y="160"/>
                      <a:pt x="11204" y="1"/>
                      <a:pt x="11126"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2"/>
              <p:cNvSpPr/>
              <p:nvPr/>
            </p:nvSpPr>
            <p:spPr>
              <a:xfrm>
                <a:off x="2551000" y="2208575"/>
                <a:ext cx="277675" cy="50200"/>
              </a:xfrm>
              <a:custGeom>
                <a:avLst/>
                <a:gdLst/>
                <a:ahLst/>
                <a:cxnLst/>
                <a:rect l="l" t="t" r="r" b="b"/>
                <a:pathLst>
                  <a:path w="11107" h="2008" extrusionOk="0">
                    <a:moveTo>
                      <a:pt x="10995" y="1"/>
                    </a:moveTo>
                    <a:cubicBezTo>
                      <a:pt x="10984" y="1"/>
                      <a:pt x="10972" y="4"/>
                      <a:pt x="10959" y="13"/>
                    </a:cubicBezTo>
                    <a:cubicBezTo>
                      <a:pt x="9234" y="1158"/>
                      <a:pt x="7423" y="1773"/>
                      <a:pt x="5626" y="1773"/>
                    </a:cubicBezTo>
                    <a:cubicBezTo>
                      <a:pt x="5605" y="1773"/>
                      <a:pt x="5584" y="1773"/>
                      <a:pt x="5562" y="1773"/>
                    </a:cubicBezTo>
                    <a:cubicBezTo>
                      <a:pt x="4595" y="1773"/>
                      <a:pt x="3634" y="1582"/>
                      <a:pt x="2666" y="1341"/>
                    </a:cubicBezTo>
                    <a:cubicBezTo>
                      <a:pt x="2226" y="1238"/>
                      <a:pt x="1787" y="1135"/>
                      <a:pt x="1354" y="981"/>
                    </a:cubicBezTo>
                    <a:cubicBezTo>
                      <a:pt x="914" y="835"/>
                      <a:pt x="496" y="571"/>
                      <a:pt x="56" y="358"/>
                    </a:cubicBezTo>
                    <a:cubicBezTo>
                      <a:pt x="53" y="357"/>
                      <a:pt x="49" y="356"/>
                      <a:pt x="46" y="356"/>
                    </a:cubicBezTo>
                    <a:cubicBezTo>
                      <a:pt x="16" y="356"/>
                      <a:pt x="0" y="412"/>
                      <a:pt x="27" y="439"/>
                    </a:cubicBezTo>
                    <a:cubicBezTo>
                      <a:pt x="745" y="1194"/>
                      <a:pt x="1772" y="1326"/>
                      <a:pt x="2578" y="1531"/>
                    </a:cubicBezTo>
                    <a:cubicBezTo>
                      <a:pt x="3568" y="1780"/>
                      <a:pt x="4565" y="2000"/>
                      <a:pt x="5562" y="2008"/>
                    </a:cubicBezTo>
                    <a:cubicBezTo>
                      <a:pt x="5583" y="2008"/>
                      <a:pt x="5604" y="2008"/>
                      <a:pt x="5625" y="2008"/>
                    </a:cubicBezTo>
                    <a:cubicBezTo>
                      <a:pt x="7452" y="2008"/>
                      <a:pt x="9285" y="1378"/>
                      <a:pt x="11025" y="211"/>
                    </a:cubicBezTo>
                    <a:cubicBezTo>
                      <a:pt x="11107" y="161"/>
                      <a:pt x="11069" y="1"/>
                      <a:pt x="10995"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2"/>
              <p:cNvSpPr/>
              <p:nvPr/>
            </p:nvSpPr>
            <p:spPr>
              <a:xfrm>
                <a:off x="2548550" y="1848100"/>
                <a:ext cx="22850" cy="247375"/>
              </a:xfrm>
              <a:custGeom>
                <a:avLst/>
                <a:gdLst/>
                <a:ahLst/>
                <a:cxnLst/>
                <a:rect l="l" t="t" r="r" b="b"/>
                <a:pathLst>
                  <a:path w="914" h="9895" extrusionOk="0">
                    <a:moveTo>
                      <a:pt x="102" y="0"/>
                    </a:moveTo>
                    <a:cubicBezTo>
                      <a:pt x="87" y="0"/>
                      <a:pt x="74" y="10"/>
                      <a:pt x="74" y="33"/>
                    </a:cubicBezTo>
                    <a:cubicBezTo>
                      <a:pt x="0" y="1624"/>
                      <a:pt x="235" y="3266"/>
                      <a:pt x="374" y="4864"/>
                    </a:cubicBezTo>
                    <a:cubicBezTo>
                      <a:pt x="514" y="6536"/>
                      <a:pt x="660" y="8208"/>
                      <a:pt x="880" y="9872"/>
                    </a:cubicBezTo>
                    <a:cubicBezTo>
                      <a:pt x="880" y="9887"/>
                      <a:pt x="889" y="9894"/>
                      <a:pt x="898" y="9894"/>
                    </a:cubicBezTo>
                    <a:cubicBezTo>
                      <a:pt x="906" y="9894"/>
                      <a:pt x="913" y="9887"/>
                      <a:pt x="909" y="9872"/>
                    </a:cubicBezTo>
                    <a:cubicBezTo>
                      <a:pt x="763" y="8237"/>
                      <a:pt x="587" y="6602"/>
                      <a:pt x="462" y="4960"/>
                    </a:cubicBezTo>
                    <a:cubicBezTo>
                      <a:pt x="330" y="3317"/>
                      <a:pt x="367" y="1668"/>
                      <a:pt x="147" y="40"/>
                    </a:cubicBezTo>
                    <a:cubicBezTo>
                      <a:pt x="143" y="16"/>
                      <a:pt x="121" y="0"/>
                      <a:pt x="102"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2"/>
              <p:cNvSpPr/>
              <p:nvPr/>
            </p:nvSpPr>
            <p:spPr>
              <a:xfrm>
                <a:off x="2540300" y="1732150"/>
                <a:ext cx="14875" cy="95300"/>
              </a:xfrm>
              <a:custGeom>
                <a:avLst/>
                <a:gdLst/>
                <a:ahLst/>
                <a:cxnLst/>
                <a:rect l="l" t="t" r="r" b="b"/>
                <a:pathLst>
                  <a:path w="595" h="3812" extrusionOk="0">
                    <a:moveTo>
                      <a:pt x="64" y="1"/>
                    </a:moveTo>
                    <a:cubicBezTo>
                      <a:pt x="53" y="1"/>
                      <a:pt x="44" y="7"/>
                      <a:pt x="44" y="22"/>
                    </a:cubicBezTo>
                    <a:cubicBezTo>
                      <a:pt x="0" y="653"/>
                      <a:pt x="74" y="1276"/>
                      <a:pt x="147" y="1914"/>
                    </a:cubicBezTo>
                    <a:cubicBezTo>
                      <a:pt x="184" y="2222"/>
                      <a:pt x="228" y="2537"/>
                      <a:pt x="250" y="2853"/>
                    </a:cubicBezTo>
                    <a:cubicBezTo>
                      <a:pt x="272" y="3160"/>
                      <a:pt x="242" y="3490"/>
                      <a:pt x="345" y="3791"/>
                    </a:cubicBezTo>
                    <a:cubicBezTo>
                      <a:pt x="349" y="3804"/>
                      <a:pt x="361" y="3812"/>
                      <a:pt x="371" y="3812"/>
                    </a:cubicBezTo>
                    <a:cubicBezTo>
                      <a:pt x="379" y="3812"/>
                      <a:pt x="386" y="3808"/>
                      <a:pt x="389" y="3798"/>
                    </a:cubicBezTo>
                    <a:lnTo>
                      <a:pt x="382" y="3798"/>
                    </a:lnTo>
                    <a:cubicBezTo>
                      <a:pt x="594" y="3336"/>
                      <a:pt x="440" y="2618"/>
                      <a:pt x="382" y="2097"/>
                    </a:cubicBezTo>
                    <a:cubicBezTo>
                      <a:pt x="308" y="1408"/>
                      <a:pt x="206" y="719"/>
                      <a:pt x="96" y="30"/>
                    </a:cubicBezTo>
                    <a:cubicBezTo>
                      <a:pt x="96" y="13"/>
                      <a:pt x="78" y="1"/>
                      <a:pt x="64"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2"/>
              <p:cNvSpPr/>
              <p:nvPr/>
            </p:nvSpPr>
            <p:spPr>
              <a:xfrm>
                <a:off x="2504725" y="1884050"/>
                <a:ext cx="21475" cy="194425"/>
              </a:xfrm>
              <a:custGeom>
                <a:avLst/>
                <a:gdLst/>
                <a:ahLst/>
                <a:cxnLst/>
                <a:rect l="l" t="t" r="r" b="b"/>
                <a:pathLst>
                  <a:path w="859" h="7777" extrusionOk="0">
                    <a:moveTo>
                      <a:pt x="60" y="1"/>
                    </a:moveTo>
                    <a:cubicBezTo>
                      <a:pt x="52" y="1"/>
                      <a:pt x="45" y="6"/>
                      <a:pt x="45" y="17"/>
                    </a:cubicBezTo>
                    <a:cubicBezTo>
                      <a:pt x="1" y="1271"/>
                      <a:pt x="214" y="2605"/>
                      <a:pt x="331" y="3874"/>
                    </a:cubicBezTo>
                    <a:cubicBezTo>
                      <a:pt x="390" y="4519"/>
                      <a:pt x="456" y="5157"/>
                      <a:pt x="514" y="5802"/>
                    </a:cubicBezTo>
                    <a:cubicBezTo>
                      <a:pt x="573" y="6432"/>
                      <a:pt x="588" y="7122"/>
                      <a:pt x="742" y="7738"/>
                    </a:cubicBezTo>
                    <a:cubicBezTo>
                      <a:pt x="749" y="7763"/>
                      <a:pt x="769" y="7776"/>
                      <a:pt x="787" y="7776"/>
                    </a:cubicBezTo>
                    <a:cubicBezTo>
                      <a:pt x="806" y="7776"/>
                      <a:pt x="822" y="7763"/>
                      <a:pt x="822" y="7738"/>
                    </a:cubicBezTo>
                    <a:lnTo>
                      <a:pt x="822" y="7745"/>
                    </a:lnTo>
                    <a:cubicBezTo>
                      <a:pt x="859" y="7151"/>
                      <a:pt x="749" y="6498"/>
                      <a:pt x="698" y="5897"/>
                    </a:cubicBezTo>
                    <a:lnTo>
                      <a:pt x="514" y="3874"/>
                    </a:lnTo>
                    <a:cubicBezTo>
                      <a:pt x="397" y="2605"/>
                      <a:pt x="353" y="1271"/>
                      <a:pt x="74" y="17"/>
                    </a:cubicBezTo>
                    <a:cubicBezTo>
                      <a:pt x="74" y="6"/>
                      <a:pt x="67" y="1"/>
                      <a:pt x="60"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2"/>
              <p:cNvSpPr/>
              <p:nvPr/>
            </p:nvSpPr>
            <p:spPr>
              <a:xfrm>
                <a:off x="2497775" y="1790575"/>
                <a:ext cx="9375" cy="41600"/>
              </a:xfrm>
              <a:custGeom>
                <a:avLst/>
                <a:gdLst/>
                <a:ahLst/>
                <a:cxnLst/>
                <a:rect l="l" t="t" r="r" b="b"/>
                <a:pathLst>
                  <a:path w="375" h="1664" extrusionOk="0">
                    <a:moveTo>
                      <a:pt x="107" y="0"/>
                    </a:moveTo>
                    <a:cubicBezTo>
                      <a:pt x="99" y="0"/>
                      <a:pt x="92" y="6"/>
                      <a:pt x="88" y="17"/>
                    </a:cubicBezTo>
                    <a:cubicBezTo>
                      <a:pt x="59" y="516"/>
                      <a:pt x="0" y="1146"/>
                      <a:pt x="198" y="1645"/>
                    </a:cubicBezTo>
                    <a:cubicBezTo>
                      <a:pt x="205" y="1658"/>
                      <a:pt x="215" y="1664"/>
                      <a:pt x="225" y="1664"/>
                    </a:cubicBezTo>
                    <a:cubicBezTo>
                      <a:pt x="236" y="1664"/>
                      <a:pt x="246" y="1656"/>
                      <a:pt x="250" y="1645"/>
                    </a:cubicBezTo>
                    <a:cubicBezTo>
                      <a:pt x="374" y="1153"/>
                      <a:pt x="235" y="523"/>
                      <a:pt x="125" y="17"/>
                    </a:cubicBezTo>
                    <a:cubicBezTo>
                      <a:pt x="121" y="6"/>
                      <a:pt x="114" y="0"/>
                      <a:pt x="107"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2"/>
              <p:cNvSpPr/>
              <p:nvPr/>
            </p:nvSpPr>
            <p:spPr>
              <a:xfrm>
                <a:off x="2486225" y="1624125"/>
                <a:ext cx="14500" cy="126275"/>
              </a:xfrm>
              <a:custGeom>
                <a:avLst/>
                <a:gdLst/>
                <a:ahLst/>
                <a:cxnLst/>
                <a:rect l="l" t="t" r="r" b="b"/>
                <a:pathLst>
                  <a:path w="580" h="5051" extrusionOk="0">
                    <a:moveTo>
                      <a:pt x="68" y="1"/>
                    </a:moveTo>
                    <a:cubicBezTo>
                      <a:pt x="55" y="1"/>
                      <a:pt x="44" y="8"/>
                      <a:pt x="44" y="25"/>
                    </a:cubicBezTo>
                    <a:cubicBezTo>
                      <a:pt x="0" y="854"/>
                      <a:pt x="96" y="1697"/>
                      <a:pt x="154" y="2540"/>
                    </a:cubicBezTo>
                    <a:cubicBezTo>
                      <a:pt x="213" y="3339"/>
                      <a:pt x="176" y="4255"/>
                      <a:pt x="418" y="5040"/>
                    </a:cubicBezTo>
                    <a:cubicBezTo>
                      <a:pt x="418" y="5047"/>
                      <a:pt x="426" y="5051"/>
                      <a:pt x="434" y="5051"/>
                    </a:cubicBezTo>
                    <a:cubicBezTo>
                      <a:pt x="442" y="5051"/>
                      <a:pt x="451" y="5047"/>
                      <a:pt x="455" y="5040"/>
                    </a:cubicBezTo>
                    <a:cubicBezTo>
                      <a:pt x="580" y="4292"/>
                      <a:pt x="418" y="3405"/>
                      <a:pt x="360" y="2635"/>
                    </a:cubicBezTo>
                    <a:cubicBezTo>
                      <a:pt x="301" y="1770"/>
                      <a:pt x="279" y="898"/>
                      <a:pt x="118" y="40"/>
                    </a:cubicBezTo>
                    <a:cubicBezTo>
                      <a:pt x="113" y="17"/>
                      <a:pt x="87" y="1"/>
                      <a:pt x="68"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2"/>
              <p:cNvSpPr/>
              <p:nvPr/>
            </p:nvSpPr>
            <p:spPr>
              <a:xfrm>
                <a:off x="2518400" y="1685725"/>
                <a:ext cx="184500" cy="35375"/>
              </a:xfrm>
              <a:custGeom>
                <a:avLst/>
                <a:gdLst/>
                <a:ahLst/>
                <a:cxnLst/>
                <a:rect l="l" t="t" r="r" b="b"/>
                <a:pathLst>
                  <a:path w="7380" h="1415" extrusionOk="0">
                    <a:moveTo>
                      <a:pt x="78" y="1"/>
                    </a:moveTo>
                    <a:cubicBezTo>
                      <a:pt x="22" y="1"/>
                      <a:pt x="1" y="79"/>
                      <a:pt x="55" y="112"/>
                    </a:cubicBezTo>
                    <a:cubicBezTo>
                      <a:pt x="568" y="501"/>
                      <a:pt x="1236" y="677"/>
                      <a:pt x="1807" y="853"/>
                    </a:cubicBezTo>
                    <a:cubicBezTo>
                      <a:pt x="2401" y="1036"/>
                      <a:pt x="3003" y="1176"/>
                      <a:pt x="3618" y="1278"/>
                    </a:cubicBezTo>
                    <a:cubicBezTo>
                      <a:pt x="4193" y="1366"/>
                      <a:pt x="4770" y="1415"/>
                      <a:pt x="5345" y="1415"/>
                    </a:cubicBezTo>
                    <a:cubicBezTo>
                      <a:pt x="6019" y="1415"/>
                      <a:pt x="6690" y="1348"/>
                      <a:pt x="7350" y="1198"/>
                    </a:cubicBezTo>
                    <a:cubicBezTo>
                      <a:pt x="7380" y="1190"/>
                      <a:pt x="7380" y="1139"/>
                      <a:pt x="7343" y="1139"/>
                    </a:cubicBezTo>
                    <a:cubicBezTo>
                      <a:pt x="6834" y="1175"/>
                      <a:pt x="6323" y="1198"/>
                      <a:pt x="5812" y="1198"/>
                    </a:cubicBezTo>
                    <a:cubicBezTo>
                      <a:pt x="5087" y="1198"/>
                      <a:pt x="4360" y="1152"/>
                      <a:pt x="3633" y="1036"/>
                    </a:cubicBezTo>
                    <a:cubicBezTo>
                      <a:pt x="3061" y="941"/>
                      <a:pt x="2489" y="809"/>
                      <a:pt x="1932" y="640"/>
                    </a:cubicBezTo>
                    <a:cubicBezTo>
                      <a:pt x="1324" y="457"/>
                      <a:pt x="708" y="134"/>
                      <a:pt x="92" y="3"/>
                    </a:cubicBezTo>
                    <a:cubicBezTo>
                      <a:pt x="87" y="1"/>
                      <a:pt x="82" y="1"/>
                      <a:pt x="78"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2"/>
              <p:cNvSpPr/>
              <p:nvPr/>
            </p:nvSpPr>
            <p:spPr>
              <a:xfrm>
                <a:off x="2614900" y="1736925"/>
                <a:ext cx="6625" cy="7175"/>
              </a:xfrm>
              <a:custGeom>
                <a:avLst/>
                <a:gdLst/>
                <a:ahLst/>
                <a:cxnLst/>
                <a:rect l="l" t="t" r="r" b="b"/>
                <a:pathLst>
                  <a:path w="265" h="287" extrusionOk="0">
                    <a:moveTo>
                      <a:pt x="125" y="0"/>
                    </a:moveTo>
                    <a:cubicBezTo>
                      <a:pt x="52" y="0"/>
                      <a:pt x="0" y="66"/>
                      <a:pt x="8" y="139"/>
                    </a:cubicBezTo>
                    <a:cubicBezTo>
                      <a:pt x="8" y="213"/>
                      <a:pt x="59" y="279"/>
                      <a:pt x="140" y="286"/>
                    </a:cubicBezTo>
                    <a:cubicBezTo>
                      <a:pt x="206" y="279"/>
                      <a:pt x="264" y="213"/>
                      <a:pt x="257" y="139"/>
                    </a:cubicBezTo>
                    <a:cubicBezTo>
                      <a:pt x="257" y="66"/>
                      <a:pt x="198" y="0"/>
                      <a:pt x="125"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2"/>
              <p:cNvSpPr/>
              <p:nvPr/>
            </p:nvSpPr>
            <p:spPr>
              <a:xfrm>
                <a:off x="2626250" y="1730500"/>
                <a:ext cx="7550" cy="6450"/>
              </a:xfrm>
              <a:custGeom>
                <a:avLst/>
                <a:gdLst/>
                <a:ahLst/>
                <a:cxnLst/>
                <a:rect l="l" t="t" r="r" b="b"/>
                <a:pathLst>
                  <a:path w="302" h="258" extrusionOk="0">
                    <a:moveTo>
                      <a:pt x="148" y="0"/>
                    </a:moveTo>
                    <a:cubicBezTo>
                      <a:pt x="1" y="0"/>
                      <a:pt x="8" y="257"/>
                      <a:pt x="155" y="257"/>
                    </a:cubicBezTo>
                    <a:cubicBezTo>
                      <a:pt x="302" y="257"/>
                      <a:pt x="294" y="0"/>
                      <a:pt x="148"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2"/>
              <p:cNvSpPr/>
              <p:nvPr/>
            </p:nvSpPr>
            <p:spPr>
              <a:xfrm>
                <a:off x="2636425" y="1749300"/>
                <a:ext cx="7100" cy="8075"/>
              </a:xfrm>
              <a:custGeom>
                <a:avLst/>
                <a:gdLst/>
                <a:ahLst/>
                <a:cxnLst/>
                <a:rect l="l" t="t" r="r" b="b"/>
                <a:pathLst>
                  <a:path w="284" h="323" extrusionOk="0">
                    <a:moveTo>
                      <a:pt x="75" y="1"/>
                    </a:moveTo>
                    <a:cubicBezTo>
                      <a:pt x="71" y="1"/>
                      <a:pt x="63" y="6"/>
                      <a:pt x="63" y="11"/>
                    </a:cubicBezTo>
                    <a:lnTo>
                      <a:pt x="63" y="18"/>
                    </a:lnTo>
                    <a:cubicBezTo>
                      <a:pt x="63" y="40"/>
                      <a:pt x="63" y="55"/>
                      <a:pt x="63" y="77"/>
                    </a:cubicBezTo>
                    <a:lnTo>
                      <a:pt x="64" y="76"/>
                    </a:lnTo>
                    <a:lnTo>
                      <a:pt x="64" y="76"/>
                    </a:lnTo>
                    <a:cubicBezTo>
                      <a:pt x="61" y="81"/>
                      <a:pt x="59" y="86"/>
                      <a:pt x="56" y="92"/>
                    </a:cubicBezTo>
                    <a:cubicBezTo>
                      <a:pt x="59" y="82"/>
                      <a:pt x="59" y="78"/>
                      <a:pt x="58" y="78"/>
                    </a:cubicBezTo>
                    <a:lnTo>
                      <a:pt x="58" y="78"/>
                    </a:lnTo>
                    <a:cubicBezTo>
                      <a:pt x="57" y="78"/>
                      <a:pt x="53" y="84"/>
                      <a:pt x="49" y="92"/>
                    </a:cubicBezTo>
                    <a:cubicBezTo>
                      <a:pt x="34" y="106"/>
                      <a:pt x="27" y="128"/>
                      <a:pt x="19" y="150"/>
                    </a:cubicBezTo>
                    <a:cubicBezTo>
                      <a:pt x="1" y="241"/>
                      <a:pt x="68" y="323"/>
                      <a:pt x="142" y="323"/>
                    </a:cubicBezTo>
                    <a:cubicBezTo>
                      <a:pt x="157" y="323"/>
                      <a:pt x="173" y="319"/>
                      <a:pt x="188" y="312"/>
                    </a:cubicBezTo>
                    <a:cubicBezTo>
                      <a:pt x="268" y="260"/>
                      <a:pt x="283" y="143"/>
                      <a:pt x="210" y="77"/>
                    </a:cubicBezTo>
                    <a:cubicBezTo>
                      <a:pt x="188" y="62"/>
                      <a:pt x="173" y="55"/>
                      <a:pt x="151" y="55"/>
                    </a:cubicBezTo>
                    <a:cubicBezTo>
                      <a:pt x="151" y="55"/>
                      <a:pt x="139" y="53"/>
                      <a:pt x="128" y="52"/>
                    </a:cubicBezTo>
                    <a:lnTo>
                      <a:pt x="128" y="52"/>
                    </a:lnTo>
                    <a:cubicBezTo>
                      <a:pt x="125" y="50"/>
                      <a:pt x="115" y="48"/>
                      <a:pt x="115" y="48"/>
                    </a:cubicBezTo>
                    <a:cubicBezTo>
                      <a:pt x="100" y="33"/>
                      <a:pt x="93" y="18"/>
                      <a:pt x="78" y="4"/>
                    </a:cubicBezTo>
                    <a:cubicBezTo>
                      <a:pt x="78" y="1"/>
                      <a:pt x="77" y="1"/>
                      <a:pt x="75"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2"/>
              <p:cNvSpPr/>
              <p:nvPr/>
            </p:nvSpPr>
            <p:spPr>
              <a:xfrm>
                <a:off x="2661225" y="1744075"/>
                <a:ext cx="6850" cy="5775"/>
              </a:xfrm>
              <a:custGeom>
                <a:avLst/>
                <a:gdLst/>
                <a:ahLst/>
                <a:cxnLst/>
                <a:rect l="l" t="t" r="r" b="b"/>
                <a:pathLst>
                  <a:path w="274" h="231" extrusionOk="0">
                    <a:moveTo>
                      <a:pt x="134" y="0"/>
                    </a:moveTo>
                    <a:cubicBezTo>
                      <a:pt x="89" y="6"/>
                      <a:pt x="55" y="30"/>
                      <a:pt x="43" y="65"/>
                    </a:cubicBezTo>
                    <a:lnTo>
                      <a:pt x="43" y="65"/>
                    </a:lnTo>
                    <a:cubicBezTo>
                      <a:pt x="42" y="66"/>
                      <a:pt x="40" y="66"/>
                      <a:pt x="39" y="66"/>
                    </a:cubicBezTo>
                    <a:cubicBezTo>
                      <a:pt x="0" y="94"/>
                      <a:pt x="20" y="150"/>
                      <a:pt x="54" y="164"/>
                    </a:cubicBezTo>
                    <a:lnTo>
                      <a:pt x="54" y="164"/>
                    </a:lnTo>
                    <a:cubicBezTo>
                      <a:pt x="56" y="168"/>
                      <a:pt x="58" y="172"/>
                      <a:pt x="61" y="176"/>
                    </a:cubicBezTo>
                    <a:cubicBezTo>
                      <a:pt x="76" y="213"/>
                      <a:pt x="110" y="231"/>
                      <a:pt x="146" y="231"/>
                    </a:cubicBezTo>
                    <a:cubicBezTo>
                      <a:pt x="182" y="231"/>
                      <a:pt x="219" y="213"/>
                      <a:pt x="237" y="176"/>
                    </a:cubicBezTo>
                    <a:cubicBezTo>
                      <a:pt x="274" y="103"/>
                      <a:pt x="222" y="15"/>
                      <a:pt x="142"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2"/>
              <p:cNvSpPr/>
              <p:nvPr/>
            </p:nvSpPr>
            <p:spPr>
              <a:xfrm>
                <a:off x="2629550" y="1794100"/>
                <a:ext cx="6450" cy="5700"/>
              </a:xfrm>
              <a:custGeom>
                <a:avLst/>
                <a:gdLst/>
                <a:ahLst/>
                <a:cxnLst/>
                <a:rect l="l" t="t" r="r" b="b"/>
                <a:pathLst>
                  <a:path w="258" h="228" extrusionOk="0">
                    <a:moveTo>
                      <a:pt x="126" y="1"/>
                    </a:moveTo>
                    <a:cubicBezTo>
                      <a:pt x="1" y="1"/>
                      <a:pt x="8" y="228"/>
                      <a:pt x="133" y="228"/>
                    </a:cubicBezTo>
                    <a:cubicBezTo>
                      <a:pt x="258" y="228"/>
                      <a:pt x="258" y="1"/>
                      <a:pt x="126"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2"/>
              <p:cNvSpPr/>
              <p:nvPr/>
            </p:nvSpPr>
            <p:spPr>
              <a:xfrm>
                <a:off x="2547450" y="1644325"/>
                <a:ext cx="6875" cy="6475"/>
              </a:xfrm>
              <a:custGeom>
                <a:avLst/>
                <a:gdLst/>
                <a:ahLst/>
                <a:cxnLst/>
                <a:rect l="l" t="t" r="r" b="b"/>
                <a:pathLst>
                  <a:path w="275" h="259" extrusionOk="0">
                    <a:moveTo>
                      <a:pt x="127" y="1"/>
                    </a:moveTo>
                    <a:cubicBezTo>
                      <a:pt x="122" y="1"/>
                      <a:pt x="116" y="1"/>
                      <a:pt x="110" y="2"/>
                    </a:cubicBezTo>
                    <a:cubicBezTo>
                      <a:pt x="59" y="16"/>
                      <a:pt x="22" y="53"/>
                      <a:pt x="15" y="104"/>
                    </a:cubicBezTo>
                    <a:cubicBezTo>
                      <a:pt x="0" y="177"/>
                      <a:pt x="59" y="251"/>
                      <a:pt x="132" y="258"/>
                    </a:cubicBezTo>
                    <a:cubicBezTo>
                      <a:pt x="189" y="253"/>
                      <a:pt x="231" y="215"/>
                      <a:pt x="241" y="168"/>
                    </a:cubicBezTo>
                    <a:lnTo>
                      <a:pt x="241" y="168"/>
                    </a:lnTo>
                    <a:cubicBezTo>
                      <a:pt x="274" y="92"/>
                      <a:pt x="220" y="1"/>
                      <a:pt x="127"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2"/>
              <p:cNvSpPr/>
              <p:nvPr/>
            </p:nvSpPr>
            <p:spPr>
              <a:xfrm>
                <a:off x="2555325" y="1632425"/>
                <a:ext cx="5900" cy="4625"/>
              </a:xfrm>
              <a:custGeom>
                <a:avLst/>
                <a:gdLst/>
                <a:ahLst/>
                <a:cxnLst/>
                <a:rect l="l" t="t" r="r" b="b"/>
                <a:pathLst>
                  <a:path w="236" h="185" extrusionOk="0">
                    <a:moveTo>
                      <a:pt x="111" y="1"/>
                    </a:moveTo>
                    <a:cubicBezTo>
                      <a:pt x="1" y="1"/>
                      <a:pt x="8" y="184"/>
                      <a:pt x="125" y="184"/>
                    </a:cubicBezTo>
                    <a:cubicBezTo>
                      <a:pt x="235" y="184"/>
                      <a:pt x="221" y="1"/>
                      <a:pt x="111"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2"/>
              <p:cNvSpPr/>
              <p:nvPr/>
            </p:nvSpPr>
            <p:spPr>
              <a:xfrm>
                <a:off x="2576600" y="1646750"/>
                <a:ext cx="2825" cy="1900"/>
              </a:xfrm>
              <a:custGeom>
                <a:avLst/>
                <a:gdLst/>
                <a:ahLst/>
                <a:cxnLst/>
                <a:rect l="l" t="t" r="r" b="b"/>
                <a:pathLst>
                  <a:path w="113" h="76" extrusionOk="0">
                    <a:moveTo>
                      <a:pt x="55" y="1"/>
                    </a:moveTo>
                    <a:cubicBezTo>
                      <a:pt x="44" y="1"/>
                      <a:pt x="34" y="7"/>
                      <a:pt x="15" y="7"/>
                    </a:cubicBezTo>
                    <a:cubicBezTo>
                      <a:pt x="7" y="7"/>
                      <a:pt x="0" y="22"/>
                      <a:pt x="15" y="29"/>
                    </a:cubicBezTo>
                    <a:lnTo>
                      <a:pt x="15" y="36"/>
                    </a:lnTo>
                    <a:cubicBezTo>
                      <a:pt x="29" y="58"/>
                      <a:pt x="37" y="66"/>
                      <a:pt x="59" y="73"/>
                    </a:cubicBezTo>
                    <a:cubicBezTo>
                      <a:pt x="63" y="75"/>
                      <a:pt x="67" y="75"/>
                      <a:pt x="71" y="75"/>
                    </a:cubicBezTo>
                    <a:cubicBezTo>
                      <a:pt x="105" y="75"/>
                      <a:pt x="113" y="20"/>
                      <a:pt x="73" y="7"/>
                    </a:cubicBezTo>
                    <a:cubicBezTo>
                      <a:pt x="66" y="2"/>
                      <a:pt x="60" y="1"/>
                      <a:pt x="55"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2"/>
              <p:cNvSpPr/>
              <p:nvPr/>
            </p:nvSpPr>
            <p:spPr>
              <a:xfrm>
                <a:off x="2595700" y="1849450"/>
                <a:ext cx="9500" cy="9575"/>
              </a:xfrm>
              <a:custGeom>
                <a:avLst/>
                <a:gdLst/>
                <a:ahLst/>
                <a:cxnLst/>
                <a:rect l="l" t="t" r="r" b="b"/>
                <a:pathLst>
                  <a:path w="380" h="383" extrusionOk="0">
                    <a:moveTo>
                      <a:pt x="308" y="42"/>
                    </a:moveTo>
                    <a:cubicBezTo>
                      <a:pt x="310" y="44"/>
                      <a:pt x="312" y="45"/>
                      <a:pt x="314" y="45"/>
                    </a:cubicBezTo>
                    <a:lnTo>
                      <a:pt x="308" y="42"/>
                    </a:lnTo>
                    <a:close/>
                    <a:moveTo>
                      <a:pt x="248" y="257"/>
                    </a:moveTo>
                    <a:cubicBezTo>
                      <a:pt x="248" y="257"/>
                      <a:pt x="248" y="257"/>
                      <a:pt x="248" y="257"/>
                    </a:cubicBezTo>
                    <a:lnTo>
                      <a:pt x="248" y="257"/>
                    </a:lnTo>
                    <a:cubicBezTo>
                      <a:pt x="248" y="257"/>
                      <a:pt x="248" y="257"/>
                      <a:pt x="248" y="257"/>
                    </a:cubicBezTo>
                    <a:lnTo>
                      <a:pt x="248" y="257"/>
                    </a:lnTo>
                    <a:cubicBezTo>
                      <a:pt x="248" y="257"/>
                      <a:pt x="248" y="257"/>
                      <a:pt x="248" y="257"/>
                    </a:cubicBezTo>
                    <a:close/>
                    <a:moveTo>
                      <a:pt x="240" y="243"/>
                    </a:moveTo>
                    <a:cubicBezTo>
                      <a:pt x="242" y="248"/>
                      <a:pt x="245" y="253"/>
                      <a:pt x="248" y="257"/>
                    </a:cubicBezTo>
                    <a:lnTo>
                      <a:pt x="248" y="257"/>
                    </a:lnTo>
                    <a:cubicBezTo>
                      <a:pt x="250" y="257"/>
                      <a:pt x="252" y="259"/>
                      <a:pt x="254" y="260"/>
                    </a:cubicBezTo>
                    <a:lnTo>
                      <a:pt x="254" y="260"/>
                    </a:lnTo>
                    <a:cubicBezTo>
                      <a:pt x="252" y="259"/>
                      <a:pt x="250" y="258"/>
                      <a:pt x="248" y="257"/>
                    </a:cubicBezTo>
                    <a:lnTo>
                      <a:pt x="248" y="257"/>
                    </a:lnTo>
                    <a:cubicBezTo>
                      <a:pt x="251" y="262"/>
                      <a:pt x="254" y="267"/>
                      <a:pt x="258" y="271"/>
                    </a:cubicBezTo>
                    <a:lnTo>
                      <a:pt x="258" y="271"/>
                    </a:lnTo>
                    <a:cubicBezTo>
                      <a:pt x="258" y="272"/>
                      <a:pt x="258" y="273"/>
                      <a:pt x="257" y="273"/>
                    </a:cubicBezTo>
                    <a:cubicBezTo>
                      <a:pt x="255" y="273"/>
                      <a:pt x="249" y="266"/>
                      <a:pt x="240" y="243"/>
                    </a:cubicBezTo>
                    <a:close/>
                    <a:moveTo>
                      <a:pt x="206" y="1"/>
                    </a:moveTo>
                    <a:cubicBezTo>
                      <a:pt x="160" y="1"/>
                      <a:pt x="116" y="26"/>
                      <a:pt x="94" y="59"/>
                    </a:cubicBezTo>
                    <a:cubicBezTo>
                      <a:pt x="0" y="175"/>
                      <a:pt x="77" y="382"/>
                      <a:pt x="212" y="382"/>
                    </a:cubicBezTo>
                    <a:cubicBezTo>
                      <a:pt x="214" y="382"/>
                      <a:pt x="216" y="382"/>
                      <a:pt x="219" y="382"/>
                    </a:cubicBezTo>
                    <a:cubicBezTo>
                      <a:pt x="277" y="382"/>
                      <a:pt x="328" y="345"/>
                      <a:pt x="350" y="294"/>
                    </a:cubicBezTo>
                    <a:cubicBezTo>
                      <a:pt x="357" y="277"/>
                      <a:pt x="361" y="260"/>
                      <a:pt x="364" y="243"/>
                    </a:cubicBezTo>
                    <a:lnTo>
                      <a:pt x="364" y="243"/>
                    </a:lnTo>
                    <a:cubicBezTo>
                      <a:pt x="371" y="227"/>
                      <a:pt x="376" y="209"/>
                      <a:pt x="380" y="191"/>
                    </a:cubicBezTo>
                    <a:cubicBezTo>
                      <a:pt x="380" y="169"/>
                      <a:pt x="372" y="147"/>
                      <a:pt x="365" y="125"/>
                    </a:cubicBezTo>
                    <a:cubicBezTo>
                      <a:pt x="358" y="118"/>
                      <a:pt x="358" y="111"/>
                      <a:pt x="350" y="103"/>
                    </a:cubicBezTo>
                    <a:cubicBezTo>
                      <a:pt x="350" y="101"/>
                      <a:pt x="346" y="93"/>
                      <a:pt x="342" y="87"/>
                    </a:cubicBezTo>
                    <a:lnTo>
                      <a:pt x="342" y="87"/>
                    </a:lnTo>
                    <a:cubicBezTo>
                      <a:pt x="342" y="87"/>
                      <a:pt x="343" y="88"/>
                      <a:pt x="343" y="89"/>
                    </a:cubicBezTo>
                    <a:cubicBezTo>
                      <a:pt x="336" y="74"/>
                      <a:pt x="328" y="67"/>
                      <a:pt x="321" y="52"/>
                    </a:cubicBezTo>
                    <a:lnTo>
                      <a:pt x="299" y="37"/>
                    </a:lnTo>
                    <a:lnTo>
                      <a:pt x="308" y="42"/>
                    </a:lnTo>
                    <a:lnTo>
                      <a:pt x="308" y="42"/>
                    </a:lnTo>
                    <a:cubicBezTo>
                      <a:pt x="300" y="36"/>
                      <a:pt x="290" y="23"/>
                      <a:pt x="284" y="23"/>
                    </a:cubicBezTo>
                    <a:cubicBezTo>
                      <a:pt x="270" y="15"/>
                      <a:pt x="262" y="8"/>
                      <a:pt x="248" y="8"/>
                    </a:cubicBezTo>
                    <a:cubicBezTo>
                      <a:pt x="234" y="3"/>
                      <a:pt x="220" y="1"/>
                      <a:pt x="206"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2"/>
              <p:cNvSpPr/>
              <p:nvPr/>
            </p:nvSpPr>
            <p:spPr>
              <a:xfrm>
                <a:off x="2614175" y="1864675"/>
                <a:ext cx="6800" cy="7725"/>
              </a:xfrm>
              <a:custGeom>
                <a:avLst/>
                <a:gdLst/>
                <a:ahLst/>
                <a:cxnLst/>
                <a:rect l="l" t="t" r="r" b="b"/>
                <a:pathLst>
                  <a:path w="272" h="309" extrusionOk="0">
                    <a:moveTo>
                      <a:pt x="132" y="0"/>
                    </a:moveTo>
                    <a:cubicBezTo>
                      <a:pt x="51" y="8"/>
                      <a:pt x="0" y="81"/>
                      <a:pt x="7" y="154"/>
                    </a:cubicBezTo>
                    <a:cubicBezTo>
                      <a:pt x="7" y="228"/>
                      <a:pt x="66" y="294"/>
                      <a:pt x="139" y="308"/>
                    </a:cubicBezTo>
                    <a:cubicBezTo>
                      <a:pt x="220" y="294"/>
                      <a:pt x="271" y="228"/>
                      <a:pt x="264" y="154"/>
                    </a:cubicBezTo>
                    <a:cubicBezTo>
                      <a:pt x="264" y="74"/>
                      <a:pt x="205" y="8"/>
                      <a:pt x="132"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2"/>
              <p:cNvSpPr/>
              <p:nvPr/>
            </p:nvSpPr>
            <p:spPr>
              <a:xfrm>
                <a:off x="2641475" y="1844700"/>
                <a:ext cx="5700" cy="6525"/>
              </a:xfrm>
              <a:custGeom>
                <a:avLst/>
                <a:gdLst/>
                <a:ahLst/>
                <a:cxnLst/>
                <a:rect l="l" t="t" r="r" b="b"/>
                <a:pathLst>
                  <a:path w="228" h="261" extrusionOk="0">
                    <a:moveTo>
                      <a:pt x="110" y="0"/>
                    </a:moveTo>
                    <a:cubicBezTo>
                      <a:pt x="44" y="8"/>
                      <a:pt x="0" y="66"/>
                      <a:pt x="8" y="125"/>
                    </a:cubicBezTo>
                    <a:lnTo>
                      <a:pt x="8" y="139"/>
                    </a:lnTo>
                    <a:cubicBezTo>
                      <a:pt x="8" y="183"/>
                      <a:pt x="30" y="227"/>
                      <a:pt x="74" y="249"/>
                    </a:cubicBezTo>
                    <a:cubicBezTo>
                      <a:pt x="86" y="257"/>
                      <a:pt x="99" y="260"/>
                      <a:pt x="112" y="260"/>
                    </a:cubicBezTo>
                    <a:cubicBezTo>
                      <a:pt x="138" y="260"/>
                      <a:pt x="164" y="247"/>
                      <a:pt x="184" y="227"/>
                    </a:cubicBezTo>
                    <a:lnTo>
                      <a:pt x="191" y="220"/>
                    </a:lnTo>
                    <a:cubicBezTo>
                      <a:pt x="220" y="183"/>
                      <a:pt x="228" y="139"/>
                      <a:pt x="213" y="95"/>
                    </a:cubicBezTo>
                    <a:lnTo>
                      <a:pt x="213" y="81"/>
                    </a:lnTo>
                    <a:lnTo>
                      <a:pt x="211" y="83"/>
                    </a:lnTo>
                    <a:lnTo>
                      <a:pt x="211" y="83"/>
                    </a:lnTo>
                    <a:cubicBezTo>
                      <a:pt x="205" y="50"/>
                      <a:pt x="184" y="20"/>
                      <a:pt x="147" y="8"/>
                    </a:cubicBezTo>
                    <a:cubicBezTo>
                      <a:pt x="140" y="0"/>
                      <a:pt x="125" y="0"/>
                      <a:pt x="110"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2"/>
              <p:cNvSpPr/>
              <p:nvPr/>
            </p:nvSpPr>
            <p:spPr>
              <a:xfrm>
                <a:off x="2611775" y="1822850"/>
                <a:ext cx="10525" cy="11575"/>
              </a:xfrm>
              <a:custGeom>
                <a:avLst/>
                <a:gdLst/>
                <a:ahLst/>
                <a:cxnLst/>
                <a:rect l="l" t="t" r="r" b="b"/>
                <a:pathLst>
                  <a:path w="421" h="463" extrusionOk="0">
                    <a:moveTo>
                      <a:pt x="244" y="0"/>
                    </a:moveTo>
                    <a:cubicBezTo>
                      <a:pt x="239" y="0"/>
                      <a:pt x="233" y="1"/>
                      <a:pt x="228" y="2"/>
                    </a:cubicBezTo>
                    <a:cubicBezTo>
                      <a:pt x="125" y="9"/>
                      <a:pt x="37" y="90"/>
                      <a:pt x="23" y="192"/>
                    </a:cubicBezTo>
                    <a:cubicBezTo>
                      <a:pt x="1" y="302"/>
                      <a:pt x="59" y="412"/>
                      <a:pt x="162" y="456"/>
                    </a:cubicBezTo>
                    <a:cubicBezTo>
                      <a:pt x="178" y="461"/>
                      <a:pt x="193" y="463"/>
                      <a:pt x="208" y="463"/>
                    </a:cubicBezTo>
                    <a:cubicBezTo>
                      <a:pt x="275" y="463"/>
                      <a:pt x="337" y="422"/>
                      <a:pt x="366" y="362"/>
                    </a:cubicBezTo>
                    <a:lnTo>
                      <a:pt x="366" y="362"/>
                    </a:lnTo>
                    <a:cubicBezTo>
                      <a:pt x="405" y="314"/>
                      <a:pt x="421" y="248"/>
                      <a:pt x="411" y="185"/>
                    </a:cubicBezTo>
                    <a:cubicBezTo>
                      <a:pt x="398" y="102"/>
                      <a:pt x="326" y="0"/>
                      <a:pt x="244"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2"/>
              <p:cNvSpPr/>
              <p:nvPr/>
            </p:nvSpPr>
            <p:spPr>
              <a:xfrm>
                <a:off x="2649000" y="1895650"/>
                <a:ext cx="4600" cy="4600"/>
              </a:xfrm>
              <a:custGeom>
                <a:avLst/>
                <a:gdLst/>
                <a:ahLst/>
                <a:cxnLst/>
                <a:rect l="l" t="t" r="r" b="b"/>
                <a:pathLst>
                  <a:path w="184" h="184" extrusionOk="0">
                    <a:moveTo>
                      <a:pt x="88" y="0"/>
                    </a:moveTo>
                    <a:cubicBezTo>
                      <a:pt x="0" y="0"/>
                      <a:pt x="0" y="184"/>
                      <a:pt x="88" y="184"/>
                    </a:cubicBezTo>
                    <a:cubicBezTo>
                      <a:pt x="183" y="184"/>
                      <a:pt x="183" y="0"/>
                      <a:pt x="88" y="0"/>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2"/>
              <p:cNvSpPr/>
              <p:nvPr/>
            </p:nvSpPr>
            <p:spPr>
              <a:xfrm>
                <a:off x="2469350" y="1523375"/>
                <a:ext cx="432425" cy="133100"/>
              </a:xfrm>
              <a:custGeom>
                <a:avLst/>
                <a:gdLst/>
                <a:ahLst/>
                <a:cxnLst/>
                <a:rect l="l" t="t" r="r" b="b"/>
                <a:pathLst>
                  <a:path w="17297" h="5324" extrusionOk="0">
                    <a:moveTo>
                      <a:pt x="8645" y="484"/>
                    </a:moveTo>
                    <a:cubicBezTo>
                      <a:pt x="10911" y="484"/>
                      <a:pt x="13030" y="748"/>
                      <a:pt x="14621" y="1240"/>
                    </a:cubicBezTo>
                    <a:cubicBezTo>
                      <a:pt x="16233" y="1738"/>
                      <a:pt x="16813" y="2317"/>
                      <a:pt x="16813" y="2662"/>
                    </a:cubicBezTo>
                    <a:cubicBezTo>
                      <a:pt x="16813" y="3007"/>
                      <a:pt x="16233" y="3586"/>
                      <a:pt x="14621" y="4084"/>
                    </a:cubicBezTo>
                    <a:cubicBezTo>
                      <a:pt x="13030" y="4576"/>
                      <a:pt x="10911" y="4840"/>
                      <a:pt x="8645" y="4840"/>
                    </a:cubicBezTo>
                    <a:cubicBezTo>
                      <a:pt x="6387" y="4840"/>
                      <a:pt x="4261" y="4576"/>
                      <a:pt x="2677" y="4084"/>
                    </a:cubicBezTo>
                    <a:cubicBezTo>
                      <a:pt x="1057" y="3586"/>
                      <a:pt x="485" y="3007"/>
                      <a:pt x="485" y="2662"/>
                    </a:cubicBezTo>
                    <a:cubicBezTo>
                      <a:pt x="485" y="2317"/>
                      <a:pt x="1057" y="1738"/>
                      <a:pt x="2677" y="1240"/>
                    </a:cubicBezTo>
                    <a:cubicBezTo>
                      <a:pt x="4261" y="748"/>
                      <a:pt x="6380" y="484"/>
                      <a:pt x="8645" y="484"/>
                    </a:cubicBezTo>
                    <a:close/>
                    <a:moveTo>
                      <a:pt x="8645" y="1"/>
                    </a:moveTo>
                    <a:cubicBezTo>
                      <a:pt x="3872" y="1"/>
                      <a:pt x="1" y="1188"/>
                      <a:pt x="1" y="2662"/>
                    </a:cubicBezTo>
                    <a:cubicBezTo>
                      <a:pt x="1" y="4136"/>
                      <a:pt x="3872" y="5323"/>
                      <a:pt x="8645" y="5323"/>
                    </a:cubicBezTo>
                    <a:cubicBezTo>
                      <a:pt x="13425" y="5323"/>
                      <a:pt x="17297" y="4136"/>
                      <a:pt x="17297" y="2662"/>
                    </a:cubicBezTo>
                    <a:cubicBezTo>
                      <a:pt x="17297" y="1188"/>
                      <a:pt x="13425" y="1"/>
                      <a:pt x="8645" y="1"/>
                    </a:cubicBezTo>
                    <a:close/>
                  </a:path>
                </a:pathLst>
              </a:custGeom>
              <a:solidFill>
                <a:srgbClr val="FFE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2"/>
              <p:cNvSpPr/>
              <p:nvPr/>
            </p:nvSpPr>
            <p:spPr>
              <a:xfrm>
                <a:off x="2469350" y="1523375"/>
                <a:ext cx="432425" cy="133100"/>
              </a:xfrm>
              <a:custGeom>
                <a:avLst/>
                <a:gdLst/>
                <a:ahLst/>
                <a:cxnLst/>
                <a:rect l="l" t="t" r="r" b="b"/>
                <a:pathLst>
                  <a:path w="17297" h="5324" extrusionOk="0">
                    <a:moveTo>
                      <a:pt x="8645" y="484"/>
                    </a:moveTo>
                    <a:cubicBezTo>
                      <a:pt x="10911" y="484"/>
                      <a:pt x="13030" y="748"/>
                      <a:pt x="14621" y="1240"/>
                    </a:cubicBezTo>
                    <a:cubicBezTo>
                      <a:pt x="16233" y="1738"/>
                      <a:pt x="16813" y="2317"/>
                      <a:pt x="16813" y="2662"/>
                    </a:cubicBezTo>
                    <a:cubicBezTo>
                      <a:pt x="16813" y="3007"/>
                      <a:pt x="16233" y="3586"/>
                      <a:pt x="14621" y="4084"/>
                    </a:cubicBezTo>
                    <a:cubicBezTo>
                      <a:pt x="13030" y="4576"/>
                      <a:pt x="10911" y="4840"/>
                      <a:pt x="8645" y="4840"/>
                    </a:cubicBezTo>
                    <a:cubicBezTo>
                      <a:pt x="6387" y="4840"/>
                      <a:pt x="4261" y="4576"/>
                      <a:pt x="2677" y="4084"/>
                    </a:cubicBezTo>
                    <a:cubicBezTo>
                      <a:pt x="1057" y="3586"/>
                      <a:pt x="485" y="3007"/>
                      <a:pt x="485" y="2662"/>
                    </a:cubicBezTo>
                    <a:cubicBezTo>
                      <a:pt x="485" y="2317"/>
                      <a:pt x="1057" y="1738"/>
                      <a:pt x="2677" y="1240"/>
                    </a:cubicBezTo>
                    <a:cubicBezTo>
                      <a:pt x="4261" y="748"/>
                      <a:pt x="6380" y="484"/>
                      <a:pt x="8645" y="484"/>
                    </a:cubicBezTo>
                    <a:close/>
                    <a:moveTo>
                      <a:pt x="8645" y="1"/>
                    </a:moveTo>
                    <a:cubicBezTo>
                      <a:pt x="3872" y="1"/>
                      <a:pt x="1" y="1188"/>
                      <a:pt x="1" y="2662"/>
                    </a:cubicBezTo>
                    <a:cubicBezTo>
                      <a:pt x="1" y="4136"/>
                      <a:pt x="3872" y="5323"/>
                      <a:pt x="8645" y="5323"/>
                    </a:cubicBezTo>
                    <a:cubicBezTo>
                      <a:pt x="13425" y="5323"/>
                      <a:pt x="17297" y="4136"/>
                      <a:pt x="17297" y="2662"/>
                    </a:cubicBezTo>
                    <a:cubicBezTo>
                      <a:pt x="17297" y="1188"/>
                      <a:pt x="13425" y="1"/>
                      <a:pt x="86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2"/>
              <p:cNvSpPr/>
              <p:nvPr/>
            </p:nvSpPr>
            <p:spPr>
              <a:xfrm>
                <a:off x="2581000" y="1579825"/>
                <a:ext cx="24575" cy="18900"/>
              </a:xfrm>
              <a:custGeom>
                <a:avLst/>
                <a:gdLst/>
                <a:ahLst/>
                <a:cxnLst/>
                <a:rect l="l" t="t" r="r" b="b"/>
                <a:pathLst>
                  <a:path w="983" h="756" extrusionOk="0">
                    <a:moveTo>
                      <a:pt x="491" y="1"/>
                    </a:moveTo>
                    <a:cubicBezTo>
                      <a:pt x="0" y="1"/>
                      <a:pt x="0" y="756"/>
                      <a:pt x="491" y="756"/>
                    </a:cubicBezTo>
                    <a:cubicBezTo>
                      <a:pt x="982" y="756"/>
                      <a:pt x="982" y="1"/>
                      <a:pt x="4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2"/>
              <p:cNvSpPr/>
              <p:nvPr/>
            </p:nvSpPr>
            <p:spPr>
              <a:xfrm>
                <a:off x="2545050" y="1577800"/>
                <a:ext cx="14875" cy="12875"/>
              </a:xfrm>
              <a:custGeom>
                <a:avLst/>
                <a:gdLst/>
                <a:ahLst/>
                <a:cxnLst/>
                <a:rect l="l" t="t" r="r" b="b"/>
                <a:pathLst>
                  <a:path w="595" h="515" extrusionOk="0">
                    <a:moveTo>
                      <a:pt x="286" y="0"/>
                    </a:moveTo>
                    <a:cubicBezTo>
                      <a:pt x="219" y="0"/>
                      <a:pt x="153" y="25"/>
                      <a:pt x="104" y="74"/>
                    </a:cubicBezTo>
                    <a:lnTo>
                      <a:pt x="96" y="82"/>
                    </a:lnTo>
                    <a:cubicBezTo>
                      <a:pt x="23" y="155"/>
                      <a:pt x="1" y="265"/>
                      <a:pt x="38" y="360"/>
                    </a:cubicBezTo>
                    <a:cubicBezTo>
                      <a:pt x="82" y="448"/>
                      <a:pt x="170" y="514"/>
                      <a:pt x="272" y="514"/>
                    </a:cubicBezTo>
                    <a:lnTo>
                      <a:pt x="287" y="514"/>
                    </a:lnTo>
                    <a:cubicBezTo>
                      <a:pt x="470" y="514"/>
                      <a:pt x="595" y="324"/>
                      <a:pt x="522" y="155"/>
                    </a:cubicBezTo>
                    <a:cubicBezTo>
                      <a:pt x="492" y="82"/>
                      <a:pt x="434" y="30"/>
                      <a:pt x="353" y="8"/>
                    </a:cubicBezTo>
                    <a:cubicBezTo>
                      <a:pt x="331" y="3"/>
                      <a:pt x="308" y="0"/>
                      <a:pt x="286" y="0"/>
                    </a:cubicBezTo>
                    <a:close/>
                  </a:path>
                </a:pathLst>
              </a:custGeom>
              <a:solidFill>
                <a:srgbClr val="FFF4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2"/>
              <p:cNvSpPr/>
              <p:nvPr/>
            </p:nvSpPr>
            <p:spPr>
              <a:xfrm>
                <a:off x="2644400" y="1549400"/>
                <a:ext cx="6450" cy="5350"/>
              </a:xfrm>
              <a:custGeom>
                <a:avLst/>
                <a:gdLst/>
                <a:ahLst/>
                <a:cxnLst/>
                <a:rect l="l" t="t" r="r" b="b"/>
                <a:pathLst>
                  <a:path w="258" h="214" extrusionOk="0">
                    <a:moveTo>
                      <a:pt x="133" y="1"/>
                    </a:moveTo>
                    <a:cubicBezTo>
                      <a:pt x="1" y="15"/>
                      <a:pt x="1" y="199"/>
                      <a:pt x="133" y="213"/>
                    </a:cubicBezTo>
                    <a:cubicBezTo>
                      <a:pt x="257" y="199"/>
                      <a:pt x="257" y="15"/>
                      <a:pt x="133" y="1"/>
                    </a:cubicBezTo>
                    <a:close/>
                  </a:path>
                </a:pathLst>
              </a:custGeom>
              <a:solidFill>
                <a:srgbClr val="FFF4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52"/>
            <p:cNvGrpSpPr/>
            <p:nvPr/>
          </p:nvGrpSpPr>
          <p:grpSpPr>
            <a:xfrm>
              <a:off x="2536448" y="2041012"/>
              <a:ext cx="1260947" cy="1161326"/>
              <a:chOff x="1074875" y="2543700"/>
              <a:chExt cx="666850" cy="598375"/>
            </a:xfrm>
          </p:grpSpPr>
          <p:sp>
            <p:nvSpPr>
              <p:cNvPr id="2212" name="Google Shape;2212;p52"/>
              <p:cNvSpPr/>
              <p:nvPr/>
            </p:nvSpPr>
            <p:spPr>
              <a:xfrm>
                <a:off x="1448325" y="2543700"/>
                <a:ext cx="37275" cy="232375"/>
              </a:xfrm>
              <a:custGeom>
                <a:avLst/>
                <a:gdLst/>
                <a:ahLst/>
                <a:cxnLst/>
                <a:rect l="l" t="t" r="r" b="b"/>
                <a:pathLst>
                  <a:path w="1491" h="9295" extrusionOk="0">
                    <a:moveTo>
                      <a:pt x="1389" y="0"/>
                    </a:moveTo>
                    <a:cubicBezTo>
                      <a:pt x="1347" y="0"/>
                      <a:pt x="1305" y="25"/>
                      <a:pt x="1295" y="77"/>
                    </a:cubicBezTo>
                    <a:cubicBezTo>
                      <a:pt x="980" y="1610"/>
                      <a:pt x="855" y="3186"/>
                      <a:pt x="635" y="4733"/>
                    </a:cubicBezTo>
                    <a:cubicBezTo>
                      <a:pt x="423" y="6236"/>
                      <a:pt x="188" y="7739"/>
                      <a:pt x="5" y="9242"/>
                    </a:cubicBezTo>
                    <a:cubicBezTo>
                      <a:pt x="1" y="9275"/>
                      <a:pt x="31" y="9294"/>
                      <a:pt x="60" y="9294"/>
                    </a:cubicBezTo>
                    <a:cubicBezTo>
                      <a:pt x="83" y="9294"/>
                      <a:pt x="104" y="9282"/>
                      <a:pt x="108" y="9257"/>
                    </a:cubicBezTo>
                    <a:cubicBezTo>
                      <a:pt x="445" y="7724"/>
                      <a:pt x="694" y="6177"/>
                      <a:pt x="921" y="4630"/>
                    </a:cubicBezTo>
                    <a:cubicBezTo>
                      <a:pt x="1141" y="3135"/>
                      <a:pt x="1427" y="1617"/>
                      <a:pt x="1479" y="107"/>
                    </a:cubicBezTo>
                    <a:cubicBezTo>
                      <a:pt x="1491" y="38"/>
                      <a:pt x="1440" y="0"/>
                      <a:pt x="13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2"/>
              <p:cNvSpPr/>
              <p:nvPr/>
            </p:nvSpPr>
            <p:spPr>
              <a:xfrm>
                <a:off x="1169275" y="2973075"/>
                <a:ext cx="477875" cy="169000"/>
              </a:xfrm>
              <a:custGeom>
                <a:avLst/>
                <a:gdLst/>
                <a:ahLst/>
                <a:cxnLst/>
                <a:rect l="l" t="t" r="r" b="b"/>
                <a:pathLst>
                  <a:path w="19115" h="6760" extrusionOk="0">
                    <a:moveTo>
                      <a:pt x="9561" y="0"/>
                    </a:moveTo>
                    <a:cubicBezTo>
                      <a:pt x="4282" y="0"/>
                      <a:pt x="1" y="1510"/>
                      <a:pt x="1" y="3380"/>
                    </a:cubicBezTo>
                    <a:cubicBezTo>
                      <a:pt x="1" y="5242"/>
                      <a:pt x="4282" y="6760"/>
                      <a:pt x="9561" y="6760"/>
                    </a:cubicBezTo>
                    <a:cubicBezTo>
                      <a:pt x="14840" y="6760"/>
                      <a:pt x="19115" y="5242"/>
                      <a:pt x="19115" y="3380"/>
                    </a:cubicBezTo>
                    <a:cubicBezTo>
                      <a:pt x="19115" y="1510"/>
                      <a:pt x="14840" y="0"/>
                      <a:pt x="9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2"/>
              <p:cNvSpPr/>
              <p:nvPr/>
            </p:nvSpPr>
            <p:spPr>
              <a:xfrm>
                <a:off x="1169275" y="3006250"/>
                <a:ext cx="477875" cy="112750"/>
              </a:xfrm>
              <a:custGeom>
                <a:avLst/>
                <a:gdLst/>
                <a:ahLst/>
                <a:cxnLst/>
                <a:rect l="l" t="t" r="r" b="b"/>
                <a:pathLst>
                  <a:path w="19115" h="4510" extrusionOk="0">
                    <a:moveTo>
                      <a:pt x="9561" y="0"/>
                    </a:moveTo>
                    <a:cubicBezTo>
                      <a:pt x="4282" y="0"/>
                      <a:pt x="1" y="1012"/>
                      <a:pt x="1" y="2258"/>
                    </a:cubicBezTo>
                    <a:cubicBezTo>
                      <a:pt x="1" y="3505"/>
                      <a:pt x="4282" y="4509"/>
                      <a:pt x="9561" y="4509"/>
                    </a:cubicBezTo>
                    <a:cubicBezTo>
                      <a:pt x="14840" y="4509"/>
                      <a:pt x="19115" y="3505"/>
                      <a:pt x="19115" y="2258"/>
                    </a:cubicBezTo>
                    <a:cubicBezTo>
                      <a:pt x="19115" y="1012"/>
                      <a:pt x="14840" y="0"/>
                      <a:pt x="95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2"/>
              <p:cNvSpPr/>
              <p:nvPr/>
            </p:nvSpPr>
            <p:spPr>
              <a:xfrm>
                <a:off x="1074875" y="2892425"/>
                <a:ext cx="666850" cy="208775"/>
              </a:xfrm>
              <a:custGeom>
                <a:avLst/>
                <a:gdLst/>
                <a:ahLst/>
                <a:cxnLst/>
                <a:rect l="l" t="t" r="r" b="b"/>
                <a:pathLst>
                  <a:path w="26674" h="8351" extrusionOk="0">
                    <a:moveTo>
                      <a:pt x="13337" y="0"/>
                    </a:moveTo>
                    <a:cubicBezTo>
                      <a:pt x="5969" y="0"/>
                      <a:pt x="1" y="1870"/>
                      <a:pt x="1" y="4179"/>
                    </a:cubicBezTo>
                    <a:cubicBezTo>
                      <a:pt x="1" y="6481"/>
                      <a:pt x="5969" y="8351"/>
                      <a:pt x="13337" y="8351"/>
                    </a:cubicBezTo>
                    <a:cubicBezTo>
                      <a:pt x="20698" y="8351"/>
                      <a:pt x="26674" y="6481"/>
                      <a:pt x="26674" y="4179"/>
                    </a:cubicBezTo>
                    <a:cubicBezTo>
                      <a:pt x="26674" y="1870"/>
                      <a:pt x="20698" y="0"/>
                      <a:pt x="133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2"/>
              <p:cNvSpPr/>
              <p:nvPr/>
            </p:nvSpPr>
            <p:spPr>
              <a:xfrm>
                <a:off x="1074875" y="2892425"/>
                <a:ext cx="666850" cy="208775"/>
              </a:xfrm>
              <a:custGeom>
                <a:avLst/>
                <a:gdLst/>
                <a:ahLst/>
                <a:cxnLst/>
                <a:rect l="l" t="t" r="r" b="b"/>
                <a:pathLst>
                  <a:path w="26674" h="8351" extrusionOk="0">
                    <a:moveTo>
                      <a:pt x="13337" y="0"/>
                    </a:moveTo>
                    <a:cubicBezTo>
                      <a:pt x="5969" y="0"/>
                      <a:pt x="1" y="1870"/>
                      <a:pt x="1" y="4179"/>
                    </a:cubicBezTo>
                    <a:cubicBezTo>
                      <a:pt x="1" y="6481"/>
                      <a:pt x="5969" y="8351"/>
                      <a:pt x="13337" y="8351"/>
                    </a:cubicBezTo>
                    <a:cubicBezTo>
                      <a:pt x="20698" y="8351"/>
                      <a:pt x="26674" y="6481"/>
                      <a:pt x="26674" y="4179"/>
                    </a:cubicBezTo>
                    <a:cubicBezTo>
                      <a:pt x="26674" y="1870"/>
                      <a:pt x="20698" y="0"/>
                      <a:pt x="133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2"/>
              <p:cNvSpPr/>
              <p:nvPr/>
            </p:nvSpPr>
            <p:spPr>
              <a:xfrm>
                <a:off x="1193300" y="2983875"/>
                <a:ext cx="430025" cy="82875"/>
              </a:xfrm>
              <a:custGeom>
                <a:avLst/>
                <a:gdLst/>
                <a:ahLst/>
                <a:cxnLst/>
                <a:rect l="l" t="t" r="r" b="b"/>
                <a:pathLst>
                  <a:path w="17201" h="3315" extrusionOk="0">
                    <a:moveTo>
                      <a:pt x="8600" y="1"/>
                    </a:moveTo>
                    <a:cubicBezTo>
                      <a:pt x="3849" y="1"/>
                      <a:pt x="0" y="741"/>
                      <a:pt x="0" y="1658"/>
                    </a:cubicBezTo>
                    <a:cubicBezTo>
                      <a:pt x="0" y="2567"/>
                      <a:pt x="3849" y="3315"/>
                      <a:pt x="8600" y="3315"/>
                    </a:cubicBezTo>
                    <a:cubicBezTo>
                      <a:pt x="13351" y="3315"/>
                      <a:pt x="17200" y="2567"/>
                      <a:pt x="17200" y="1658"/>
                    </a:cubicBezTo>
                    <a:cubicBezTo>
                      <a:pt x="17200" y="741"/>
                      <a:pt x="13351" y="1"/>
                      <a:pt x="86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2"/>
              <p:cNvSpPr/>
              <p:nvPr/>
            </p:nvSpPr>
            <p:spPr>
              <a:xfrm>
                <a:off x="1193300" y="2983875"/>
                <a:ext cx="430025" cy="82875"/>
              </a:xfrm>
              <a:custGeom>
                <a:avLst/>
                <a:gdLst/>
                <a:ahLst/>
                <a:cxnLst/>
                <a:rect l="l" t="t" r="r" b="b"/>
                <a:pathLst>
                  <a:path w="17201" h="3315" extrusionOk="0">
                    <a:moveTo>
                      <a:pt x="8600" y="1"/>
                    </a:moveTo>
                    <a:cubicBezTo>
                      <a:pt x="3849" y="1"/>
                      <a:pt x="0" y="741"/>
                      <a:pt x="0" y="1658"/>
                    </a:cubicBezTo>
                    <a:cubicBezTo>
                      <a:pt x="0" y="2567"/>
                      <a:pt x="3849" y="3315"/>
                      <a:pt x="8600" y="3315"/>
                    </a:cubicBezTo>
                    <a:cubicBezTo>
                      <a:pt x="13351" y="3315"/>
                      <a:pt x="17200" y="2567"/>
                      <a:pt x="17200" y="1658"/>
                    </a:cubicBezTo>
                    <a:cubicBezTo>
                      <a:pt x="17200" y="741"/>
                      <a:pt x="13351" y="1"/>
                      <a:pt x="86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2"/>
              <p:cNvSpPr/>
              <p:nvPr/>
            </p:nvSpPr>
            <p:spPr>
              <a:xfrm>
                <a:off x="1074875" y="2892425"/>
                <a:ext cx="666850" cy="208775"/>
              </a:xfrm>
              <a:custGeom>
                <a:avLst/>
                <a:gdLst/>
                <a:ahLst/>
                <a:cxnLst/>
                <a:rect l="l" t="t" r="r" b="b"/>
                <a:pathLst>
                  <a:path w="26674" h="8351" extrusionOk="0">
                    <a:moveTo>
                      <a:pt x="13337" y="1049"/>
                    </a:moveTo>
                    <a:cubicBezTo>
                      <a:pt x="16798" y="1049"/>
                      <a:pt x="20031" y="1466"/>
                      <a:pt x="22458" y="2222"/>
                    </a:cubicBezTo>
                    <a:cubicBezTo>
                      <a:pt x="24782" y="2955"/>
                      <a:pt x="25625" y="3791"/>
                      <a:pt x="25625" y="4179"/>
                    </a:cubicBezTo>
                    <a:cubicBezTo>
                      <a:pt x="25625" y="4568"/>
                      <a:pt x="24782" y="5404"/>
                      <a:pt x="22458" y="6129"/>
                    </a:cubicBezTo>
                    <a:cubicBezTo>
                      <a:pt x="20038" y="6892"/>
                      <a:pt x="16798" y="7310"/>
                      <a:pt x="13337" y="7310"/>
                    </a:cubicBezTo>
                    <a:cubicBezTo>
                      <a:pt x="9877" y="7310"/>
                      <a:pt x="6636" y="6892"/>
                      <a:pt x="4216" y="6129"/>
                    </a:cubicBezTo>
                    <a:cubicBezTo>
                      <a:pt x="1885" y="5404"/>
                      <a:pt x="1042" y="4560"/>
                      <a:pt x="1042" y="4179"/>
                    </a:cubicBezTo>
                    <a:cubicBezTo>
                      <a:pt x="1042" y="3791"/>
                      <a:pt x="1885" y="2947"/>
                      <a:pt x="4216" y="2222"/>
                    </a:cubicBezTo>
                    <a:cubicBezTo>
                      <a:pt x="6636" y="1466"/>
                      <a:pt x="9877" y="1049"/>
                      <a:pt x="13337" y="1049"/>
                    </a:cubicBezTo>
                    <a:close/>
                    <a:moveTo>
                      <a:pt x="13337" y="0"/>
                    </a:moveTo>
                    <a:cubicBezTo>
                      <a:pt x="5969" y="0"/>
                      <a:pt x="1" y="1870"/>
                      <a:pt x="1" y="4179"/>
                    </a:cubicBezTo>
                    <a:cubicBezTo>
                      <a:pt x="1" y="6481"/>
                      <a:pt x="5969" y="8351"/>
                      <a:pt x="13337" y="8351"/>
                    </a:cubicBezTo>
                    <a:cubicBezTo>
                      <a:pt x="20706" y="8351"/>
                      <a:pt x="26674" y="6481"/>
                      <a:pt x="26674" y="4179"/>
                    </a:cubicBezTo>
                    <a:cubicBezTo>
                      <a:pt x="26674" y="1877"/>
                      <a:pt x="20706" y="0"/>
                      <a:pt x="13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2"/>
              <p:cNvSpPr/>
              <p:nvPr/>
            </p:nvSpPr>
            <p:spPr>
              <a:xfrm>
                <a:off x="1580950" y="2960725"/>
                <a:ext cx="139150" cy="88900"/>
              </a:xfrm>
              <a:custGeom>
                <a:avLst/>
                <a:gdLst/>
                <a:ahLst/>
                <a:cxnLst/>
                <a:rect l="l" t="t" r="r" b="b"/>
                <a:pathLst>
                  <a:path w="5566" h="3556" extrusionOk="0">
                    <a:moveTo>
                      <a:pt x="5425" y="1"/>
                    </a:moveTo>
                    <a:cubicBezTo>
                      <a:pt x="5369" y="1"/>
                      <a:pt x="5307" y="19"/>
                      <a:pt x="5258" y="40"/>
                    </a:cubicBezTo>
                    <a:cubicBezTo>
                      <a:pt x="4011" y="648"/>
                      <a:pt x="2801" y="1323"/>
                      <a:pt x="1643" y="2070"/>
                    </a:cubicBezTo>
                    <a:cubicBezTo>
                      <a:pt x="1966" y="1748"/>
                      <a:pt x="2252" y="1389"/>
                      <a:pt x="2501" y="1007"/>
                    </a:cubicBezTo>
                    <a:cubicBezTo>
                      <a:pt x="2530" y="978"/>
                      <a:pt x="2538" y="941"/>
                      <a:pt x="2530" y="905"/>
                    </a:cubicBezTo>
                    <a:cubicBezTo>
                      <a:pt x="2520" y="884"/>
                      <a:pt x="2498" y="876"/>
                      <a:pt x="2473" y="876"/>
                    </a:cubicBezTo>
                    <a:cubicBezTo>
                      <a:pt x="2445" y="876"/>
                      <a:pt x="2414" y="886"/>
                      <a:pt x="2391" y="897"/>
                    </a:cubicBezTo>
                    <a:cubicBezTo>
                      <a:pt x="1401" y="1425"/>
                      <a:pt x="573" y="2217"/>
                      <a:pt x="1" y="3185"/>
                    </a:cubicBezTo>
                    <a:cubicBezTo>
                      <a:pt x="620" y="3429"/>
                      <a:pt x="1271" y="3555"/>
                      <a:pt x="1932" y="3555"/>
                    </a:cubicBezTo>
                    <a:cubicBezTo>
                      <a:pt x="2046" y="3555"/>
                      <a:pt x="2160" y="3552"/>
                      <a:pt x="2274" y="3544"/>
                    </a:cubicBezTo>
                    <a:cubicBezTo>
                      <a:pt x="2420" y="3537"/>
                      <a:pt x="2567" y="3507"/>
                      <a:pt x="2699" y="3449"/>
                    </a:cubicBezTo>
                    <a:cubicBezTo>
                      <a:pt x="2750" y="3434"/>
                      <a:pt x="2787" y="3405"/>
                      <a:pt x="2816" y="3361"/>
                    </a:cubicBezTo>
                    <a:cubicBezTo>
                      <a:pt x="2845" y="3280"/>
                      <a:pt x="2831" y="3192"/>
                      <a:pt x="2765" y="3134"/>
                    </a:cubicBezTo>
                    <a:cubicBezTo>
                      <a:pt x="2706" y="3082"/>
                      <a:pt x="2633" y="3053"/>
                      <a:pt x="2560" y="3031"/>
                    </a:cubicBezTo>
                    <a:cubicBezTo>
                      <a:pt x="2486" y="3016"/>
                      <a:pt x="2420" y="3002"/>
                      <a:pt x="2347" y="2987"/>
                    </a:cubicBezTo>
                    <a:cubicBezTo>
                      <a:pt x="2743" y="2958"/>
                      <a:pt x="3139" y="2884"/>
                      <a:pt x="3527" y="2767"/>
                    </a:cubicBezTo>
                    <a:cubicBezTo>
                      <a:pt x="3718" y="2716"/>
                      <a:pt x="3909" y="2628"/>
                      <a:pt x="4077" y="2510"/>
                    </a:cubicBezTo>
                    <a:cubicBezTo>
                      <a:pt x="4129" y="2481"/>
                      <a:pt x="4165" y="2430"/>
                      <a:pt x="4173" y="2371"/>
                    </a:cubicBezTo>
                    <a:cubicBezTo>
                      <a:pt x="4180" y="2298"/>
                      <a:pt x="4136" y="2232"/>
                      <a:pt x="4070" y="2210"/>
                    </a:cubicBezTo>
                    <a:cubicBezTo>
                      <a:pt x="4027" y="2196"/>
                      <a:pt x="3985" y="2187"/>
                      <a:pt x="3942" y="2187"/>
                    </a:cubicBezTo>
                    <a:cubicBezTo>
                      <a:pt x="3919" y="2187"/>
                      <a:pt x="3895" y="2190"/>
                      <a:pt x="3872" y="2195"/>
                    </a:cubicBezTo>
                    <a:cubicBezTo>
                      <a:pt x="3271" y="2246"/>
                      <a:pt x="2669" y="2334"/>
                      <a:pt x="2083" y="2466"/>
                    </a:cubicBezTo>
                    <a:cubicBezTo>
                      <a:pt x="3139" y="2041"/>
                      <a:pt x="4158" y="1506"/>
                      <a:pt x="5052" y="765"/>
                    </a:cubicBezTo>
                    <a:cubicBezTo>
                      <a:pt x="5243" y="619"/>
                      <a:pt x="5404" y="435"/>
                      <a:pt x="5529" y="230"/>
                    </a:cubicBezTo>
                    <a:cubicBezTo>
                      <a:pt x="5558" y="186"/>
                      <a:pt x="5566" y="135"/>
                      <a:pt x="5558" y="83"/>
                    </a:cubicBezTo>
                    <a:cubicBezTo>
                      <a:pt x="5539" y="22"/>
                      <a:pt x="5486" y="1"/>
                      <a:pt x="54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2"/>
              <p:cNvSpPr/>
              <p:nvPr/>
            </p:nvSpPr>
            <p:spPr>
              <a:xfrm>
                <a:off x="1600575" y="3034400"/>
                <a:ext cx="38325" cy="3800"/>
              </a:xfrm>
              <a:custGeom>
                <a:avLst/>
                <a:gdLst/>
                <a:ahLst/>
                <a:cxnLst/>
                <a:rect l="l" t="t" r="r" b="b"/>
                <a:pathLst>
                  <a:path w="1533" h="152" extrusionOk="0">
                    <a:moveTo>
                      <a:pt x="317" y="0"/>
                    </a:moveTo>
                    <a:cubicBezTo>
                      <a:pt x="216" y="0"/>
                      <a:pt x="115" y="8"/>
                      <a:pt x="15" y="33"/>
                    </a:cubicBezTo>
                    <a:cubicBezTo>
                      <a:pt x="0" y="33"/>
                      <a:pt x="8" y="55"/>
                      <a:pt x="15" y="62"/>
                    </a:cubicBezTo>
                    <a:lnTo>
                      <a:pt x="22" y="62"/>
                    </a:lnTo>
                    <a:cubicBezTo>
                      <a:pt x="235" y="135"/>
                      <a:pt x="477" y="121"/>
                      <a:pt x="697" y="128"/>
                    </a:cubicBezTo>
                    <a:cubicBezTo>
                      <a:pt x="912" y="140"/>
                      <a:pt x="1123" y="152"/>
                      <a:pt x="1337" y="152"/>
                    </a:cubicBezTo>
                    <a:cubicBezTo>
                      <a:pt x="1385" y="152"/>
                      <a:pt x="1433" y="151"/>
                      <a:pt x="1481" y="150"/>
                    </a:cubicBezTo>
                    <a:cubicBezTo>
                      <a:pt x="1525" y="150"/>
                      <a:pt x="1533" y="84"/>
                      <a:pt x="1489" y="77"/>
                    </a:cubicBezTo>
                    <a:cubicBezTo>
                      <a:pt x="1247" y="47"/>
                      <a:pt x="997" y="40"/>
                      <a:pt x="748" y="25"/>
                    </a:cubicBezTo>
                    <a:cubicBezTo>
                      <a:pt x="606" y="17"/>
                      <a:pt x="461" y="0"/>
                      <a:pt x="317" y="0"/>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2"/>
              <p:cNvSpPr/>
              <p:nvPr/>
            </p:nvSpPr>
            <p:spPr>
              <a:xfrm>
                <a:off x="1623300" y="3021825"/>
                <a:ext cx="44750" cy="3625"/>
              </a:xfrm>
              <a:custGeom>
                <a:avLst/>
                <a:gdLst/>
                <a:ahLst/>
                <a:cxnLst/>
                <a:rect l="l" t="t" r="r" b="b"/>
                <a:pathLst>
                  <a:path w="1790" h="145" extrusionOk="0">
                    <a:moveTo>
                      <a:pt x="1760" y="0"/>
                    </a:moveTo>
                    <a:cubicBezTo>
                      <a:pt x="1181" y="37"/>
                      <a:pt x="609" y="59"/>
                      <a:pt x="30" y="66"/>
                    </a:cubicBezTo>
                    <a:cubicBezTo>
                      <a:pt x="0" y="66"/>
                      <a:pt x="0" y="110"/>
                      <a:pt x="30" y="118"/>
                    </a:cubicBezTo>
                    <a:cubicBezTo>
                      <a:pt x="229" y="135"/>
                      <a:pt x="429" y="144"/>
                      <a:pt x="629" y="144"/>
                    </a:cubicBezTo>
                    <a:cubicBezTo>
                      <a:pt x="1011" y="144"/>
                      <a:pt x="1392" y="112"/>
                      <a:pt x="1767" y="44"/>
                    </a:cubicBezTo>
                    <a:cubicBezTo>
                      <a:pt x="1789" y="37"/>
                      <a:pt x="1782" y="0"/>
                      <a:pt x="17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2"/>
              <p:cNvSpPr/>
              <p:nvPr/>
            </p:nvSpPr>
            <p:spPr>
              <a:xfrm>
                <a:off x="1645400" y="2982500"/>
                <a:ext cx="42525" cy="26225"/>
              </a:xfrm>
              <a:custGeom>
                <a:avLst/>
                <a:gdLst/>
                <a:ahLst/>
                <a:cxnLst/>
                <a:rect l="l" t="t" r="r" b="b"/>
                <a:pathLst>
                  <a:path w="1701" h="1049" extrusionOk="0">
                    <a:moveTo>
                      <a:pt x="1666" y="1"/>
                    </a:moveTo>
                    <a:cubicBezTo>
                      <a:pt x="1662" y="1"/>
                      <a:pt x="1658" y="2"/>
                      <a:pt x="1653" y="4"/>
                    </a:cubicBezTo>
                    <a:cubicBezTo>
                      <a:pt x="1103" y="334"/>
                      <a:pt x="561" y="664"/>
                      <a:pt x="26" y="1001"/>
                    </a:cubicBezTo>
                    <a:cubicBezTo>
                      <a:pt x="1" y="1020"/>
                      <a:pt x="18" y="1049"/>
                      <a:pt x="41" y="1049"/>
                    </a:cubicBezTo>
                    <a:cubicBezTo>
                      <a:pt x="46" y="1049"/>
                      <a:pt x="50" y="1048"/>
                      <a:pt x="55" y="1045"/>
                    </a:cubicBezTo>
                    <a:cubicBezTo>
                      <a:pt x="627" y="760"/>
                      <a:pt x="1169" y="430"/>
                      <a:pt x="1682" y="48"/>
                    </a:cubicBezTo>
                    <a:cubicBezTo>
                      <a:pt x="1701" y="30"/>
                      <a:pt x="1688" y="1"/>
                      <a:pt x="16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2"/>
              <p:cNvSpPr/>
              <p:nvPr/>
            </p:nvSpPr>
            <p:spPr>
              <a:xfrm>
                <a:off x="1600750" y="3000300"/>
                <a:ext cx="25150" cy="32175"/>
              </a:xfrm>
              <a:custGeom>
                <a:avLst/>
                <a:gdLst/>
                <a:ahLst/>
                <a:cxnLst/>
                <a:rect l="l" t="t" r="r" b="b"/>
                <a:pathLst>
                  <a:path w="1006" h="1287" extrusionOk="0">
                    <a:moveTo>
                      <a:pt x="941" y="0"/>
                    </a:moveTo>
                    <a:cubicBezTo>
                      <a:pt x="930" y="0"/>
                      <a:pt x="919" y="4"/>
                      <a:pt x="910" y="11"/>
                    </a:cubicBezTo>
                    <a:cubicBezTo>
                      <a:pt x="543" y="363"/>
                      <a:pt x="235" y="773"/>
                      <a:pt x="8" y="1235"/>
                    </a:cubicBezTo>
                    <a:cubicBezTo>
                      <a:pt x="1" y="1250"/>
                      <a:pt x="8" y="1265"/>
                      <a:pt x="23" y="1272"/>
                    </a:cubicBezTo>
                    <a:lnTo>
                      <a:pt x="67" y="1287"/>
                    </a:lnTo>
                    <a:cubicBezTo>
                      <a:pt x="74" y="1287"/>
                      <a:pt x="81" y="1279"/>
                      <a:pt x="74" y="1272"/>
                    </a:cubicBezTo>
                    <a:lnTo>
                      <a:pt x="81" y="1272"/>
                    </a:lnTo>
                    <a:cubicBezTo>
                      <a:pt x="37" y="1206"/>
                      <a:pt x="484" y="715"/>
                      <a:pt x="543" y="641"/>
                    </a:cubicBezTo>
                    <a:cubicBezTo>
                      <a:pt x="697" y="451"/>
                      <a:pt x="851" y="260"/>
                      <a:pt x="983" y="62"/>
                    </a:cubicBezTo>
                    <a:cubicBezTo>
                      <a:pt x="1005" y="29"/>
                      <a:pt x="973" y="0"/>
                      <a:pt x="941" y="0"/>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2"/>
              <p:cNvSpPr/>
              <p:nvPr/>
            </p:nvSpPr>
            <p:spPr>
              <a:xfrm>
                <a:off x="1553875" y="3009225"/>
                <a:ext cx="91825" cy="41600"/>
              </a:xfrm>
              <a:custGeom>
                <a:avLst/>
                <a:gdLst/>
                <a:ahLst/>
                <a:cxnLst/>
                <a:rect l="l" t="t" r="r" b="b"/>
                <a:pathLst>
                  <a:path w="3673" h="1664" extrusionOk="0">
                    <a:moveTo>
                      <a:pt x="3631" y="0"/>
                    </a:moveTo>
                    <a:cubicBezTo>
                      <a:pt x="3626" y="0"/>
                      <a:pt x="3620" y="2"/>
                      <a:pt x="3613" y="6"/>
                    </a:cubicBezTo>
                    <a:cubicBezTo>
                      <a:pt x="3019" y="336"/>
                      <a:pt x="2418" y="644"/>
                      <a:pt x="1795" y="915"/>
                    </a:cubicBezTo>
                    <a:cubicBezTo>
                      <a:pt x="1223" y="1164"/>
                      <a:pt x="622" y="1333"/>
                      <a:pt x="43" y="1575"/>
                    </a:cubicBezTo>
                    <a:cubicBezTo>
                      <a:pt x="1" y="1596"/>
                      <a:pt x="5" y="1663"/>
                      <a:pt x="50" y="1663"/>
                    </a:cubicBezTo>
                    <a:cubicBezTo>
                      <a:pt x="53" y="1663"/>
                      <a:pt x="55" y="1663"/>
                      <a:pt x="57" y="1663"/>
                    </a:cubicBezTo>
                    <a:cubicBezTo>
                      <a:pt x="1326" y="1465"/>
                      <a:pt x="2616" y="790"/>
                      <a:pt x="3643" y="50"/>
                    </a:cubicBezTo>
                    <a:cubicBezTo>
                      <a:pt x="3673" y="38"/>
                      <a:pt x="3658" y="0"/>
                      <a:pt x="3631" y="0"/>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2"/>
              <p:cNvSpPr/>
              <p:nvPr/>
            </p:nvSpPr>
            <p:spPr>
              <a:xfrm>
                <a:off x="1553875" y="3009225"/>
                <a:ext cx="91825" cy="41600"/>
              </a:xfrm>
              <a:custGeom>
                <a:avLst/>
                <a:gdLst/>
                <a:ahLst/>
                <a:cxnLst/>
                <a:rect l="l" t="t" r="r" b="b"/>
                <a:pathLst>
                  <a:path w="3673" h="1664" extrusionOk="0">
                    <a:moveTo>
                      <a:pt x="3631" y="0"/>
                    </a:moveTo>
                    <a:cubicBezTo>
                      <a:pt x="3626" y="0"/>
                      <a:pt x="3620" y="2"/>
                      <a:pt x="3613" y="6"/>
                    </a:cubicBezTo>
                    <a:cubicBezTo>
                      <a:pt x="3019" y="336"/>
                      <a:pt x="2418" y="644"/>
                      <a:pt x="1795" y="915"/>
                    </a:cubicBezTo>
                    <a:cubicBezTo>
                      <a:pt x="1223" y="1164"/>
                      <a:pt x="622" y="1333"/>
                      <a:pt x="43" y="1575"/>
                    </a:cubicBezTo>
                    <a:cubicBezTo>
                      <a:pt x="1" y="1596"/>
                      <a:pt x="5" y="1663"/>
                      <a:pt x="50" y="1663"/>
                    </a:cubicBezTo>
                    <a:cubicBezTo>
                      <a:pt x="53" y="1663"/>
                      <a:pt x="55" y="1663"/>
                      <a:pt x="57" y="1663"/>
                    </a:cubicBezTo>
                    <a:cubicBezTo>
                      <a:pt x="1326" y="1465"/>
                      <a:pt x="2616" y="790"/>
                      <a:pt x="3643" y="50"/>
                    </a:cubicBezTo>
                    <a:cubicBezTo>
                      <a:pt x="3673" y="38"/>
                      <a:pt x="3658" y="0"/>
                      <a:pt x="3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2"/>
              <p:cNvSpPr/>
              <p:nvPr/>
            </p:nvSpPr>
            <p:spPr>
              <a:xfrm>
                <a:off x="1121975" y="2930500"/>
                <a:ext cx="130550" cy="97975"/>
              </a:xfrm>
              <a:custGeom>
                <a:avLst/>
                <a:gdLst/>
                <a:ahLst/>
                <a:cxnLst/>
                <a:rect l="l" t="t" r="r" b="b"/>
                <a:pathLst>
                  <a:path w="5222" h="3919" extrusionOk="0">
                    <a:moveTo>
                      <a:pt x="129" y="0"/>
                    </a:moveTo>
                    <a:cubicBezTo>
                      <a:pt x="79" y="0"/>
                      <a:pt x="35" y="19"/>
                      <a:pt x="16" y="68"/>
                    </a:cubicBezTo>
                    <a:cubicBezTo>
                      <a:pt x="1" y="119"/>
                      <a:pt x="8" y="171"/>
                      <a:pt x="38" y="222"/>
                    </a:cubicBezTo>
                    <a:cubicBezTo>
                      <a:pt x="133" y="435"/>
                      <a:pt x="280" y="633"/>
                      <a:pt x="456" y="794"/>
                    </a:cubicBezTo>
                    <a:cubicBezTo>
                      <a:pt x="1262" y="1622"/>
                      <a:pt x="2223" y="2260"/>
                      <a:pt x="3234" y="2796"/>
                    </a:cubicBezTo>
                    <a:cubicBezTo>
                      <a:pt x="2655" y="2605"/>
                      <a:pt x="2076" y="2451"/>
                      <a:pt x="1482" y="2341"/>
                    </a:cubicBezTo>
                    <a:cubicBezTo>
                      <a:pt x="1446" y="2329"/>
                      <a:pt x="1409" y="2323"/>
                      <a:pt x="1373" y="2323"/>
                    </a:cubicBezTo>
                    <a:cubicBezTo>
                      <a:pt x="1343" y="2323"/>
                      <a:pt x="1314" y="2327"/>
                      <a:pt x="1284" y="2334"/>
                    </a:cubicBezTo>
                    <a:cubicBezTo>
                      <a:pt x="1218" y="2356"/>
                      <a:pt x="1167" y="2414"/>
                      <a:pt x="1159" y="2488"/>
                    </a:cubicBezTo>
                    <a:cubicBezTo>
                      <a:pt x="1167" y="2546"/>
                      <a:pt x="1196" y="2598"/>
                      <a:pt x="1247" y="2634"/>
                    </a:cubicBezTo>
                    <a:cubicBezTo>
                      <a:pt x="1401" y="2766"/>
                      <a:pt x="1577" y="2869"/>
                      <a:pt x="1768" y="2942"/>
                    </a:cubicBezTo>
                    <a:cubicBezTo>
                      <a:pt x="2135" y="3096"/>
                      <a:pt x="2523" y="3213"/>
                      <a:pt x="2912" y="3287"/>
                    </a:cubicBezTo>
                    <a:cubicBezTo>
                      <a:pt x="2846" y="3294"/>
                      <a:pt x="2772" y="3301"/>
                      <a:pt x="2699" y="3309"/>
                    </a:cubicBezTo>
                    <a:cubicBezTo>
                      <a:pt x="2618" y="3316"/>
                      <a:pt x="2545" y="3345"/>
                      <a:pt x="2479" y="3389"/>
                    </a:cubicBezTo>
                    <a:cubicBezTo>
                      <a:pt x="2413" y="3441"/>
                      <a:pt x="2384" y="3529"/>
                      <a:pt x="2406" y="3609"/>
                    </a:cubicBezTo>
                    <a:cubicBezTo>
                      <a:pt x="2428" y="3653"/>
                      <a:pt x="2472" y="3690"/>
                      <a:pt x="2516" y="3712"/>
                    </a:cubicBezTo>
                    <a:cubicBezTo>
                      <a:pt x="2648" y="3785"/>
                      <a:pt x="2787" y="3829"/>
                      <a:pt x="2934" y="3844"/>
                    </a:cubicBezTo>
                    <a:cubicBezTo>
                      <a:pt x="3224" y="3894"/>
                      <a:pt x="3517" y="3919"/>
                      <a:pt x="3809" y="3919"/>
                    </a:cubicBezTo>
                    <a:cubicBezTo>
                      <a:pt x="4284" y="3919"/>
                      <a:pt x="4758" y="3854"/>
                      <a:pt x="5221" y="3727"/>
                    </a:cubicBezTo>
                    <a:cubicBezTo>
                      <a:pt x="4752" y="2700"/>
                      <a:pt x="4011" y="1828"/>
                      <a:pt x="3080" y="1205"/>
                    </a:cubicBezTo>
                    <a:cubicBezTo>
                      <a:pt x="3055" y="1188"/>
                      <a:pt x="3024" y="1174"/>
                      <a:pt x="2997" y="1174"/>
                    </a:cubicBezTo>
                    <a:cubicBezTo>
                      <a:pt x="2976" y="1174"/>
                      <a:pt x="2958" y="1182"/>
                      <a:pt x="2948" y="1205"/>
                    </a:cubicBezTo>
                    <a:cubicBezTo>
                      <a:pt x="2934" y="1234"/>
                      <a:pt x="2934" y="1270"/>
                      <a:pt x="2956" y="1300"/>
                    </a:cubicBezTo>
                    <a:cubicBezTo>
                      <a:pt x="3168" y="1710"/>
                      <a:pt x="3418" y="2092"/>
                      <a:pt x="3711" y="2451"/>
                    </a:cubicBezTo>
                    <a:cubicBezTo>
                      <a:pt x="2626" y="1586"/>
                      <a:pt x="1497" y="787"/>
                      <a:pt x="316" y="61"/>
                    </a:cubicBezTo>
                    <a:cubicBezTo>
                      <a:pt x="264" y="28"/>
                      <a:pt x="191" y="0"/>
                      <a:pt x="1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2"/>
              <p:cNvSpPr/>
              <p:nvPr/>
            </p:nvSpPr>
            <p:spPr>
              <a:xfrm>
                <a:off x="1195300" y="3013725"/>
                <a:ext cx="38150" cy="4150"/>
              </a:xfrm>
              <a:custGeom>
                <a:avLst/>
                <a:gdLst/>
                <a:ahLst/>
                <a:cxnLst/>
                <a:rect l="l" t="t" r="r" b="b"/>
                <a:pathLst>
                  <a:path w="1526" h="166" extrusionOk="0">
                    <a:moveTo>
                      <a:pt x="147" y="0"/>
                    </a:moveTo>
                    <a:cubicBezTo>
                      <a:pt x="113" y="0"/>
                      <a:pt x="79" y="1"/>
                      <a:pt x="45" y="2"/>
                    </a:cubicBezTo>
                    <a:cubicBezTo>
                      <a:pt x="1" y="2"/>
                      <a:pt x="8" y="75"/>
                      <a:pt x="45" y="75"/>
                    </a:cubicBezTo>
                    <a:cubicBezTo>
                      <a:pt x="301" y="112"/>
                      <a:pt x="565" y="126"/>
                      <a:pt x="822" y="141"/>
                    </a:cubicBezTo>
                    <a:cubicBezTo>
                      <a:pt x="968" y="146"/>
                      <a:pt x="1117" y="166"/>
                      <a:pt x="1263" y="166"/>
                    </a:cubicBezTo>
                    <a:cubicBezTo>
                      <a:pt x="1344" y="166"/>
                      <a:pt x="1425" y="159"/>
                      <a:pt x="1504" y="141"/>
                    </a:cubicBezTo>
                    <a:lnTo>
                      <a:pt x="1511" y="141"/>
                    </a:lnTo>
                    <a:cubicBezTo>
                      <a:pt x="1526" y="134"/>
                      <a:pt x="1526" y="112"/>
                      <a:pt x="1511" y="104"/>
                    </a:cubicBezTo>
                    <a:cubicBezTo>
                      <a:pt x="1284" y="31"/>
                      <a:pt x="1034" y="38"/>
                      <a:pt x="785" y="31"/>
                    </a:cubicBezTo>
                    <a:cubicBezTo>
                      <a:pt x="570" y="18"/>
                      <a:pt x="360" y="0"/>
                      <a:pt x="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2"/>
              <p:cNvSpPr/>
              <p:nvPr/>
            </p:nvSpPr>
            <p:spPr>
              <a:xfrm>
                <a:off x="1167625" y="2996350"/>
                <a:ext cx="44575" cy="7350"/>
              </a:xfrm>
              <a:custGeom>
                <a:avLst/>
                <a:gdLst/>
                <a:ahLst/>
                <a:cxnLst/>
                <a:rect l="l" t="t" r="r" b="b"/>
                <a:pathLst>
                  <a:path w="1783" h="294" extrusionOk="0">
                    <a:moveTo>
                      <a:pt x="37" y="0"/>
                    </a:moveTo>
                    <a:cubicBezTo>
                      <a:pt x="15" y="0"/>
                      <a:pt x="1" y="37"/>
                      <a:pt x="30" y="44"/>
                    </a:cubicBezTo>
                    <a:cubicBezTo>
                      <a:pt x="587" y="206"/>
                      <a:pt x="1166" y="286"/>
                      <a:pt x="1746" y="293"/>
                    </a:cubicBezTo>
                    <a:cubicBezTo>
                      <a:pt x="1775" y="286"/>
                      <a:pt x="1782" y="242"/>
                      <a:pt x="1753" y="242"/>
                    </a:cubicBezTo>
                    <a:cubicBezTo>
                      <a:pt x="1181" y="176"/>
                      <a:pt x="609" y="96"/>
                      <a:pt x="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2"/>
              <p:cNvSpPr/>
              <p:nvPr/>
            </p:nvSpPr>
            <p:spPr>
              <a:xfrm>
                <a:off x="1151825" y="2955125"/>
                <a:ext cx="39875" cy="30425"/>
              </a:xfrm>
              <a:custGeom>
                <a:avLst/>
                <a:gdLst/>
                <a:ahLst/>
                <a:cxnLst/>
                <a:rect l="l" t="t" r="r" b="b"/>
                <a:pathLst>
                  <a:path w="1595" h="1217" extrusionOk="0">
                    <a:moveTo>
                      <a:pt x="44" y="1"/>
                    </a:moveTo>
                    <a:cubicBezTo>
                      <a:pt x="20" y="1"/>
                      <a:pt x="0" y="34"/>
                      <a:pt x="24" y="58"/>
                    </a:cubicBezTo>
                    <a:cubicBezTo>
                      <a:pt x="493" y="483"/>
                      <a:pt x="999" y="865"/>
                      <a:pt x="1534" y="1209"/>
                    </a:cubicBezTo>
                    <a:cubicBezTo>
                      <a:pt x="1541" y="1214"/>
                      <a:pt x="1547" y="1216"/>
                      <a:pt x="1554" y="1216"/>
                    </a:cubicBezTo>
                    <a:cubicBezTo>
                      <a:pt x="1577" y="1216"/>
                      <a:pt x="1594" y="1190"/>
                      <a:pt x="1571" y="1173"/>
                    </a:cubicBezTo>
                    <a:cubicBezTo>
                      <a:pt x="1073" y="777"/>
                      <a:pt x="567" y="388"/>
                      <a:pt x="61" y="7"/>
                    </a:cubicBezTo>
                    <a:cubicBezTo>
                      <a:pt x="55" y="3"/>
                      <a:pt x="49" y="1"/>
                      <a:pt x="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2"/>
              <p:cNvSpPr/>
              <p:nvPr/>
            </p:nvSpPr>
            <p:spPr>
              <a:xfrm>
                <a:off x="1211950" y="2979300"/>
                <a:ext cx="21700" cy="34300"/>
              </a:xfrm>
              <a:custGeom>
                <a:avLst/>
                <a:gdLst/>
                <a:ahLst/>
                <a:cxnLst/>
                <a:rect l="l" t="t" r="r" b="b"/>
                <a:pathLst>
                  <a:path w="868" h="1372" extrusionOk="0">
                    <a:moveTo>
                      <a:pt x="58" y="0"/>
                    </a:moveTo>
                    <a:cubicBezTo>
                      <a:pt x="30" y="0"/>
                      <a:pt x="1" y="28"/>
                      <a:pt x="17" y="59"/>
                    </a:cubicBezTo>
                    <a:cubicBezTo>
                      <a:pt x="127" y="272"/>
                      <a:pt x="266" y="477"/>
                      <a:pt x="390" y="675"/>
                    </a:cubicBezTo>
                    <a:cubicBezTo>
                      <a:pt x="442" y="756"/>
                      <a:pt x="838" y="1298"/>
                      <a:pt x="794" y="1357"/>
                    </a:cubicBezTo>
                    <a:cubicBezTo>
                      <a:pt x="786" y="1364"/>
                      <a:pt x="794" y="1371"/>
                      <a:pt x="801" y="1371"/>
                    </a:cubicBezTo>
                    <a:lnTo>
                      <a:pt x="845" y="1364"/>
                    </a:lnTo>
                    <a:cubicBezTo>
                      <a:pt x="860" y="1357"/>
                      <a:pt x="867" y="1342"/>
                      <a:pt x="860" y="1327"/>
                    </a:cubicBezTo>
                    <a:cubicBezTo>
                      <a:pt x="684" y="851"/>
                      <a:pt x="420" y="404"/>
                      <a:pt x="90" y="15"/>
                    </a:cubicBezTo>
                    <a:cubicBezTo>
                      <a:pt x="81" y="4"/>
                      <a:pt x="70" y="0"/>
                      <a:pt x="58" y="0"/>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2"/>
              <p:cNvSpPr/>
              <p:nvPr/>
            </p:nvSpPr>
            <p:spPr>
              <a:xfrm>
                <a:off x="1191350" y="2986175"/>
                <a:ext cx="87150" cy="50525"/>
              </a:xfrm>
              <a:custGeom>
                <a:avLst/>
                <a:gdLst/>
                <a:ahLst/>
                <a:cxnLst/>
                <a:rect l="l" t="t" r="r" b="b"/>
                <a:pathLst>
                  <a:path w="3486" h="2021" extrusionOk="0">
                    <a:moveTo>
                      <a:pt x="42" y="1"/>
                    </a:moveTo>
                    <a:cubicBezTo>
                      <a:pt x="19" y="1"/>
                      <a:pt x="1" y="29"/>
                      <a:pt x="19" y="48"/>
                    </a:cubicBezTo>
                    <a:cubicBezTo>
                      <a:pt x="973" y="884"/>
                      <a:pt x="2190" y="1698"/>
                      <a:pt x="3429" y="2020"/>
                    </a:cubicBezTo>
                    <a:cubicBezTo>
                      <a:pt x="3431" y="2021"/>
                      <a:pt x="3434" y="2021"/>
                      <a:pt x="3436" y="2021"/>
                    </a:cubicBezTo>
                    <a:cubicBezTo>
                      <a:pt x="3481" y="2021"/>
                      <a:pt x="3485" y="1960"/>
                      <a:pt x="3451" y="1940"/>
                    </a:cubicBezTo>
                    <a:cubicBezTo>
                      <a:pt x="2901" y="1639"/>
                      <a:pt x="2322" y="1404"/>
                      <a:pt x="1772" y="1096"/>
                    </a:cubicBezTo>
                    <a:cubicBezTo>
                      <a:pt x="1185" y="766"/>
                      <a:pt x="613" y="393"/>
                      <a:pt x="56" y="4"/>
                    </a:cubicBezTo>
                    <a:cubicBezTo>
                      <a:pt x="51" y="2"/>
                      <a:pt x="47" y="1"/>
                      <a:pt x="42" y="1"/>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2"/>
              <p:cNvSpPr/>
              <p:nvPr/>
            </p:nvSpPr>
            <p:spPr>
              <a:xfrm>
                <a:off x="1191350" y="2986175"/>
                <a:ext cx="87150" cy="50525"/>
              </a:xfrm>
              <a:custGeom>
                <a:avLst/>
                <a:gdLst/>
                <a:ahLst/>
                <a:cxnLst/>
                <a:rect l="l" t="t" r="r" b="b"/>
                <a:pathLst>
                  <a:path w="3486" h="2021" extrusionOk="0">
                    <a:moveTo>
                      <a:pt x="42" y="1"/>
                    </a:moveTo>
                    <a:cubicBezTo>
                      <a:pt x="19" y="1"/>
                      <a:pt x="1" y="29"/>
                      <a:pt x="19" y="48"/>
                    </a:cubicBezTo>
                    <a:cubicBezTo>
                      <a:pt x="973" y="884"/>
                      <a:pt x="2190" y="1698"/>
                      <a:pt x="3429" y="2020"/>
                    </a:cubicBezTo>
                    <a:cubicBezTo>
                      <a:pt x="3431" y="2021"/>
                      <a:pt x="3434" y="2021"/>
                      <a:pt x="3436" y="2021"/>
                    </a:cubicBezTo>
                    <a:cubicBezTo>
                      <a:pt x="3481" y="2021"/>
                      <a:pt x="3485" y="1960"/>
                      <a:pt x="3451" y="1940"/>
                    </a:cubicBezTo>
                    <a:cubicBezTo>
                      <a:pt x="2901" y="1639"/>
                      <a:pt x="2322" y="1404"/>
                      <a:pt x="1772" y="1096"/>
                    </a:cubicBezTo>
                    <a:cubicBezTo>
                      <a:pt x="1185" y="766"/>
                      <a:pt x="613" y="393"/>
                      <a:pt x="56" y="4"/>
                    </a:cubicBezTo>
                    <a:cubicBezTo>
                      <a:pt x="51" y="2"/>
                      <a:pt x="47" y="1"/>
                      <a:pt x="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2"/>
              <p:cNvSpPr/>
              <p:nvPr/>
            </p:nvSpPr>
            <p:spPr>
              <a:xfrm>
                <a:off x="1209225" y="2881050"/>
                <a:ext cx="299175" cy="185250"/>
              </a:xfrm>
              <a:custGeom>
                <a:avLst/>
                <a:gdLst/>
                <a:ahLst/>
                <a:cxnLst/>
                <a:rect l="l" t="t" r="r" b="b"/>
                <a:pathLst>
                  <a:path w="11967" h="7410" extrusionOk="0">
                    <a:moveTo>
                      <a:pt x="1453" y="1"/>
                    </a:moveTo>
                    <a:lnTo>
                      <a:pt x="1453" y="1"/>
                    </a:lnTo>
                    <a:cubicBezTo>
                      <a:pt x="1452" y="2"/>
                      <a:pt x="1452" y="3"/>
                      <a:pt x="1451" y="4"/>
                    </a:cubicBezTo>
                    <a:lnTo>
                      <a:pt x="1451" y="4"/>
                    </a:lnTo>
                    <a:lnTo>
                      <a:pt x="1453" y="1"/>
                    </a:lnTo>
                    <a:close/>
                    <a:moveTo>
                      <a:pt x="1451" y="4"/>
                    </a:moveTo>
                    <a:lnTo>
                      <a:pt x="126" y="3923"/>
                    </a:lnTo>
                    <a:cubicBezTo>
                      <a:pt x="1" y="4297"/>
                      <a:pt x="96" y="4686"/>
                      <a:pt x="360" y="5015"/>
                    </a:cubicBezTo>
                    <a:cubicBezTo>
                      <a:pt x="1086" y="5873"/>
                      <a:pt x="2677" y="6452"/>
                      <a:pt x="4473" y="6834"/>
                    </a:cubicBezTo>
                    <a:cubicBezTo>
                      <a:pt x="4730" y="6892"/>
                      <a:pt x="4987" y="6936"/>
                      <a:pt x="5243" y="6980"/>
                    </a:cubicBezTo>
                    <a:cubicBezTo>
                      <a:pt x="6719" y="7242"/>
                      <a:pt x="8338" y="7410"/>
                      <a:pt x="9933" y="7410"/>
                    </a:cubicBezTo>
                    <a:cubicBezTo>
                      <a:pt x="10620" y="7410"/>
                      <a:pt x="11302" y="7379"/>
                      <a:pt x="11966" y="7310"/>
                    </a:cubicBezTo>
                    <a:lnTo>
                      <a:pt x="11827" y="3388"/>
                    </a:lnTo>
                    <a:cubicBezTo>
                      <a:pt x="11229" y="3457"/>
                      <a:pt x="10614" y="3489"/>
                      <a:pt x="9996" y="3489"/>
                    </a:cubicBezTo>
                    <a:cubicBezTo>
                      <a:pt x="8590" y="3489"/>
                      <a:pt x="7165" y="3325"/>
                      <a:pt x="5866" y="3065"/>
                    </a:cubicBezTo>
                    <a:cubicBezTo>
                      <a:pt x="5639" y="3014"/>
                      <a:pt x="5419" y="2970"/>
                      <a:pt x="5192" y="2911"/>
                    </a:cubicBezTo>
                    <a:cubicBezTo>
                      <a:pt x="3608" y="2530"/>
                      <a:pt x="2222" y="1958"/>
                      <a:pt x="1614" y="1093"/>
                    </a:cubicBezTo>
                    <a:cubicBezTo>
                      <a:pt x="1395" y="779"/>
                      <a:pt x="1328" y="370"/>
                      <a:pt x="1451" y="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2"/>
              <p:cNvSpPr/>
              <p:nvPr/>
            </p:nvSpPr>
            <p:spPr>
              <a:xfrm>
                <a:off x="1504700" y="2942450"/>
                <a:ext cx="128150" cy="129225"/>
              </a:xfrm>
              <a:custGeom>
                <a:avLst/>
                <a:gdLst/>
                <a:ahLst/>
                <a:cxnLst/>
                <a:rect l="l" t="t" r="r" b="b"/>
                <a:pathLst>
                  <a:path w="5126" h="5169" extrusionOk="0">
                    <a:moveTo>
                      <a:pt x="4370" y="1"/>
                    </a:moveTo>
                    <a:lnTo>
                      <a:pt x="4370" y="1"/>
                    </a:lnTo>
                    <a:cubicBezTo>
                      <a:pt x="4400" y="169"/>
                      <a:pt x="4370" y="345"/>
                      <a:pt x="4282" y="485"/>
                    </a:cubicBezTo>
                    <a:cubicBezTo>
                      <a:pt x="3979" y="977"/>
                      <a:pt x="3005" y="1246"/>
                      <a:pt x="2018" y="1246"/>
                    </a:cubicBezTo>
                    <a:cubicBezTo>
                      <a:pt x="1932" y="1246"/>
                      <a:pt x="1846" y="1244"/>
                      <a:pt x="1760" y="1240"/>
                    </a:cubicBezTo>
                    <a:cubicBezTo>
                      <a:pt x="1357" y="1225"/>
                      <a:pt x="961" y="1166"/>
                      <a:pt x="565" y="1078"/>
                    </a:cubicBezTo>
                    <a:cubicBezTo>
                      <a:pt x="375" y="1034"/>
                      <a:pt x="184" y="990"/>
                      <a:pt x="1" y="932"/>
                    </a:cubicBezTo>
                    <a:lnTo>
                      <a:pt x="1" y="932"/>
                    </a:lnTo>
                    <a:lnTo>
                      <a:pt x="140" y="4854"/>
                    </a:lnTo>
                    <a:cubicBezTo>
                      <a:pt x="353" y="4913"/>
                      <a:pt x="565" y="4957"/>
                      <a:pt x="785" y="5001"/>
                    </a:cubicBezTo>
                    <a:cubicBezTo>
                      <a:pt x="1225" y="5089"/>
                      <a:pt x="1672" y="5140"/>
                      <a:pt x="2120" y="5162"/>
                    </a:cubicBezTo>
                    <a:cubicBezTo>
                      <a:pt x="2215" y="5166"/>
                      <a:pt x="2311" y="5168"/>
                      <a:pt x="2407" y="5168"/>
                    </a:cubicBezTo>
                    <a:cubicBezTo>
                      <a:pt x="3529" y="5168"/>
                      <a:pt x="4628" y="4894"/>
                      <a:pt x="4986" y="4407"/>
                    </a:cubicBezTo>
                    <a:cubicBezTo>
                      <a:pt x="5089" y="4268"/>
                      <a:pt x="5126" y="4092"/>
                      <a:pt x="5096" y="3923"/>
                    </a:cubicBez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2"/>
              <p:cNvSpPr/>
              <p:nvPr/>
            </p:nvSpPr>
            <p:spPr>
              <a:xfrm>
                <a:off x="1245150" y="2850425"/>
                <a:ext cx="372125" cy="120825"/>
              </a:xfrm>
              <a:custGeom>
                <a:avLst/>
                <a:gdLst/>
                <a:ahLst/>
                <a:cxnLst/>
                <a:rect l="l" t="t" r="r" b="b"/>
                <a:pathLst>
                  <a:path w="14885" h="4833" extrusionOk="0">
                    <a:moveTo>
                      <a:pt x="3430" y="1"/>
                    </a:moveTo>
                    <a:cubicBezTo>
                      <a:pt x="3404" y="1"/>
                      <a:pt x="3378" y="1"/>
                      <a:pt x="3352" y="1"/>
                    </a:cubicBezTo>
                    <a:cubicBezTo>
                      <a:pt x="3161" y="1"/>
                      <a:pt x="2978" y="1"/>
                      <a:pt x="2794" y="8"/>
                    </a:cubicBezTo>
                    <a:cubicBezTo>
                      <a:pt x="1937" y="52"/>
                      <a:pt x="1291" y="192"/>
                      <a:pt x="837" y="448"/>
                    </a:cubicBezTo>
                    <a:cubicBezTo>
                      <a:pt x="434" y="668"/>
                      <a:pt x="170" y="976"/>
                      <a:pt x="82" y="1328"/>
                    </a:cubicBezTo>
                    <a:cubicBezTo>
                      <a:pt x="1" y="1651"/>
                      <a:pt x="67" y="1988"/>
                      <a:pt x="250" y="2259"/>
                    </a:cubicBezTo>
                    <a:cubicBezTo>
                      <a:pt x="778" y="3007"/>
                      <a:pt x="1966" y="3608"/>
                      <a:pt x="3777" y="4041"/>
                    </a:cubicBezTo>
                    <a:cubicBezTo>
                      <a:pt x="3989" y="4092"/>
                      <a:pt x="4217" y="4144"/>
                      <a:pt x="4444" y="4195"/>
                    </a:cubicBezTo>
                    <a:cubicBezTo>
                      <a:pt x="5808" y="4466"/>
                      <a:pt x="7186" y="4605"/>
                      <a:pt x="8572" y="4620"/>
                    </a:cubicBezTo>
                    <a:cubicBezTo>
                      <a:pt x="9173" y="4620"/>
                      <a:pt x="9774" y="4583"/>
                      <a:pt x="10375" y="4517"/>
                    </a:cubicBezTo>
                    <a:lnTo>
                      <a:pt x="10397" y="4517"/>
                    </a:lnTo>
                    <a:lnTo>
                      <a:pt x="10412" y="4525"/>
                    </a:lnTo>
                    <a:cubicBezTo>
                      <a:pt x="10603" y="4576"/>
                      <a:pt x="10793" y="4627"/>
                      <a:pt x="10977" y="4671"/>
                    </a:cubicBezTo>
                    <a:cubicBezTo>
                      <a:pt x="11358" y="4752"/>
                      <a:pt x="11754" y="4811"/>
                      <a:pt x="12150" y="4825"/>
                    </a:cubicBezTo>
                    <a:cubicBezTo>
                      <a:pt x="12230" y="4833"/>
                      <a:pt x="12311" y="4833"/>
                      <a:pt x="12392" y="4833"/>
                    </a:cubicBezTo>
                    <a:cubicBezTo>
                      <a:pt x="13440" y="4833"/>
                      <a:pt x="14320" y="4547"/>
                      <a:pt x="14584" y="4122"/>
                    </a:cubicBezTo>
                    <a:cubicBezTo>
                      <a:pt x="14884" y="3608"/>
                      <a:pt x="14313" y="2978"/>
                      <a:pt x="13675" y="2560"/>
                    </a:cubicBezTo>
                    <a:cubicBezTo>
                      <a:pt x="13015" y="2135"/>
                      <a:pt x="12289" y="1827"/>
                      <a:pt x="11526" y="1658"/>
                    </a:cubicBezTo>
                    <a:cubicBezTo>
                      <a:pt x="10881" y="1497"/>
                      <a:pt x="10221" y="1416"/>
                      <a:pt x="9554" y="1416"/>
                    </a:cubicBezTo>
                    <a:cubicBezTo>
                      <a:pt x="9378" y="1416"/>
                      <a:pt x="9202" y="1423"/>
                      <a:pt x="9026" y="1431"/>
                    </a:cubicBezTo>
                    <a:lnTo>
                      <a:pt x="8997" y="1431"/>
                    </a:lnTo>
                    <a:lnTo>
                      <a:pt x="8975" y="1416"/>
                    </a:lnTo>
                    <a:cubicBezTo>
                      <a:pt x="8183" y="976"/>
                      <a:pt x="7340" y="639"/>
                      <a:pt x="6460" y="412"/>
                    </a:cubicBezTo>
                    <a:cubicBezTo>
                      <a:pt x="5474" y="140"/>
                      <a:pt x="4452" y="1"/>
                      <a:pt x="3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2"/>
              <p:cNvSpPr/>
              <p:nvPr/>
            </p:nvSpPr>
            <p:spPr>
              <a:xfrm>
                <a:off x="1239650" y="2847875"/>
                <a:ext cx="380375" cy="125775"/>
              </a:xfrm>
              <a:custGeom>
                <a:avLst/>
                <a:gdLst/>
                <a:ahLst/>
                <a:cxnLst/>
                <a:rect l="l" t="t" r="r" b="b"/>
                <a:pathLst>
                  <a:path w="15215" h="5031" extrusionOk="0">
                    <a:moveTo>
                      <a:pt x="3572" y="198"/>
                    </a:moveTo>
                    <a:cubicBezTo>
                      <a:pt x="4613" y="198"/>
                      <a:pt x="5654" y="338"/>
                      <a:pt x="6666" y="609"/>
                    </a:cubicBezTo>
                    <a:cubicBezTo>
                      <a:pt x="7531" y="836"/>
                      <a:pt x="8367" y="1174"/>
                      <a:pt x="9158" y="1606"/>
                    </a:cubicBezTo>
                    <a:lnTo>
                      <a:pt x="9202" y="1635"/>
                    </a:lnTo>
                    <a:lnTo>
                      <a:pt x="9261" y="1635"/>
                    </a:lnTo>
                    <a:cubicBezTo>
                      <a:pt x="9430" y="1628"/>
                      <a:pt x="9606" y="1621"/>
                      <a:pt x="9782" y="1621"/>
                    </a:cubicBezTo>
                    <a:cubicBezTo>
                      <a:pt x="10434" y="1621"/>
                      <a:pt x="11087" y="1694"/>
                      <a:pt x="11724" y="1848"/>
                    </a:cubicBezTo>
                    <a:cubicBezTo>
                      <a:pt x="12472" y="2024"/>
                      <a:pt x="13191" y="2325"/>
                      <a:pt x="13843" y="2743"/>
                    </a:cubicBezTo>
                    <a:cubicBezTo>
                      <a:pt x="14415" y="3116"/>
                      <a:pt x="14987" y="3710"/>
                      <a:pt x="14723" y="4165"/>
                    </a:cubicBezTo>
                    <a:cubicBezTo>
                      <a:pt x="14474" y="4561"/>
                      <a:pt x="13609" y="4832"/>
                      <a:pt x="12612" y="4832"/>
                    </a:cubicBezTo>
                    <a:lnTo>
                      <a:pt x="12377" y="4832"/>
                    </a:lnTo>
                    <a:cubicBezTo>
                      <a:pt x="11988" y="4810"/>
                      <a:pt x="11600" y="4759"/>
                      <a:pt x="11219" y="4671"/>
                    </a:cubicBezTo>
                    <a:cubicBezTo>
                      <a:pt x="11035" y="4634"/>
                      <a:pt x="10852" y="4583"/>
                      <a:pt x="10669" y="4524"/>
                    </a:cubicBezTo>
                    <a:lnTo>
                      <a:pt x="10632" y="4517"/>
                    </a:lnTo>
                    <a:lnTo>
                      <a:pt x="10588" y="4517"/>
                    </a:lnTo>
                    <a:cubicBezTo>
                      <a:pt x="9994" y="4590"/>
                      <a:pt x="9393" y="4619"/>
                      <a:pt x="8799" y="4619"/>
                    </a:cubicBezTo>
                    <a:cubicBezTo>
                      <a:pt x="7421" y="4612"/>
                      <a:pt x="6042" y="4473"/>
                      <a:pt x="4693" y="4194"/>
                    </a:cubicBezTo>
                    <a:cubicBezTo>
                      <a:pt x="4466" y="4150"/>
                      <a:pt x="4239" y="4106"/>
                      <a:pt x="4026" y="4048"/>
                    </a:cubicBezTo>
                    <a:cubicBezTo>
                      <a:pt x="2245" y="3615"/>
                      <a:pt x="1079" y="3028"/>
                      <a:pt x="566" y="2310"/>
                    </a:cubicBezTo>
                    <a:cubicBezTo>
                      <a:pt x="390" y="2061"/>
                      <a:pt x="331" y="1745"/>
                      <a:pt x="404" y="1452"/>
                    </a:cubicBezTo>
                    <a:cubicBezTo>
                      <a:pt x="485" y="1122"/>
                      <a:pt x="727" y="844"/>
                      <a:pt x="1115" y="638"/>
                    </a:cubicBezTo>
                    <a:cubicBezTo>
                      <a:pt x="1555" y="389"/>
                      <a:pt x="2179" y="250"/>
                      <a:pt x="3022" y="206"/>
                    </a:cubicBezTo>
                    <a:cubicBezTo>
                      <a:pt x="3205" y="198"/>
                      <a:pt x="3388" y="198"/>
                      <a:pt x="3572" y="198"/>
                    </a:cubicBezTo>
                    <a:close/>
                    <a:moveTo>
                      <a:pt x="3572" y="0"/>
                    </a:moveTo>
                    <a:cubicBezTo>
                      <a:pt x="3388" y="0"/>
                      <a:pt x="3198" y="8"/>
                      <a:pt x="3014" y="15"/>
                    </a:cubicBezTo>
                    <a:cubicBezTo>
                      <a:pt x="2325" y="44"/>
                      <a:pt x="1585" y="147"/>
                      <a:pt x="1013" y="470"/>
                    </a:cubicBezTo>
                    <a:cubicBezTo>
                      <a:pt x="96" y="968"/>
                      <a:pt x="1" y="1811"/>
                      <a:pt x="397" y="2420"/>
                    </a:cubicBezTo>
                    <a:cubicBezTo>
                      <a:pt x="1013" y="3278"/>
                      <a:pt x="2398" y="3857"/>
                      <a:pt x="3975" y="4238"/>
                    </a:cubicBezTo>
                    <a:cubicBezTo>
                      <a:pt x="4202" y="4290"/>
                      <a:pt x="4422" y="4341"/>
                      <a:pt x="4657" y="4385"/>
                    </a:cubicBezTo>
                    <a:cubicBezTo>
                      <a:pt x="6013" y="4663"/>
                      <a:pt x="7399" y="4810"/>
                      <a:pt x="8792" y="4817"/>
                    </a:cubicBezTo>
                    <a:cubicBezTo>
                      <a:pt x="9400" y="4817"/>
                      <a:pt x="10009" y="4781"/>
                      <a:pt x="10610" y="4715"/>
                    </a:cubicBezTo>
                    <a:cubicBezTo>
                      <a:pt x="10793" y="4766"/>
                      <a:pt x="10984" y="4817"/>
                      <a:pt x="11175" y="4861"/>
                    </a:cubicBezTo>
                    <a:cubicBezTo>
                      <a:pt x="11571" y="4949"/>
                      <a:pt x="11966" y="5001"/>
                      <a:pt x="12370" y="5023"/>
                    </a:cubicBezTo>
                    <a:cubicBezTo>
                      <a:pt x="12450" y="5023"/>
                      <a:pt x="12531" y="5030"/>
                      <a:pt x="12612" y="5030"/>
                    </a:cubicBezTo>
                    <a:cubicBezTo>
                      <a:pt x="13609" y="5030"/>
                      <a:pt x="14584" y="4751"/>
                      <a:pt x="14892" y="4268"/>
                    </a:cubicBezTo>
                    <a:cubicBezTo>
                      <a:pt x="15214" y="3718"/>
                      <a:pt x="14679" y="3058"/>
                      <a:pt x="13953" y="2581"/>
                    </a:cubicBezTo>
                    <a:cubicBezTo>
                      <a:pt x="13279" y="2149"/>
                      <a:pt x="12546" y="1841"/>
                      <a:pt x="11768" y="1665"/>
                    </a:cubicBezTo>
                    <a:cubicBezTo>
                      <a:pt x="11116" y="1503"/>
                      <a:pt x="10449" y="1423"/>
                      <a:pt x="9782" y="1423"/>
                    </a:cubicBezTo>
                    <a:cubicBezTo>
                      <a:pt x="9598" y="1423"/>
                      <a:pt x="9422" y="1430"/>
                      <a:pt x="9246" y="1437"/>
                    </a:cubicBezTo>
                    <a:cubicBezTo>
                      <a:pt x="8447" y="998"/>
                      <a:pt x="7597" y="653"/>
                      <a:pt x="6710" y="418"/>
                    </a:cubicBezTo>
                    <a:cubicBezTo>
                      <a:pt x="5690" y="147"/>
                      <a:pt x="4635" y="8"/>
                      <a:pt x="3572" y="8"/>
                    </a:cubicBezTo>
                    <a:lnTo>
                      <a:pt x="3572" y="0"/>
                    </a:lnTo>
                    <a:close/>
                  </a:path>
                </a:pathLst>
              </a:custGeom>
              <a:solidFill>
                <a:srgbClr val="C69A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2"/>
              <p:cNvSpPr/>
              <p:nvPr/>
            </p:nvSpPr>
            <p:spPr>
              <a:xfrm>
                <a:off x="1239650" y="2847875"/>
                <a:ext cx="380375" cy="125775"/>
              </a:xfrm>
              <a:custGeom>
                <a:avLst/>
                <a:gdLst/>
                <a:ahLst/>
                <a:cxnLst/>
                <a:rect l="l" t="t" r="r" b="b"/>
                <a:pathLst>
                  <a:path w="15215" h="5031" extrusionOk="0">
                    <a:moveTo>
                      <a:pt x="3572" y="198"/>
                    </a:moveTo>
                    <a:cubicBezTo>
                      <a:pt x="4613" y="198"/>
                      <a:pt x="5654" y="338"/>
                      <a:pt x="6666" y="609"/>
                    </a:cubicBezTo>
                    <a:cubicBezTo>
                      <a:pt x="7531" y="836"/>
                      <a:pt x="8367" y="1174"/>
                      <a:pt x="9158" y="1606"/>
                    </a:cubicBezTo>
                    <a:lnTo>
                      <a:pt x="9202" y="1635"/>
                    </a:lnTo>
                    <a:lnTo>
                      <a:pt x="9261" y="1635"/>
                    </a:lnTo>
                    <a:cubicBezTo>
                      <a:pt x="9430" y="1628"/>
                      <a:pt x="9606" y="1621"/>
                      <a:pt x="9782" y="1621"/>
                    </a:cubicBezTo>
                    <a:cubicBezTo>
                      <a:pt x="10434" y="1621"/>
                      <a:pt x="11087" y="1694"/>
                      <a:pt x="11724" y="1848"/>
                    </a:cubicBezTo>
                    <a:cubicBezTo>
                      <a:pt x="12472" y="2024"/>
                      <a:pt x="13191" y="2325"/>
                      <a:pt x="13843" y="2743"/>
                    </a:cubicBezTo>
                    <a:cubicBezTo>
                      <a:pt x="14415" y="3116"/>
                      <a:pt x="14987" y="3710"/>
                      <a:pt x="14723" y="4165"/>
                    </a:cubicBezTo>
                    <a:cubicBezTo>
                      <a:pt x="14474" y="4561"/>
                      <a:pt x="13609" y="4832"/>
                      <a:pt x="12612" y="4832"/>
                    </a:cubicBezTo>
                    <a:lnTo>
                      <a:pt x="12377" y="4832"/>
                    </a:lnTo>
                    <a:cubicBezTo>
                      <a:pt x="11988" y="4810"/>
                      <a:pt x="11600" y="4759"/>
                      <a:pt x="11219" y="4671"/>
                    </a:cubicBezTo>
                    <a:cubicBezTo>
                      <a:pt x="11035" y="4634"/>
                      <a:pt x="10852" y="4583"/>
                      <a:pt x="10669" y="4524"/>
                    </a:cubicBezTo>
                    <a:lnTo>
                      <a:pt x="10632" y="4517"/>
                    </a:lnTo>
                    <a:lnTo>
                      <a:pt x="10588" y="4517"/>
                    </a:lnTo>
                    <a:cubicBezTo>
                      <a:pt x="9994" y="4590"/>
                      <a:pt x="9393" y="4619"/>
                      <a:pt x="8799" y="4619"/>
                    </a:cubicBezTo>
                    <a:cubicBezTo>
                      <a:pt x="7421" y="4612"/>
                      <a:pt x="6042" y="4473"/>
                      <a:pt x="4693" y="4194"/>
                    </a:cubicBezTo>
                    <a:cubicBezTo>
                      <a:pt x="4466" y="4150"/>
                      <a:pt x="4239" y="4106"/>
                      <a:pt x="4026" y="4048"/>
                    </a:cubicBezTo>
                    <a:cubicBezTo>
                      <a:pt x="2245" y="3615"/>
                      <a:pt x="1079" y="3028"/>
                      <a:pt x="566" y="2310"/>
                    </a:cubicBezTo>
                    <a:cubicBezTo>
                      <a:pt x="390" y="2061"/>
                      <a:pt x="331" y="1745"/>
                      <a:pt x="404" y="1452"/>
                    </a:cubicBezTo>
                    <a:cubicBezTo>
                      <a:pt x="485" y="1122"/>
                      <a:pt x="727" y="844"/>
                      <a:pt x="1115" y="638"/>
                    </a:cubicBezTo>
                    <a:cubicBezTo>
                      <a:pt x="1555" y="389"/>
                      <a:pt x="2179" y="250"/>
                      <a:pt x="3022" y="206"/>
                    </a:cubicBezTo>
                    <a:cubicBezTo>
                      <a:pt x="3205" y="198"/>
                      <a:pt x="3388" y="198"/>
                      <a:pt x="3572" y="198"/>
                    </a:cubicBezTo>
                    <a:close/>
                    <a:moveTo>
                      <a:pt x="3572" y="0"/>
                    </a:moveTo>
                    <a:cubicBezTo>
                      <a:pt x="3388" y="0"/>
                      <a:pt x="3198" y="8"/>
                      <a:pt x="3014" y="15"/>
                    </a:cubicBezTo>
                    <a:cubicBezTo>
                      <a:pt x="2325" y="44"/>
                      <a:pt x="1585" y="147"/>
                      <a:pt x="1013" y="470"/>
                    </a:cubicBezTo>
                    <a:cubicBezTo>
                      <a:pt x="96" y="968"/>
                      <a:pt x="1" y="1811"/>
                      <a:pt x="397" y="2420"/>
                    </a:cubicBezTo>
                    <a:cubicBezTo>
                      <a:pt x="1013" y="3278"/>
                      <a:pt x="2398" y="3857"/>
                      <a:pt x="3975" y="4238"/>
                    </a:cubicBezTo>
                    <a:cubicBezTo>
                      <a:pt x="4202" y="4290"/>
                      <a:pt x="4422" y="4341"/>
                      <a:pt x="4657" y="4385"/>
                    </a:cubicBezTo>
                    <a:cubicBezTo>
                      <a:pt x="6013" y="4663"/>
                      <a:pt x="7399" y="4810"/>
                      <a:pt x="8792" y="4817"/>
                    </a:cubicBezTo>
                    <a:cubicBezTo>
                      <a:pt x="9400" y="4817"/>
                      <a:pt x="10009" y="4781"/>
                      <a:pt x="10610" y="4715"/>
                    </a:cubicBezTo>
                    <a:cubicBezTo>
                      <a:pt x="10793" y="4766"/>
                      <a:pt x="10984" y="4817"/>
                      <a:pt x="11175" y="4861"/>
                    </a:cubicBezTo>
                    <a:cubicBezTo>
                      <a:pt x="11571" y="4949"/>
                      <a:pt x="11966" y="5001"/>
                      <a:pt x="12370" y="5023"/>
                    </a:cubicBezTo>
                    <a:cubicBezTo>
                      <a:pt x="12450" y="5023"/>
                      <a:pt x="12531" y="5030"/>
                      <a:pt x="12612" y="5030"/>
                    </a:cubicBezTo>
                    <a:cubicBezTo>
                      <a:pt x="13609" y="5030"/>
                      <a:pt x="14584" y="4751"/>
                      <a:pt x="14892" y="4268"/>
                    </a:cubicBezTo>
                    <a:cubicBezTo>
                      <a:pt x="15214" y="3718"/>
                      <a:pt x="14679" y="3058"/>
                      <a:pt x="13953" y="2581"/>
                    </a:cubicBezTo>
                    <a:cubicBezTo>
                      <a:pt x="13279" y="2149"/>
                      <a:pt x="12546" y="1841"/>
                      <a:pt x="11768" y="1665"/>
                    </a:cubicBezTo>
                    <a:cubicBezTo>
                      <a:pt x="11116" y="1503"/>
                      <a:pt x="10449" y="1423"/>
                      <a:pt x="9782" y="1423"/>
                    </a:cubicBezTo>
                    <a:cubicBezTo>
                      <a:pt x="9598" y="1423"/>
                      <a:pt x="9422" y="1430"/>
                      <a:pt x="9246" y="1437"/>
                    </a:cubicBezTo>
                    <a:cubicBezTo>
                      <a:pt x="8447" y="998"/>
                      <a:pt x="7597" y="653"/>
                      <a:pt x="6710" y="418"/>
                    </a:cubicBezTo>
                    <a:cubicBezTo>
                      <a:pt x="5690" y="147"/>
                      <a:pt x="4635" y="8"/>
                      <a:pt x="3572" y="8"/>
                    </a:cubicBezTo>
                    <a:lnTo>
                      <a:pt x="3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2"/>
              <p:cNvSpPr/>
              <p:nvPr/>
            </p:nvSpPr>
            <p:spPr>
              <a:xfrm>
                <a:off x="1342125" y="2965725"/>
                <a:ext cx="166275" cy="100625"/>
              </a:xfrm>
              <a:custGeom>
                <a:avLst/>
                <a:gdLst/>
                <a:ahLst/>
                <a:cxnLst/>
                <a:rect l="l" t="t" r="r" b="b"/>
                <a:pathLst>
                  <a:path w="6651" h="4025" extrusionOk="0">
                    <a:moveTo>
                      <a:pt x="6511" y="1"/>
                    </a:moveTo>
                    <a:cubicBezTo>
                      <a:pt x="6218" y="37"/>
                      <a:pt x="5925" y="59"/>
                      <a:pt x="5624" y="74"/>
                    </a:cubicBezTo>
                    <a:cubicBezTo>
                      <a:pt x="4935" y="1526"/>
                      <a:pt x="3615" y="2677"/>
                      <a:pt x="2090" y="3219"/>
                    </a:cubicBezTo>
                    <a:cubicBezTo>
                      <a:pt x="1415" y="3454"/>
                      <a:pt x="712" y="3586"/>
                      <a:pt x="0" y="3608"/>
                    </a:cubicBezTo>
                    <a:cubicBezTo>
                      <a:pt x="1454" y="3862"/>
                      <a:pt x="3039" y="4025"/>
                      <a:pt x="4602" y="4025"/>
                    </a:cubicBezTo>
                    <a:cubicBezTo>
                      <a:pt x="5293" y="4025"/>
                      <a:pt x="5980" y="3993"/>
                      <a:pt x="6650" y="3923"/>
                    </a:cubicBezTo>
                    <a:lnTo>
                      <a:pt x="65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2"/>
              <p:cNvSpPr/>
              <p:nvPr/>
            </p:nvSpPr>
            <p:spPr>
              <a:xfrm>
                <a:off x="1537525" y="2942450"/>
                <a:ext cx="95325" cy="129225"/>
              </a:xfrm>
              <a:custGeom>
                <a:avLst/>
                <a:gdLst/>
                <a:ahLst/>
                <a:cxnLst/>
                <a:rect l="l" t="t" r="r" b="b"/>
                <a:pathLst>
                  <a:path w="3813" h="5169" extrusionOk="0">
                    <a:moveTo>
                      <a:pt x="3057" y="1"/>
                    </a:moveTo>
                    <a:lnTo>
                      <a:pt x="3057" y="1"/>
                    </a:lnTo>
                    <a:cubicBezTo>
                      <a:pt x="3087" y="169"/>
                      <a:pt x="3057" y="345"/>
                      <a:pt x="2969" y="485"/>
                    </a:cubicBezTo>
                    <a:cubicBezTo>
                      <a:pt x="2911" y="580"/>
                      <a:pt x="2830" y="661"/>
                      <a:pt x="2742" y="727"/>
                    </a:cubicBezTo>
                    <a:cubicBezTo>
                      <a:pt x="2801" y="1702"/>
                      <a:pt x="2772" y="2684"/>
                      <a:pt x="2310" y="3520"/>
                    </a:cubicBezTo>
                    <a:cubicBezTo>
                      <a:pt x="1840" y="4348"/>
                      <a:pt x="953" y="4906"/>
                      <a:pt x="0" y="5089"/>
                    </a:cubicBezTo>
                    <a:cubicBezTo>
                      <a:pt x="264" y="5126"/>
                      <a:pt x="535" y="5155"/>
                      <a:pt x="814" y="5162"/>
                    </a:cubicBezTo>
                    <a:cubicBezTo>
                      <a:pt x="909" y="5166"/>
                      <a:pt x="1004" y="5168"/>
                      <a:pt x="1099" y="5168"/>
                    </a:cubicBezTo>
                    <a:cubicBezTo>
                      <a:pt x="2216" y="5168"/>
                      <a:pt x="3315" y="4894"/>
                      <a:pt x="3673" y="4407"/>
                    </a:cubicBezTo>
                    <a:cubicBezTo>
                      <a:pt x="3776" y="4268"/>
                      <a:pt x="3813" y="4092"/>
                      <a:pt x="3783" y="3923"/>
                    </a:cubicBezTo>
                    <a:lnTo>
                      <a:pt x="30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2"/>
              <p:cNvSpPr/>
              <p:nvPr/>
            </p:nvSpPr>
            <p:spPr>
              <a:xfrm>
                <a:off x="1324700" y="2865050"/>
                <a:ext cx="11950" cy="11050"/>
              </a:xfrm>
              <a:custGeom>
                <a:avLst/>
                <a:gdLst/>
                <a:ahLst/>
                <a:cxnLst/>
                <a:rect l="l" t="t" r="r" b="b"/>
                <a:pathLst>
                  <a:path w="478" h="442" extrusionOk="0">
                    <a:moveTo>
                      <a:pt x="199" y="230"/>
                    </a:moveTo>
                    <a:cubicBezTo>
                      <a:pt x="199" y="230"/>
                      <a:pt x="199" y="230"/>
                      <a:pt x="199" y="230"/>
                    </a:cubicBezTo>
                    <a:lnTo>
                      <a:pt x="199" y="230"/>
                    </a:lnTo>
                    <a:lnTo>
                      <a:pt x="199" y="230"/>
                    </a:lnTo>
                    <a:close/>
                    <a:moveTo>
                      <a:pt x="199" y="230"/>
                    </a:moveTo>
                    <a:lnTo>
                      <a:pt x="199" y="230"/>
                    </a:lnTo>
                    <a:cubicBezTo>
                      <a:pt x="200" y="232"/>
                      <a:pt x="201" y="233"/>
                      <a:pt x="202" y="233"/>
                    </a:cubicBezTo>
                    <a:lnTo>
                      <a:pt x="202" y="233"/>
                    </a:lnTo>
                    <a:lnTo>
                      <a:pt x="199" y="230"/>
                    </a:lnTo>
                    <a:close/>
                    <a:moveTo>
                      <a:pt x="206" y="220"/>
                    </a:moveTo>
                    <a:cubicBezTo>
                      <a:pt x="209" y="220"/>
                      <a:pt x="206" y="233"/>
                      <a:pt x="202" y="233"/>
                    </a:cubicBezTo>
                    <a:cubicBezTo>
                      <a:pt x="202" y="233"/>
                      <a:pt x="202" y="233"/>
                      <a:pt x="202" y="233"/>
                    </a:cubicBezTo>
                    <a:lnTo>
                      <a:pt x="202" y="233"/>
                    </a:lnTo>
                    <a:lnTo>
                      <a:pt x="208" y="239"/>
                    </a:lnTo>
                    <a:lnTo>
                      <a:pt x="208" y="239"/>
                    </a:lnTo>
                    <a:cubicBezTo>
                      <a:pt x="203" y="241"/>
                      <a:pt x="205" y="241"/>
                      <a:pt x="206" y="241"/>
                    </a:cubicBezTo>
                    <a:cubicBezTo>
                      <a:pt x="208" y="241"/>
                      <a:pt x="209" y="241"/>
                      <a:pt x="204" y="243"/>
                    </a:cubicBezTo>
                    <a:lnTo>
                      <a:pt x="204" y="243"/>
                    </a:lnTo>
                    <a:cubicBezTo>
                      <a:pt x="203" y="243"/>
                      <a:pt x="203" y="242"/>
                      <a:pt x="203" y="242"/>
                    </a:cubicBezTo>
                    <a:lnTo>
                      <a:pt x="203" y="242"/>
                    </a:lnTo>
                    <a:cubicBezTo>
                      <a:pt x="203" y="242"/>
                      <a:pt x="203" y="241"/>
                      <a:pt x="202" y="241"/>
                    </a:cubicBezTo>
                    <a:cubicBezTo>
                      <a:pt x="202" y="241"/>
                      <a:pt x="201" y="241"/>
                      <a:pt x="200" y="242"/>
                    </a:cubicBezTo>
                    <a:lnTo>
                      <a:pt x="200" y="242"/>
                    </a:lnTo>
                    <a:cubicBezTo>
                      <a:pt x="200" y="241"/>
                      <a:pt x="199" y="241"/>
                      <a:pt x="199" y="241"/>
                    </a:cubicBezTo>
                    <a:cubicBezTo>
                      <a:pt x="199" y="241"/>
                      <a:pt x="198" y="241"/>
                      <a:pt x="198" y="241"/>
                    </a:cubicBezTo>
                    <a:lnTo>
                      <a:pt x="198" y="241"/>
                    </a:lnTo>
                    <a:cubicBezTo>
                      <a:pt x="197" y="239"/>
                      <a:pt x="195" y="237"/>
                      <a:pt x="193" y="234"/>
                    </a:cubicBezTo>
                    <a:lnTo>
                      <a:pt x="193" y="234"/>
                    </a:lnTo>
                    <a:cubicBezTo>
                      <a:pt x="197" y="232"/>
                      <a:pt x="199" y="230"/>
                      <a:pt x="199" y="230"/>
                    </a:cubicBezTo>
                    <a:cubicBezTo>
                      <a:pt x="203" y="222"/>
                      <a:pt x="205" y="220"/>
                      <a:pt x="206" y="220"/>
                    </a:cubicBezTo>
                    <a:close/>
                    <a:moveTo>
                      <a:pt x="217" y="0"/>
                    </a:moveTo>
                    <a:cubicBezTo>
                      <a:pt x="168" y="0"/>
                      <a:pt x="117" y="18"/>
                      <a:pt x="82" y="54"/>
                    </a:cubicBezTo>
                    <a:cubicBezTo>
                      <a:pt x="47" y="80"/>
                      <a:pt x="30" y="119"/>
                      <a:pt x="31" y="159"/>
                    </a:cubicBezTo>
                    <a:lnTo>
                      <a:pt x="31" y="159"/>
                    </a:lnTo>
                    <a:cubicBezTo>
                      <a:pt x="16" y="177"/>
                      <a:pt x="8" y="203"/>
                      <a:pt x="8" y="230"/>
                    </a:cubicBezTo>
                    <a:cubicBezTo>
                      <a:pt x="1" y="289"/>
                      <a:pt x="23" y="347"/>
                      <a:pt x="67" y="384"/>
                    </a:cubicBezTo>
                    <a:cubicBezTo>
                      <a:pt x="108" y="422"/>
                      <a:pt x="162" y="441"/>
                      <a:pt x="216" y="441"/>
                    </a:cubicBezTo>
                    <a:cubicBezTo>
                      <a:pt x="286" y="441"/>
                      <a:pt x="355" y="409"/>
                      <a:pt x="397" y="347"/>
                    </a:cubicBezTo>
                    <a:cubicBezTo>
                      <a:pt x="477" y="223"/>
                      <a:pt x="419" y="54"/>
                      <a:pt x="280" y="10"/>
                    </a:cubicBezTo>
                    <a:cubicBezTo>
                      <a:pt x="260" y="3"/>
                      <a:pt x="239" y="0"/>
                      <a:pt x="217" y="0"/>
                    </a:cubicBezTo>
                    <a:close/>
                  </a:path>
                </a:pathLst>
              </a:custGeom>
              <a:solidFill>
                <a:srgbClr val="FFE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2"/>
              <p:cNvSpPr/>
              <p:nvPr/>
            </p:nvSpPr>
            <p:spPr>
              <a:xfrm>
                <a:off x="1321400" y="2894675"/>
                <a:ext cx="8125" cy="7500"/>
              </a:xfrm>
              <a:custGeom>
                <a:avLst/>
                <a:gdLst/>
                <a:ahLst/>
                <a:cxnLst/>
                <a:rect l="l" t="t" r="r" b="b"/>
                <a:pathLst>
                  <a:path w="325" h="300" extrusionOk="0">
                    <a:moveTo>
                      <a:pt x="302" y="101"/>
                    </a:moveTo>
                    <a:lnTo>
                      <a:pt x="305" y="114"/>
                    </a:lnTo>
                    <a:lnTo>
                      <a:pt x="305" y="114"/>
                    </a:lnTo>
                    <a:cubicBezTo>
                      <a:pt x="304" y="112"/>
                      <a:pt x="303" y="110"/>
                      <a:pt x="302" y="108"/>
                    </a:cubicBezTo>
                    <a:lnTo>
                      <a:pt x="302" y="101"/>
                    </a:lnTo>
                    <a:close/>
                    <a:moveTo>
                      <a:pt x="168" y="1"/>
                    </a:moveTo>
                    <a:cubicBezTo>
                      <a:pt x="93" y="1"/>
                      <a:pt x="22" y="55"/>
                      <a:pt x="16" y="130"/>
                    </a:cubicBezTo>
                    <a:cubicBezTo>
                      <a:pt x="1" y="211"/>
                      <a:pt x="60" y="291"/>
                      <a:pt x="140" y="299"/>
                    </a:cubicBezTo>
                    <a:cubicBezTo>
                      <a:pt x="146" y="299"/>
                      <a:pt x="152" y="299"/>
                      <a:pt x="158" y="299"/>
                    </a:cubicBezTo>
                    <a:cubicBezTo>
                      <a:pt x="196" y="299"/>
                      <a:pt x="230" y="288"/>
                      <a:pt x="256" y="267"/>
                    </a:cubicBezTo>
                    <a:lnTo>
                      <a:pt x="256" y="267"/>
                    </a:lnTo>
                    <a:cubicBezTo>
                      <a:pt x="297" y="243"/>
                      <a:pt x="325" y="193"/>
                      <a:pt x="316" y="144"/>
                    </a:cubicBezTo>
                    <a:lnTo>
                      <a:pt x="316" y="144"/>
                    </a:lnTo>
                    <a:cubicBezTo>
                      <a:pt x="310" y="78"/>
                      <a:pt x="268" y="26"/>
                      <a:pt x="206" y="5"/>
                    </a:cubicBezTo>
                    <a:cubicBezTo>
                      <a:pt x="194" y="2"/>
                      <a:pt x="181"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2"/>
              <p:cNvSpPr/>
              <p:nvPr/>
            </p:nvSpPr>
            <p:spPr>
              <a:xfrm>
                <a:off x="1288975" y="2908725"/>
                <a:ext cx="7725" cy="6250"/>
              </a:xfrm>
              <a:custGeom>
                <a:avLst/>
                <a:gdLst/>
                <a:ahLst/>
                <a:cxnLst/>
                <a:rect l="l" t="t" r="r" b="b"/>
                <a:pathLst>
                  <a:path w="309" h="250" extrusionOk="0">
                    <a:moveTo>
                      <a:pt x="154" y="1"/>
                    </a:moveTo>
                    <a:cubicBezTo>
                      <a:pt x="0" y="15"/>
                      <a:pt x="0" y="235"/>
                      <a:pt x="154" y="250"/>
                    </a:cubicBezTo>
                    <a:cubicBezTo>
                      <a:pt x="308" y="235"/>
                      <a:pt x="308" y="15"/>
                      <a:pt x="1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2"/>
              <p:cNvSpPr/>
              <p:nvPr/>
            </p:nvSpPr>
            <p:spPr>
              <a:xfrm>
                <a:off x="1387025" y="2937300"/>
                <a:ext cx="8100" cy="7000"/>
              </a:xfrm>
              <a:custGeom>
                <a:avLst/>
                <a:gdLst/>
                <a:ahLst/>
                <a:cxnLst/>
                <a:rect l="l" t="t" r="r" b="b"/>
                <a:pathLst>
                  <a:path w="324" h="280" extrusionOk="0">
                    <a:moveTo>
                      <a:pt x="141" y="1"/>
                    </a:moveTo>
                    <a:cubicBezTo>
                      <a:pt x="69" y="1"/>
                      <a:pt x="1" y="55"/>
                      <a:pt x="1" y="141"/>
                    </a:cubicBezTo>
                    <a:cubicBezTo>
                      <a:pt x="1" y="214"/>
                      <a:pt x="59" y="273"/>
                      <a:pt x="140" y="280"/>
                    </a:cubicBezTo>
                    <a:cubicBezTo>
                      <a:pt x="257" y="280"/>
                      <a:pt x="323" y="126"/>
                      <a:pt x="235" y="38"/>
                    </a:cubicBezTo>
                    <a:cubicBezTo>
                      <a:pt x="208" y="13"/>
                      <a:pt x="174" y="1"/>
                      <a:pt x="1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2"/>
              <p:cNvSpPr/>
              <p:nvPr/>
            </p:nvSpPr>
            <p:spPr>
              <a:xfrm>
                <a:off x="1439825" y="2938600"/>
                <a:ext cx="8275" cy="6250"/>
              </a:xfrm>
              <a:custGeom>
                <a:avLst/>
                <a:gdLst/>
                <a:ahLst/>
                <a:cxnLst/>
                <a:rect l="l" t="t" r="r" b="b"/>
                <a:pathLst>
                  <a:path w="331" h="250" extrusionOk="0">
                    <a:moveTo>
                      <a:pt x="162" y="1"/>
                    </a:moveTo>
                    <a:cubicBezTo>
                      <a:pt x="0" y="1"/>
                      <a:pt x="0" y="250"/>
                      <a:pt x="162" y="250"/>
                    </a:cubicBezTo>
                    <a:cubicBezTo>
                      <a:pt x="330" y="250"/>
                      <a:pt x="330" y="1"/>
                      <a:pt x="1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2"/>
              <p:cNvSpPr/>
              <p:nvPr/>
            </p:nvSpPr>
            <p:spPr>
              <a:xfrm>
                <a:off x="1439075" y="2922100"/>
                <a:ext cx="7000" cy="5350"/>
              </a:xfrm>
              <a:custGeom>
                <a:avLst/>
                <a:gdLst/>
                <a:ahLst/>
                <a:cxnLst/>
                <a:rect l="l" t="t" r="r" b="b"/>
                <a:pathLst>
                  <a:path w="280" h="214" extrusionOk="0">
                    <a:moveTo>
                      <a:pt x="140" y="1"/>
                    </a:moveTo>
                    <a:cubicBezTo>
                      <a:pt x="1" y="1"/>
                      <a:pt x="1" y="213"/>
                      <a:pt x="140" y="213"/>
                    </a:cubicBezTo>
                    <a:cubicBezTo>
                      <a:pt x="280" y="213"/>
                      <a:pt x="280" y="1"/>
                      <a:pt x="140" y="1"/>
                    </a:cubicBezTo>
                    <a:close/>
                  </a:path>
                </a:pathLst>
              </a:custGeom>
              <a:solidFill>
                <a:srgbClr val="FFE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2"/>
              <p:cNvSpPr/>
              <p:nvPr/>
            </p:nvSpPr>
            <p:spPr>
              <a:xfrm>
                <a:off x="1456500" y="2937525"/>
                <a:ext cx="12125" cy="10450"/>
              </a:xfrm>
              <a:custGeom>
                <a:avLst/>
                <a:gdLst/>
                <a:ahLst/>
                <a:cxnLst/>
                <a:rect l="l" t="t" r="r" b="b"/>
                <a:pathLst>
                  <a:path w="485" h="418" extrusionOk="0">
                    <a:moveTo>
                      <a:pt x="209" y="0"/>
                    </a:moveTo>
                    <a:cubicBezTo>
                      <a:pt x="102" y="0"/>
                      <a:pt x="0" y="83"/>
                      <a:pt x="0" y="212"/>
                    </a:cubicBezTo>
                    <a:cubicBezTo>
                      <a:pt x="0" y="322"/>
                      <a:pt x="88" y="418"/>
                      <a:pt x="206" y="418"/>
                    </a:cubicBezTo>
                    <a:cubicBezTo>
                      <a:pt x="389" y="418"/>
                      <a:pt x="484" y="190"/>
                      <a:pt x="352" y="58"/>
                    </a:cubicBezTo>
                    <a:cubicBezTo>
                      <a:pt x="310" y="19"/>
                      <a:pt x="259" y="0"/>
                      <a:pt x="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2"/>
              <p:cNvSpPr/>
              <p:nvPr/>
            </p:nvSpPr>
            <p:spPr>
              <a:xfrm>
                <a:off x="1372925" y="2890750"/>
                <a:ext cx="37950" cy="25000"/>
              </a:xfrm>
              <a:custGeom>
                <a:avLst/>
                <a:gdLst/>
                <a:ahLst/>
                <a:cxnLst/>
                <a:rect l="l" t="t" r="r" b="b"/>
                <a:pathLst>
                  <a:path w="1518" h="1000" extrusionOk="0">
                    <a:moveTo>
                      <a:pt x="455" y="0"/>
                    </a:moveTo>
                    <a:cubicBezTo>
                      <a:pt x="289" y="0"/>
                      <a:pt x="125" y="59"/>
                      <a:pt x="0" y="162"/>
                    </a:cubicBezTo>
                    <a:cubicBezTo>
                      <a:pt x="88" y="639"/>
                      <a:pt x="499" y="984"/>
                      <a:pt x="983" y="998"/>
                    </a:cubicBezTo>
                    <a:cubicBezTo>
                      <a:pt x="992" y="999"/>
                      <a:pt x="1002" y="999"/>
                      <a:pt x="1011" y="999"/>
                    </a:cubicBezTo>
                    <a:cubicBezTo>
                      <a:pt x="1134" y="999"/>
                      <a:pt x="1255" y="956"/>
                      <a:pt x="1357" y="888"/>
                    </a:cubicBezTo>
                    <a:cubicBezTo>
                      <a:pt x="1467" y="808"/>
                      <a:pt x="1518" y="661"/>
                      <a:pt x="1481" y="529"/>
                    </a:cubicBezTo>
                    <a:cubicBezTo>
                      <a:pt x="1437" y="426"/>
                      <a:pt x="1364" y="346"/>
                      <a:pt x="1261" y="294"/>
                    </a:cubicBezTo>
                    <a:cubicBezTo>
                      <a:pt x="1027" y="133"/>
                      <a:pt x="763" y="1"/>
                      <a:pt x="484" y="1"/>
                    </a:cubicBezTo>
                    <a:cubicBezTo>
                      <a:pt x="474" y="1"/>
                      <a:pt x="464" y="0"/>
                      <a:pt x="455" y="0"/>
                    </a:cubicBezTo>
                    <a:close/>
                  </a:path>
                </a:pathLst>
              </a:custGeom>
              <a:solidFill>
                <a:srgbClr val="FFE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2"/>
              <p:cNvSpPr/>
              <p:nvPr/>
            </p:nvSpPr>
            <p:spPr>
              <a:xfrm>
                <a:off x="1350000" y="2916125"/>
                <a:ext cx="28250" cy="17525"/>
              </a:xfrm>
              <a:custGeom>
                <a:avLst/>
                <a:gdLst/>
                <a:ahLst/>
                <a:cxnLst/>
                <a:rect l="l" t="t" r="r" b="b"/>
                <a:pathLst>
                  <a:path w="1130" h="701" extrusionOk="0">
                    <a:moveTo>
                      <a:pt x="437" y="1"/>
                    </a:moveTo>
                    <a:cubicBezTo>
                      <a:pt x="372" y="1"/>
                      <a:pt x="307" y="12"/>
                      <a:pt x="243" y="35"/>
                    </a:cubicBezTo>
                    <a:cubicBezTo>
                      <a:pt x="140" y="79"/>
                      <a:pt x="52" y="167"/>
                      <a:pt x="23" y="276"/>
                    </a:cubicBezTo>
                    <a:cubicBezTo>
                      <a:pt x="1" y="401"/>
                      <a:pt x="111" y="533"/>
                      <a:pt x="221" y="599"/>
                    </a:cubicBezTo>
                    <a:cubicBezTo>
                      <a:pt x="338" y="665"/>
                      <a:pt x="463" y="694"/>
                      <a:pt x="587" y="694"/>
                    </a:cubicBezTo>
                    <a:cubicBezTo>
                      <a:pt x="615" y="698"/>
                      <a:pt x="643" y="700"/>
                      <a:pt x="670" y="700"/>
                    </a:cubicBezTo>
                    <a:cubicBezTo>
                      <a:pt x="803" y="700"/>
                      <a:pt x="934" y="657"/>
                      <a:pt x="1049" y="584"/>
                    </a:cubicBezTo>
                    <a:cubicBezTo>
                      <a:pt x="1100" y="548"/>
                      <a:pt x="1130" y="489"/>
                      <a:pt x="1122" y="423"/>
                    </a:cubicBezTo>
                    <a:cubicBezTo>
                      <a:pt x="1108" y="379"/>
                      <a:pt x="1086" y="335"/>
                      <a:pt x="1049" y="313"/>
                    </a:cubicBezTo>
                    <a:cubicBezTo>
                      <a:pt x="939" y="211"/>
                      <a:pt x="815" y="123"/>
                      <a:pt x="683" y="57"/>
                    </a:cubicBezTo>
                    <a:cubicBezTo>
                      <a:pt x="604" y="19"/>
                      <a:pt x="521" y="1"/>
                      <a:pt x="4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2"/>
              <p:cNvSpPr/>
              <p:nvPr/>
            </p:nvSpPr>
            <p:spPr>
              <a:xfrm>
                <a:off x="1281275" y="2864475"/>
                <a:ext cx="34300" cy="24700"/>
              </a:xfrm>
              <a:custGeom>
                <a:avLst/>
                <a:gdLst/>
                <a:ahLst/>
                <a:cxnLst/>
                <a:rect l="l" t="t" r="r" b="b"/>
                <a:pathLst>
                  <a:path w="1372" h="988" extrusionOk="0">
                    <a:moveTo>
                      <a:pt x="756" y="0"/>
                    </a:moveTo>
                    <a:cubicBezTo>
                      <a:pt x="616" y="0"/>
                      <a:pt x="474" y="81"/>
                      <a:pt x="352" y="172"/>
                    </a:cubicBezTo>
                    <a:cubicBezTo>
                      <a:pt x="191" y="282"/>
                      <a:pt x="74" y="429"/>
                      <a:pt x="0" y="612"/>
                    </a:cubicBezTo>
                    <a:cubicBezTo>
                      <a:pt x="74" y="759"/>
                      <a:pt x="206" y="876"/>
                      <a:pt x="367" y="935"/>
                    </a:cubicBezTo>
                    <a:cubicBezTo>
                      <a:pt x="464" y="970"/>
                      <a:pt x="564" y="988"/>
                      <a:pt x="664" y="988"/>
                    </a:cubicBezTo>
                    <a:cubicBezTo>
                      <a:pt x="814" y="988"/>
                      <a:pt x="964" y="948"/>
                      <a:pt x="1100" y="869"/>
                    </a:cubicBezTo>
                    <a:cubicBezTo>
                      <a:pt x="1239" y="788"/>
                      <a:pt x="1371" y="642"/>
                      <a:pt x="1335" y="488"/>
                    </a:cubicBezTo>
                    <a:cubicBezTo>
                      <a:pt x="1313" y="414"/>
                      <a:pt x="1269" y="348"/>
                      <a:pt x="1225" y="297"/>
                    </a:cubicBezTo>
                    <a:cubicBezTo>
                      <a:pt x="1122" y="172"/>
                      <a:pt x="1005" y="40"/>
                      <a:pt x="843" y="11"/>
                    </a:cubicBezTo>
                    <a:cubicBezTo>
                      <a:pt x="815" y="3"/>
                      <a:pt x="786" y="0"/>
                      <a:pt x="7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2"/>
              <p:cNvSpPr/>
              <p:nvPr/>
            </p:nvSpPr>
            <p:spPr>
              <a:xfrm>
                <a:off x="1406100" y="2920575"/>
                <a:ext cx="23300" cy="21175"/>
              </a:xfrm>
              <a:custGeom>
                <a:avLst/>
                <a:gdLst/>
                <a:ahLst/>
                <a:cxnLst/>
                <a:rect l="l" t="t" r="r" b="b"/>
                <a:pathLst>
                  <a:path w="932" h="847" extrusionOk="0">
                    <a:moveTo>
                      <a:pt x="537" y="1"/>
                    </a:moveTo>
                    <a:cubicBezTo>
                      <a:pt x="389" y="1"/>
                      <a:pt x="230" y="86"/>
                      <a:pt x="118" y="194"/>
                    </a:cubicBezTo>
                    <a:cubicBezTo>
                      <a:pt x="81" y="223"/>
                      <a:pt x="52" y="267"/>
                      <a:pt x="30" y="311"/>
                    </a:cubicBezTo>
                    <a:cubicBezTo>
                      <a:pt x="0" y="370"/>
                      <a:pt x="0" y="428"/>
                      <a:pt x="15" y="494"/>
                    </a:cubicBezTo>
                    <a:cubicBezTo>
                      <a:pt x="30" y="560"/>
                      <a:pt x="59" y="626"/>
                      <a:pt x="103" y="685"/>
                    </a:cubicBezTo>
                    <a:cubicBezTo>
                      <a:pt x="206" y="766"/>
                      <a:pt x="323" y="817"/>
                      <a:pt x="455" y="839"/>
                    </a:cubicBezTo>
                    <a:cubicBezTo>
                      <a:pt x="488" y="844"/>
                      <a:pt x="522" y="846"/>
                      <a:pt x="557" y="846"/>
                    </a:cubicBezTo>
                    <a:cubicBezTo>
                      <a:pt x="687" y="846"/>
                      <a:pt x="822" y="809"/>
                      <a:pt x="880" y="700"/>
                    </a:cubicBezTo>
                    <a:cubicBezTo>
                      <a:pt x="924" y="604"/>
                      <a:pt x="931" y="502"/>
                      <a:pt x="902" y="406"/>
                    </a:cubicBezTo>
                    <a:cubicBezTo>
                      <a:pt x="887" y="267"/>
                      <a:pt x="821" y="142"/>
                      <a:pt x="719" y="55"/>
                    </a:cubicBezTo>
                    <a:cubicBezTo>
                      <a:pt x="663" y="17"/>
                      <a:pt x="601" y="1"/>
                      <a:pt x="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2"/>
              <p:cNvSpPr/>
              <p:nvPr/>
            </p:nvSpPr>
            <p:spPr>
              <a:xfrm>
                <a:off x="1508925" y="2907625"/>
                <a:ext cx="32650" cy="20950"/>
              </a:xfrm>
              <a:custGeom>
                <a:avLst/>
                <a:gdLst/>
                <a:ahLst/>
                <a:cxnLst/>
                <a:rect l="l" t="t" r="r" b="b"/>
                <a:pathLst>
                  <a:path w="1306" h="838" extrusionOk="0">
                    <a:moveTo>
                      <a:pt x="660" y="1"/>
                    </a:moveTo>
                    <a:cubicBezTo>
                      <a:pt x="504" y="1"/>
                      <a:pt x="348" y="30"/>
                      <a:pt x="206" y="81"/>
                    </a:cubicBezTo>
                    <a:cubicBezTo>
                      <a:pt x="140" y="96"/>
                      <a:pt x="88" y="133"/>
                      <a:pt x="44" y="177"/>
                    </a:cubicBezTo>
                    <a:cubicBezTo>
                      <a:pt x="15" y="228"/>
                      <a:pt x="0" y="287"/>
                      <a:pt x="8" y="345"/>
                    </a:cubicBezTo>
                    <a:cubicBezTo>
                      <a:pt x="8" y="441"/>
                      <a:pt x="30" y="543"/>
                      <a:pt x="59" y="638"/>
                    </a:cubicBezTo>
                    <a:cubicBezTo>
                      <a:pt x="176" y="726"/>
                      <a:pt x="308" y="792"/>
                      <a:pt x="455" y="822"/>
                    </a:cubicBezTo>
                    <a:cubicBezTo>
                      <a:pt x="512" y="832"/>
                      <a:pt x="570" y="837"/>
                      <a:pt x="627" y="837"/>
                    </a:cubicBezTo>
                    <a:cubicBezTo>
                      <a:pt x="810" y="837"/>
                      <a:pt x="988" y="785"/>
                      <a:pt x="1144" y="690"/>
                    </a:cubicBezTo>
                    <a:cubicBezTo>
                      <a:pt x="1210" y="653"/>
                      <a:pt x="1261" y="594"/>
                      <a:pt x="1291" y="529"/>
                    </a:cubicBezTo>
                    <a:cubicBezTo>
                      <a:pt x="1305" y="470"/>
                      <a:pt x="1298" y="397"/>
                      <a:pt x="1269" y="338"/>
                    </a:cubicBezTo>
                    <a:cubicBezTo>
                      <a:pt x="1173" y="162"/>
                      <a:pt x="990" y="37"/>
                      <a:pt x="792" y="8"/>
                    </a:cubicBezTo>
                    <a:cubicBezTo>
                      <a:pt x="748" y="3"/>
                      <a:pt x="704" y="1"/>
                      <a:pt x="6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2"/>
              <p:cNvSpPr/>
              <p:nvPr/>
            </p:nvSpPr>
            <p:spPr>
              <a:xfrm>
                <a:off x="1549800" y="2921525"/>
                <a:ext cx="37425" cy="18550"/>
              </a:xfrm>
              <a:custGeom>
                <a:avLst/>
                <a:gdLst/>
                <a:ahLst/>
                <a:cxnLst/>
                <a:rect l="l" t="t" r="r" b="b"/>
                <a:pathLst>
                  <a:path w="1497" h="742" extrusionOk="0">
                    <a:moveTo>
                      <a:pt x="783" y="1"/>
                    </a:moveTo>
                    <a:cubicBezTo>
                      <a:pt x="731" y="1"/>
                      <a:pt x="675" y="6"/>
                      <a:pt x="616" y="17"/>
                    </a:cubicBezTo>
                    <a:cubicBezTo>
                      <a:pt x="411" y="60"/>
                      <a:pt x="184" y="119"/>
                      <a:pt x="52" y="280"/>
                    </a:cubicBezTo>
                    <a:cubicBezTo>
                      <a:pt x="0" y="332"/>
                      <a:pt x="0" y="405"/>
                      <a:pt x="44" y="456"/>
                    </a:cubicBezTo>
                    <a:cubicBezTo>
                      <a:pt x="176" y="647"/>
                      <a:pt x="426" y="720"/>
                      <a:pt x="653" y="735"/>
                    </a:cubicBezTo>
                    <a:cubicBezTo>
                      <a:pt x="693" y="740"/>
                      <a:pt x="733" y="742"/>
                      <a:pt x="773" y="742"/>
                    </a:cubicBezTo>
                    <a:cubicBezTo>
                      <a:pt x="988" y="742"/>
                      <a:pt x="1199" y="676"/>
                      <a:pt x="1379" y="552"/>
                    </a:cubicBezTo>
                    <a:cubicBezTo>
                      <a:pt x="1437" y="508"/>
                      <a:pt x="1496" y="442"/>
                      <a:pt x="1474" y="368"/>
                    </a:cubicBezTo>
                    <a:cubicBezTo>
                      <a:pt x="1459" y="339"/>
                      <a:pt x="1437" y="310"/>
                      <a:pt x="1408" y="288"/>
                    </a:cubicBezTo>
                    <a:cubicBezTo>
                      <a:pt x="1204" y="107"/>
                      <a:pt x="1024" y="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2"/>
              <p:cNvSpPr/>
              <p:nvPr/>
            </p:nvSpPr>
            <p:spPr>
              <a:xfrm>
                <a:off x="1531925" y="2938925"/>
                <a:ext cx="11125" cy="9650"/>
              </a:xfrm>
              <a:custGeom>
                <a:avLst/>
                <a:gdLst/>
                <a:ahLst/>
                <a:cxnLst/>
                <a:rect l="l" t="t" r="r" b="b"/>
                <a:pathLst>
                  <a:path w="445" h="386" extrusionOk="0">
                    <a:moveTo>
                      <a:pt x="280" y="1"/>
                    </a:moveTo>
                    <a:cubicBezTo>
                      <a:pt x="222" y="1"/>
                      <a:pt x="167" y="23"/>
                      <a:pt x="129" y="61"/>
                    </a:cubicBezTo>
                    <a:cubicBezTo>
                      <a:pt x="106" y="75"/>
                      <a:pt x="86" y="93"/>
                      <a:pt x="71" y="113"/>
                    </a:cubicBezTo>
                    <a:lnTo>
                      <a:pt x="71" y="113"/>
                    </a:lnTo>
                    <a:cubicBezTo>
                      <a:pt x="71" y="113"/>
                      <a:pt x="70" y="112"/>
                      <a:pt x="70" y="112"/>
                    </a:cubicBezTo>
                    <a:cubicBezTo>
                      <a:pt x="63" y="107"/>
                      <a:pt x="55" y="105"/>
                      <a:pt x="47" y="105"/>
                    </a:cubicBezTo>
                    <a:cubicBezTo>
                      <a:pt x="31" y="105"/>
                      <a:pt x="16" y="115"/>
                      <a:pt x="11" y="134"/>
                    </a:cubicBezTo>
                    <a:cubicBezTo>
                      <a:pt x="1" y="181"/>
                      <a:pt x="13" y="223"/>
                      <a:pt x="39" y="258"/>
                    </a:cubicBezTo>
                    <a:lnTo>
                      <a:pt x="39" y="258"/>
                    </a:lnTo>
                    <a:cubicBezTo>
                      <a:pt x="39" y="261"/>
                      <a:pt x="40" y="264"/>
                      <a:pt x="41" y="266"/>
                    </a:cubicBezTo>
                    <a:cubicBezTo>
                      <a:pt x="41" y="351"/>
                      <a:pt x="107" y="385"/>
                      <a:pt x="182" y="385"/>
                    </a:cubicBezTo>
                    <a:cubicBezTo>
                      <a:pt x="247" y="385"/>
                      <a:pt x="318" y="360"/>
                      <a:pt x="361" y="318"/>
                    </a:cubicBezTo>
                    <a:lnTo>
                      <a:pt x="361" y="318"/>
                    </a:lnTo>
                    <a:cubicBezTo>
                      <a:pt x="416" y="273"/>
                      <a:pt x="445" y="200"/>
                      <a:pt x="422" y="127"/>
                    </a:cubicBezTo>
                    <a:cubicBezTo>
                      <a:pt x="407" y="68"/>
                      <a:pt x="356" y="24"/>
                      <a:pt x="305" y="2"/>
                    </a:cubicBezTo>
                    <a:cubicBezTo>
                      <a:pt x="296" y="1"/>
                      <a:pt x="288" y="1"/>
                      <a:pt x="2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2"/>
              <p:cNvSpPr/>
              <p:nvPr/>
            </p:nvSpPr>
            <p:spPr>
              <a:xfrm>
                <a:off x="1501400" y="2937550"/>
                <a:ext cx="6075" cy="4750"/>
              </a:xfrm>
              <a:custGeom>
                <a:avLst/>
                <a:gdLst/>
                <a:ahLst/>
                <a:cxnLst/>
                <a:rect l="l" t="t" r="r" b="b"/>
                <a:pathLst>
                  <a:path w="243" h="190" extrusionOk="0">
                    <a:moveTo>
                      <a:pt x="102" y="1"/>
                    </a:moveTo>
                    <a:cubicBezTo>
                      <a:pt x="78" y="1"/>
                      <a:pt x="55" y="10"/>
                      <a:pt x="37" y="28"/>
                    </a:cubicBezTo>
                    <a:cubicBezTo>
                      <a:pt x="23" y="35"/>
                      <a:pt x="15" y="50"/>
                      <a:pt x="15" y="65"/>
                    </a:cubicBezTo>
                    <a:lnTo>
                      <a:pt x="15" y="72"/>
                    </a:lnTo>
                    <a:cubicBezTo>
                      <a:pt x="1" y="109"/>
                      <a:pt x="23" y="153"/>
                      <a:pt x="52" y="167"/>
                    </a:cubicBezTo>
                    <a:cubicBezTo>
                      <a:pt x="81" y="182"/>
                      <a:pt x="103" y="189"/>
                      <a:pt x="133" y="189"/>
                    </a:cubicBezTo>
                    <a:cubicBezTo>
                      <a:pt x="206" y="189"/>
                      <a:pt x="243" y="101"/>
                      <a:pt x="191" y="50"/>
                    </a:cubicBezTo>
                    <a:cubicBezTo>
                      <a:pt x="177" y="35"/>
                      <a:pt x="162" y="21"/>
                      <a:pt x="147" y="13"/>
                    </a:cubicBezTo>
                    <a:cubicBezTo>
                      <a:pt x="133" y="5"/>
                      <a:pt x="117"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2"/>
              <p:cNvSpPr/>
              <p:nvPr/>
            </p:nvSpPr>
            <p:spPr>
              <a:xfrm>
                <a:off x="1562250" y="2948250"/>
                <a:ext cx="11400" cy="9625"/>
              </a:xfrm>
              <a:custGeom>
                <a:avLst/>
                <a:gdLst/>
                <a:ahLst/>
                <a:cxnLst/>
                <a:rect l="l" t="t" r="r" b="b"/>
                <a:pathLst>
                  <a:path w="456" h="385" extrusionOk="0">
                    <a:moveTo>
                      <a:pt x="201" y="1"/>
                    </a:moveTo>
                    <a:cubicBezTo>
                      <a:pt x="100" y="1"/>
                      <a:pt x="1" y="79"/>
                      <a:pt x="1" y="194"/>
                    </a:cubicBezTo>
                    <a:cubicBezTo>
                      <a:pt x="1" y="297"/>
                      <a:pt x="89" y="385"/>
                      <a:pt x="199" y="385"/>
                    </a:cubicBezTo>
                    <a:cubicBezTo>
                      <a:pt x="367" y="385"/>
                      <a:pt x="455" y="179"/>
                      <a:pt x="331" y="55"/>
                    </a:cubicBezTo>
                    <a:cubicBezTo>
                      <a:pt x="294" y="18"/>
                      <a:pt x="247" y="1"/>
                      <a:pt x="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2"/>
              <p:cNvSpPr/>
              <p:nvPr/>
            </p:nvSpPr>
            <p:spPr>
              <a:xfrm>
                <a:off x="1232550" y="2914025"/>
                <a:ext cx="42325" cy="94800"/>
              </a:xfrm>
              <a:custGeom>
                <a:avLst/>
                <a:gdLst/>
                <a:ahLst/>
                <a:cxnLst/>
                <a:rect l="l" t="t" r="r" b="b"/>
                <a:pathLst>
                  <a:path w="1693" h="3792" extrusionOk="0">
                    <a:moveTo>
                      <a:pt x="484" y="1"/>
                    </a:moveTo>
                    <a:cubicBezTo>
                      <a:pt x="464" y="1"/>
                      <a:pt x="445" y="12"/>
                      <a:pt x="439" y="38"/>
                    </a:cubicBezTo>
                    <a:cubicBezTo>
                      <a:pt x="256" y="595"/>
                      <a:pt x="138" y="1211"/>
                      <a:pt x="6" y="1783"/>
                    </a:cubicBezTo>
                    <a:cubicBezTo>
                      <a:pt x="1" y="1806"/>
                      <a:pt x="17" y="1824"/>
                      <a:pt x="35" y="1824"/>
                    </a:cubicBezTo>
                    <a:cubicBezTo>
                      <a:pt x="40" y="1824"/>
                      <a:pt x="46" y="1823"/>
                      <a:pt x="50" y="1820"/>
                    </a:cubicBezTo>
                    <a:cubicBezTo>
                      <a:pt x="150" y="1753"/>
                      <a:pt x="189" y="1693"/>
                      <a:pt x="228" y="1693"/>
                    </a:cubicBezTo>
                    <a:cubicBezTo>
                      <a:pt x="257" y="1693"/>
                      <a:pt x="287" y="1728"/>
                      <a:pt x="344" y="1820"/>
                    </a:cubicBezTo>
                    <a:cubicBezTo>
                      <a:pt x="468" y="2010"/>
                      <a:pt x="534" y="2237"/>
                      <a:pt x="534" y="2472"/>
                    </a:cubicBezTo>
                    <a:cubicBezTo>
                      <a:pt x="542" y="2817"/>
                      <a:pt x="351" y="3506"/>
                      <a:pt x="622" y="3770"/>
                    </a:cubicBezTo>
                    <a:cubicBezTo>
                      <a:pt x="641" y="3784"/>
                      <a:pt x="661" y="3792"/>
                      <a:pt x="680" y="3792"/>
                    </a:cubicBezTo>
                    <a:cubicBezTo>
                      <a:pt x="699" y="3792"/>
                      <a:pt x="718" y="3784"/>
                      <a:pt x="732" y="3770"/>
                    </a:cubicBezTo>
                    <a:cubicBezTo>
                      <a:pt x="1238" y="3198"/>
                      <a:pt x="1590" y="2611"/>
                      <a:pt x="1693" y="1856"/>
                    </a:cubicBezTo>
                    <a:cubicBezTo>
                      <a:pt x="1693" y="1836"/>
                      <a:pt x="1677" y="1825"/>
                      <a:pt x="1662" y="1825"/>
                    </a:cubicBezTo>
                    <a:cubicBezTo>
                      <a:pt x="1650" y="1825"/>
                      <a:pt x="1637" y="1832"/>
                      <a:pt x="1634" y="1849"/>
                    </a:cubicBezTo>
                    <a:cubicBezTo>
                      <a:pt x="1524" y="2252"/>
                      <a:pt x="1355" y="2648"/>
                      <a:pt x="1150" y="3007"/>
                    </a:cubicBezTo>
                    <a:cubicBezTo>
                      <a:pt x="1069" y="3147"/>
                      <a:pt x="945" y="3367"/>
                      <a:pt x="828" y="3462"/>
                    </a:cubicBezTo>
                    <a:cubicBezTo>
                      <a:pt x="767" y="3509"/>
                      <a:pt x="729" y="3529"/>
                      <a:pt x="706" y="3529"/>
                    </a:cubicBezTo>
                    <a:cubicBezTo>
                      <a:pt x="640" y="3529"/>
                      <a:pt x="697" y="3365"/>
                      <a:pt x="703" y="3213"/>
                    </a:cubicBezTo>
                    <a:cubicBezTo>
                      <a:pt x="710" y="2919"/>
                      <a:pt x="769" y="2560"/>
                      <a:pt x="710" y="2267"/>
                    </a:cubicBezTo>
                    <a:cubicBezTo>
                      <a:pt x="652" y="2003"/>
                      <a:pt x="395" y="1820"/>
                      <a:pt x="285" y="1563"/>
                    </a:cubicBezTo>
                    <a:cubicBezTo>
                      <a:pt x="281" y="1559"/>
                      <a:pt x="276" y="1557"/>
                      <a:pt x="271" y="1557"/>
                    </a:cubicBezTo>
                    <a:cubicBezTo>
                      <a:pt x="267" y="1557"/>
                      <a:pt x="263" y="1559"/>
                      <a:pt x="263" y="1563"/>
                    </a:cubicBezTo>
                    <a:cubicBezTo>
                      <a:pt x="219" y="1619"/>
                      <a:pt x="189" y="1643"/>
                      <a:pt x="169" y="1643"/>
                    </a:cubicBezTo>
                    <a:cubicBezTo>
                      <a:pt x="73" y="1643"/>
                      <a:pt x="223" y="1086"/>
                      <a:pt x="241" y="1013"/>
                    </a:cubicBezTo>
                    <a:cubicBezTo>
                      <a:pt x="322" y="690"/>
                      <a:pt x="454" y="390"/>
                      <a:pt x="534" y="67"/>
                    </a:cubicBezTo>
                    <a:cubicBezTo>
                      <a:pt x="548" y="27"/>
                      <a:pt x="515" y="1"/>
                      <a:pt x="4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2"/>
              <p:cNvSpPr/>
              <p:nvPr/>
            </p:nvSpPr>
            <p:spPr>
              <a:xfrm>
                <a:off x="1290975" y="2957925"/>
                <a:ext cx="69125" cy="72025"/>
              </a:xfrm>
              <a:custGeom>
                <a:avLst/>
                <a:gdLst/>
                <a:ahLst/>
                <a:cxnLst/>
                <a:rect l="l" t="t" r="r" b="b"/>
                <a:pathLst>
                  <a:path w="2765" h="2881" extrusionOk="0">
                    <a:moveTo>
                      <a:pt x="2000" y="0"/>
                    </a:moveTo>
                    <a:cubicBezTo>
                      <a:pt x="1991" y="0"/>
                      <a:pt x="1982" y="2"/>
                      <a:pt x="1973" y="5"/>
                    </a:cubicBezTo>
                    <a:cubicBezTo>
                      <a:pt x="1739" y="49"/>
                      <a:pt x="1519" y="159"/>
                      <a:pt x="1335" y="313"/>
                    </a:cubicBezTo>
                    <a:cubicBezTo>
                      <a:pt x="1240" y="401"/>
                      <a:pt x="1152" y="503"/>
                      <a:pt x="1064" y="591"/>
                    </a:cubicBezTo>
                    <a:cubicBezTo>
                      <a:pt x="837" y="789"/>
                      <a:pt x="800" y="643"/>
                      <a:pt x="536" y="797"/>
                    </a:cubicBezTo>
                    <a:cubicBezTo>
                      <a:pt x="170" y="1017"/>
                      <a:pt x="52" y="1750"/>
                      <a:pt x="1" y="2131"/>
                    </a:cubicBezTo>
                    <a:cubicBezTo>
                      <a:pt x="1" y="2135"/>
                      <a:pt x="3" y="2137"/>
                      <a:pt x="5" y="2137"/>
                    </a:cubicBezTo>
                    <a:cubicBezTo>
                      <a:pt x="6" y="2137"/>
                      <a:pt x="8" y="2135"/>
                      <a:pt x="8" y="2131"/>
                    </a:cubicBezTo>
                    <a:lnTo>
                      <a:pt x="8" y="2138"/>
                    </a:lnTo>
                    <a:cubicBezTo>
                      <a:pt x="96" y="1860"/>
                      <a:pt x="206" y="1581"/>
                      <a:pt x="331" y="1310"/>
                    </a:cubicBezTo>
                    <a:cubicBezTo>
                      <a:pt x="470" y="1031"/>
                      <a:pt x="609" y="987"/>
                      <a:pt x="873" y="885"/>
                    </a:cubicBezTo>
                    <a:cubicBezTo>
                      <a:pt x="1293" y="727"/>
                      <a:pt x="1486" y="324"/>
                      <a:pt x="1926" y="183"/>
                    </a:cubicBezTo>
                    <a:lnTo>
                      <a:pt x="1926" y="183"/>
                    </a:lnTo>
                    <a:cubicBezTo>
                      <a:pt x="1963" y="580"/>
                      <a:pt x="1962" y="1042"/>
                      <a:pt x="2252" y="1325"/>
                    </a:cubicBezTo>
                    <a:cubicBezTo>
                      <a:pt x="2288" y="1354"/>
                      <a:pt x="2369" y="1332"/>
                      <a:pt x="2398" y="1361"/>
                    </a:cubicBezTo>
                    <a:cubicBezTo>
                      <a:pt x="2523" y="1479"/>
                      <a:pt x="2516" y="1589"/>
                      <a:pt x="2530" y="1743"/>
                    </a:cubicBezTo>
                    <a:cubicBezTo>
                      <a:pt x="2567" y="2116"/>
                      <a:pt x="2428" y="2468"/>
                      <a:pt x="2530" y="2842"/>
                    </a:cubicBezTo>
                    <a:cubicBezTo>
                      <a:pt x="2538" y="2868"/>
                      <a:pt x="2560" y="2881"/>
                      <a:pt x="2582" y="2881"/>
                    </a:cubicBezTo>
                    <a:cubicBezTo>
                      <a:pt x="2604" y="2881"/>
                      <a:pt x="2626" y="2868"/>
                      <a:pt x="2633" y="2842"/>
                    </a:cubicBezTo>
                    <a:cubicBezTo>
                      <a:pt x="2765" y="2490"/>
                      <a:pt x="2750" y="2058"/>
                      <a:pt x="2736" y="1684"/>
                    </a:cubicBezTo>
                    <a:cubicBezTo>
                      <a:pt x="2728" y="1479"/>
                      <a:pt x="2699" y="1332"/>
                      <a:pt x="2552" y="1178"/>
                    </a:cubicBezTo>
                    <a:cubicBezTo>
                      <a:pt x="2536" y="1161"/>
                      <a:pt x="2515" y="1153"/>
                      <a:pt x="2494" y="1153"/>
                    </a:cubicBezTo>
                    <a:cubicBezTo>
                      <a:pt x="2486" y="1153"/>
                      <a:pt x="2479" y="1154"/>
                      <a:pt x="2472" y="1156"/>
                    </a:cubicBezTo>
                    <a:cubicBezTo>
                      <a:pt x="2458" y="1160"/>
                      <a:pt x="2445" y="1162"/>
                      <a:pt x="2433" y="1162"/>
                    </a:cubicBezTo>
                    <a:cubicBezTo>
                      <a:pt x="2158" y="1162"/>
                      <a:pt x="2097" y="196"/>
                      <a:pt x="2076" y="56"/>
                    </a:cubicBezTo>
                    <a:cubicBezTo>
                      <a:pt x="2064" y="21"/>
                      <a:pt x="2034" y="0"/>
                      <a:pt x="2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2"/>
              <p:cNvSpPr/>
              <p:nvPr/>
            </p:nvSpPr>
            <p:spPr>
              <a:xfrm>
                <a:off x="1380250" y="2977925"/>
                <a:ext cx="11750" cy="76225"/>
              </a:xfrm>
              <a:custGeom>
                <a:avLst/>
                <a:gdLst/>
                <a:ahLst/>
                <a:cxnLst/>
                <a:rect l="l" t="t" r="r" b="b"/>
                <a:pathLst>
                  <a:path w="470" h="3049" extrusionOk="0">
                    <a:moveTo>
                      <a:pt x="357" y="0"/>
                    </a:moveTo>
                    <a:cubicBezTo>
                      <a:pt x="337" y="0"/>
                      <a:pt x="315" y="13"/>
                      <a:pt x="308" y="41"/>
                    </a:cubicBezTo>
                    <a:cubicBezTo>
                      <a:pt x="250" y="283"/>
                      <a:pt x="213" y="539"/>
                      <a:pt x="213" y="796"/>
                    </a:cubicBezTo>
                    <a:cubicBezTo>
                      <a:pt x="213" y="821"/>
                      <a:pt x="235" y="841"/>
                      <a:pt x="265" y="841"/>
                    </a:cubicBezTo>
                    <a:cubicBezTo>
                      <a:pt x="270" y="841"/>
                      <a:pt x="274" y="841"/>
                      <a:pt x="279" y="840"/>
                    </a:cubicBezTo>
                    <a:lnTo>
                      <a:pt x="279" y="840"/>
                    </a:lnTo>
                    <a:cubicBezTo>
                      <a:pt x="242" y="855"/>
                      <a:pt x="154" y="2006"/>
                      <a:pt x="147" y="2035"/>
                    </a:cubicBezTo>
                    <a:cubicBezTo>
                      <a:pt x="96" y="2350"/>
                      <a:pt x="0" y="2673"/>
                      <a:pt x="30" y="2995"/>
                    </a:cubicBezTo>
                    <a:cubicBezTo>
                      <a:pt x="30" y="3028"/>
                      <a:pt x="59" y="3048"/>
                      <a:pt x="88" y="3048"/>
                    </a:cubicBezTo>
                    <a:cubicBezTo>
                      <a:pt x="105" y="3048"/>
                      <a:pt x="122" y="3041"/>
                      <a:pt x="132" y="3025"/>
                    </a:cubicBezTo>
                    <a:cubicBezTo>
                      <a:pt x="470" y="2431"/>
                      <a:pt x="440" y="1426"/>
                      <a:pt x="389" y="774"/>
                    </a:cubicBezTo>
                    <a:cubicBezTo>
                      <a:pt x="389" y="750"/>
                      <a:pt x="369" y="735"/>
                      <a:pt x="349" y="735"/>
                    </a:cubicBezTo>
                    <a:cubicBezTo>
                      <a:pt x="346" y="735"/>
                      <a:pt x="342" y="736"/>
                      <a:pt x="339" y="737"/>
                    </a:cubicBezTo>
                    <a:lnTo>
                      <a:pt x="339" y="737"/>
                    </a:lnTo>
                    <a:cubicBezTo>
                      <a:pt x="382" y="717"/>
                      <a:pt x="404" y="63"/>
                      <a:pt x="404" y="48"/>
                    </a:cubicBezTo>
                    <a:cubicBezTo>
                      <a:pt x="404" y="17"/>
                      <a:pt x="381" y="0"/>
                      <a:pt x="3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2"/>
              <p:cNvSpPr/>
              <p:nvPr/>
            </p:nvSpPr>
            <p:spPr>
              <a:xfrm>
                <a:off x="1309875" y="2993525"/>
                <a:ext cx="10225" cy="36075"/>
              </a:xfrm>
              <a:custGeom>
                <a:avLst/>
                <a:gdLst/>
                <a:ahLst/>
                <a:cxnLst/>
                <a:rect l="l" t="t" r="r" b="b"/>
                <a:pathLst>
                  <a:path w="409" h="1443" extrusionOk="0">
                    <a:moveTo>
                      <a:pt x="356" y="1"/>
                    </a:moveTo>
                    <a:cubicBezTo>
                      <a:pt x="347" y="1"/>
                      <a:pt x="338" y="4"/>
                      <a:pt x="330" y="11"/>
                    </a:cubicBezTo>
                    <a:cubicBezTo>
                      <a:pt x="169" y="128"/>
                      <a:pt x="161" y="436"/>
                      <a:pt x="125" y="619"/>
                    </a:cubicBezTo>
                    <a:cubicBezTo>
                      <a:pt x="81" y="876"/>
                      <a:pt x="0" y="1169"/>
                      <a:pt x="81" y="1426"/>
                    </a:cubicBezTo>
                    <a:cubicBezTo>
                      <a:pt x="84" y="1437"/>
                      <a:pt x="95" y="1442"/>
                      <a:pt x="106" y="1442"/>
                    </a:cubicBezTo>
                    <a:cubicBezTo>
                      <a:pt x="117" y="1442"/>
                      <a:pt x="128" y="1437"/>
                      <a:pt x="132" y="1426"/>
                    </a:cubicBezTo>
                    <a:cubicBezTo>
                      <a:pt x="271" y="1242"/>
                      <a:pt x="293" y="1008"/>
                      <a:pt x="330" y="780"/>
                    </a:cubicBezTo>
                    <a:cubicBezTo>
                      <a:pt x="345" y="692"/>
                      <a:pt x="359" y="590"/>
                      <a:pt x="374" y="494"/>
                    </a:cubicBezTo>
                    <a:cubicBezTo>
                      <a:pt x="396" y="362"/>
                      <a:pt x="367" y="187"/>
                      <a:pt x="403" y="62"/>
                    </a:cubicBezTo>
                    <a:cubicBezTo>
                      <a:pt x="409" y="34"/>
                      <a:pt x="384" y="1"/>
                      <a:pt x="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2"/>
              <p:cNvSpPr/>
              <p:nvPr/>
            </p:nvSpPr>
            <p:spPr>
              <a:xfrm>
                <a:off x="1418550" y="2985675"/>
                <a:ext cx="51550" cy="68725"/>
              </a:xfrm>
              <a:custGeom>
                <a:avLst/>
                <a:gdLst/>
                <a:ahLst/>
                <a:cxnLst/>
                <a:rect l="l" t="t" r="r" b="b"/>
                <a:pathLst>
                  <a:path w="2062" h="2749" extrusionOk="0">
                    <a:moveTo>
                      <a:pt x="121" y="1"/>
                    </a:moveTo>
                    <a:cubicBezTo>
                      <a:pt x="101" y="1"/>
                      <a:pt x="81" y="12"/>
                      <a:pt x="74" y="39"/>
                    </a:cubicBezTo>
                    <a:lnTo>
                      <a:pt x="81" y="39"/>
                    </a:lnTo>
                    <a:cubicBezTo>
                      <a:pt x="30" y="273"/>
                      <a:pt x="1" y="581"/>
                      <a:pt x="184" y="757"/>
                    </a:cubicBezTo>
                    <a:cubicBezTo>
                      <a:pt x="199" y="772"/>
                      <a:pt x="221" y="772"/>
                      <a:pt x="235" y="772"/>
                    </a:cubicBezTo>
                    <a:cubicBezTo>
                      <a:pt x="244" y="769"/>
                      <a:pt x="252" y="768"/>
                      <a:pt x="260" y="768"/>
                    </a:cubicBezTo>
                    <a:cubicBezTo>
                      <a:pt x="419" y="768"/>
                      <a:pt x="496" y="1298"/>
                      <a:pt x="565" y="1410"/>
                    </a:cubicBezTo>
                    <a:cubicBezTo>
                      <a:pt x="646" y="1542"/>
                      <a:pt x="778" y="1637"/>
                      <a:pt x="932" y="1681"/>
                    </a:cubicBezTo>
                    <a:cubicBezTo>
                      <a:pt x="961" y="1687"/>
                      <a:pt x="988" y="1689"/>
                      <a:pt x="1015" y="1689"/>
                    </a:cubicBezTo>
                    <a:cubicBezTo>
                      <a:pt x="1142" y="1689"/>
                      <a:pt x="1247" y="1637"/>
                      <a:pt x="1343" y="1637"/>
                    </a:cubicBezTo>
                    <a:cubicBezTo>
                      <a:pt x="1438" y="1637"/>
                      <a:pt x="1524" y="1688"/>
                      <a:pt x="1614" y="1894"/>
                    </a:cubicBezTo>
                    <a:cubicBezTo>
                      <a:pt x="1731" y="2165"/>
                      <a:pt x="1672" y="2465"/>
                      <a:pt x="1848" y="2722"/>
                    </a:cubicBezTo>
                    <a:cubicBezTo>
                      <a:pt x="1858" y="2740"/>
                      <a:pt x="1875" y="2749"/>
                      <a:pt x="1892" y="2749"/>
                    </a:cubicBezTo>
                    <a:cubicBezTo>
                      <a:pt x="1917" y="2749"/>
                      <a:pt x="1943" y="2733"/>
                      <a:pt x="1951" y="2707"/>
                    </a:cubicBezTo>
                    <a:cubicBezTo>
                      <a:pt x="2061" y="2385"/>
                      <a:pt x="1914" y="1498"/>
                      <a:pt x="1496" y="1410"/>
                    </a:cubicBezTo>
                    <a:cubicBezTo>
                      <a:pt x="1478" y="1406"/>
                      <a:pt x="1461" y="1404"/>
                      <a:pt x="1444" y="1404"/>
                    </a:cubicBezTo>
                    <a:cubicBezTo>
                      <a:pt x="1337" y="1404"/>
                      <a:pt x="1266" y="1477"/>
                      <a:pt x="1152" y="1483"/>
                    </a:cubicBezTo>
                    <a:cubicBezTo>
                      <a:pt x="1120" y="1486"/>
                      <a:pt x="1090" y="1487"/>
                      <a:pt x="1062" y="1487"/>
                    </a:cubicBezTo>
                    <a:cubicBezTo>
                      <a:pt x="596" y="1487"/>
                      <a:pt x="664" y="1101"/>
                      <a:pt x="485" y="852"/>
                    </a:cubicBezTo>
                    <a:cubicBezTo>
                      <a:pt x="389" y="735"/>
                      <a:pt x="382" y="794"/>
                      <a:pt x="301" y="691"/>
                    </a:cubicBezTo>
                    <a:cubicBezTo>
                      <a:pt x="162" y="501"/>
                      <a:pt x="184" y="273"/>
                      <a:pt x="169" y="46"/>
                    </a:cubicBezTo>
                    <a:cubicBezTo>
                      <a:pt x="169" y="18"/>
                      <a:pt x="145" y="1"/>
                      <a:pt x="1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2"/>
              <p:cNvSpPr/>
              <p:nvPr/>
            </p:nvSpPr>
            <p:spPr>
              <a:xfrm>
                <a:off x="1511475" y="2978575"/>
                <a:ext cx="7000" cy="76350"/>
              </a:xfrm>
              <a:custGeom>
                <a:avLst/>
                <a:gdLst/>
                <a:ahLst/>
                <a:cxnLst/>
                <a:rect l="l" t="t" r="r" b="b"/>
                <a:pathLst>
                  <a:path w="280" h="3054" extrusionOk="0">
                    <a:moveTo>
                      <a:pt x="134" y="0"/>
                    </a:moveTo>
                    <a:cubicBezTo>
                      <a:pt x="124" y="0"/>
                      <a:pt x="114" y="7"/>
                      <a:pt x="111" y="22"/>
                    </a:cubicBezTo>
                    <a:cubicBezTo>
                      <a:pt x="1" y="499"/>
                      <a:pt x="16" y="1026"/>
                      <a:pt x="30" y="1518"/>
                    </a:cubicBezTo>
                    <a:cubicBezTo>
                      <a:pt x="23" y="2016"/>
                      <a:pt x="67" y="2522"/>
                      <a:pt x="170" y="3013"/>
                    </a:cubicBezTo>
                    <a:cubicBezTo>
                      <a:pt x="176" y="3040"/>
                      <a:pt x="198" y="3053"/>
                      <a:pt x="220" y="3053"/>
                    </a:cubicBezTo>
                    <a:cubicBezTo>
                      <a:pt x="246" y="3053"/>
                      <a:pt x="272" y="3035"/>
                      <a:pt x="272" y="2999"/>
                    </a:cubicBezTo>
                    <a:cubicBezTo>
                      <a:pt x="280" y="2508"/>
                      <a:pt x="221" y="2009"/>
                      <a:pt x="206" y="1518"/>
                    </a:cubicBezTo>
                    <a:cubicBezTo>
                      <a:pt x="184" y="1019"/>
                      <a:pt x="221" y="513"/>
                      <a:pt x="162" y="29"/>
                    </a:cubicBezTo>
                    <a:cubicBezTo>
                      <a:pt x="162" y="12"/>
                      <a:pt x="148" y="0"/>
                      <a:pt x="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2"/>
              <p:cNvSpPr/>
              <p:nvPr/>
            </p:nvSpPr>
            <p:spPr>
              <a:xfrm>
                <a:off x="1538250" y="2992050"/>
                <a:ext cx="35300" cy="55550"/>
              </a:xfrm>
              <a:custGeom>
                <a:avLst/>
                <a:gdLst/>
                <a:ahLst/>
                <a:cxnLst/>
                <a:rect l="l" t="t" r="r" b="b"/>
                <a:pathLst>
                  <a:path w="1412" h="2222" extrusionOk="0">
                    <a:moveTo>
                      <a:pt x="72" y="1"/>
                    </a:moveTo>
                    <a:cubicBezTo>
                      <a:pt x="56" y="1"/>
                      <a:pt x="43" y="9"/>
                      <a:pt x="37" y="26"/>
                    </a:cubicBezTo>
                    <a:lnTo>
                      <a:pt x="22" y="55"/>
                    </a:lnTo>
                    <a:cubicBezTo>
                      <a:pt x="15" y="62"/>
                      <a:pt x="15" y="77"/>
                      <a:pt x="22" y="84"/>
                    </a:cubicBezTo>
                    <a:lnTo>
                      <a:pt x="37" y="106"/>
                    </a:lnTo>
                    <a:cubicBezTo>
                      <a:pt x="39" y="108"/>
                      <a:pt x="41" y="109"/>
                      <a:pt x="44" y="109"/>
                    </a:cubicBezTo>
                    <a:cubicBezTo>
                      <a:pt x="49" y="109"/>
                      <a:pt x="54" y="104"/>
                      <a:pt x="59" y="99"/>
                    </a:cubicBezTo>
                    <a:lnTo>
                      <a:pt x="59" y="99"/>
                    </a:lnTo>
                    <a:cubicBezTo>
                      <a:pt x="0" y="304"/>
                      <a:pt x="191" y="590"/>
                      <a:pt x="345" y="707"/>
                    </a:cubicBezTo>
                    <a:cubicBezTo>
                      <a:pt x="356" y="715"/>
                      <a:pt x="369" y="718"/>
                      <a:pt x="383" y="718"/>
                    </a:cubicBezTo>
                    <a:cubicBezTo>
                      <a:pt x="396" y="718"/>
                      <a:pt x="411" y="715"/>
                      <a:pt x="426" y="707"/>
                    </a:cubicBezTo>
                    <a:cubicBezTo>
                      <a:pt x="506" y="664"/>
                      <a:pt x="575" y="645"/>
                      <a:pt x="634" y="645"/>
                    </a:cubicBezTo>
                    <a:cubicBezTo>
                      <a:pt x="938" y="645"/>
                      <a:pt x="991" y="1138"/>
                      <a:pt x="1034" y="1389"/>
                    </a:cubicBezTo>
                    <a:cubicBezTo>
                      <a:pt x="1071" y="1646"/>
                      <a:pt x="1086" y="1903"/>
                      <a:pt x="1166" y="2144"/>
                    </a:cubicBezTo>
                    <a:cubicBezTo>
                      <a:pt x="1182" y="2199"/>
                      <a:pt x="1221" y="2222"/>
                      <a:pt x="1261" y="2222"/>
                    </a:cubicBezTo>
                    <a:cubicBezTo>
                      <a:pt x="1334" y="2222"/>
                      <a:pt x="1411" y="2149"/>
                      <a:pt x="1364" y="2064"/>
                    </a:cubicBezTo>
                    <a:cubicBezTo>
                      <a:pt x="1357" y="1998"/>
                      <a:pt x="1349" y="1939"/>
                      <a:pt x="1349" y="1881"/>
                    </a:cubicBezTo>
                    <a:cubicBezTo>
                      <a:pt x="1327" y="1668"/>
                      <a:pt x="1291" y="1463"/>
                      <a:pt x="1247" y="1257"/>
                    </a:cubicBezTo>
                    <a:cubicBezTo>
                      <a:pt x="1196" y="1015"/>
                      <a:pt x="1108" y="605"/>
                      <a:pt x="880" y="451"/>
                    </a:cubicBezTo>
                    <a:cubicBezTo>
                      <a:pt x="833" y="421"/>
                      <a:pt x="788" y="410"/>
                      <a:pt x="745" y="410"/>
                    </a:cubicBezTo>
                    <a:cubicBezTo>
                      <a:pt x="629" y="410"/>
                      <a:pt x="527" y="489"/>
                      <a:pt x="428" y="489"/>
                    </a:cubicBezTo>
                    <a:cubicBezTo>
                      <a:pt x="410" y="489"/>
                      <a:pt x="392" y="486"/>
                      <a:pt x="374" y="480"/>
                    </a:cubicBezTo>
                    <a:cubicBezTo>
                      <a:pt x="198" y="414"/>
                      <a:pt x="294" y="62"/>
                      <a:pt x="88" y="4"/>
                    </a:cubicBezTo>
                    <a:cubicBezTo>
                      <a:pt x="83" y="2"/>
                      <a:pt x="77"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2"/>
              <p:cNvSpPr/>
              <p:nvPr/>
            </p:nvSpPr>
            <p:spPr>
              <a:xfrm>
                <a:off x="1074875" y="2996900"/>
                <a:ext cx="666850" cy="104300"/>
              </a:xfrm>
              <a:custGeom>
                <a:avLst/>
                <a:gdLst/>
                <a:ahLst/>
                <a:cxnLst/>
                <a:rect l="l" t="t" r="r" b="b"/>
                <a:pathLst>
                  <a:path w="26674" h="4172" extrusionOk="0">
                    <a:moveTo>
                      <a:pt x="1" y="0"/>
                    </a:moveTo>
                    <a:cubicBezTo>
                      <a:pt x="1" y="2302"/>
                      <a:pt x="5969" y="4172"/>
                      <a:pt x="13337" y="4172"/>
                    </a:cubicBezTo>
                    <a:cubicBezTo>
                      <a:pt x="20706" y="4172"/>
                      <a:pt x="26674" y="2302"/>
                      <a:pt x="26674" y="0"/>
                    </a:cubicBezTo>
                    <a:lnTo>
                      <a:pt x="25743" y="0"/>
                    </a:lnTo>
                    <a:cubicBezTo>
                      <a:pt x="25449" y="345"/>
                      <a:pt x="24562" y="1115"/>
                      <a:pt x="22055" y="1811"/>
                    </a:cubicBezTo>
                    <a:cubicBezTo>
                      <a:pt x="19657" y="2478"/>
                      <a:pt x="16563" y="2845"/>
                      <a:pt x="13337" y="2845"/>
                    </a:cubicBezTo>
                    <a:cubicBezTo>
                      <a:pt x="10111" y="2845"/>
                      <a:pt x="7010" y="2478"/>
                      <a:pt x="4612" y="1811"/>
                    </a:cubicBezTo>
                    <a:cubicBezTo>
                      <a:pt x="2105" y="1115"/>
                      <a:pt x="1218" y="345"/>
                      <a:pt x="9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2"/>
              <p:cNvSpPr/>
              <p:nvPr/>
            </p:nvSpPr>
            <p:spPr>
              <a:xfrm>
                <a:off x="1629350" y="3003725"/>
                <a:ext cx="103450" cy="61375"/>
              </a:xfrm>
              <a:custGeom>
                <a:avLst/>
                <a:gdLst/>
                <a:ahLst/>
                <a:cxnLst/>
                <a:rect l="l" t="t" r="r" b="b"/>
                <a:pathLst>
                  <a:path w="4138" h="2455" extrusionOk="0">
                    <a:moveTo>
                      <a:pt x="3990" y="0"/>
                    </a:moveTo>
                    <a:cubicBezTo>
                      <a:pt x="3960" y="0"/>
                      <a:pt x="3931" y="9"/>
                      <a:pt x="3908" y="28"/>
                    </a:cubicBezTo>
                    <a:cubicBezTo>
                      <a:pt x="3586" y="277"/>
                      <a:pt x="3344" y="629"/>
                      <a:pt x="3028" y="893"/>
                    </a:cubicBezTo>
                    <a:cubicBezTo>
                      <a:pt x="2713" y="1157"/>
                      <a:pt x="2368" y="1377"/>
                      <a:pt x="2009" y="1553"/>
                    </a:cubicBezTo>
                    <a:cubicBezTo>
                      <a:pt x="1379" y="1868"/>
                      <a:pt x="690" y="2066"/>
                      <a:pt x="44" y="2352"/>
                    </a:cubicBezTo>
                    <a:cubicBezTo>
                      <a:pt x="0" y="2381"/>
                      <a:pt x="15" y="2455"/>
                      <a:pt x="74" y="2455"/>
                    </a:cubicBezTo>
                    <a:cubicBezTo>
                      <a:pt x="851" y="2374"/>
                      <a:pt x="1599" y="2147"/>
                      <a:pt x="2295" y="1787"/>
                    </a:cubicBezTo>
                    <a:cubicBezTo>
                      <a:pt x="2962" y="1450"/>
                      <a:pt x="3828" y="871"/>
                      <a:pt x="4106" y="145"/>
                    </a:cubicBezTo>
                    <a:cubicBezTo>
                      <a:pt x="4138" y="56"/>
                      <a:pt x="4064" y="0"/>
                      <a:pt x="3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2"/>
              <p:cNvSpPr/>
              <p:nvPr/>
            </p:nvSpPr>
            <p:spPr>
              <a:xfrm>
                <a:off x="1576375" y="3069650"/>
                <a:ext cx="20925" cy="12650"/>
              </a:xfrm>
              <a:custGeom>
                <a:avLst/>
                <a:gdLst/>
                <a:ahLst/>
                <a:cxnLst/>
                <a:rect l="l" t="t" r="r" b="b"/>
                <a:pathLst>
                  <a:path w="837" h="506" extrusionOk="0">
                    <a:moveTo>
                      <a:pt x="609" y="1"/>
                    </a:moveTo>
                    <a:cubicBezTo>
                      <a:pt x="492" y="8"/>
                      <a:pt x="389" y="82"/>
                      <a:pt x="272" y="111"/>
                    </a:cubicBezTo>
                    <a:cubicBezTo>
                      <a:pt x="154" y="140"/>
                      <a:pt x="0" y="192"/>
                      <a:pt x="37" y="346"/>
                    </a:cubicBezTo>
                    <a:cubicBezTo>
                      <a:pt x="62" y="462"/>
                      <a:pt x="157" y="506"/>
                      <a:pt x="272" y="506"/>
                    </a:cubicBezTo>
                    <a:cubicBezTo>
                      <a:pt x="460" y="506"/>
                      <a:pt x="702" y="386"/>
                      <a:pt x="770" y="272"/>
                    </a:cubicBezTo>
                    <a:cubicBezTo>
                      <a:pt x="836" y="155"/>
                      <a:pt x="748" y="1"/>
                      <a:pt x="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2"/>
              <p:cNvSpPr/>
              <p:nvPr/>
            </p:nvSpPr>
            <p:spPr>
              <a:xfrm>
                <a:off x="1141000" y="3049475"/>
                <a:ext cx="224800" cy="43975"/>
              </a:xfrm>
              <a:custGeom>
                <a:avLst/>
                <a:gdLst/>
                <a:ahLst/>
                <a:cxnLst/>
                <a:rect l="l" t="t" r="r" b="b"/>
                <a:pathLst>
                  <a:path w="8992" h="1759" extrusionOk="0">
                    <a:moveTo>
                      <a:pt x="142" y="0"/>
                    </a:moveTo>
                    <a:cubicBezTo>
                      <a:pt x="61" y="0"/>
                      <a:pt x="0" y="114"/>
                      <a:pt x="90" y="155"/>
                    </a:cubicBezTo>
                    <a:cubicBezTo>
                      <a:pt x="1447" y="786"/>
                      <a:pt x="3060" y="1065"/>
                      <a:pt x="4526" y="1314"/>
                    </a:cubicBezTo>
                    <a:cubicBezTo>
                      <a:pt x="5230" y="1438"/>
                      <a:pt x="5934" y="1534"/>
                      <a:pt x="6645" y="1614"/>
                    </a:cubicBezTo>
                    <a:cubicBezTo>
                      <a:pt x="7135" y="1669"/>
                      <a:pt x="7679" y="1758"/>
                      <a:pt x="8202" y="1758"/>
                    </a:cubicBezTo>
                    <a:cubicBezTo>
                      <a:pt x="8445" y="1758"/>
                      <a:pt x="8684" y="1739"/>
                      <a:pt x="8911" y="1688"/>
                    </a:cubicBezTo>
                    <a:cubicBezTo>
                      <a:pt x="8991" y="1658"/>
                      <a:pt x="8991" y="1541"/>
                      <a:pt x="8911" y="1512"/>
                    </a:cubicBezTo>
                    <a:cubicBezTo>
                      <a:pt x="8265" y="1292"/>
                      <a:pt x="7496" y="1306"/>
                      <a:pt x="6814" y="1233"/>
                    </a:cubicBezTo>
                    <a:cubicBezTo>
                      <a:pt x="6059" y="1145"/>
                      <a:pt x="5303" y="1035"/>
                      <a:pt x="4548" y="911"/>
                    </a:cubicBezTo>
                    <a:cubicBezTo>
                      <a:pt x="3830" y="786"/>
                      <a:pt x="3111" y="639"/>
                      <a:pt x="2400" y="485"/>
                    </a:cubicBezTo>
                    <a:cubicBezTo>
                      <a:pt x="1652" y="331"/>
                      <a:pt x="912" y="104"/>
                      <a:pt x="156" y="1"/>
                    </a:cubicBezTo>
                    <a:cubicBezTo>
                      <a:pt x="152" y="1"/>
                      <a:pt x="147" y="0"/>
                      <a:pt x="1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2"/>
              <p:cNvSpPr/>
              <p:nvPr/>
            </p:nvSpPr>
            <p:spPr>
              <a:xfrm>
                <a:off x="1256350" y="2802400"/>
                <a:ext cx="412225" cy="121900"/>
              </a:xfrm>
              <a:custGeom>
                <a:avLst/>
                <a:gdLst/>
                <a:ahLst/>
                <a:cxnLst/>
                <a:rect l="l" t="t" r="r" b="b"/>
                <a:pathLst>
                  <a:path w="16489" h="4876" extrusionOk="0">
                    <a:moveTo>
                      <a:pt x="1184" y="1"/>
                    </a:moveTo>
                    <a:cubicBezTo>
                      <a:pt x="1086" y="1"/>
                      <a:pt x="986" y="11"/>
                      <a:pt x="887" y="31"/>
                    </a:cubicBezTo>
                    <a:cubicBezTo>
                      <a:pt x="851" y="38"/>
                      <a:pt x="814" y="52"/>
                      <a:pt x="777" y="60"/>
                    </a:cubicBezTo>
                    <a:cubicBezTo>
                      <a:pt x="528" y="126"/>
                      <a:pt x="315" y="287"/>
                      <a:pt x="191" y="507"/>
                    </a:cubicBezTo>
                    <a:cubicBezTo>
                      <a:pt x="44" y="749"/>
                      <a:pt x="0" y="1028"/>
                      <a:pt x="51" y="1299"/>
                    </a:cubicBezTo>
                    <a:cubicBezTo>
                      <a:pt x="191" y="1922"/>
                      <a:pt x="726" y="2428"/>
                      <a:pt x="1276" y="2824"/>
                    </a:cubicBezTo>
                    <a:cubicBezTo>
                      <a:pt x="2427" y="3667"/>
                      <a:pt x="3747" y="4254"/>
                      <a:pt x="5140" y="4554"/>
                    </a:cubicBezTo>
                    <a:cubicBezTo>
                      <a:pt x="5609" y="4650"/>
                      <a:pt x="6093" y="4716"/>
                      <a:pt x="6577" y="4760"/>
                    </a:cubicBezTo>
                    <a:cubicBezTo>
                      <a:pt x="7053" y="4796"/>
                      <a:pt x="7530" y="4818"/>
                      <a:pt x="7999" y="4833"/>
                    </a:cubicBezTo>
                    <a:cubicBezTo>
                      <a:pt x="8566" y="4855"/>
                      <a:pt x="9131" y="4875"/>
                      <a:pt x="9693" y="4875"/>
                    </a:cubicBezTo>
                    <a:cubicBezTo>
                      <a:pt x="10046" y="4875"/>
                      <a:pt x="10398" y="4867"/>
                      <a:pt x="10749" y="4847"/>
                    </a:cubicBezTo>
                    <a:cubicBezTo>
                      <a:pt x="11643" y="4811"/>
                      <a:pt x="12537" y="4679"/>
                      <a:pt x="13410" y="4452"/>
                    </a:cubicBezTo>
                    <a:cubicBezTo>
                      <a:pt x="14488" y="4151"/>
                      <a:pt x="15514" y="3623"/>
                      <a:pt x="16299" y="2890"/>
                    </a:cubicBezTo>
                    <a:cubicBezTo>
                      <a:pt x="16488" y="2713"/>
                      <a:pt x="16324" y="2427"/>
                      <a:pt x="16101" y="2427"/>
                    </a:cubicBezTo>
                    <a:cubicBezTo>
                      <a:pt x="16065" y="2427"/>
                      <a:pt x="16028" y="2434"/>
                      <a:pt x="15991" y="2450"/>
                    </a:cubicBezTo>
                    <a:cubicBezTo>
                      <a:pt x="15008" y="2875"/>
                      <a:pt x="13975" y="3154"/>
                      <a:pt x="12911" y="3278"/>
                    </a:cubicBezTo>
                    <a:cubicBezTo>
                      <a:pt x="12413" y="3337"/>
                      <a:pt x="11911" y="3367"/>
                      <a:pt x="11409" y="3367"/>
                    </a:cubicBezTo>
                    <a:cubicBezTo>
                      <a:pt x="10848" y="3367"/>
                      <a:pt x="10287" y="3330"/>
                      <a:pt x="9729" y="3256"/>
                    </a:cubicBezTo>
                    <a:cubicBezTo>
                      <a:pt x="9062" y="3169"/>
                      <a:pt x="8402" y="3029"/>
                      <a:pt x="7757" y="2853"/>
                    </a:cubicBezTo>
                    <a:cubicBezTo>
                      <a:pt x="7127" y="2677"/>
                      <a:pt x="6511" y="2465"/>
                      <a:pt x="5902" y="2215"/>
                    </a:cubicBezTo>
                    <a:cubicBezTo>
                      <a:pt x="4736" y="1731"/>
                      <a:pt x="3607" y="1160"/>
                      <a:pt x="2530" y="507"/>
                    </a:cubicBezTo>
                    <a:cubicBezTo>
                      <a:pt x="2405" y="426"/>
                      <a:pt x="2280" y="360"/>
                      <a:pt x="2148" y="287"/>
                    </a:cubicBezTo>
                    <a:cubicBezTo>
                      <a:pt x="2016" y="221"/>
                      <a:pt x="1884" y="162"/>
                      <a:pt x="1745" y="111"/>
                    </a:cubicBezTo>
                    <a:cubicBezTo>
                      <a:pt x="1566" y="38"/>
                      <a:pt x="1376" y="1"/>
                      <a:pt x="1184"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2"/>
              <p:cNvSpPr/>
              <p:nvPr/>
            </p:nvSpPr>
            <p:spPr>
              <a:xfrm>
                <a:off x="1254875" y="2812325"/>
                <a:ext cx="412300" cy="104075"/>
              </a:xfrm>
              <a:custGeom>
                <a:avLst/>
                <a:gdLst/>
                <a:ahLst/>
                <a:cxnLst/>
                <a:rect l="l" t="t" r="r" b="b"/>
                <a:pathLst>
                  <a:path w="16492" h="4163" extrusionOk="0">
                    <a:moveTo>
                      <a:pt x="572" y="0"/>
                    </a:moveTo>
                    <a:cubicBezTo>
                      <a:pt x="543" y="7"/>
                      <a:pt x="514" y="7"/>
                      <a:pt x="484" y="15"/>
                    </a:cubicBezTo>
                    <a:cubicBezTo>
                      <a:pt x="294" y="15"/>
                      <a:pt x="132" y="132"/>
                      <a:pt x="67" y="308"/>
                    </a:cubicBezTo>
                    <a:cubicBezTo>
                      <a:pt x="1" y="521"/>
                      <a:pt x="15" y="748"/>
                      <a:pt x="110" y="946"/>
                    </a:cubicBezTo>
                    <a:cubicBezTo>
                      <a:pt x="345" y="1474"/>
                      <a:pt x="910" y="1936"/>
                      <a:pt x="1474" y="2302"/>
                    </a:cubicBezTo>
                    <a:cubicBezTo>
                      <a:pt x="1914" y="2588"/>
                      <a:pt x="2369" y="2845"/>
                      <a:pt x="2845" y="3065"/>
                    </a:cubicBezTo>
                    <a:cubicBezTo>
                      <a:pt x="3087" y="3167"/>
                      <a:pt x="3322" y="3270"/>
                      <a:pt x="3571" y="3365"/>
                    </a:cubicBezTo>
                    <a:cubicBezTo>
                      <a:pt x="3688" y="3409"/>
                      <a:pt x="3813" y="3461"/>
                      <a:pt x="3938" y="3497"/>
                    </a:cubicBezTo>
                    <a:lnTo>
                      <a:pt x="4304" y="3615"/>
                    </a:lnTo>
                    <a:cubicBezTo>
                      <a:pt x="4334" y="3571"/>
                      <a:pt x="4363" y="3527"/>
                      <a:pt x="4392" y="3475"/>
                    </a:cubicBezTo>
                    <a:cubicBezTo>
                      <a:pt x="4458" y="3373"/>
                      <a:pt x="4517" y="3255"/>
                      <a:pt x="4576" y="3145"/>
                    </a:cubicBezTo>
                    <a:cubicBezTo>
                      <a:pt x="4598" y="3087"/>
                      <a:pt x="4620" y="3043"/>
                      <a:pt x="4642" y="2984"/>
                    </a:cubicBezTo>
                    <a:cubicBezTo>
                      <a:pt x="4664" y="2925"/>
                      <a:pt x="4678" y="2881"/>
                      <a:pt x="4693" y="2830"/>
                    </a:cubicBezTo>
                    <a:cubicBezTo>
                      <a:pt x="4715" y="2757"/>
                      <a:pt x="4730" y="2676"/>
                      <a:pt x="4737" y="2596"/>
                    </a:cubicBezTo>
                    <a:cubicBezTo>
                      <a:pt x="4737" y="2566"/>
                      <a:pt x="4737" y="2537"/>
                      <a:pt x="4737" y="2508"/>
                    </a:cubicBezTo>
                    <a:lnTo>
                      <a:pt x="4752" y="2530"/>
                    </a:lnTo>
                    <a:cubicBezTo>
                      <a:pt x="4766" y="2552"/>
                      <a:pt x="4774" y="2574"/>
                      <a:pt x="4788" y="2596"/>
                    </a:cubicBezTo>
                    <a:cubicBezTo>
                      <a:pt x="4817" y="2676"/>
                      <a:pt x="4832" y="2764"/>
                      <a:pt x="4832" y="2852"/>
                    </a:cubicBezTo>
                    <a:cubicBezTo>
                      <a:pt x="4839" y="2911"/>
                      <a:pt x="4832" y="2969"/>
                      <a:pt x="4825" y="3028"/>
                    </a:cubicBezTo>
                    <a:cubicBezTo>
                      <a:pt x="4817" y="3094"/>
                      <a:pt x="4803" y="3160"/>
                      <a:pt x="4788" y="3219"/>
                    </a:cubicBezTo>
                    <a:cubicBezTo>
                      <a:pt x="4766" y="3292"/>
                      <a:pt x="4744" y="3358"/>
                      <a:pt x="4715" y="3417"/>
                    </a:cubicBezTo>
                    <a:cubicBezTo>
                      <a:pt x="4693" y="3483"/>
                      <a:pt x="4664" y="3549"/>
                      <a:pt x="4627" y="3607"/>
                    </a:cubicBezTo>
                    <a:cubicBezTo>
                      <a:pt x="4612" y="3637"/>
                      <a:pt x="4590" y="3666"/>
                      <a:pt x="4568" y="3695"/>
                    </a:cubicBezTo>
                    <a:cubicBezTo>
                      <a:pt x="4752" y="3739"/>
                      <a:pt x="4920" y="3791"/>
                      <a:pt x="5103" y="3827"/>
                    </a:cubicBezTo>
                    <a:cubicBezTo>
                      <a:pt x="5199" y="3637"/>
                      <a:pt x="5301" y="3446"/>
                      <a:pt x="5382" y="3299"/>
                    </a:cubicBezTo>
                    <a:cubicBezTo>
                      <a:pt x="5419" y="3226"/>
                      <a:pt x="5455" y="3167"/>
                      <a:pt x="5485" y="3123"/>
                    </a:cubicBezTo>
                    <a:cubicBezTo>
                      <a:pt x="5514" y="3079"/>
                      <a:pt x="5529" y="3057"/>
                      <a:pt x="5529" y="3057"/>
                    </a:cubicBezTo>
                    <a:lnTo>
                      <a:pt x="5529" y="3057"/>
                    </a:lnTo>
                    <a:cubicBezTo>
                      <a:pt x="5536" y="3153"/>
                      <a:pt x="5536" y="3248"/>
                      <a:pt x="5521" y="3343"/>
                    </a:cubicBezTo>
                    <a:cubicBezTo>
                      <a:pt x="5492" y="3527"/>
                      <a:pt x="5441" y="3710"/>
                      <a:pt x="5360" y="3879"/>
                    </a:cubicBezTo>
                    <a:cubicBezTo>
                      <a:pt x="6269" y="4047"/>
                      <a:pt x="7193" y="4135"/>
                      <a:pt x="8117" y="4143"/>
                    </a:cubicBezTo>
                    <a:cubicBezTo>
                      <a:pt x="8448" y="4156"/>
                      <a:pt x="8778" y="4163"/>
                      <a:pt x="9109" y="4163"/>
                    </a:cubicBezTo>
                    <a:cubicBezTo>
                      <a:pt x="9679" y="4163"/>
                      <a:pt x="10248" y="4143"/>
                      <a:pt x="10815" y="4106"/>
                    </a:cubicBezTo>
                    <a:cubicBezTo>
                      <a:pt x="11702" y="4055"/>
                      <a:pt x="12575" y="3923"/>
                      <a:pt x="13440" y="3703"/>
                    </a:cubicBezTo>
                    <a:cubicBezTo>
                      <a:pt x="13975" y="3571"/>
                      <a:pt x="14503" y="3387"/>
                      <a:pt x="15016" y="3153"/>
                    </a:cubicBezTo>
                    <a:lnTo>
                      <a:pt x="15016" y="3028"/>
                    </a:lnTo>
                    <a:cubicBezTo>
                      <a:pt x="15009" y="2984"/>
                      <a:pt x="15001" y="2940"/>
                      <a:pt x="14994" y="2903"/>
                    </a:cubicBezTo>
                    <a:cubicBezTo>
                      <a:pt x="14987" y="2874"/>
                      <a:pt x="14979" y="2852"/>
                      <a:pt x="14979" y="2852"/>
                    </a:cubicBezTo>
                    <a:lnTo>
                      <a:pt x="14994" y="2852"/>
                    </a:lnTo>
                    <a:cubicBezTo>
                      <a:pt x="15009" y="2852"/>
                      <a:pt x="15023" y="2859"/>
                      <a:pt x="15031" y="2867"/>
                    </a:cubicBezTo>
                    <a:cubicBezTo>
                      <a:pt x="15075" y="2896"/>
                      <a:pt x="15119" y="2925"/>
                      <a:pt x="15148" y="2969"/>
                    </a:cubicBezTo>
                    <a:cubicBezTo>
                      <a:pt x="15170" y="2999"/>
                      <a:pt x="15185" y="3028"/>
                      <a:pt x="15199" y="3065"/>
                    </a:cubicBezTo>
                    <a:cubicBezTo>
                      <a:pt x="15588" y="2881"/>
                      <a:pt x="15962" y="2662"/>
                      <a:pt x="16306" y="2412"/>
                    </a:cubicBezTo>
                    <a:cubicBezTo>
                      <a:pt x="16491" y="2281"/>
                      <a:pt x="16366" y="2111"/>
                      <a:pt x="16163" y="2111"/>
                    </a:cubicBezTo>
                    <a:cubicBezTo>
                      <a:pt x="16116" y="2111"/>
                      <a:pt x="16065" y="2120"/>
                      <a:pt x="16013" y="2141"/>
                    </a:cubicBezTo>
                    <a:cubicBezTo>
                      <a:pt x="15199" y="2456"/>
                      <a:pt x="14349" y="2691"/>
                      <a:pt x="13484" y="2845"/>
                    </a:cubicBezTo>
                    <a:cubicBezTo>
                      <a:pt x="13506" y="2889"/>
                      <a:pt x="13513" y="2925"/>
                      <a:pt x="13528" y="2969"/>
                    </a:cubicBezTo>
                    <a:cubicBezTo>
                      <a:pt x="13542" y="3043"/>
                      <a:pt x="13542" y="3116"/>
                      <a:pt x="13535" y="3182"/>
                    </a:cubicBezTo>
                    <a:cubicBezTo>
                      <a:pt x="13528" y="3248"/>
                      <a:pt x="13513" y="3307"/>
                      <a:pt x="13484" y="3365"/>
                    </a:cubicBezTo>
                    <a:cubicBezTo>
                      <a:pt x="13469" y="3409"/>
                      <a:pt x="13440" y="3446"/>
                      <a:pt x="13410" y="3483"/>
                    </a:cubicBezTo>
                    <a:cubicBezTo>
                      <a:pt x="13388" y="3505"/>
                      <a:pt x="13381" y="3519"/>
                      <a:pt x="13381" y="3519"/>
                    </a:cubicBezTo>
                    <a:cubicBezTo>
                      <a:pt x="13381" y="3519"/>
                      <a:pt x="13374" y="3497"/>
                      <a:pt x="13366" y="3468"/>
                    </a:cubicBezTo>
                    <a:cubicBezTo>
                      <a:pt x="13359" y="3439"/>
                      <a:pt x="13352" y="3402"/>
                      <a:pt x="13344" y="3351"/>
                    </a:cubicBezTo>
                    <a:cubicBezTo>
                      <a:pt x="13330" y="3263"/>
                      <a:pt x="13308" y="3138"/>
                      <a:pt x="13286" y="3021"/>
                    </a:cubicBezTo>
                    <a:cubicBezTo>
                      <a:pt x="13278" y="2984"/>
                      <a:pt x="13264" y="2933"/>
                      <a:pt x="13256" y="2889"/>
                    </a:cubicBezTo>
                    <a:cubicBezTo>
                      <a:pt x="12445" y="3022"/>
                      <a:pt x="11620" y="3095"/>
                      <a:pt x="10794" y="3095"/>
                    </a:cubicBezTo>
                    <a:cubicBezTo>
                      <a:pt x="10755" y="3095"/>
                      <a:pt x="10715" y="3094"/>
                      <a:pt x="10676" y="3094"/>
                    </a:cubicBezTo>
                    <a:cubicBezTo>
                      <a:pt x="10676" y="3101"/>
                      <a:pt x="10676" y="3109"/>
                      <a:pt x="10676" y="3116"/>
                    </a:cubicBezTo>
                    <a:cubicBezTo>
                      <a:pt x="10676" y="3248"/>
                      <a:pt x="10639" y="3373"/>
                      <a:pt x="10573" y="3483"/>
                    </a:cubicBezTo>
                    <a:cubicBezTo>
                      <a:pt x="10544" y="3534"/>
                      <a:pt x="10500" y="3578"/>
                      <a:pt x="10448" y="3615"/>
                    </a:cubicBezTo>
                    <a:cubicBezTo>
                      <a:pt x="10448" y="3615"/>
                      <a:pt x="10448" y="3593"/>
                      <a:pt x="10441" y="3563"/>
                    </a:cubicBezTo>
                    <a:cubicBezTo>
                      <a:pt x="10441" y="3534"/>
                      <a:pt x="10434" y="3490"/>
                      <a:pt x="10434" y="3446"/>
                    </a:cubicBezTo>
                    <a:cubicBezTo>
                      <a:pt x="10426" y="3351"/>
                      <a:pt x="10426" y="3233"/>
                      <a:pt x="10426" y="3123"/>
                    </a:cubicBezTo>
                    <a:lnTo>
                      <a:pt x="10426" y="3094"/>
                    </a:lnTo>
                    <a:lnTo>
                      <a:pt x="10096" y="3079"/>
                    </a:lnTo>
                    <a:lnTo>
                      <a:pt x="10096" y="3079"/>
                    </a:lnTo>
                    <a:cubicBezTo>
                      <a:pt x="10111" y="3153"/>
                      <a:pt x="10126" y="3226"/>
                      <a:pt x="10133" y="3299"/>
                    </a:cubicBezTo>
                    <a:cubicBezTo>
                      <a:pt x="10140" y="3461"/>
                      <a:pt x="10118" y="3615"/>
                      <a:pt x="10052" y="3761"/>
                    </a:cubicBezTo>
                    <a:cubicBezTo>
                      <a:pt x="10030" y="3827"/>
                      <a:pt x="9986" y="3886"/>
                      <a:pt x="9942" y="3945"/>
                    </a:cubicBezTo>
                    <a:cubicBezTo>
                      <a:pt x="9942" y="3945"/>
                      <a:pt x="9935" y="3923"/>
                      <a:pt x="9928" y="3886"/>
                    </a:cubicBezTo>
                    <a:cubicBezTo>
                      <a:pt x="9928" y="3849"/>
                      <a:pt x="9920" y="3798"/>
                      <a:pt x="9913" y="3739"/>
                    </a:cubicBezTo>
                    <a:cubicBezTo>
                      <a:pt x="9898" y="3615"/>
                      <a:pt x="9891" y="3468"/>
                      <a:pt x="9884" y="3314"/>
                    </a:cubicBezTo>
                    <a:cubicBezTo>
                      <a:pt x="9884" y="3233"/>
                      <a:pt x="9876" y="3145"/>
                      <a:pt x="9876" y="3072"/>
                    </a:cubicBezTo>
                    <a:lnTo>
                      <a:pt x="9737" y="3065"/>
                    </a:lnTo>
                    <a:cubicBezTo>
                      <a:pt x="9202" y="3028"/>
                      <a:pt x="8667" y="2962"/>
                      <a:pt x="8139" y="2867"/>
                    </a:cubicBezTo>
                    <a:cubicBezTo>
                      <a:pt x="8139" y="2918"/>
                      <a:pt x="8139" y="2969"/>
                      <a:pt x="8131" y="3021"/>
                    </a:cubicBezTo>
                    <a:cubicBezTo>
                      <a:pt x="8124" y="3079"/>
                      <a:pt x="8117" y="3145"/>
                      <a:pt x="8102" y="3197"/>
                    </a:cubicBezTo>
                    <a:cubicBezTo>
                      <a:pt x="8080" y="3307"/>
                      <a:pt x="8043" y="3402"/>
                      <a:pt x="7992" y="3497"/>
                    </a:cubicBezTo>
                    <a:cubicBezTo>
                      <a:pt x="7977" y="3534"/>
                      <a:pt x="7955" y="3571"/>
                      <a:pt x="7933" y="3607"/>
                    </a:cubicBezTo>
                    <a:cubicBezTo>
                      <a:pt x="7911" y="3637"/>
                      <a:pt x="7897" y="3666"/>
                      <a:pt x="7875" y="3688"/>
                    </a:cubicBezTo>
                    <a:cubicBezTo>
                      <a:pt x="7838" y="3732"/>
                      <a:pt x="7816" y="3754"/>
                      <a:pt x="7816" y="3754"/>
                    </a:cubicBezTo>
                    <a:cubicBezTo>
                      <a:pt x="7816" y="3754"/>
                      <a:pt x="7824" y="3717"/>
                      <a:pt x="7831" y="3666"/>
                    </a:cubicBezTo>
                    <a:cubicBezTo>
                      <a:pt x="7831" y="3615"/>
                      <a:pt x="7846" y="3549"/>
                      <a:pt x="7860" y="3453"/>
                    </a:cubicBezTo>
                    <a:cubicBezTo>
                      <a:pt x="7860" y="3409"/>
                      <a:pt x="7868" y="3365"/>
                      <a:pt x="7875" y="3321"/>
                    </a:cubicBezTo>
                    <a:cubicBezTo>
                      <a:pt x="7882" y="3270"/>
                      <a:pt x="7882" y="3219"/>
                      <a:pt x="7890" y="3167"/>
                    </a:cubicBezTo>
                    <a:cubicBezTo>
                      <a:pt x="7897" y="3065"/>
                      <a:pt x="7897" y="2947"/>
                      <a:pt x="7897" y="2837"/>
                    </a:cubicBezTo>
                    <a:lnTo>
                      <a:pt x="7897" y="2823"/>
                    </a:lnTo>
                    <a:cubicBezTo>
                      <a:pt x="6445" y="2544"/>
                      <a:pt x="5030" y="2082"/>
                      <a:pt x="3696" y="1452"/>
                    </a:cubicBezTo>
                    <a:cubicBezTo>
                      <a:pt x="3652" y="1510"/>
                      <a:pt x="3608" y="1562"/>
                      <a:pt x="3556" y="1613"/>
                    </a:cubicBezTo>
                    <a:cubicBezTo>
                      <a:pt x="3520" y="1650"/>
                      <a:pt x="3476" y="1679"/>
                      <a:pt x="3432" y="1701"/>
                    </a:cubicBezTo>
                    <a:cubicBezTo>
                      <a:pt x="3395" y="1723"/>
                      <a:pt x="3373" y="1730"/>
                      <a:pt x="3373" y="1730"/>
                    </a:cubicBezTo>
                    <a:cubicBezTo>
                      <a:pt x="3373" y="1730"/>
                      <a:pt x="3380" y="1708"/>
                      <a:pt x="3395" y="1672"/>
                    </a:cubicBezTo>
                    <a:lnTo>
                      <a:pt x="3446" y="1532"/>
                    </a:lnTo>
                    <a:cubicBezTo>
                      <a:pt x="3461" y="1481"/>
                      <a:pt x="3483" y="1422"/>
                      <a:pt x="3505" y="1356"/>
                    </a:cubicBezTo>
                    <a:lnTo>
                      <a:pt x="3234" y="1224"/>
                    </a:lnTo>
                    <a:cubicBezTo>
                      <a:pt x="3212" y="1276"/>
                      <a:pt x="3190" y="1327"/>
                      <a:pt x="3168" y="1378"/>
                    </a:cubicBezTo>
                    <a:cubicBezTo>
                      <a:pt x="3117" y="1474"/>
                      <a:pt x="3065" y="1569"/>
                      <a:pt x="2999" y="1657"/>
                    </a:cubicBezTo>
                    <a:cubicBezTo>
                      <a:pt x="2955" y="1716"/>
                      <a:pt x="2904" y="1774"/>
                      <a:pt x="2845" y="1826"/>
                    </a:cubicBezTo>
                    <a:cubicBezTo>
                      <a:pt x="2809" y="1870"/>
                      <a:pt x="2779" y="1884"/>
                      <a:pt x="2779" y="1884"/>
                    </a:cubicBezTo>
                    <a:cubicBezTo>
                      <a:pt x="2779" y="1884"/>
                      <a:pt x="2794" y="1855"/>
                      <a:pt x="2809" y="1804"/>
                    </a:cubicBezTo>
                    <a:cubicBezTo>
                      <a:pt x="2823" y="1752"/>
                      <a:pt x="2845" y="1679"/>
                      <a:pt x="2875" y="1591"/>
                    </a:cubicBezTo>
                    <a:lnTo>
                      <a:pt x="2970" y="1298"/>
                    </a:lnTo>
                    <a:cubicBezTo>
                      <a:pt x="2985" y="1246"/>
                      <a:pt x="3007" y="1195"/>
                      <a:pt x="3021" y="1137"/>
                    </a:cubicBezTo>
                    <a:lnTo>
                      <a:pt x="3029" y="1115"/>
                    </a:lnTo>
                    <a:cubicBezTo>
                      <a:pt x="2735" y="968"/>
                      <a:pt x="2449" y="807"/>
                      <a:pt x="2171" y="645"/>
                    </a:cubicBezTo>
                    <a:cubicBezTo>
                      <a:pt x="2039" y="565"/>
                      <a:pt x="1899" y="491"/>
                      <a:pt x="1767" y="418"/>
                    </a:cubicBezTo>
                    <a:cubicBezTo>
                      <a:pt x="1636" y="337"/>
                      <a:pt x="1496" y="271"/>
                      <a:pt x="1357" y="205"/>
                    </a:cubicBezTo>
                    <a:cubicBezTo>
                      <a:pt x="1115" y="81"/>
                      <a:pt x="844" y="7"/>
                      <a:pt x="572"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2"/>
              <p:cNvSpPr/>
              <p:nvPr/>
            </p:nvSpPr>
            <p:spPr>
              <a:xfrm>
                <a:off x="1251950" y="2800450"/>
                <a:ext cx="57200" cy="67250"/>
              </a:xfrm>
              <a:custGeom>
                <a:avLst/>
                <a:gdLst/>
                <a:ahLst/>
                <a:cxnLst/>
                <a:rect l="l" t="t" r="r" b="b"/>
                <a:pathLst>
                  <a:path w="2288" h="2690" extrusionOk="0">
                    <a:moveTo>
                      <a:pt x="1148" y="0"/>
                    </a:moveTo>
                    <a:cubicBezTo>
                      <a:pt x="1054" y="0"/>
                      <a:pt x="960" y="12"/>
                      <a:pt x="865" y="43"/>
                    </a:cubicBezTo>
                    <a:cubicBezTo>
                      <a:pt x="777" y="72"/>
                      <a:pt x="697" y="109"/>
                      <a:pt x="616" y="160"/>
                    </a:cubicBezTo>
                    <a:cubicBezTo>
                      <a:pt x="513" y="218"/>
                      <a:pt x="418" y="299"/>
                      <a:pt x="330" y="380"/>
                    </a:cubicBezTo>
                    <a:cubicBezTo>
                      <a:pt x="88" y="688"/>
                      <a:pt x="0" y="1091"/>
                      <a:pt x="88" y="1472"/>
                    </a:cubicBezTo>
                    <a:cubicBezTo>
                      <a:pt x="118" y="1597"/>
                      <a:pt x="169" y="1721"/>
                      <a:pt x="235" y="1839"/>
                    </a:cubicBezTo>
                    <a:cubicBezTo>
                      <a:pt x="301" y="1956"/>
                      <a:pt x="374" y="2066"/>
                      <a:pt x="440" y="2176"/>
                    </a:cubicBezTo>
                    <a:cubicBezTo>
                      <a:pt x="550" y="2323"/>
                      <a:pt x="609" y="2506"/>
                      <a:pt x="616" y="2689"/>
                    </a:cubicBezTo>
                    <a:cubicBezTo>
                      <a:pt x="675" y="2572"/>
                      <a:pt x="719" y="2455"/>
                      <a:pt x="763" y="2345"/>
                    </a:cubicBezTo>
                    <a:cubicBezTo>
                      <a:pt x="873" y="2073"/>
                      <a:pt x="1012" y="1802"/>
                      <a:pt x="1261" y="1634"/>
                    </a:cubicBezTo>
                    <a:cubicBezTo>
                      <a:pt x="1483" y="1507"/>
                      <a:pt x="1735" y="1440"/>
                      <a:pt x="1992" y="1440"/>
                    </a:cubicBezTo>
                    <a:cubicBezTo>
                      <a:pt x="2049" y="1440"/>
                      <a:pt x="2106" y="1444"/>
                      <a:pt x="2163" y="1450"/>
                    </a:cubicBezTo>
                    <a:cubicBezTo>
                      <a:pt x="2082" y="1384"/>
                      <a:pt x="2009" y="1304"/>
                      <a:pt x="1950" y="1223"/>
                    </a:cubicBezTo>
                    <a:cubicBezTo>
                      <a:pt x="1848" y="1069"/>
                      <a:pt x="1811" y="886"/>
                      <a:pt x="1855" y="710"/>
                    </a:cubicBezTo>
                    <a:cubicBezTo>
                      <a:pt x="1899" y="570"/>
                      <a:pt x="1980" y="446"/>
                      <a:pt x="2075" y="343"/>
                    </a:cubicBezTo>
                    <a:cubicBezTo>
                      <a:pt x="2141" y="270"/>
                      <a:pt x="2214" y="196"/>
                      <a:pt x="2288" y="130"/>
                    </a:cubicBezTo>
                    <a:lnTo>
                      <a:pt x="2288" y="130"/>
                    </a:lnTo>
                    <a:cubicBezTo>
                      <a:pt x="2235" y="140"/>
                      <a:pt x="2182" y="144"/>
                      <a:pt x="2129" y="144"/>
                    </a:cubicBezTo>
                    <a:cubicBezTo>
                      <a:pt x="1808" y="144"/>
                      <a:pt x="1478" y="0"/>
                      <a:pt x="114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2"/>
              <p:cNvSpPr/>
              <p:nvPr/>
            </p:nvSpPr>
            <p:spPr>
              <a:xfrm>
                <a:off x="1251950" y="2800450"/>
                <a:ext cx="57200" cy="67250"/>
              </a:xfrm>
              <a:custGeom>
                <a:avLst/>
                <a:gdLst/>
                <a:ahLst/>
                <a:cxnLst/>
                <a:rect l="l" t="t" r="r" b="b"/>
                <a:pathLst>
                  <a:path w="2288" h="2690" extrusionOk="0">
                    <a:moveTo>
                      <a:pt x="1148" y="0"/>
                    </a:moveTo>
                    <a:cubicBezTo>
                      <a:pt x="1054" y="0"/>
                      <a:pt x="960" y="12"/>
                      <a:pt x="865" y="43"/>
                    </a:cubicBezTo>
                    <a:cubicBezTo>
                      <a:pt x="777" y="72"/>
                      <a:pt x="697" y="109"/>
                      <a:pt x="616" y="160"/>
                    </a:cubicBezTo>
                    <a:cubicBezTo>
                      <a:pt x="513" y="218"/>
                      <a:pt x="418" y="299"/>
                      <a:pt x="330" y="380"/>
                    </a:cubicBezTo>
                    <a:cubicBezTo>
                      <a:pt x="88" y="688"/>
                      <a:pt x="0" y="1091"/>
                      <a:pt x="88" y="1472"/>
                    </a:cubicBezTo>
                    <a:cubicBezTo>
                      <a:pt x="118" y="1597"/>
                      <a:pt x="169" y="1721"/>
                      <a:pt x="235" y="1839"/>
                    </a:cubicBezTo>
                    <a:cubicBezTo>
                      <a:pt x="301" y="1956"/>
                      <a:pt x="374" y="2066"/>
                      <a:pt x="440" y="2176"/>
                    </a:cubicBezTo>
                    <a:cubicBezTo>
                      <a:pt x="550" y="2323"/>
                      <a:pt x="609" y="2506"/>
                      <a:pt x="616" y="2689"/>
                    </a:cubicBezTo>
                    <a:cubicBezTo>
                      <a:pt x="675" y="2572"/>
                      <a:pt x="719" y="2455"/>
                      <a:pt x="763" y="2345"/>
                    </a:cubicBezTo>
                    <a:cubicBezTo>
                      <a:pt x="873" y="2073"/>
                      <a:pt x="1012" y="1802"/>
                      <a:pt x="1261" y="1634"/>
                    </a:cubicBezTo>
                    <a:cubicBezTo>
                      <a:pt x="1483" y="1507"/>
                      <a:pt x="1735" y="1440"/>
                      <a:pt x="1992" y="1440"/>
                    </a:cubicBezTo>
                    <a:cubicBezTo>
                      <a:pt x="2049" y="1440"/>
                      <a:pt x="2106" y="1444"/>
                      <a:pt x="2163" y="1450"/>
                    </a:cubicBezTo>
                    <a:cubicBezTo>
                      <a:pt x="2082" y="1384"/>
                      <a:pt x="2009" y="1304"/>
                      <a:pt x="1950" y="1223"/>
                    </a:cubicBezTo>
                    <a:cubicBezTo>
                      <a:pt x="1848" y="1069"/>
                      <a:pt x="1811" y="886"/>
                      <a:pt x="1855" y="710"/>
                    </a:cubicBezTo>
                    <a:cubicBezTo>
                      <a:pt x="1899" y="570"/>
                      <a:pt x="1980" y="446"/>
                      <a:pt x="2075" y="343"/>
                    </a:cubicBezTo>
                    <a:cubicBezTo>
                      <a:pt x="2141" y="270"/>
                      <a:pt x="2214" y="196"/>
                      <a:pt x="2288" y="130"/>
                    </a:cubicBezTo>
                    <a:lnTo>
                      <a:pt x="2288" y="130"/>
                    </a:lnTo>
                    <a:cubicBezTo>
                      <a:pt x="2235" y="140"/>
                      <a:pt x="2182" y="144"/>
                      <a:pt x="2129" y="144"/>
                    </a:cubicBezTo>
                    <a:cubicBezTo>
                      <a:pt x="1808" y="144"/>
                      <a:pt x="1478" y="0"/>
                      <a:pt x="114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2"/>
              <p:cNvSpPr/>
              <p:nvPr/>
            </p:nvSpPr>
            <p:spPr>
              <a:xfrm>
                <a:off x="1252850" y="2799950"/>
                <a:ext cx="56300" cy="65350"/>
              </a:xfrm>
              <a:custGeom>
                <a:avLst/>
                <a:gdLst/>
                <a:ahLst/>
                <a:cxnLst/>
                <a:rect l="l" t="t" r="r" b="b"/>
                <a:pathLst>
                  <a:path w="2252" h="2614" extrusionOk="0">
                    <a:moveTo>
                      <a:pt x="1138" y="0"/>
                    </a:moveTo>
                    <a:cubicBezTo>
                      <a:pt x="1041" y="0"/>
                      <a:pt x="943" y="13"/>
                      <a:pt x="844" y="48"/>
                    </a:cubicBezTo>
                    <a:cubicBezTo>
                      <a:pt x="749" y="85"/>
                      <a:pt x="668" y="121"/>
                      <a:pt x="587" y="172"/>
                    </a:cubicBezTo>
                    <a:cubicBezTo>
                      <a:pt x="477" y="238"/>
                      <a:pt x="382" y="312"/>
                      <a:pt x="294" y="400"/>
                    </a:cubicBezTo>
                    <a:cubicBezTo>
                      <a:pt x="67" y="686"/>
                      <a:pt x="1" y="1067"/>
                      <a:pt x="118" y="1412"/>
                    </a:cubicBezTo>
                    <a:cubicBezTo>
                      <a:pt x="162" y="1536"/>
                      <a:pt x="221" y="1646"/>
                      <a:pt x="294" y="1756"/>
                    </a:cubicBezTo>
                    <a:lnTo>
                      <a:pt x="492" y="2086"/>
                    </a:lnTo>
                    <a:cubicBezTo>
                      <a:pt x="602" y="2240"/>
                      <a:pt x="653" y="2423"/>
                      <a:pt x="653" y="2614"/>
                    </a:cubicBezTo>
                    <a:cubicBezTo>
                      <a:pt x="712" y="2504"/>
                      <a:pt x="756" y="2387"/>
                      <a:pt x="800" y="2277"/>
                    </a:cubicBezTo>
                    <a:cubicBezTo>
                      <a:pt x="910" y="2013"/>
                      <a:pt x="1042" y="1749"/>
                      <a:pt x="1277" y="1595"/>
                    </a:cubicBezTo>
                    <a:cubicBezTo>
                      <a:pt x="1455" y="1498"/>
                      <a:pt x="1657" y="1447"/>
                      <a:pt x="1860" y="1447"/>
                    </a:cubicBezTo>
                    <a:cubicBezTo>
                      <a:pt x="1950" y="1447"/>
                      <a:pt x="2040" y="1457"/>
                      <a:pt x="2127" y="1478"/>
                    </a:cubicBezTo>
                    <a:cubicBezTo>
                      <a:pt x="2054" y="1397"/>
                      <a:pt x="1988" y="1309"/>
                      <a:pt x="1936" y="1214"/>
                    </a:cubicBezTo>
                    <a:cubicBezTo>
                      <a:pt x="1834" y="1067"/>
                      <a:pt x="1804" y="876"/>
                      <a:pt x="1841" y="700"/>
                    </a:cubicBezTo>
                    <a:cubicBezTo>
                      <a:pt x="1885" y="568"/>
                      <a:pt x="1951" y="451"/>
                      <a:pt x="2054" y="348"/>
                    </a:cubicBezTo>
                    <a:cubicBezTo>
                      <a:pt x="2112" y="275"/>
                      <a:pt x="2178" y="209"/>
                      <a:pt x="2252" y="150"/>
                    </a:cubicBezTo>
                    <a:lnTo>
                      <a:pt x="2252" y="150"/>
                    </a:lnTo>
                    <a:cubicBezTo>
                      <a:pt x="2210" y="157"/>
                      <a:pt x="2169" y="159"/>
                      <a:pt x="2127" y="159"/>
                    </a:cubicBezTo>
                    <a:cubicBezTo>
                      <a:pt x="1805" y="159"/>
                      <a:pt x="1475" y="0"/>
                      <a:pt x="113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2"/>
              <p:cNvSpPr/>
              <p:nvPr/>
            </p:nvSpPr>
            <p:spPr>
              <a:xfrm>
                <a:off x="1252850" y="2799950"/>
                <a:ext cx="56300" cy="65350"/>
              </a:xfrm>
              <a:custGeom>
                <a:avLst/>
                <a:gdLst/>
                <a:ahLst/>
                <a:cxnLst/>
                <a:rect l="l" t="t" r="r" b="b"/>
                <a:pathLst>
                  <a:path w="2252" h="2614" extrusionOk="0">
                    <a:moveTo>
                      <a:pt x="1138" y="0"/>
                    </a:moveTo>
                    <a:cubicBezTo>
                      <a:pt x="1041" y="0"/>
                      <a:pt x="943" y="13"/>
                      <a:pt x="844" y="48"/>
                    </a:cubicBezTo>
                    <a:cubicBezTo>
                      <a:pt x="749" y="85"/>
                      <a:pt x="668" y="121"/>
                      <a:pt x="587" y="172"/>
                    </a:cubicBezTo>
                    <a:cubicBezTo>
                      <a:pt x="477" y="238"/>
                      <a:pt x="382" y="312"/>
                      <a:pt x="294" y="400"/>
                    </a:cubicBezTo>
                    <a:cubicBezTo>
                      <a:pt x="67" y="686"/>
                      <a:pt x="1" y="1067"/>
                      <a:pt x="118" y="1412"/>
                    </a:cubicBezTo>
                    <a:cubicBezTo>
                      <a:pt x="162" y="1536"/>
                      <a:pt x="221" y="1646"/>
                      <a:pt x="294" y="1756"/>
                    </a:cubicBezTo>
                    <a:lnTo>
                      <a:pt x="492" y="2086"/>
                    </a:lnTo>
                    <a:cubicBezTo>
                      <a:pt x="602" y="2240"/>
                      <a:pt x="653" y="2423"/>
                      <a:pt x="653" y="2614"/>
                    </a:cubicBezTo>
                    <a:cubicBezTo>
                      <a:pt x="712" y="2504"/>
                      <a:pt x="756" y="2387"/>
                      <a:pt x="800" y="2277"/>
                    </a:cubicBezTo>
                    <a:cubicBezTo>
                      <a:pt x="910" y="2013"/>
                      <a:pt x="1042" y="1749"/>
                      <a:pt x="1277" y="1595"/>
                    </a:cubicBezTo>
                    <a:cubicBezTo>
                      <a:pt x="1455" y="1498"/>
                      <a:pt x="1657" y="1447"/>
                      <a:pt x="1860" y="1447"/>
                    </a:cubicBezTo>
                    <a:cubicBezTo>
                      <a:pt x="1950" y="1447"/>
                      <a:pt x="2040" y="1457"/>
                      <a:pt x="2127" y="1478"/>
                    </a:cubicBezTo>
                    <a:cubicBezTo>
                      <a:pt x="2054" y="1397"/>
                      <a:pt x="1988" y="1309"/>
                      <a:pt x="1936" y="1214"/>
                    </a:cubicBezTo>
                    <a:cubicBezTo>
                      <a:pt x="1834" y="1067"/>
                      <a:pt x="1804" y="876"/>
                      <a:pt x="1841" y="700"/>
                    </a:cubicBezTo>
                    <a:cubicBezTo>
                      <a:pt x="1885" y="568"/>
                      <a:pt x="1951" y="451"/>
                      <a:pt x="2054" y="348"/>
                    </a:cubicBezTo>
                    <a:cubicBezTo>
                      <a:pt x="2112" y="275"/>
                      <a:pt x="2178" y="209"/>
                      <a:pt x="2252" y="150"/>
                    </a:cubicBezTo>
                    <a:lnTo>
                      <a:pt x="2252" y="150"/>
                    </a:lnTo>
                    <a:cubicBezTo>
                      <a:pt x="2210" y="157"/>
                      <a:pt x="2169" y="159"/>
                      <a:pt x="2127" y="159"/>
                    </a:cubicBezTo>
                    <a:cubicBezTo>
                      <a:pt x="1805" y="159"/>
                      <a:pt x="1475" y="0"/>
                      <a:pt x="113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2"/>
              <p:cNvSpPr/>
              <p:nvPr/>
            </p:nvSpPr>
            <p:spPr>
              <a:xfrm>
                <a:off x="1235075" y="2785925"/>
                <a:ext cx="39075" cy="36500"/>
              </a:xfrm>
              <a:custGeom>
                <a:avLst/>
                <a:gdLst/>
                <a:ahLst/>
                <a:cxnLst/>
                <a:rect l="l" t="t" r="r" b="b"/>
                <a:pathLst>
                  <a:path w="1563" h="1460" extrusionOk="0">
                    <a:moveTo>
                      <a:pt x="155" y="0"/>
                    </a:moveTo>
                    <a:cubicBezTo>
                      <a:pt x="96" y="81"/>
                      <a:pt x="52" y="162"/>
                      <a:pt x="1" y="242"/>
                    </a:cubicBezTo>
                    <a:cubicBezTo>
                      <a:pt x="81" y="308"/>
                      <a:pt x="162" y="367"/>
                      <a:pt x="243" y="426"/>
                    </a:cubicBezTo>
                    <a:cubicBezTo>
                      <a:pt x="331" y="484"/>
                      <a:pt x="419" y="550"/>
                      <a:pt x="499" y="631"/>
                    </a:cubicBezTo>
                    <a:cubicBezTo>
                      <a:pt x="543" y="682"/>
                      <a:pt x="580" y="741"/>
                      <a:pt x="617" y="799"/>
                    </a:cubicBezTo>
                    <a:cubicBezTo>
                      <a:pt x="690" y="909"/>
                      <a:pt x="763" y="1027"/>
                      <a:pt x="844" y="1137"/>
                    </a:cubicBezTo>
                    <a:lnTo>
                      <a:pt x="1093" y="1459"/>
                    </a:lnTo>
                    <a:cubicBezTo>
                      <a:pt x="1276" y="1305"/>
                      <a:pt x="1438" y="1122"/>
                      <a:pt x="1562" y="909"/>
                    </a:cubicBezTo>
                    <a:cubicBezTo>
                      <a:pt x="1423" y="792"/>
                      <a:pt x="1269" y="675"/>
                      <a:pt x="1137" y="550"/>
                    </a:cubicBezTo>
                    <a:cubicBezTo>
                      <a:pt x="1034" y="448"/>
                      <a:pt x="917" y="352"/>
                      <a:pt x="793" y="279"/>
                    </a:cubicBezTo>
                    <a:cubicBezTo>
                      <a:pt x="639" y="206"/>
                      <a:pt x="492" y="140"/>
                      <a:pt x="338" y="88"/>
                    </a:cubicBezTo>
                    <a:cubicBezTo>
                      <a:pt x="279" y="59"/>
                      <a:pt x="213" y="37"/>
                      <a:pt x="15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2"/>
              <p:cNvSpPr/>
              <p:nvPr/>
            </p:nvSpPr>
            <p:spPr>
              <a:xfrm>
                <a:off x="1235075" y="2785925"/>
                <a:ext cx="39075" cy="36500"/>
              </a:xfrm>
              <a:custGeom>
                <a:avLst/>
                <a:gdLst/>
                <a:ahLst/>
                <a:cxnLst/>
                <a:rect l="l" t="t" r="r" b="b"/>
                <a:pathLst>
                  <a:path w="1563" h="1460" extrusionOk="0">
                    <a:moveTo>
                      <a:pt x="155" y="0"/>
                    </a:moveTo>
                    <a:cubicBezTo>
                      <a:pt x="96" y="81"/>
                      <a:pt x="52" y="162"/>
                      <a:pt x="1" y="242"/>
                    </a:cubicBezTo>
                    <a:cubicBezTo>
                      <a:pt x="81" y="308"/>
                      <a:pt x="162" y="367"/>
                      <a:pt x="243" y="426"/>
                    </a:cubicBezTo>
                    <a:cubicBezTo>
                      <a:pt x="331" y="484"/>
                      <a:pt x="419" y="550"/>
                      <a:pt x="499" y="631"/>
                    </a:cubicBezTo>
                    <a:cubicBezTo>
                      <a:pt x="543" y="682"/>
                      <a:pt x="580" y="741"/>
                      <a:pt x="617" y="799"/>
                    </a:cubicBezTo>
                    <a:cubicBezTo>
                      <a:pt x="690" y="909"/>
                      <a:pt x="763" y="1027"/>
                      <a:pt x="844" y="1137"/>
                    </a:cubicBezTo>
                    <a:lnTo>
                      <a:pt x="1093" y="1459"/>
                    </a:lnTo>
                    <a:cubicBezTo>
                      <a:pt x="1276" y="1305"/>
                      <a:pt x="1438" y="1122"/>
                      <a:pt x="1562" y="909"/>
                    </a:cubicBezTo>
                    <a:cubicBezTo>
                      <a:pt x="1423" y="792"/>
                      <a:pt x="1269" y="675"/>
                      <a:pt x="1137" y="550"/>
                    </a:cubicBezTo>
                    <a:cubicBezTo>
                      <a:pt x="1034" y="448"/>
                      <a:pt x="917" y="352"/>
                      <a:pt x="793" y="279"/>
                    </a:cubicBezTo>
                    <a:cubicBezTo>
                      <a:pt x="639" y="206"/>
                      <a:pt x="492" y="140"/>
                      <a:pt x="338" y="88"/>
                    </a:cubicBezTo>
                    <a:cubicBezTo>
                      <a:pt x="279" y="59"/>
                      <a:pt x="213" y="37"/>
                      <a:pt x="15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2"/>
              <p:cNvSpPr/>
              <p:nvPr/>
            </p:nvSpPr>
            <p:spPr>
              <a:xfrm>
                <a:off x="1261650" y="2803700"/>
                <a:ext cx="8100" cy="8825"/>
              </a:xfrm>
              <a:custGeom>
                <a:avLst/>
                <a:gdLst/>
                <a:ahLst/>
                <a:cxnLst/>
                <a:rect l="l" t="t" r="r" b="b"/>
                <a:pathLst>
                  <a:path w="324" h="353" extrusionOk="0">
                    <a:moveTo>
                      <a:pt x="284" y="0"/>
                    </a:moveTo>
                    <a:cubicBezTo>
                      <a:pt x="267" y="0"/>
                      <a:pt x="249" y="10"/>
                      <a:pt x="243" y="30"/>
                    </a:cubicBezTo>
                    <a:cubicBezTo>
                      <a:pt x="213" y="162"/>
                      <a:pt x="103" y="228"/>
                      <a:pt x="15" y="330"/>
                    </a:cubicBezTo>
                    <a:cubicBezTo>
                      <a:pt x="1" y="338"/>
                      <a:pt x="15" y="352"/>
                      <a:pt x="30" y="352"/>
                    </a:cubicBezTo>
                    <a:cubicBezTo>
                      <a:pt x="177" y="308"/>
                      <a:pt x="323" y="198"/>
                      <a:pt x="323" y="37"/>
                    </a:cubicBezTo>
                    <a:cubicBezTo>
                      <a:pt x="323" y="13"/>
                      <a:pt x="304" y="0"/>
                      <a:pt x="28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2"/>
              <p:cNvSpPr/>
              <p:nvPr/>
            </p:nvSpPr>
            <p:spPr>
              <a:xfrm>
                <a:off x="1261650" y="2803700"/>
                <a:ext cx="8100" cy="8825"/>
              </a:xfrm>
              <a:custGeom>
                <a:avLst/>
                <a:gdLst/>
                <a:ahLst/>
                <a:cxnLst/>
                <a:rect l="l" t="t" r="r" b="b"/>
                <a:pathLst>
                  <a:path w="324" h="353" extrusionOk="0">
                    <a:moveTo>
                      <a:pt x="284" y="0"/>
                    </a:moveTo>
                    <a:cubicBezTo>
                      <a:pt x="267" y="0"/>
                      <a:pt x="249" y="10"/>
                      <a:pt x="243" y="30"/>
                    </a:cubicBezTo>
                    <a:cubicBezTo>
                      <a:pt x="213" y="162"/>
                      <a:pt x="103" y="228"/>
                      <a:pt x="15" y="330"/>
                    </a:cubicBezTo>
                    <a:cubicBezTo>
                      <a:pt x="1" y="338"/>
                      <a:pt x="15" y="352"/>
                      <a:pt x="30" y="352"/>
                    </a:cubicBezTo>
                    <a:cubicBezTo>
                      <a:pt x="177" y="308"/>
                      <a:pt x="323" y="198"/>
                      <a:pt x="323" y="37"/>
                    </a:cubicBezTo>
                    <a:cubicBezTo>
                      <a:pt x="323" y="13"/>
                      <a:pt x="304" y="0"/>
                      <a:pt x="28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2"/>
              <p:cNvSpPr/>
              <p:nvPr/>
            </p:nvSpPr>
            <p:spPr>
              <a:xfrm>
                <a:off x="1260750" y="2802525"/>
                <a:ext cx="12525" cy="14400"/>
              </a:xfrm>
              <a:custGeom>
                <a:avLst/>
                <a:gdLst/>
                <a:ahLst/>
                <a:cxnLst/>
                <a:rect l="l" t="t" r="r" b="b"/>
                <a:pathLst>
                  <a:path w="501" h="576" extrusionOk="0">
                    <a:moveTo>
                      <a:pt x="378" y="0"/>
                    </a:moveTo>
                    <a:cubicBezTo>
                      <a:pt x="349" y="0"/>
                      <a:pt x="323" y="16"/>
                      <a:pt x="315" y="55"/>
                    </a:cubicBezTo>
                    <a:cubicBezTo>
                      <a:pt x="315" y="62"/>
                      <a:pt x="323" y="69"/>
                      <a:pt x="323" y="69"/>
                    </a:cubicBezTo>
                    <a:cubicBezTo>
                      <a:pt x="330" y="69"/>
                      <a:pt x="337" y="68"/>
                      <a:pt x="344" y="68"/>
                    </a:cubicBezTo>
                    <a:cubicBezTo>
                      <a:pt x="484" y="68"/>
                      <a:pt x="321" y="291"/>
                      <a:pt x="279" y="333"/>
                    </a:cubicBezTo>
                    <a:cubicBezTo>
                      <a:pt x="205" y="421"/>
                      <a:pt x="110" y="495"/>
                      <a:pt x="15" y="553"/>
                    </a:cubicBezTo>
                    <a:cubicBezTo>
                      <a:pt x="0" y="561"/>
                      <a:pt x="7" y="575"/>
                      <a:pt x="22" y="575"/>
                    </a:cubicBezTo>
                    <a:cubicBezTo>
                      <a:pt x="227" y="531"/>
                      <a:pt x="462" y="355"/>
                      <a:pt x="491" y="128"/>
                    </a:cubicBezTo>
                    <a:cubicBezTo>
                      <a:pt x="501" y="57"/>
                      <a:pt x="433" y="0"/>
                      <a:pt x="37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2"/>
              <p:cNvSpPr/>
              <p:nvPr/>
            </p:nvSpPr>
            <p:spPr>
              <a:xfrm>
                <a:off x="1260750" y="2802525"/>
                <a:ext cx="12525" cy="14400"/>
              </a:xfrm>
              <a:custGeom>
                <a:avLst/>
                <a:gdLst/>
                <a:ahLst/>
                <a:cxnLst/>
                <a:rect l="l" t="t" r="r" b="b"/>
                <a:pathLst>
                  <a:path w="501" h="576" extrusionOk="0">
                    <a:moveTo>
                      <a:pt x="378" y="0"/>
                    </a:moveTo>
                    <a:cubicBezTo>
                      <a:pt x="349" y="0"/>
                      <a:pt x="323" y="16"/>
                      <a:pt x="315" y="55"/>
                    </a:cubicBezTo>
                    <a:cubicBezTo>
                      <a:pt x="315" y="62"/>
                      <a:pt x="323" y="69"/>
                      <a:pt x="323" y="69"/>
                    </a:cubicBezTo>
                    <a:cubicBezTo>
                      <a:pt x="330" y="69"/>
                      <a:pt x="337" y="68"/>
                      <a:pt x="344" y="68"/>
                    </a:cubicBezTo>
                    <a:cubicBezTo>
                      <a:pt x="484" y="68"/>
                      <a:pt x="321" y="291"/>
                      <a:pt x="279" y="333"/>
                    </a:cubicBezTo>
                    <a:cubicBezTo>
                      <a:pt x="205" y="421"/>
                      <a:pt x="110" y="495"/>
                      <a:pt x="15" y="553"/>
                    </a:cubicBezTo>
                    <a:cubicBezTo>
                      <a:pt x="0" y="561"/>
                      <a:pt x="7" y="575"/>
                      <a:pt x="22" y="575"/>
                    </a:cubicBezTo>
                    <a:cubicBezTo>
                      <a:pt x="227" y="531"/>
                      <a:pt x="462" y="355"/>
                      <a:pt x="491" y="128"/>
                    </a:cubicBezTo>
                    <a:cubicBezTo>
                      <a:pt x="501" y="57"/>
                      <a:pt x="433" y="0"/>
                      <a:pt x="37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2"/>
              <p:cNvSpPr/>
              <p:nvPr/>
            </p:nvSpPr>
            <p:spPr>
              <a:xfrm>
                <a:off x="1340100" y="2877500"/>
                <a:ext cx="16700" cy="25925"/>
              </a:xfrm>
              <a:custGeom>
                <a:avLst/>
                <a:gdLst/>
                <a:ahLst/>
                <a:cxnLst/>
                <a:rect l="l" t="t" r="r" b="b"/>
                <a:pathLst>
                  <a:path w="668" h="1037" extrusionOk="0">
                    <a:moveTo>
                      <a:pt x="660" y="0"/>
                    </a:moveTo>
                    <a:cubicBezTo>
                      <a:pt x="658" y="0"/>
                      <a:pt x="655" y="1"/>
                      <a:pt x="653" y="3"/>
                    </a:cubicBezTo>
                    <a:cubicBezTo>
                      <a:pt x="529" y="157"/>
                      <a:pt x="463" y="362"/>
                      <a:pt x="360" y="531"/>
                    </a:cubicBezTo>
                    <a:cubicBezTo>
                      <a:pt x="250" y="700"/>
                      <a:pt x="81" y="839"/>
                      <a:pt x="1" y="1022"/>
                    </a:cubicBezTo>
                    <a:cubicBezTo>
                      <a:pt x="1" y="1030"/>
                      <a:pt x="8" y="1037"/>
                      <a:pt x="15" y="1037"/>
                    </a:cubicBezTo>
                    <a:cubicBezTo>
                      <a:pt x="213" y="949"/>
                      <a:pt x="323" y="751"/>
                      <a:pt x="433" y="582"/>
                    </a:cubicBezTo>
                    <a:cubicBezTo>
                      <a:pt x="543" y="414"/>
                      <a:pt x="668" y="216"/>
                      <a:pt x="668" y="11"/>
                    </a:cubicBezTo>
                    <a:cubicBezTo>
                      <a:pt x="668" y="5"/>
                      <a:pt x="664" y="0"/>
                      <a:pt x="66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2"/>
              <p:cNvSpPr/>
              <p:nvPr/>
            </p:nvSpPr>
            <p:spPr>
              <a:xfrm>
                <a:off x="1340100" y="2877500"/>
                <a:ext cx="16700" cy="25925"/>
              </a:xfrm>
              <a:custGeom>
                <a:avLst/>
                <a:gdLst/>
                <a:ahLst/>
                <a:cxnLst/>
                <a:rect l="l" t="t" r="r" b="b"/>
                <a:pathLst>
                  <a:path w="668" h="1037" extrusionOk="0">
                    <a:moveTo>
                      <a:pt x="660" y="0"/>
                    </a:moveTo>
                    <a:cubicBezTo>
                      <a:pt x="658" y="0"/>
                      <a:pt x="655" y="1"/>
                      <a:pt x="653" y="3"/>
                    </a:cubicBezTo>
                    <a:cubicBezTo>
                      <a:pt x="529" y="157"/>
                      <a:pt x="463" y="362"/>
                      <a:pt x="360" y="531"/>
                    </a:cubicBezTo>
                    <a:cubicBezTo>
                      <a:pt x="250" y="700"/>
                      <a:pt x="81" y="839"/>
                      <a:pt x="1" y="1022"/>
                    </a:cubicBezTo>
                    <a:cubicBezTo>
                      <a:pt x="1" y="1030"/>
                      <a:pt x="8" y="1037"/>
                      <a:pt x="15" y="1037"/>
                    </a:cubicBezTo>
                    <a:cubicBezTo>
                      <a:pt x="213" y="949"/>
                      <a:pt x="323" y="751"/>
                      <a:pt x="433" y="582"/>
                    </a:cubicBezTo>
                    <a:cubicBezTo>
                      <a:pt x="543" y="414"/>
                      <a:pt x="668" y="216"/>
                      <a:pt x="668" y="11"/>
                    </a:cubicBezTo>
                    <a:cubicBezTo>
                      <a:pt x="668" y="5"/>
                      <a:pt x="664" y="0"/>
                      <a:pt x="66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2"/>
              <p:cNvSpPr/>
              <p:nvPr/>
            </p:nvSpPr>
            <p:spPr>
              <a:xfrm>
                <a:off x="1334050" y="2886900"/>
                <a:ext cx="10300" cy="13600"/>
              </a:xfrm>
              <a:custGeom>
                <a:avLst/>
                <a:gdLst/>
                <a:ahLst/>
                <a:cxnLst/>
                <a:rect l="l" t="t" r="r" b="b"/>
                <a:pathLst>
                  <a:path w="412" h="544" extrusionOk="0">
                    <a:moveTo>
                      <a:pt x="400" y="0"/>
                    </a:moveTo>
                    <a:cubicBezTo>
                      <a:pt x="396" y="0"/>
                      <a:pt x="392" y="3"/>
                      <a:pt x="389" y="8"/>
                    </a:cubicBezTo>
                    <a:cubicBezTo>
                      <a:pt x="316" y="89"/>
                      <a:pt x="250" y="192"/>
                      <a:pt x="184" y="280"/>
                    </a:cubicBezTo>
                    <a:cubicBezTo>
                      <a:pt x="111" y="353"/>
                      <a:pt x="52" y="441"/>
                      <a:pt x="1" y="529"/>
                    </a:cubicBezTo>
                    <a:cubicBezTo>
                      <a:pt x="1" y="536"/>
                      <a:pt x="8" y="544"/>
                      <a:pt x="16" y="544"/>
                    </a:cubicBezTo>
                    <a:cubicBezTo>
                      <a:pt x="228" y="470"/>
                      <a:pt x="375" y="214"/>
                      <a:pt x="411" y="16"/>
                    </a:cubicBezTo>
                    <a:cubicBezTo>
                      <a:pt x="411" y="7"/>
                      <a:pt x="406" y="0"/>
                      <a:pt x="40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2"/>
              <p:cNvSpPr/>
              <p:nvPr/>
            </p:nvSpPr>
            <p:spPr>
              <a:xfrm>
                <a:off x="1334050" y="2886900"/>
                <a:ext cx="10300" cy="13600"/>
              </a:xfrm>
              <a:custGeom>
                <a:avLst/>
                <a:gdLst/>
                <a:ahLst/>
                <a:cxnLst/>
                <a:rect l="l" t="t" r="r" b="b"/>
                <a:pathLst>
                  <a:path w="412" h="544" extrusionOk="0">
                    <a:moveTo>
                      <a:pt x="400" y="0"/>
                    </a:moveTo>
                    <a:cubicBezTo>
                      <a:pt x="396" y="0"/>
                      <a:pt x="392" y="3"/>
                      <a:pt x="389" y="8"/>
                    </a:cubicBezTo>
                    <a:cubicBezTo>
                      <a:pt x="316" y="89"/>
                      <a:pt x="250" y="192"/>
                      <a:pt x="184" y="280"/>
                    </a:cubicBezTo>
                    <a:cubicBezTo>
                      <a:pt x="111" y="353"/>
                      <a:pt x="52" y="441"/>
                      <a:pt x="1" y="529"/>
                    </a:cubicBezTo>
                    <a:cubicBezTo>
                      <a:pt x="1" y="536"/>
                      <a:pt x="8" y="544"/>
                      <a:pt x="16" y="544"/>
                    </a:cubicBezTo>
                    <a:cubicBezTo>
                      <a:pt x="228" y="470"/>
                      <a:pt x="375" y="214"/>
                      <a:pt x="411" y="16"/>
                    </a:cubicBezTo>
                    <a:cubicBezTo>
                      <a:pt x="411" y="7"/>
                      <a:pt x="406" y="0"/>
                      <a:pt x="40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2"/>
              <p:cNvSpPr/>
              <p:nvPr/>
            </p:nvSpPr>
            <p:spPr>
              <a:xfrm>
                <a:off x="1317050" y="2820550"/>
                <a:ext cx="11900" cy="29250"/>
              </a:xfrm>
              <a:custGeom>
                <a:avLst/>
                <a:gdLst/>
                <a:ahLst/>
                <a:cxnLst/>
                <a:rect l="l" t="t" r="r" b="b"/>
                <a:pathLst>
                  <a:path w="476" h="1170" extrusionOk="0">
                    <a:moveTo>
                      <a:pt x="459" y="0"/>
                    </a:moveTo>
                    <a:cubicBezTo>
                      <a:pt x="454" y="0"/>
                      <a:pt x="449" y="3"/>
                      <a:pt x="446" y="8"/>
                    </a:cubicBezTo>
                    <a:cubicBezTo>
                      <a:pt x="307" y="397"/>
                      <a:pt x="168" y="771"/>
                      <a:pt x="6" y="1152"/>
                    </a:cubicBezTo>
                    <a:cubicBezTo>
                      <a:pt x="1" y="1163"/>
                      <a:pt x="11" y="1170"/>
                      <a:pt x="20" y="1170"/>
                    </a:cubicBezTo>
                    <a:cubicBezTo>
                      <a:pt x="23" y="1170"/>
                      <a:pt x="26" y="1169"/>
                      <a:pt x="28" y="1167"/>
                    </a:cubicBezTo>
                    <a:cubicBezTo>
                      <a:pt x="292" y="837"/>
                      <a:pt x="446" y="434"/>
                      <a:pt x="476" y="16"/>
                    </a:cubicBezTo>
                    <a:cubicBezTo>
                      <a:pt x="476" y="7"/>
                      <a:pt x="467" y="0"/>
                      <a:pt x="459"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2"/>
              <p:cNvSpPr/>
              <p:nvPr/>
            </p:nvSpPr>
            <p:spPr>
              <a:xfrm>
                <a:off x="1317050" y="2820550"/>
                <a:ext cx="11900" cy="29250"/>
              </a:xfrm>
              <a:custGeom>
                <a:avLst/>
                <a:gdLst/>
                <a:ahLst/>
                <a:cxnLst/>
                <a:rect l="l" t="t" r="r" b="b"/>
                <a:pathLst>
                  <a:path w="476" h="1170" extrusionOk="0">
                    <a:moveTo>
                      <a:pt x="459" y="0"/>
                    </a:moveTo>
                    <a:cubicBezTo>
                      <a:pt x="454" y="0"/>
                      <a:pt x="449" y="3"/>
                      <a:pt x="446" y="8"/>
                    </a:cubicBezTo>
                    <a:cubicBezTo>
                      <a:pt x="307" y="397"/>
                      <a:pt x="168" y="771"/>
                      <a:pt x="6" y="1152"/>
                    </a:cubicBezTo>
                    <a:cubicBezTo>
                      <a:pt x="1" y="1163"/>
                      <a:pt x="11" y="1170"/>
                      <a:pt x="20" y="1170"/>
                    </a:cubicBezTo>
                    <a:cubicBezTo>
                      <a:pt x="23" y="1170"/>
                      <a:pt x="26" y="1169"/>
                      <a:pt x="28" y="1167"/>
                    </a:cubicBezTo>
                    <a:cubicBezTo>
                      <a:pt x="292" y="837"/>
                      <a:pt x="446" y="434"/>
                      <a:pt x="476" y="16"/>
                    </a:cubicBezTo>
                    <a:cubicBezTo>
                      <a:pt x="476" y="7"/>
                      <a:pt x="467" y="0"/>
                      <a:pt x="459"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2"/>
              <p:cNvSpPr/>
              <p:nvPr/>
            </p:nvSpPr>
            <p:spPr>
              <a:xfrm>
                <a:off x="1419300" y="2865575"/>
                <a:ext cx="7175" cy="23450"/>
              </a:xfrm>
              <a:custGeom>
                <a:avLst/>
                <a:gdLst/>
                <a:ahLst/>
                <a:cxnLst/>
                <a:rect l="l" t="t" r="r" b="b"/>
                <a:pathLst>
                  <a:path w="287" h="938" extrusionOk="0">
                    <a:moveTo>
                      <a:pt x="89" y="1"/>
                    </a:moveTo>
                    <a:cubicBezTo>
                      <a:pt x="84" y="1"/>
                      <a:pt x="81" y="6"/>
                      <a:pt x="81" y="11"/>
                    </a:cubicBezTo>
                    <a:cubicBezTo>
                      <a:pt x="51" y="136"/>
                      <a:pt x="88" y="275"/>
                      <a:pt x="88" y="414"/>
                    </a:cubicBezTo>
                    <a:cubicBezTo>
                      <a:pt x="73" y="583"/>
                      <a:pt x="44" y="759"/>
                      <a:pt x="0" y="920"/>
                    </a:cubicBezTo>
                    <a:cubicBezTo>
                      <a:pt x="0" y="931"/>
                      <a:pt x="12" y="938"/>
                      <a:pt x="21" y="938"/>
                    </a:cubicBezTo>
                    <a:cubicBezTo>
                      <a:pt x="24" y="938"/>
                      <a:pt x="27" y="937"/>
                      <a:pt x="29" y="935"/>
                    </a:cubicBezTo>
                    <a:cubicBezTo>
                      <a:pt x="169" y="700"/>
                      <a:pt x="286" y="231"/>
                      <a:pt x="95" y="4"/>
                    </a:cubicBezTo>
                    <a:cubicBezTo>
                      <a:pt x="93" y="1"/>
                      <a:pt x="91" y="1"/>
                      <a:pt x="89"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2"/>
              <p:cNvSpPr/>
              <p:nvPr/>
            </p:nvSpPr>
            <p:spPr>
              <a:xfrm>
                <a:off x="1419300" y="2865575"/>
                <a:ext cx="7175" cy="23450"/>
              </a:xfrm>
              <a:custGeom>
                <a:avLst/>
                <a:gdLst/>
                <a:ahLst/>
                <a:cxnLst/>
                <a:rect l="l" t="t" r="r" b="b"/>
                <a:pathLst>
                  <a:path w="287" h="938" extrusionOk="0">
                    <a:moveTo>
                      <a:pt x="89" y="1"/>
                    </a:moveTo>
                    <a:cubicBezTo>
                      <a:pt x="84" y="1"/>
                      <a:pt x="81" y="6"/>
                      <a:pt x="81" y="11"/>
                    </a:cubicBezTo>
                    <a:cubicBezTo>
                      <a:pt x="51" y="136"/>
                      <a:pt x="88" y="275"/>
                      <a:pt x="88" y="414"/>
                    </a:cubicBezTo>
                    <a:cubicBezTo>
                      <a:pt x="73" y="583"/>
                      <a:pt x="44" y="759"/>
                      <a:pt x="0" y="920"/>
                    </a:cubicBezTo>
                    <a:cubicBezTo>
                      <a:pt x="0" y="931"/>
                      <a:pt x="12" y="938"/>
                      <a:pt x="21" y="938"/>
                    </a:cubicBezTo>
                    <a:cubicBezTo>
                      <a:pt x="24" y="938"/>
                      <a:pt x="27" y="937"/>
                      <a:pt x="29" y="935"/>
                    </a:cubicBezTo>
                    <a:cubicBezTo>
                      <a:pt x="169" y="700"/>
                      <a:pt x="286" y="231"/>
                      <a:pt x="95" y="4"/>
                    </a:cubicBezTo>
                    <a:cubicBezTo>
                      <a:pt x="93" y="1"/>
                      <a:pt x="91" y="1"/>
                      <a:pt x="89"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a:off x="1427800" y="2866675"/>
                <a:ext cx="6000" cy="19175"/>
              </a:xfrm>
              <a:custGeom>
                <a:avLst/>
                <a:gdLst/>
                <a:ahLst/>
                <a:cxnLst/>
                <a:rect l="l" t="t" r="r" b="b"/>
                <a:pathLst>
                  <a:path w="240" h="767" extrusionOk="0">
                    <a:moveTo>
                      <a:pt x="67" y="0"/>
                    </a:moveTo>
                    <a:cubicBezTo>
                      <a:pt x="54" y="0"/>
                      <a:pt x="41" y="11"/>
                      <a:pt x="41" y="26"/>
                    </a:cubicBezTo>
                    <a:cubicBezTo>
                      <a:pt x="71" y="268"/>
                      <a:pt x="56" y="517"/>
                      <a:pt x="5" y="751"/>
                    </a:cubicBezTo>
                    <a:cubicBezTo>
                      <a:pt x="0" y="761"/>
                      <a:pt x="7" y="767"/>
                      <a:pt x="14" y="767"/>
                    </a:cubicBezTo>
                    <a:cubicBezTo>
                      <a:pt x="19" y="767"/>
                      <a:pt x="24" y="764"/>
                      <a:pt x="27" y="759"/>
                    </a:cubicBezTo>
                    <a:cubicBezTo>
                      <a:pt x="151" y="539"/>
                      <a:pt x="239" y="246"/>
                      <a:pt x="85" y="11"/>
                    </a:cubicBezTo>
                    <a:cubicBezTo>
                      <a:pt x="80" y="3"/>
                      <a:pt x="73" y="0"/>
                      <a:pt x="67"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2"/>
              <p:cNvSpPr/>
              <p:nvPr/>
            </p:nvSpPr>
            <p:spPr>
              <a:xfrm>
                <a:off x="1427800" y="2866675"/>
                <a:ext cx="6000" cy="19175"/>
              </a:xfrm>
              <a:custGeom>
                <a:avLst/>
                <a:gdLst/>
                <a:ahLst/>
                <a:cxnLst/>
                <a:rect l="l" t="t" r="r" b="b"/>
                <a:pathLst>
                  <a:path w="240" h="767" extrusionOk="0">
                    <a:moveTo>
                      <a:pt x="67" y="0"/>
                    </a:moveTo>
                    <a:cubicBezTo>
                      <a:pt x="54" y="0"/>
                      <a:pt x="41" y="11"/>
                      <a:pt x="41" y="26"/>
                    </a:cubicBezTo>
                    <a:cubicBezTo>
                      <a:pt x="71" y="268"/>
                      <a:pt x="56" y="517"/>
                      <a:pt x="5" y="751"/>
                    </a:cubicBezTo>
                    <a:cubicBezTo>
                      <a:pt x="0" y="761"/>
                      <a:pt x="7" y="767"/>
                      <a:pt x="14" y="767"/>
                    </a:cubicBezTo>
                    <a:cubicBezTo>
                      <a:pt x="19" y="767"/>
                      <a:pt x="24" y="764"/>
                      <a:pt x="27" y="759"/>
                    </a:cubicBezTo>
                    <a:cubicBezTo>
                      <a:pt x="151" y="539"/>
                      <a:pt x="239" y="246"/>
                      <a:pt x="85" y="11"/>
                    </a:cubicBezTo>
                    <a:cubicBezTo>
                      <a:pt x="80" y="3"/>
                      <a:pt x="73" y="0"/>
                      <a:pt x="67"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2"/>
              <p:cNvSpPr/>
              <p:nvPr/>
            </p:nvSpPr>
            <p:spPr>
              <a:xfrm>
                <a:off x="1460350" y="2890425"/>
                <a:ext cx="10475" cy="33175"/>
              </a:xfrm>
              <a:custGeom>
                <a:avLst/>
                <a:gdLst/>
                <a:ahLst/>
                <a:cxnLst/>
                <a:rect l="l" t="t" r="r" b="b"/>
                <a:pathLst>
                  <a:path w="419" h="1327" extrusionOk="0">
                    <a:moveTo>
                      <a:pt x="341" y="0"/>
                    </a:moveTo>
                    <a:cubicBezTo>
                      <a:pt x="332" y="0"/>
                      <a:pt x="323" y="6"/>
                      <a:pt x="323" y="14"/>
                    </a:cubicBezTo>
                    <a:cubicBezTo>
                      <a:pt x="272" y="234"/>
                      <a:pt x="257" y="461"/>
                      <a:pt x="198" y="674"/>
                    </a:cubicBezTo>
                    <a:cubicBezTo>
                      <a:pt x="147" y="887"/>
                      <a:pt x="30" y="1092"/>
                      <a:pt x="0" y="1304"/>
                    </a:cubicBezTo>
                    <a:cubicBezTo>
                      <a:pt x="0" y="1319"/>
                      <a:pt x="10" y="1327"/>
                      <a:pt x="18" y="1327"/>
                    </a:cubicBezTo>
                    <a:cubicBezTo>
                      <a:pt x="23" y="1327"/>
                      <a:pt x="27" y="1324"/>
                      <a:pt x="30" y="1319"/>
                    </a:cubicBezTo>
                    <a:cubicBezTo>
                      <a:pt x="330" y="1033"/>
                      <a:pt x="418" y="395"/>
                      <a:pt x="360" y="14"/>
                    </a:cubicBezTo>
                    <a:cubicBezTo>
                      <a:pt x="356" y="4"/>
                      <a:pt x="349" y="0"/>
                      <a:pt x="34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a:off x="1460350" y="2890425"/>
                <a:ext cx="10475" cy="33175"/>
              </a:xfrm>
              <a:custGeom>
                <a:avLst/>
                <a:gdLst/>
                <a:ahLst/>
                <a:cxnLst/>
                <a:rect l="l" t="t" r="r" b="b"/>
                <a:pathLst>
                  <a:path w="419" h="1327" extrusionOk="0">
                    <a:moveTo>
                      <a:pt x="341" y="0"/>
                    </a:moveTo>
                    <a:cubicBezTo>
                      <a:pt x="332" y="0"/>
                      <a:pt x="323" y="6"/>
                      <a:pt x="323" y="14"/>
                    </a:cubicBezTo>
                    <a:cubicBezTo>
                      <a:pt x="272" y="234"/>
                      <a:pt x="257" y="461"/>
                      <a:pt x="198" y="674"/>
                    </a:cubicBezTo>
                    <a:cubicBezTo>
                      <a:pt x="147" y="887"/>
                      <a:pt x="30" y="1092"/>
                      <a:pt x="0" y="1304"/>
                    </a:cubicBezTo>
                    <a:cubicBezTo>
                      <a:pt x="0" y="1319"/>
                      <a:pt x="10" y="1327"/>
                      <a:pt x="18" y="1327"/>
                    </a:cubicBezTo>
                    <a:cubicBezTo>
                      <a:pt x="23" y="1327"/>
                      <a:pt x="27" y="1324"/>
                      <a:pt x="30" y="1319"/>
                    </a:cubicBezTo>
                    <a:cubicBezTo>
                      <a:pt x="330" y="1033"/>
                      <a:pt x="418" y="395"/>
                      <a:pt x="360" y="14"/>
                    </a:cubicBezTo>
                    <a:cubicBezTo>
                      <a:pt x="356" y="4"/>
                      <a:pt x="349" y="0"/>
                      <a:pt x="34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2"/>
              <p:cNvSpPr/>
              <p:nvPr/>
            </p:nvSpPr>
            <p:spPr>
              <a:xfrm>
                <a:off x="1471350" y="2903500"/>
                <a:ext cx="5875" cy="20300"/>
              </a:xfrm>
              <a:custGeom>
                <a:avLst/>
                <a:gdLst/>
                <a:ahLst/>
                <a:cxnLst/>
                <a:rect l="l" t="t" r="r" b="b"/>
                <a:pathLst>
                  <a:path w="235" h="812" extrusionOk="0">
                    <a:moveTo>
                      <a:pt x="165" y="1"/>
                    </a:moveTo>
                    <a:cubicBezTo>
                      <a:pt x="158" y="1"/>
                      <a:pt x="151" y="4"/>
                      <a:pt x="147" y="12"/>
                    </a:cubicBezTo>
                    <a:cubicBezTo>
                      <a:pt x="125" y="144"/>
                      <a:pt x="110" y="276"/>
                      <a:pt x="88" y="408"/>
                    </a:cubicBezTo>
                    <a:cubicBezTo>
                      <a:pt x="52" y="540"/>
                      <a:pt x="22" y="664"/>
                      <a:pt x="0" y="796"/>
                    </a:cubicBezTo>
                    <a:cubicBezTo>
                      <a:pt x="0" y="805"/>
                      <a:pt x="6" y="811"/>
                      <a:pt x="12" y="811"/>
                    </a:cubicBezTo>
                    <a:cubicBezTo>
                      <a:pt x="16" y="811"/>
                      <a:pt x="20" y="809"/>
                      <a:pt x="22" y="803"/>
                    </a:cubicBezTo>
                    <a:cubicBezTo>
                      <a:pt x="206" y="613"/>
                      <a:pt x="235" y="254"/>
                      <a:pt x="184" y="12"/>
                    </a:cubicBezTo>
                    <a:cubicBezTo>
                      <a:pt x="180" y="4"/>
                      <a:pt x="173" y="1"/>
                      <a:pt x="165"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2"/>
              <p:cNvSpPr/>
              <p:nvPr/>
            </p:nvSpPr>
            <p:spPr>
              <a:xfrm>
                <a:off x="1471350" y="2903500"/>
                <a:ext cx="5875" cy="20300"/>
              </a:xfrm>
              <a:custGeom>
                <a:avLst/>
                <a:gdLst/>
                <a:ahLst/>
                <a:cxnLst/>
                <a:rect l="l" t="t" r="r" b="b"/>
                <a:pathLst>
                  <a:path w="235" h="812" extrusionOk="0">
                    <a:moveTo>
                      <a:pt x="165" y="1"/>
                    </a:moveTo>
                    <a:cubicBezTo>
                      <a:pt x="158" y="1"/>
                      <a:pt x="151" y="4"/>
                      <a:pt x="147" y="12"/>
                    </a:cubicBezTo>
                    <a:cubicBezTo>
                      <a:pt x="125" y="144"/>
                      <a:pt x="110" y="276"/>
                      <a:pt x="88" y="408"/>
                    </a:cubicBezTo>
                    <a:cubicBezTo>
                      <a:pt x="52" y="540"/>
                      <a:pt x="22" y="664"/>
                      <a:pt x="0" y="796"/>
                    </a:cubicBezTo>
                    <a:cubicBezTo>
                      <a:pt x="0" y="805"/>
                      <a:pt x="6" y="811"/>
                      <a:pt x="12" y="811"/>
                    </a:cubicBezTo>
                    <a:cubicBezTo>
                      <a:pt x="16" y="811"/>
                      <a:pt x="20" y="809"/>
                      <a:pt x="22" y="803"/>
                    </a:cubicBezTo>
                    <a:cubicBezTo>
                      <a:pt x="206" y="613"/>
                      <a:pt x="235" y="254"/>
                      <a:pt x="184" y="12"/>
                    </a:cubicBezTo>
                    <a:cubicBezTo>
                      <a:pt x="180" y="4"/>
                      <a:pt x="173" y="1"/>
                      <a:pt x="165"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a:off x="1547775" y="2886850"/>
                <a:ext cx="4425" cy="17225"/>
              </a:xfrm>
              <a:custGeom>
                <a:avLst/>
                <a:gdLst/>
                <a:ahLst/>
                <a:cxnLst/>
                <a:rect l="l" t="t" r="r" b="b"/>
                <a:pathLst>
                  <a:path w="177" h="689" extrusionOk="0">
                    <a:moveTo>
                      <a:pt x="25" y="0"/>
                    </a:moveTo>
                    <a:cubicBezTo>
                      <a:pt x="15" y="0"/>
                      <a:pt x="5" y="6"/>
                      <a:pt x="1" y="18"/>
                    </a:cubicBezTo>
                    <a:cubicBezTo>
                      <a:pt x="1" y="120"/>
                      <a:pt x="8" y="223"/>
                      <a:pt x="15" y="326"/>
                    </a:cubicBezTo>
                    <a:lnTo>
                      <a:pt x="1" y="678"/>
                    </a:lnTo>
                    <a:cubicBezTo>
                      <a:pt x="4" y="685"/>
                      <a:pt x="12" y="689"/>
                      <a:pt x="19" y="689"/>
                    </a:cubicBezTo>
                    <a:cubicBezTo>
                      <a:pt x="26" y="689"/>
                      <a:pt x="34" y="685"/>
                      <a:pt x="37" y="678"/>
                    </a:cubicBezTo>
                    <a:cubicBezTo>
                      <a:pt x="96" y="487"/>
                      <a:pt x="177" y="179"/>
                      <a:pt x="45" y="10"/>
                    </a:cubicBezTo>
                    <a:cubicBezTo>
                      <a:pt x="41" y="4"/>
                      <a:pt x="34" y="0"/>
                      <a:pt x="2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2"/>
              <p:cNvSpPr/>
              <p:nvPr/>
            </p:nvSpPr>
            <p:spPr>
              <a:xfrm>
                <a:off x="1547775" y="2886850"/>
                <a:ext cx="4425" cy="17225"/>
              </a:xfrm>
              <a:custGeom>
                <a:avLst/>
                <a:gdLst/>
                <a:ahLst/>
                <a:cxnLst/>
                <a:rect l="l" t="t" r="r" b="b"/>
                <a:pathLst>
                  <a:path w="177" h="689" extrusionOk="0">
                    <a:moveTo>
                      <a:pt x="25" y="0"/>
                    </a:moveTo>
                    <a:cubicBezTo>
                      <a:pt x="15" y="0"/>
                      <a:pt x="5" y="6"/>
                      <a:pt x="1" y="18"/>
                    </a:cubicBezTo>
                    <a:cubicBezTo>
                      <a:pt x="1" y="120"/>
                      <a:pt x="8" y="223"/>
                      <a:pt x="15" y="326"/>
                    </a:cubicBezTo>
                    <a:lnTo>
                      <a:pt x="1" y="678"/>
                    </a:lnTo>
                    <a:cubicBezTo>
                      <a:pt x="4" y="685"/>
                      <a:pt x="12" y="689"/>
                      <a:pt x="19" y="689"/>
                    </a:cubicBezTo>
                    <a:cubicBezTo>
                      <a:pt x="26" y="689"/>
                      <a:pt x="34" y="685"/>
                      <a:pt x="37" y="678"/>
                    </a:cubicBezTo>
                    <a:cubicBezTo>
                      <a:pt x="96" y="487"/>
                      <a:pt x="177" y="179"/>
                      <a:pt x="45" y="10"/>
                    </a:cubicBezTo>
                    <a:cubicBezTo>
                      <a:pt x="41" y="4"/>
                      <a:pt x="34" y="0"/>
                      <a:pt x="2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2"/>
              <p:cNvSpPr/>
              <p:nvPr/>
            </p:nvSpPr>
            <p:spPr>
              <a:xfrm>
                <a:off x="1565850" y="2899600"/>
                <a:ext cx="5600" cy="18950"/>
              </a:xfrm>
              <a:custGeom>
                <a:avLst/>
                <a:gdLst/>
                <a:ahLst/>
                <a:cxnLst/>
                <a:rect l="l" t="t" r="r" b="b"/>
                <a:pathLst>
                  <a:path w="224" h="758" extrusionOk="0">
                    <a:moveTo>
                      <a:pt x="42" y="0"/>
                    </a:moveTo>
                    <a:cubicBezTo>
                      <a:pt x="21" y="0"/>
                      <a:pt x="1" y="18"/>
                      <a:pt x="11" y="43"/>
                    </a:cubicBezTo>
                    <a:cubicBezTo>
                      <a:pt x="114" y="278"/>
                      <a:pt x="62" y="498"/>
                      <a:pt x="55" y="740"/>
                    </a:cubicBezTo>
                    <a:cubicBezTo>
                      <a:pt x="55" y="752"/>
                      <a:pt x="64" y="757"/>
                      <a:pt x="73" y="757"/>
                    </a:cubicBezTo>
                    <a:cubicBezTo>
                      <a:pt x="80" y="757"/>
                      <a:pt x="88" y="753"/>
                      <a:pt x="92" y="747"/>
                    </a:cubicBezTo>
                    <a:cubicBezTo>
                      <a:pt x="223" y="520"/>
                      <a:pt x="216" y="234"/>
                      <a:pt x="70" y="14"/>
                    </a:cubicBezTo>
                    <a:cubicBezTo>
                      <a:pt x="62" y="4"/>
                      <a:pt x="52" y="0"/>
                      <a:pt x="42"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2"/>
              <p:cNvSpPr/>
              <p:nvPr/>
            </p:nvSpPr>
            <p:spPr>
              <a:xfrm>
                <a:off x="1565850" y="2899600"/>
                <a:ext cx="5600" cy="18950"/>
              </a:xfrm>
              <a:custGeom>
                <a:avLst/>
                <a:gdLst/>
                <a:ahLst/>
                <a:cxnLst/>
                <a:rect l="l" t="t" r="r" b="b"/>
                <a:pathLst>
                  <a:path w="224" h="758" extrusionOk="0">
                    <a:moveTo>
                      <a:pt x="42" y="0"/>
                    </a:moveTo>
                    <a:cubicBezTo>
                      <a:pt x="21" y="0"/>
                      <a:pt x="1" y="18"/>
                      <a:pt x="11" y="43"/>
                    </a:cubicBezTo>
                    <a:cubicBezTo>
                      <a:pt x="114" y="278"/>
                      <a:pt x="62" y="498"/>
                      <a:pt x="55" y="740"/>
                    </a:cubicBezTo>
                    <a:cubicBezTo>
                      <a:pt x="55" y="752"/>
                      <a:pt x="64" y="757"/>
                      <a:pt x="73" y="757"/>
                    </a:cubicBezTo>
                    <a:cubicBezTo>
                      <a:pt x="80" y="757"/>
                      <a:pt x="88" y="753"/>
                      <a:pt x="92" y="747"/>
                    </a:cubicBezTo>
                    <a:cubicBezTo>
                      <a:pt x="223" y="520"/>
                      <a:pt x="216" y="234"/>
                      <a:pt x="70" y="14"/>
                    </a:cubicBezTo>
                    <a:cubicBezTo>
                      <a:pt x="62" y="4"/>
                      <a:pt x="52" y="0"/>
                      <a:pt x="42"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2"/>
              <p:cNvSpPr/>
              <p:nvPr/>
            </p:nvSpPr>
            <p:spPr>
              <a:xfrm>
                <a:off x="1621650" y="2887400"/>
                <a:ext cx="4800" cy="14700"/>
              </a:xfrm>
              <a:custGeom>
                <a:avLst/>
                <a:gdLst/>
                <a:ahLst/>
                <a:cxnLst/>
                <a:rect l="l" t="t" r="r" b="b"/>
                <a:pathLst>
                  <a:path w="192" h="588" extrusionOk="0">
                    <a:moveTo>
                      <a:pt x="34" y="0"/>
                    </a:moveTo>
                    <a:cubicBezTo>
                      <a:pt x="26" y="0"/>
                      <a:pt x="20" y="7"/>
                      <a:pt x="15" y="18"/>
                    </a:cubicBezTo>
                    <a:cubicBezTo>
                      <a:pt x="0" y="91"/>
                      <a:pt x="59" y="186"/>
                      <a:pt x="66" y="260"/>
                    </a:cubicBezTo>
                    <a:cubicBezTo>
                      <a:pt x="81" y="362"/>
                      <a:pt x="52" y="494"/>
                      <a:pt x="103" y="582"/>
                    </a:cubicBezTo>
                    <a:cubicBezTo>
                      <a:pt x="103" y="586"/>
                      <a:pt x="107" y="588"/>
                      <a:pt x="111" y="588"/>
                    </a:cubicBezTo>
                    <a:cubicBezTo>
                      <a:pt x="116" y="588"/>
                      <a:pt x="121" y="586"/>
                      <a:pt x="125" y="582"/>
                    </a:cubicBezTo>
                    <a:cubicBezTo>
                      <a:pt x="191" y="487"/>
                      <a:pt x="169" y="333"/>
                      <a:pt x="147" y="230"/>
                    </a:cubicBezTo>
                    <a:cubicBezTo>
                      <a:pt x="132" y="150"/>
                      <a:pt x="118" y="40"/>
                      <a:pt x="44" y="3"/>
                    </a:cubicBezTo>
                    <a:cubicBezTo>
                      <a:pt x="40" y="1"/>
                      <a:pt x="37" y="0"/>
                      <a:pt x="3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2"/>
              <p:cNvSpPr/>
              <p:nvPr/>
            </p:nvSpPr>
            <p:spPr>
              <a:xfrm>
                <a:off x="1621650" y="2887400"/>
                <a:ext cx="4800" cy="14700"/>
              </a:xfrm>
              <a:custGeom>
                <a:avLst/>
                <a:gdLst/>
                <a:ahLst/>
                <a:cxnLst/>
                <a:rect l="l" t="t" r="r" b="b"/>
                <a:pathLst>
                  <a:path w="192" h="588" extrusionOk="0">
                    <a:moveTo>
                      <a:pt x="34" y="0"/>
                    </a:moveTo>
                    <a:cubicBezTo>
                      <a:pt x="26" y="0"/>
                      <a:pt x="20" y="7"/>
                      <a:pt x="15" y="18"/>
                    </a:cubicBezTo>
                    <a:cubicBezTo>
                      <a:pt x="0" y="91"/>
                      <a:pt x="59" y="186"/>
                      <a:pt x="66" y="260"/>
                    </a:cubicBezTo>
                    <a:cubicBezTo>
                      <a:pt x="81" y="362"/>
                      <a:pt x="52" y="494"/>
                      <a:pt x="103" y="582"/>
                    </a:cubicBezTo>
                    <a:cubicBezTo>
                      <a:pt x="103" y="586"/>
                      <a:pt x="107" y="588"/>
                      <a:pt x="111" y="588"/>
                    </a:cubicBezTo>
                    <a:cubicBezTo>
                      <a:pt x="116" y="588"/>
                      <a:pt x="121" y="586"/>
                      <a:pt x="125" y="582"/>
                    </a:cubicBezTo>
                    <a:cubicBezTo>
                      <a:pt x="191" y="487"/>
                      <a:pt x="169" y="333"/>
                      <a:pt x="147" y="230"/>
                    </a:cubicBezTo>
                    <a:cubicBezTo>
                      <a:pt x="132" y="150"/>
                      <a:pt x="118" y="40"/>
                      <a:pt x="44" y="3"/>
                    </a:cubicBezTo>
                    <a:cubicBezTo>
                      <a:pt x="40" y="1"/>
                      <a:pt x="37" y="0"/>
                      <a:pt x="3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2"/>
              <p:cNvSpPr/>
              <p:nvPr/>
            </p:nvSpPr>
            <p:spPr>
              <a:xfrm>
                <a:off x="1256350" y="2802400"/>
                <a:ext cx="412225" cy="121900"/>
              </a:xfrm>
              <a:custGeom>
                <a:avLst/>
                <a:gdLst/>
                <a:ahLst/>
                <a:cxnLst/>
                <a:rect l="l" t="t" r="r" b="b"/>
                <a:pathLst>
                  <a:path w="16489" h="4876" extrusionOk="0">
                    <a:moveTo>
                      <a:pt x="1184" y="1"/>
                    </a:moveTo>
                    <a:cubicBezTo>
                      <a:pt x="1086" y="1"/>
                      <a:pt x="986" y="11"/>
                      <a:pt x="887" y="31"/>
                    </a:cubicBezTo>
                    <a:cubicBezTo>
                      <a:pt x="851" y="38"/>
                      <a:pt x="814" y="52"/>
                      <a:pt x="777" y="60"/>
                    </a:cubicBezTo>
                    <a:cubicBezTo>
                      <a:pt x="528" y="126"/>
                      <a:pt x="315" y="287"/>
                      <a:pt x="191" y="507"/>
                    </a:cubicBezTo>
                    <a:cubicBezTo>
                      <a:pt x="44" y="749"/>
                      <a:pt x="0" y="1028"/>
                      <a:pt x="51" y="1299"/>
                    </a:cubicBezTo>
                    <a:cubicBezTo>
                      <a:pt x="191" y="1922"/>
                      <a:pt x="726" y="2428"/>
                      <a:pt x="1276" y="2824"/>
                    </a:cubicBezTo>
                    <a:cubicBezTo>
                      <a:pt x="2427" y="3667"/>
                      <a:pt x="3747" y="4254"/>
                      <a:pt x="5140" y="4554"/>
                    </a:cubicBezTo>
                    <a:cubicBezTo>
                      <a:pt x="5609" y="4650"/>
                      <a:pt x="6093" y="4716"/>
                      <a:pt x="6577" y="4760"/>
                    </a:cubicBezTo>
                    <a:cubicBezTo>
                      <a:pt x="7053" y="4796"/>
                      <a:pt x="7530" y="4818"/>
                      <a:pt x="7999" y="4833"/>
                    </a:cubicBezTo>
                    <a:cubicBezTo>
                      <a:pt x="8566" y="4855"/>
                      <a:pt x="9131" y="4875"/>
                      <a:pt x="9693" y="4875"/>
                    </a:cubicBezTo>
                    <a:cubicBezTo>
                      <a:pt x="10046" y="4875"/>
                      <a:pt x="10398" y="4867"/>
                      <a:pt x="10749" y="4847"/>
                    </a:cubicBezTo>
                    <a:cubicBezTo>
                      <a:pt x="11643" y="4811"/>
                      <a:pt x="12537" y="4679"/>
                      <a:pt x="13410" y="4452"/>
                    </a:cubicBezTo>
                    <a:cubicBezTo>
                      <a:pt x="14488" y="4151"/>
                      <a:pt x="15514" y="3623"/>
                      <a:pt x="16299" y="2890"/>
                    </a:cubicBezTo>
                    <a:cubicBezTo>
                      <a:pt x="16488" y="2713"/>
                      <a:pt x="16324" y="2427"/>
                      <a:pt x="16101" y="2427"/>
                    </a:cubicBezTo>
                    <a:cubicBezTo>
                      <a:pt x="16065" y="2427"/>
                      <a:pt x="16028" y="2434"/>
                      <a:pt x="15991" y="2450"/>
                    </a:cubicBezTo>
                    <a:cubicBezTo>
                      <a:pt x="15008" y="2875"/>
                      <a:pt x="13975" y="3154"/>
                      <a:pt x="12911" y="3278"/>
                    </a:cubicBezTo>
                    <a:cubicBezTo>
                      <a:pt x="12413" y="3337"/>
                      <a:pt x="11911" y="3367"/>
                      <a:pt x="11409" y="3367"/>
                    </a:cubicBezTo>
                    <a:cubicBezTo>
                      <a:pt x="10848" y="3367"/>
                      <a:pt x="10287" y="3330"/>
                      <a:pt x="9729" y="3256"/>
                    </a:cubicBezTo>
                    <a:cubicBezTo>
                      <a:pt x="9062" y="3169"/>
                      <a:pt x="8402" y="3029"/>
                      <a:pt x="7757" y="2853"/>
                    </a:cubicBezTo>
                    <a:cubicBezTo>
                      <a:pt x="7127" y="2677"/>
                      <a:pt x="6511" y="2465"/>
                      <a:pt x="5902" y="2215"/>
                    </a:cubicBezTo>
                    <a:cubicBezTo>
                      <a:pt x="4736" y="1731"/>
                      <a:pt x="3607" y="1160"/>
                      <a:pt x="2530" y="507"/>
                    </a:cubicBezTo>
                    <a:cubicBezTo>
                      <a:pt x="2405" y="426"/>
                      <a:pt x="2280" y="360"/>
                      <a:pt x="2148" y="287"/>
                    </a:cubicBezTo>
                    <a:cubicBezTo>
                      <a:pt x="2016" y="221"/>
                      <a:pt x="1884" y="162"/>
                      <a:pt x="1745" y="111"/>
                    </a:cubicBezTo>
                    <a:cubicBezTo>
                      <a:pt x="1566" y="38"/>
                      <a:pt x="1376" y="1"/>
                      <a:pt x="1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2"/>
              <p:cNvSpPr/>
              <p:nvPr/>
            </p:nvSpPr>
            <p:spPr>
              <a:xfrm>
                <a:off x="1254875" y="2812325"/>
                <a:ext cx="412300" cy="104075"/>
              </a:xfrm>
              <a:custGeom>
                <a:avLst/>
                <a:gdLst/>
                <a:ahLst/>
                <a:cxnLst/>
                <a:rect l="l" t="t" r="r" b="b"/>
                <a:pathLst>
                  <a:path w="16492" h="4163" extrusionOk="0">
                    <a:moveTo>
                      <a:pt x="572" y="0"/>
                    </a:moveTo>
                    <a:cubicBezTo>
                      <a:pt x="543" y="7"/>
                      <a:pt x="514" y="7"/>
                      <a:pt x="484" y="15"/>
                    </a:cubicBezTo>
                    <a:cubicBezTo>
                      <a:pt x="294" y="15"/>
                      <a:pt x="132" y="132"/>
                      <a:pt x="67" y="308"/>
                    </a:cubicBezTo>
                    <a:cubicBezTo>
                      <a:pt x="1" y="521"/>
                      <a:pt x="15" y="748"/>
                      <a:pt x="110" y="946"/>
                    </a:cubicBezTo>
                    <a:cubicBezTo>
                      <a:pt x="345" y="1474"/>
                      <a:pt x="910" y="1936"/>
                      <a:pt x="1474" y="2302"/>
                    </a:cubicBezTo>
                    <a:cubicBezTo>
                      <a:pt x="1914" y="2588"/>
                      <a:pt x="2369" y="2845"/>
                      <a:pt x="2845" y="3065"/>
                    </a:cubicBezTo>
                    <a:cubicBezTo>
                      <a:pt x="3087" y="3167"/>
                      <a:pt x="3322" y="3270"/>
                      <a:pt x="3571" y="3365"/>
                    </a:cubicBezTo>
                    <a:cubicBezTo>
                      <a:pt x="3688" y="3409"/>
                      <a:pt x="3813" y="3461"/>
                      <a:pt x="3938" y="3497"/>
                    </a:cubicBezTo>
                    <a:lnTo>
                      <a:pt x="4304" y="3615"/>
                    </a:lnTo>
                    <a:cubicBezTo>
                      <a:pt x="4334" y="3571"/>
                      <a:pt x="4363" y="3527"/>
                      <a:pt x="4392" y="3475"/>
                    </a:cubicBezTo>
                    <a:cubicBezTo>
                      <a:pt x="4458" y="3373"/>
                      <a:pt x="4517" y="3255"/>
                      <a:pt x="4576" y="3145"/>
                    </a:cubicBezTo>
                    <a:cubicBezTo>
                      <a:pt x="4598" y="3087"/>
                      <a:pt x="4620" y="3043"/>
                      <a:pt x="4642" y="2984"/>
                    </a:cubicBezTo>
                    <a:cubicBezTo>
                      <a:pt x="4664" y="2925"/>
                      <a:pt x="4678" y="2881"/>
                      <a:pt x="4693" y="2830"/>
                    </a:cubicBezTo>
                    <a:cubicBezTo>
                      <a:pt x="4715" y="2757"/>
                      <a:pt x="4730" y="2676"/>
                      <a:pt x="4737" y="2596"/>
                    </a:cubicBezTo>
                    <a:cubicBezTo>
                      <a:pt x="4737" y="2566"/>
                      <a:pt x="4737" y="2537"/>
                      <a:pt x="4737" y="2508"/>
                    </a:cubicBezTo>
                    <a:lnTo>
                      <a:pt x="4752" y="2530"/>
                    </a:lnTo>
                    <a:cubicBezTo>
                      <a:pt x="4766" y="2552"/>
                      <a:pt x="4774" y="2574"/>
                      <a:pt x="4788" y="2596"/>
                    </a:cubicBezTo>
                    <a:cubicBezTo>
                      <a:pt x="4817" y="2676"/>
                      <a:pt x="4832" y="2764"/>
                      <a:pt x="4832" y="2852"/>
                    </a:cubicBezTo>
                    <a:cubicBezTo>
                      <a:pt x="4839" y="2911"/>
                      <a:pt x="4832" y="2969"/>
                      <a:pt x="4825" y="3028"/>
                    </a:cubicBezTo>
                    <a:cubicBezTo>
                      <a:pt x="4817" y="3094"/>
                      <a:pt x="4803" y="3160"/>
                      <a:pt x="4788" y="3219"/>
                    </a:cubicBezTo>
                    <a:cubicBezTo>
                      <a:pt x="4766" y="3292"/>
                      <a:pt x="4744" y="3358"/>
                      <a:pt x="4715" y="3417"/>
                    </a:cubicBezTo>
                    <a:cubicBezTo>
                      <a:pt x="4693" y="3483"/>
                      <a:pt x="4664" y="3549"/>
                      <a:pt x="4627" y="3607"/>
                    </a:cubicBezTo>
                    <a:cubicBezTo>
                      <a:pt x="4612" y="3637"/>
                      <a:pt x="4590" y="3666"/>
                      <a:pt x="4568" y="3695"/>
                    </a:cubicBezTo>
                    <a:cubicBezTo>
                      <a:pt x="4752" y="3739"/>
                      <a:pt x="4920" y="3791"/>
                      <a:pt x="5103" y="3827"/>
                    </a:cubicBezTo>
                    <a:cubicBezTo>
                      <a:pt x="5199" y="3637"/>
                      <a:pt x="5301" y="3446"/>
                      <a:pt x="5382" y="3299"/>
                    </a:cubicBezTo>
                    <a:cubicBezTo>
                      <a:pt x="5419" y="3226"/>
                      <a:pt x="5455" y="3167"/>
                      <a:pt x="5485" y="3123"/>
                    </a:cubicBezTo>
                    <a:cubicBezTo>
                      <a:pt x="5514" y="3079"/>
                      <a:pt x="5529" y="3057"/>
                      <a:pt x="5529" y="3057"/>
                    </a:cubicBezTo>
                    <a:lnTo>
                      <a:pt x="5529" y="3057"/>
                    </a:lnTo>
                    <a:cubicBezTo>
                      <a:pt x="5536" y="3153"/>
                      <a:pt x="5536" y="3248"/>
                      <a:pt x="5521" y="3343"/>
                    </a:cubicBezTo>
                    <a:cubicBezTo>
                      <a:pt x="5492" y="3527"/>
                      <a:pt x="5441" y="3710"/>
                      <a:pt x="5360" y="3879"/>
                    </a:cubicBezTo>
                    <a:cubicBezTo>
                      <a:pt x="6269" y="4047"/>
                      <a:pt x="7193" y="4135"/>
                      <a:pt x="8117" y="4143"/>
                    </a:cubicBezTo>
                    <a:cubicBezTo>
                      <a:pt x="8448" y="4156"/>
                      <a:pt x="8778" y="4163"/>
                      <a:pt x="9109" y="4163"/>
                    </a:cubicBezTo>
                    <a:cubicBezTo>
                      <a:pt x="9679" y="4163"/>
                      <a:pt x="10248" y="4143"/>
                      <a:pt x="10815" y="4106"/>
                    </a:cubicBezTo>
                    <a:cubicBezTo>
                      <a:pt x="11702" y="4055"/>
                      <a:pt x="12575" y="3923"/>
                      <a:pt x="13440" y="3703"/>
                    </a:cubicBezTo>
                    <a:cubicBezTo>
                      <a:pt x="13975" y="3571"/>
                      <a:pt x="14503" y="3387"/>
                      <a:pt x="15016" y="3153"/>
                    </a:cubicBezTo>
                    <a:lnTo>
                      <a:pt x="15016" y="3028"/>
                    </a:lnTo>
                    <a:cubicBezTo>
                      <a:pt x="15009" y="2984"/>
                      <a:pt x="15001" y="2940"/>
                      <a:pt x="14994" y="2903"/>
                    </a:cubicBezTo>
                    <a:cubicBezTo>
                      <a:pt x="14987" y="2874"/>
                      <a:pt x="14979" y="2852"/>
                      <a:pt x="14979" y="2852"/>
                    </a:cubicBezTo>
                    <a:lnTo>
                      <a:pt x="14994" y="2852"/>
                    </a:lnTo>
                    <a:cubicBezTo>
                      <a:pt x="15009" y="2852"/>
                      <a:pt x="15023" y="2859"/>
                      <a:pt x="15031" y="2867"/>
                    </a:cubicBezTo>
                    <a:cubicBezTo>
                      <a:pt x="15075" y="2896"/>
                      <a:pt x="15119" y="2925"/>
                      <a:pt x="15148" y="2969"/>
                    </a:cubicBezTo>
                    <a:cubicBezTo>
                      <a:pt x="15170" y="2999"/>
                      <a:pt x="15185" y="3028"/>
                      <a:pt x="15199" y="3065"/>
                    </a:cubicBezTo>
                    <a:cubicBezTo>
                      <a:pt x="15588" y="2881"/>
                      <a:pt x="15962" y="2662"/>
                      <a:pt x="16306" y="2412"/>
                    </a:cubicBezTo>
                    <a:cubicBezTo>
                      <a:pt x="16491" y="2281"/>
                      <a:pt x="16366" y="2111"/>
                      <a:pt x="16163" y="2111"/>
                    </a:cubicBezTo>
                    <a:cubicBezTo>
                      <a:pt x="16116" y="2111"/>
                      <a:pt x="16065" y="2120"/>
                      <a:pt x="16013" y="2141"/>
                    </a:cubicBezTo>
                    <a:cubicBezTo>
                      <a:pt x="15199" y="2456"/>
                      <a:pt x="14349" y="2691"/>
                      <a:pt x="13484" y="2845"/>
                    </a:cubicBezTo>
                    <a:cubicBezTo>
                      <a:pt x="13506" y="2889"/>
                      <a:pt x="13513" y="2925"/>
                      <a:pt x="13528" y="2969"/>
                    </a:cubicBezTo>
                    <a:cubicBezTo>
                      <a:pt x="13542" y="3043"/>
                      <a:pt x="13542" y="3116"/>
                      <a:pt x="13535" y="3182"/>
                    </a:cubicBezTo>
                    <a:cubicBezTo>
                      <a:pt x="13528" y="3248"/>
                      <a:pt x="13513" y="3307"/>
                      <a:pt x="13484" y="3365"/>
                    </a:cubicBezTo>
                    <a:cubicBezTo>
                      <a:pt x="13469" y="3409"/>
                      <a:pt x="13440" y="3446"/>
                      <a:pt x="13410" y="3483"/>
                    </a:cubicBezTo>
                    <a:cubicBezTo>
                      <a:pt x="13388" y="3505"/>
                      <a:pt x="13381" y="3519"/>
                      <a:pt x="13381" y="3519"/>
                    </a:cubicBezTo>
                    <a:cubicBezTo>
                      <a:pt x="13381" y="3519"/>
                      <a:pt x="13374" y="3497"/>
                      <a:pt x="13366" y="3468"/>
                    </a:cubicBezTo>
                    <a:cubicBezTo>
                      <a:pt x="13359" y="3439"/>
                      <a:pt x="13352" y="3402"/>
                      <a:pt x="13344" y="3351"/>
                    </a:cubicBezTo>
                    <a:cubicBezTo>
                      <a:pt x="13330" y="3263"/>
                      <a:pt x="13308" y="3138"/>
                      <a:pt x="13286" y="3021"/>
                    </a:cubicBezTo>
                    <a:cubicBezTo>
                      <a:pt x="13278" y="2984"/>
                      <a:pt x="13264" y="2933"/>
                      <a:pt x="13256" y="2889"/>
                    </a:cubicBezTo>
                    <a:cubicBezTo>
                      <a:pt x="12445" y="3022"/>
                      <a:pt x="11620" y="3095"/>
                      <a:pt x="10794" y="3095"/>
                    </a:cubicBezTo>
                    <a:cubicBezTo>
                      <a:pt x="10755" y="3095"/>
                      <a:pt x="10715" y="3094"/>
                      <a:pt x="10676" y="3094"/>
                    </a:cubicBezTo>
                    <a:cubicBezTo>
                      <a:pt x="10676" y="3101"/>
                      <a:pt x="10676" y="3109"/>
                      <a:pt x="10676" y="3116"/>
                    </a:cubicBezTo>
                    <a:cubicBezTo>
                      <a:pt x="10676" y="3248"/>
                      <a:pt x="10639" y="3373"/>
                      <a:pt x="10573" y="3483"/>
                    </a:cubicBezTo>
                    <a:cubicBezTo>
                      <a:pt x="10544" y="3534"/>
                      <a:pt x="10500" y="3578"/>
                      <a:pt x="10448" y="3615"/>
                    </a:cubicBezTo>
                    <a:cubicBezTo>
                      <a:pt x="10448" y="3615"/>
                      <a:pt x="10448" y="3593"/>
                      <a:pt x="10441" y="3563"/>
                    </a:cubicBezTo>
                    <a:cubicBezTo>
                      <a:pt x="10441" y="3534"/>
                      <a:pt x="10434" y="3490"/>
                      <a:pt x="10434" y="3446"/>
                    </a:cubicBezTo>
                    <a:cubicBezTo>
                      <a:pt x="10426" y="3351"/>
                      <a:pt x="10426" y="3233"/>
                      <a:pt x="10426" y="3123"/>
                    </a:cubicBezTo>
                    <a:lnTo>
                      <a:pt x="10426" y="3094"/>
                    </a:lnTo>
                    <a:lnTo>
                      <a:pt x="10096" y="3079"/>
                    </a:lnTo>
                    <a:lnTo>
                      <a:pt x="10096" y="3079"/>
                    </a:lnTo>
                    <a:cubicBezTo>
                      <a:pt x="10111" y="3153"/>
                      <a:pt x="10126" y="3226"/>
                      <a:pt x="10133" y="3299"/>
                    </a:cubicBezTo>
                    <a:cubicBezTo>
                      <a:pt x="10140" y="3461"/>
                      <a:pt x="10118" y="3615"/>
                      <a:pt x="10052" y="3761"/>
                    </a:cubicBezTo>
                    <a:cubicBezTo>
                      <a:pt x="10030" y="3827"/>
                      <a:pt x="9986" y="3886"/>
                      <a:pt x="9942" y="3945"/>
                    </a:cubicBezTo>
                    <a:cubicBezTo>
                      <a:pt x="9942" y="3945"/>
                      <a:pt x="9935" y="3923"/>
                      <a:pt x="9928" y="3886"/>
                    </a:cubicBezTo>
                    <a:cubicBezTo>
                      <a:pt x="9928" y="3849"/>
                      <a:pt x="9920" y="3798"/>
                      <a:pt x="9913" y="3739"/>
                    </a:cubicBezTo>
                    <a:cubicBezTo>
                      <a:pt x="9898" y="3615"/>
                      <a:pt x="9891" y="3468"/>
                      <a:pt x="9884" y="3314"/>
                    </a:cubicBezTo>
                    <a:cubicBezTo>
                      <a:pt x="9884" y="3233"/>
                      <a:pt x="9876" y="3145"/>
                      <a:pt x="9876" y="3072"/>
                    </a:cubicBezTo>
                    <a:lnTo>
                      <a:pt x="9737" y="3065"/>
                    </a:lnTo>
                    <a:cubicBezTo>
                      <a:pt x="9202" y="3028"/>
                      <a:pt x="8667" y="2962"/>
                      <a:pt x="8139" y="2867"/>
                    </a:cubicBezTo>
                    <a:cubicBezTo>
                      <a:pt x="8139" y="2918"/>
                      <a:pt x="8139" y="2969"/>
                      <a:pt x="8131" y="3021"/>
                    </a:cubicBezTo>
                    <a:cubicBezTo>
                      <a:pt x="8124" y="3079"/>
                      <a:pt x="8117" y="3145"/>
                      <a:pt x="8102" y="3197"/>
                    </a:cubicBezTo>
                    <a:cubicBezTo>
                      <a:pt x="8080" y="3307"/>
                      <a:pt x="8043" y="3402"/>
                      <a:pt x="7992" y="3497"/>
                    </a:cubicBezTo>
                    <a:cubicBezTo>
                      <a:pt x="7977" y="3534"/>
                      <a:pt x="7955" y="3571"/>
                      <a:pt x="7933" y="3607"/>
                    </a:cubicBezTo>
                    <a:cubicBezTo>
                      <a:pt x="7911" y="3637"/>
                      <a:pt x="7897" y="3666"/>
                      <a:pt x="7875" y="3688"/>
                    </a:cubicBezTo>
                    <a:cubicBezTo>
                      <a:pt x="7838" y="3732"/>
                      <a:pt x="7816" y="3754"/>
                      <a:pt x="7816" y="3754"/>
                    </a:cubicBezTo>
                    <a:cubicBezTo>
                      <a:pt x="7816" y="3754"/>
                      <a:pt x="7824" y="3717"/>
                      <a:pt x="7831" y="3666"/>
                    </a:cubicBezTo>
                    <a:cubicBezTo>
                      <a:pt x="7831" y="3615"/>
                      <a:pt x="7846" y="3549"/>
                      <a:pt x="7860" y="3453"/>
                    </a:cubicBezTo>
                    <a:cubicBezTo>
                      <a:pt x="7860" y="3409"/>
                      <a:pt x="7868" y="3365"/>
                      <a:pt x="7875" y="3321"/>
                    </a:cubicBezTo>
                    <a:cubicBezTo>
                      <a:pt x="7882" y="3270"/>
                      <a:pt x="7882" y="3219"/>
                      <a:pt x="7890" y="3167"/>
                    </a:cubicBezTo>
                    <a:cubicBezTo>
                      <a:pt x="7897" y="3065"/>
                      <a:pt x="7897" y="2947"/>
                      <a:pt x="7897" y="2837"/>
                    </a:cubicBezTo>
                    <a:lnTo>
                      <a:pt x="7897" y="2823"/>
                    </a:lnTo>
                    <a:cubicBezTo>
                      <a:pt x="6445" y="2544"/>
                      <a:pt x="5030" y="2082"/>
                      <a:pt x="3696" y="1452"/>
                    </a:cubicBezTo>
                    <a:cubicBezTo>
                      <a:pt x="3652" y="1510"/>
                      <a:pt x="3608" y="1562"/>
                      <a:pt x="3556" y="1613"/>
                    </a:cubicBezTo>
                    <a:cubicBezTo>
                      <a:pt x="3520" y="1650"/>
                      <a:pt x="3476" y="1679"/>
                      <a:pt x="3432" y="1701"/>
                    </a:cubicBezTo>
                    <a:cubicBezTo>
                      <a:pt x="3395" y="1723"/>
                      <a:pt x="3373" y="1730"/>
                      <a:pt x="3373" y="1730"/>
                    </a:cubicBezTo>
                    <a:cubicBezTo>
                      <a:pt x="3373" y="1730"/>
                      <a:pt x="3380" y="1708"/>
                      <a:pt x="3395" y="1672"/>
                    </a:cubicBezTo>
                    <a:lnTo>
                      <a:pt x="3446" y="1532"/>
                    </a:lnTo>
                    <a:cubicBezTo>
                      <a:pt x="3461" y="1481"/>
                      <a:pt x="3483" y="1422"/>
                      <a:pt x="3505" y="1356"/>
                    </a:cubicBezTo>
                    <a:lnTo>
                      <a:pt x="3234" y="1224"/>
                    </a:lnTo>
                    <a:cubicBezTo>
                      <a:pt x="3212" y="1276"/>
                      <a:pt x="3190" y="1327"/>
                      <a:pt x="3168" y="1378"/>
                    </a:cubicBezTo>
                    <a:cubicBezTo>
                      <a:pt x="3117" y="1474"/>
                      <a:pt x="3065" y="1569"/>
                      <a:pt x="2999" y="1657"/>
                    </a:cubicBezTo>
                    <a:cubicBezTo>
                      <a:pt x="2955" y="1716"/>
                      <a:pt x="2904" y="1774"/>
                      <a:pt x="2845" y="1826"/>
                    </a:cubicBezTo>
                    <a:cubicBezTo>
                      <a:pt x="2809" y="1870"/>
                      <a:pt x="2779" y="1884"/>
                      <a:pt x="2779" y="1884"/>
                    </a:cubicBezTo>
                    <a:cubicBezTo>
                      <a:pt x="2779" y="1884"/>
                      <a:pt x="2794" y="1855"/>
                      <a:pt x="2809" y="1804"/>
                    </a:cubicBezTo>
                    <a:cubicBezTo>
                      <a:pt x="2823" y="1752"/>
                      <a:pt x="2845" y="1679"/>
                      <a:pt x="2875" y="1591"/>
                    </a:cubicBezTo>
                    <a:lnTo>
                      <a:pt x="2970" y="1298"/>
                    </a:lnTo>
                    <a:cubicBezTo>
                      <a:pt x="2985" y="1246"/>
                      <a:pt x="3007" y="1195"/>
                      <a:pt x="3021" y="1137"/>
                    </a:cubicBezTo>
                    <a:lnTo>
                      <a:pt x="3029" y="1115"/>
                    </a:lnTo>
                    <a:cubicBezTo>
                      <a:pt x="2735" y="968"/>
                      <a:pt x="2449" y="807"/>
                      <a:pt x="2171" y="645"/>
                    </a:cubicBezTo>
                    <a:cubicBezTo>
                      <a:pt x="2039" y="565"/>
                      <a:pt x="1899" y="491"/>
                      <a:pt x="1767" y="418"/>
                    </a:cubicBezTo>
                    <a:cubicBezTo>
                      <a:pt x="1636" y="337"/>
                      <a:pt x="1496" y="271"/>
                      <a:pt x="1357" y="205"/>
                    </a:cubicBezTo>
                    <a:cubicBezTo>
                      <a:pt x="1115" y="81"/>
                      <a:pt x="844" y="7"/>
                      <a:pt x="5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2"/>
              <p:cNvSpPr/>
              <p:nvPr/>
            </p:nvSpPr>
            <p:spPr>
              <a:xfrm>
                <a:off x="1251950" y="2800450"/>
                <a:ext cx="57200" cy="67250"/>
              </a:xfrm>
              <a:custGeom>
                <a:avLst/>
                <a:gdLst/>
                <a:ahLst/>
                <a:cxnLst/>
                <a:rect l="l" t="t" r="r" b="b"/>
                <a:pathLst>
                  <a:path w="2288" h="2690" extrusionOk="0">
                    <a:moveTo>
                      <a:pt x="1148" y="0"/>
                    </a:moveTo>
                    <a:cubicBezTo>
                      <a:pt x="1054" y="0"/>
                      <a:pt x="960" y="12"/>
                      <a:pt x="865" y="43"/>
                    </a:cubicBezTo>
                    <a:cubicBezTo>
                      <a:pt x="777" y="72"/>
                      <a:pt x="697" y="109"/>
                      <a:pt x="616" y="160"/>
                    </a:cubicBezTo>
                    <a:cubicBezTo>
                      <a:pt x="513" y="218"/>
                      <a:pt x="418" y="299"/>
                      <a:pt x="330" y="380"/>
                    </a:cubicBezTo>
                    <a:cubicBezTo>
                      <a:pt x="88" y="688"/>
                      <a:pt x="0" y="1091"/>
                      <a:pt x="88" y="1472"/>
                    </a:cubicBezTo>
                    <a:cubicBezTo>
                      <a:pt x="118" y="1597"/>
                      <a:pt x="169" y="1721"/>
                      <a:pt x="235" y="1839"/>
                    </a:cubicBezTo>
                    <a:cubicBezTo>
                      <a:pt x="301" y="1956"/>
                      <a:pt x="374" y="2066"/>
                      <a:pt x="440" y="2176"/>
                    </a:cubicBezTo>
                    <a:cubicBezTo>
                      <a:pt x="550" y="2323"/>
                      <a:pt x="609" y="2506"/>
                      <a:pt x="616" y="2689"/>
                    </a:cubicBezTo>
                    <a:cubicBezTo>
                      <a:pt x="675" y="2572"/>
                      <a:pt x="719" y="2455"/>
                      <a:pt x="763" y="2345"/>
                    </a:cubicBezTo>
                    <a:cubicBezTo>
                      <a:pt x="873" y="2073"/>
                      <a:pt x="1012" y="1802"/>
                      <a:pt x="1261" y="1634"/>
                    </a:cubicBezTo>
                    <a:cubicBezTo>
                      <a:pt x="1483" y="1507"/>
                      <a:pt x="1735" y="1440"/>
                      <a:pt x="1992" y="1440"/>
                    </a:cubicBezTo>
                    <a:cubicBezTo>
                      <a:pt x="2049" y="1440"/>
                      <a:pt x="2106" y="1444"/>
                      <a:pt x="2163" y="1450"/>
                    </a:cubicBezTo>
                    <a:cubicBezTo>
                      <a:pt x="2082" y="1384"/>
                      <a:pt x="2009" y="1304"/>
                      <a:pt x="1950" y="1223"/>
                    </a:cubicBezTo>
                    <a:cubicBezTo>
                      <a:pt x="1848" y="1069"/>
                      <a:pt x="1811" y="886"/>
                      <a:pt x="1855" y="710"/>
                    </a:cubicBezTo>
                    <a:cubicBezTo>
                      <a:pt x="1899" y="570"/>
                      <a:pt x="1980" y="446"/>
                      <a:pt x="2075" y="343"/>
                    </a:cubicBezTo>
                    <a:cubicBezTo>
                      <a:pt x="2141" y="270"/>
                      <a:pt x="2214" y="196"/>
                      <a:pt x="2288" y="130"/>
                    </a:cubicBezTo>
                    <a:lnTo>
                      <a:pt x="2288" y="130"/>
                    </a:lnTo>
                    <a:cubicBezTo>
                      <a:pt x="2235" y="140"/>
                      <a:pt x="2182" y="144"/>
                      <a:pt x="2129" y="144"/>
                    </a:cubicBezTo>
                    <a:cubicBezTo>
                      <a:pt x="1808" y="144"/>
                      <a:pt x="1478" y="0"/>
                      <a:pt x="114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2"/>
              <p:cNvSpPr/>
              <p:nvPr/>
            </p:nvSpPr>
            <p:spPr>
              <a:xfrm>
                <a:off x="1251950" y="2800450"/>
                <a:ext cx="57200" cy="67250"/>
              </a:xfrm>
              <a:custGeom>
                <a:avLst/>
                <a:gdLst/>
                <a:ahLst/>
                <a:cxnLst/>
                <a:rect l="l" t="t" r="r" b="b"/>
                <a:pathLst>
                  <a:path w="2288" h="2690" extrusionOk="0">
                    <a:moveTo>
                      <a:pt x="1148" y="0"/>
                    </a:moveTo>
                    <a:cubicBezTo>
                      <a:pt x="1054" y="0"/>
                      <a:pt x="960" y="12"/>
                      <a:pt x="865" y="43"/>
                    </a:cubicBezTo>
                    <a:cubicBezTo>
                      <a:pt x="777" y="72"/>
                      <a:pt x="697" y="109"/>
                      <a:pt x="616" y="160"/>
                    </a:cubicBezTo>
                    <a:cubicBezTo>
                      <a:pt x="513" y="218"/>
                      <a:pt x="418" y="299"/>
                      <a:pt x="330" y="380"/>
                    </a:cubicBezTo>
                    <a:cubicBezTo>
                      <a:pt x="88" y="688"/>
                      <a:pt x="0" y="1091"/>
                      <a:pt x="88" y="1472"/>
                    </a:cubicBezTo>
                    <a:cubicBezTo>
                      <a:pt x="118" y="1597"/>
                      <a:pt x="169" y="1721"/>
                      <a:pt x="235" y="1839"/>
                    </a:cubicBezTo>
                    <a:cubicBezTo>
                      <a:pt x="301" y="1956"/>
                      <a:pt x="374" y="2066"/>
                      <a:pt x="440" y="2176"/>
                    </a:cubicBezTo>
                    <a:cubicBezTo>
                      <a:pt x="550" y="2323"/>
                      <a:pt x="609" y="2506"/>
                      <a:pt x="616" y="2689"/>
                    </a:cubicBezTo>
                    <a:cubicBezTo>
                      <a:pt x="675" y="2572"/>
                      <a:pt x="719" y="2455"/>
                      <a:pt x="763" y="2345"/>
                    </a:cubicBezTo>
                    <a:cubicBezTo>
                      <a:pt x="873" y="2073"/>
                      <a:pt x="1012" y="1802"/>
                      <a:pt x="1261" y="1634"/>
                    </a:cubicBezTo>
                    <a:cubicBezTo>
                      <a:pt x="1483" y="1507"/>
                      <a:pt x="1735" y="1440"/>
                      <a:pt x="1992" y="1440"/>
                    </a:cubicBezTo>
                    <a:cubicBezTo>
                      <a:pt x="2049" y="1440"/>
                      <a:pt x="2106" y="1444"/>
                      <a:pt x="2163" y="1450"/>
                    </a:cubicBezTo>
                    <a:cubicBezTo>
                      <a:pt x="2082" y="1384"/>
                      <a:pt x="2009" y="1304"/>
                      <a:pt x="1950" y="1223"/>
                    </a:cubicBezTo>
                    <a:cubicBezTo>
                      <a:pt x="1848" y="1069"/>
                      <a:pt x="1811" y="886"/>
                      <a:pt x="1855" y="710"/>
                    </a:cubicBezTo>
                    <a:cubicBezTo>
                      <a:pt x="1899" y="570"/>
                      <a:pt x="1980" y="446"/>
                      <a:pt x="2075" y="343"/>
                    </a:cubicBezTo>
                    <a:cubicBezTo>
                      <a:pt x="2141" y="270"/>
                      <a:pt x="2214" y="196"/>
                      <a:pt x="2288" y="130"/>
                    </a:cubicBezTo>
                    <a:lnTo>
                      <a:pt x="2288" y="130"/>
                    </a:lnTo>
                    <a:cubicBezTo>
                      <a:pt x="2235" y="140"/>
                      <a:pt x="2182" y="144"/>
                      <a:pt x="2129" y="144"/>
                    </a:cubicBezTo>
                    <a:cubicBezTo>
                      <a:pt x="1808" y="144"/>
                      <a:pt x="1478" y="0"/>
                      <a:pt x="114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2"/>
              <p:cNvSpPr/>
              <p:nvPr/>
            </p:nvSpPr>
            <p:spPr>
              <a:xfrm>
                <a:off x="1252850" y="2799950"/>
                <a:ext cx="56300" cy="65350"/>
              </a:xfrm>
              <a:custGeom>
                <a:avLst/>
                <a:gdLst/>
                <a:ahLst/>
                <a:cxnLst/>
                <a:rect l="l" t="t" r="r" b="b"/>
                <a:pathLst>
                  <a:path w="2252" h="2614" extrusionOk="0">
                    <a:moveTo>
                      <a:pt x="1138" y="0"/>
                    </a:moveTo>
                    <a:cubicBezTo>
                      <a:pt x="1041" y="0"/>
                      <a:pt x="943" y="13"/>
                      <a:pt x="844" y="48"/>
                    </a:cubicBezTo>
                    <a:cubicBezTo>
                      <a:pt x="749" y="85"/>
                      <a:pt x="668" y="121"/>
                      <a:pt x="587" y="172"/>
                    </a:cubicBezTo>
                    <a:cubicBezTo>
                      <a:pt x="477" y="238"/>
                      <a:pt x="382" y="312"/>
                      <a:pt x="294" y="400"/>
                    </a:cubicBezTo>
                    <a:cubicBezTo>
                      <a:pt x="67" y="686"/>
                      <a:pt x="1" y="1067"/>
                      <a:pt x="118" y="1412"/>
                    </a:cubicBezTo>
                    <a:cubicBezTo>
                      <a:pt x="162" y="1536"/>
                      <a:pt x="221" y="1646"/>
                      <a:pt x="294" y="1756"/>
                    </a:cubicBezTo>
                    <a:lnTo>
                      <a:pt x="492" y="2086"/>
                    </a:lnTo>
                    <a:cubicBezTo>
                      <a:pt x="602" y="2240"/>
                      <a:pt x="653" y="2423"/>
                      <a:pt x="653" y="2614"/>
                    </a:cubicBezTo>
                    <a:cubicBezTo>
                      <a:pt x="712" y="2504"/>
                      <a:pt x="756" y="2387"/>
                      <a:pt x="800" y="2277"/>
                    </a:cubicBezTo>
                    <a:cubicBezTo>
                      <a:pt x="910" y="2013"/>
                      <a:pt x="1042" y="1749"/>
                      <a:pt x="1277" y="1595"/>
                    </a:cubicBezTo>
                    <a:cubicBezTo>
                      <a:pt x="1455" y="1498"/>
                      <a:pt x="1657" y="1447"/>
                      <a:pt x="1860" y="1447"/>
                    </a:cubicBezTo>
                    <a:cubicBezTo>
                      <a:pt x="1950" y="1447"/>
                      <a:pt x="2040" y="1457"/>
                      <a:pt x="2127" y="1478"/>
                    </a:cubicBezTo>
                    <a:cubicBezTo>
                      <a:pt x="2054" y="1397"/>
                      <a:pt x="1988" y="1309"/>
                      <a:pt x="1936" y="1214"/>
                    </a:cubicBezTo>
                    <a:cubicBezTo>
                      <a:pt x="1834" y="1067"/>
                      <a:pt x="1804" y="876"/>
                      <a:pt x="1841" y="700"/>
                    </a:cubicBezTo>
                    <a:cubicBezTo>
                      <a:pt x="1885" y="568"/>
                      <a:pt x="1951" y="451"/>
                      <a:pt x="2054" y="348"/>
                    </a:cubicBezTo>
                    <a:cubicBezTo>
                      <a:pt x="2112" y="275"/>
                      <a:pt x="2178" y="209"/>
                      <a:pt x="2252" y="150"/>
                    </a:cubicBezTo>
                    <a:lnTo>
                      <a:pt x="2252" y="150"/>
                    </a:lnTo>
                    <a:cubicBezTo>
                      <a:pt x="2210" y="157"/>
                      <a:pt x="2169" y="159"/>
                      <a:pt x="2127" y="159"/>
                    </a:cubicBezTo>
                    <a:cubicBezTo>
                      <a:pt x="1805" y="159"/>
                      <a:pt x="1475" y="0"/>
                      <a:pt x="113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2"/>
              <p:cNvSpPr/>
              <p:nvPr/>
            </p:nvSpPr>
            <p:spPr>
              <a:xfrm>
                <a:off x="1252850" y="2799950"/>
                <a:ext cx="56300" cy="65350"/>
              </a:xfrm>
              <a:custGeom>
                <a:avLst/>
                <a:gdLst/>
                <a:ahLst/>
                <a:cxnLst/>
                <a:rect l="l" t="t" r="r" b="b"/>
                <a:pathLst>
                  <a:path w="2252" h="2614" extrusionOk="0">
                    <a:moveTo>
                      <a:pt x="1138" y="0"/>
                    </a:moveTo>
                    <a:cubicBezTo>
                      <a:pt x="1041" y="0"/>
                      <a:pt x="943" y="13"/>
                      <a:pt x="844" y="48"/>
                    </a:cubicBezTo>
                    <a:cubicBezTo>
                      <a:pt x="749" y="85"/>
                      <a:pt x="668" y="121"/>
                      <a:pt x="587" y="172"/>
                    </a:cubicBezTo>
                    <a:cubicBezTo>
                      <a:pt x="477" y="238"/>
                      <a:pt x="382" y="312"/>
                      <a:pt x="294" y="400"/>
                    </a:cubicBezTo>
                    <a:cubicBezTo>
                      <a:pt x="67" y="686"/>
                      <a:pt x="1" y="1067"/>
                      <a:pt x="118" y="1412"/>
                    </a:cubicBezTo>
                    <a:cubicBezTo>
                      <a:pt x="162" y="1536"/>
                      <a:pt x="221" y="1646"/>
                      <a:pt x="294" y="1756"/>
                    </a:cubicBezTo>
                    <a:lnTo>
                      <a:pt x="492" y="2086"/>
                    </a:lnTo>
                    <a:cubicBezTo>
                      <a:pt x="602" y="2240"/>
                      <a:pt x="653" y="2423"/>
                      <a:pt x="653" y="2614"/>
                    </a:cubicBezTo>
                    <a:cubicBezTo>
                      <a:pt x="712" y="2504"/>
                      <a:pt x="756" y="2387"/>
                      <a:pt x="800" y="2277"/>
                    </a:cubicBezTo>
                    <a:cubicBezTo>
                      <a:pt x="910" y="2013"/>
                      <a:pt x="1042" y="1749"/>
                      <a:pt x="1277" y="1595"/>
                    </a:cubicBezTo>
                    <a:cubicBezTo>
                      <a:pt x="1455" y="1498"/>
                      <a:pt x="1657" y="1447"/>
                      <a:pt x="1860" y="1447"/>
                    </a:cubicBezTo>
                    <a:cubicBezTo>
                      <a:pt x="1950" y="1447"/>
                      <a:pt x="2040" y="1457"/>
                      <a:pt x="2127" y="1478"/>
                    </a:cubicBezTo>
                    <a:cubicBezTo>
                      <a:pt x="2054" y="1397"/>
                      <a:pt x="1988" y="1309"/>
                      <a:pt x="1936" y="1214"/>
                    </a:cubicBezTo>
                    <a:cubicBezTo>
                      <a:pt x="1834" y="1067"/>
                      <a:pt x="1804" y="876"/>
                      <a:pt x="1841" y="700"/>
                    </a:cubicBezTo>
                    <a:cubicBezTo>
                      <a:pt x="1885" y="568"/>
                      <a:pt x="1951" y="451"/>
                      <a:pt x="2054" y="348"/>
                    </a:cubicBezTo>
                    <a:cubicBezTo>
                      <a:pt x="2112" y="275"/>
                      <a:pt x="2178" y="209"/>
                      <a:pt x="2252" y="150"/>
                    </a:cubicBezTo>
                    <a:lnTo>
                      <a:pt x="2252" y="150"/>
                    </a:lnTo>
                    <a:cubicBezTo>
                      <a:pt x="2210" y="157"/>
                      <a:pt x="2169" y="159"/>
                      <a:pt x="2127" y="159"/>
                    </a:cubicBezTo>
                    <a:cubicBezTo>
                      <a:pt x="1805" y="159"/>
                      <a:pt x="1475" y="0"/>
                      <a:pt x="11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2"/>
              <p:cNvSpPr/>
              <p:nvPr/>
            </p:nvSpPr>
            <p:spPr>
              <a:xfrm>
                <a:off x="1235075" y="2785925"/>
                <a:ext cx="39075" cy="36500"/>
              </a:xfrm>
              <a:custGeom>
                <a:avLst/>
                <a:gdLst/>
                <a:ahLst/>
                <a:cxnLst/>
                <a:rect l="l" t="t" r="r" b="b"/>
                <a:pathLst>
                  <a:path w="1563" h="1460" extrusionOk="0">
                    <a:moveTo>
                      <a:pt x="155" y="0"/>
                    </a:moveTo>
                    <a:cubicBezTo>
                      <a:pt x="96" y="81"/>
                      <a:pt x="52" y="162"/>
                      <a:pt x="1" y="242"/>
                    </a:cubicBezTo>
                    <a:cubicBezTo>
                      <a:pt x="81" y="308"/>
                      <a:pt x="162" y="367"/>
                      <a:pt x="243" y="426"/>
                    </a:cubicBezTo>
                    <a:cubicBezTo>
                      <a:pt x="331" y="484"/>
                      <a:pt x="419" y="550"/>
                      <a:pt x="499" y="631"/>
                    </a:cubicBezTo>
                    <a:cubicBezTo>
                      <a:pt x="543" y="682"/>
                      <a:pt x="580" y="741"/>
                      <a:pt x="617" y="799"/>
                    </a:cubicBezTo>
                    <a:cubicBezTo>
                      <a:pt x="690" y="909"/>
                      <a:pt x="763" y="1027"/>
                      <a:pt x="844" y="1137"/>
                    </a:cubicBezTo>
                    <a:lnTo>
                      <a:pt x="1093" y="1459"/>
                    </a:lnTo>
                    <a:cubicBezTo>
                      <a:pt x="1276" y="1305"/>
                      <a:pt x="1438" y="1122"/>
                      <a:pt x="1562" y="909"/>
                    </a:cubicBezTo>
                    <a:cubicBezTo>
                      <a:pt x="1423" y="792"/>
                      <a:pt x="1269" y="675"/>
                      <a:pt x="1137" y="550"/>
                    </a:cubicBezTo>
                    <a:cubicBezTo>
                      <a:pt x="1034" y="448"/>
                      <a:pt x="917" y="352"/>
                      <a:pt x="793" y="279"/>
                    </a:cubicBezTo>
                    <a:cubicBezTo>
                      <a:pt x="639" y="206"/>
                      <a:pt x="492" y="140"/>
                      <a:pt x="338" y="88"/>
                    </a:cubicBezTo>
                    <a:cubicBezTo>
                      <a:pt x="279" y="59"/>
                      <a:pt x="213" y="37"/>
                      <a:pt x="15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2"/>
              <p:cNvSpPr/>
              <p:nvPr/>
            </p:nvSpPr>
            <p:spPr>
              <a:xfrm>
                <a:off x="1235075" y="2785925"/>
                <a:ext cx="39075" cy="36500"/>
              </a:xfrm>
              <a:custGeom>
                <a:avLst/>
                <a:gdLst/>
                <a:ahLst/>
                <a:cxnLst/>
                <a:rect l="l" t="t" r="r" b="b"/>
                <a:pathLst>
                  <a:path w="1563" h="1460" extrusionOk="0">
                    <a:moveTo>
                      <a:pt x="155" y="0"/>
                    </a:moveTo>
                    <a:cubicBezTo>
                      <a:pt x="96" y="81"/>
                      <a:pt x="52" y="162"/>
                      <a:pt x="1" y="242"/>
                    </a:cubicBezTo>
                    <a:cubicBezTo>
                      <a:pt x="81" y="308"/>
                      <a:pt x="162" y="367"/>
                      <a:pt x="243" y="426"/>
                    </a:cubicBezTo>
                    <a:cubicBezTo>
                      <a:pt x="331" y="484"/>
                      <a:pt x="419" y="550"/>
                      <a:pt x="499" y="631"/>
                    </a:cubicBezTo>
                    <a:cubicBezTo>
                      <a:pt x="543" y="682"/>
                      <a:pt x="580" y="741"/>
                      <a:pt x="617" y="799"/>
                    </a:cubicBezTo>
                    <a:cubicBezTo>
                      <a:pt x="690" y="909"/>
                      <a:pt x="763" y="1027"/>
                      <a:pt x="844" y="1137"/>
                    </a:cubicBezTo>
                    <a:lnTo>
                      <a:pt x="1093" y="1459"/>
                    </a:lnTo>
                    <a:cubicBezTo>
                      <a:pt x="1276" y="1305"/>
                      <a:pt x="1438" y="1122"/>
                      <a:pt x="1562" y="909"/>
                    </a:cubicBezTo>
                    <a:cubicBezTo>
                      <a:pt x="1423" y="792"/>
                      <a:pt x="1269" y="675"/>
                      <a:pt x="1137" y="550"/>
                    </a:cubicBezTo>
                    <a:cubicBezTo>
                      <a:pt x="1034" y="448"/>
                      <a:pt x="917" y="352"/>
                      <a:pt x="793" y="279"/>
                    </a:cubicBezTo>
                    <a:cubicBezTo>
                      <a:pt x="639" y="206"/>
                      <a:pt x="492" y="140"/>
                      <a:pt x="338" y="88"/>
                    </a:cubicBezTo>
                    <a:cubicBezTo>
                      <a:pt x="279" y="59"/>
                      <a:pt x="213" y="37"/>
                      <a:pt x="1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2"/>
              <p:cNvSpPr/>
              <p:nvPr/>
            </p:nvSpPr>
            <p:spPr>
              <a:xfrm>
                <a:off x="1261650" y="2803700"/>
                <a:ext cx="8100" cy="8825"/>
              </a:xfrm>
              <a:custGeom>
                <a:avLst/>
                <a:gdLst/>
                <a:ahLst/>
                <a:cxnLst/>
                <a:rect l="l" t="t" r="r" b="b"/>
                <a:pathLst>
                  <a:path w="324" h="353" extrusionOk="0">
                    <a:moveTo>
                      <a:pt x="284" y="0"/>
                    </a:moveTo>
                    <a:cubicBezTo>
                      <a:pt x="267" y="0"/>
                      <a:pt x="249" y="10"/>
                      <a:pt x="243" y="30"/>
                    </a:cubicBezTo>
                    <a:cubicBezTo>
                      <a:pt x="213" y="162"/>
                      <a:pt x="103" y="228"/>
                      <a:pt x="15" y="330"/>
                    </a:cubicBezTo>
                    <a:cubicBezTo>
                      <a:pt x="1" y="338"/>
                      <a:pt x="15" y="352"/>
                      <a:pt x="30" y="352"/>
                    </a:cubicBezTo>
                    <a:cubicBezTo>
                      <a:pt x="177" y="308"/>
                      <a:pt x="323" y="198"/>
                      <a:pt x="323" y="37"/>
                    </a:cubicBezTo>
                    <a:cubicBezTo>
                      <a:pt x="323" y="13"/>
                      <a:pt x="304" y="0"/>
                      <a:pt x="28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2"/>
              <p:cNvSpPr/>
              <p:nvPr/>
            </p:nvSpPr>
            <p:spPr>
              <a:xfrm>
                <a:off x="1261650" y="2803700"/>
                <a:ext cx="8100" cy="8825"/>
              </a:xfrm>
              <a:custGeom>
                <a:avLst/>
                <a:gdLst/>
                <a:ahLst/>
                <a:cxnLst/>
                <a:rect l="l" t="t" r="r" b="b"/>
                <a:pathLst>
                  <a:path w="324" h="353" extrusionOk="0">
                    <a:moveTo>
                      <a:pt x="284" y="0"/>
                    </a:moveTo>
                    <a:cubicBezTo>
                      <a:pt x="267" y="0"/>
                      <a:pt x="249" y="10"/>
                      <a:pt x="243" y="30"/>
                    </a:cubicBezTo>
                    <a:cubicBezTo>
                      <a:pt x="213" y="162"/>
                      <a:pt x="103" y="228"/>
                      <a:pt x="15" y="330"/>
                    </a:cubicBezTo>
                    <a:cubicBezTo>
                      <a:pt x="1" y="338"/>
                      <a:pt x="15" y="352"/>
                      <a:pt x="30" y="352"/>
                    </a:cubicBezTo>
                    <a:cubicBezTo>
                      <a:pt x="177" y="308"/>
                      <a:pt x="323" y="198"/>
                      <a:pt x="323" y="37"/>
                    </a:cubicBezTo>
                    <a:cubicBezTo>
                      <a:pt x="323" y="13"/>
                      <a:pt x="304" y="0"/>
                      <a:pt x="28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2"/>
              <p:cNvSpPr/>
              <p:nvPr/>
            </p:nvSpPr>
            <p:spPr>
              <a:xfrm>
                <a:off x="1260750" y="2802525"/>
                <a:ext cx="12525" cy="14400"/>
              </a:xfrm>
              <a:custGeom>
                <a:avLst/>
                <a:gdLst/>
                <a:ahLst/>
                <a:cxnLst/>
                <a:rect l="l" t="t" r="r" b="b"/>
                <a:pathLst>
                  <a:path w="501" h="576" extrusionOk="0">
                    <a:moveTo>
                      <a:pt x="378" y="0"/>
                    </a:moveTo>
                    <a:cubicBezTo>
                      <a:pt x="349" y="0"/>
                      <a:pt x="323" y="16"/>
                      <a:pt x="315" y="55"/>
                    </a:cubicBezTo>
                    <a:cubicBezTo>
                      <a:pt x="315" y="62"/>
                      <a:pt x="323" y="69"/>
                      <a:pt x="323" y="69"/>
                    </a:cubicBezTo>
                    <a:cubicBezTo>
                      <a:pt x="330" y="69"/>
                      <a:pt x="337" y="68"/>
                      <a:pt x="344" y="68"/>
                    </a:cubicBezTo>
                    <a:cubicBezTo>
                      <a:pt x="484" y="68"/>
                      <a:pt x="321" y="291"/>
                      <a:pt x="279" y="333"/>
                    </a:cubicBezTo>
                    <a:cubicBezTo>
                      <a:pt x="205" y="421"/>
                      <a:pt x="110" y="495"/>
                      <a:pt x="15" y="553"/>
                    </a:cubicBezTo>
                    <a:cubicBezTo>
                      <a:pt x="0" y="561"/>
                      <a:pt x="7" y="575"/>
                      <a:pt x="22" y="575"/>
                    </a:cubicBezTo>
                    <a:cubicBezTo>
                      <a:pt x="227" y="531"/>
                      <a:pt x="462" y="355"/>
                      <a:pt x="491" y="128"/>
                    </a:cubicBezTo>
                    <a:cubicBezTo>
                      <a:pt x="501" y="57"/>
                      <a:pt x="433" y="0"/>
                      <a:pt x="37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2"/>
              <p:cNvSpPr/>
              <p:nvPr/>
            </p:nvSpPr>
            <p:spPr>
              <a:xfrm>
                <a:off x="1260750" y="2802525"/>
                <a:ext cx="12525" cy="14400"/>
              </a:xfrm>
              <a:custGeom>
                <a:avLst/>
                <a:gdLst/>
                <a:ahLst/>
                <a:cxnLst/>
                <a:rect l="l" t="t" r="r" b="b"/>
                <a:pathLst>
                  <a:path w="501" h="576" extrusionOk="0">
                    <a:moveTo>
                      <a:pt x="378" y="0"/>
                    </a:moveTo>
                    <a:cubicBezTo>
                      <a:pt x="349" y="0"/>
                      <a:pt x="323" y="16"/>
                      <a:pt x="315" y="55"/>
                    </a:cubicBezTo>
                    <a:cubicBezTo>
                      <a:pt x="315" y="62"/>
                      <a:pt x="323" y="69"/>
                      <a:pt x="323" y="69"/>
                    </a:cubicBezTo>
                    <a:cubicBezTo>
                      <a:pt x="330" y="69"/>
                      <a:pt x="337" y="68"/>
                      <a:pt x="344" y="68"/>
                    </a:cubicBezTo>
                    <a:cubicBezTo>
                      <a:pt x="484" y="68"/>
                      <a:pt x="321" y="291"/>
                      <a:pt x="279" y="333"/>
                    </a:cubicBezTo>
                    <a:cubicBezTo>
                      <a:pt x="205" y="421"/>
                      <a:pt x="110" y="495"/>
                      <a:pt x="15" y="553"/>
                    </a:cubicBezTo>
                    <a:cubicBezTo>
                      <a:pt x="0" y="561"/>
                      <a:pt x="7" y="575"/>
                      <a:pt x="22" y="575"/>
                    </a:cubicBezTo>
                    <a:cubicBezTo>
                      <a:pt x="227" y="531"/>
                      <a:pt x="462" y="355"/>
                      <a:pt x="491" y="128"/>
                    </a:cubicBezTo>
                    <a:cubicBezTo>
                      <a:pt x="501" y="57"/>
                      <a:pt x="433" y="0"/>
                      <a:pt x="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2"/>
              <p:cNvSpPr/>
              <p:nvPr/>
            </p:nvSpPr>
            <p:spPr>
              <a:xfrm>
                <a:off x="1340100" y="2877500"/>
                <a:ext cx="16700" cy="25925"/>
              </a:xfrm>
              <a:custGeom>
                <a:avLst/>
                <a:gdLst/>
                <a:ahLst/>
                <a:cxnLst/>
                <a:rect l="l" t="t" r="r" b="b"/>
                <a:pathLst>
                  <a:path w="668" h="1037" extrusionOk="0">
                    <a:moveTo>
                      <a:pt x="660" y="0"/>
                    </a:moveTo>
                    <a:cubicBezTo>
                      <a:pt x="658" y="0"/>
                      <a:pt x="655" y="1"/>
                      <a:pt x="653" y="3"/>
                    </a:cubicBezTo>
                    <a:cubicBezTo>
                      <a:pt x="529" y="157"/>
                      <a:pt x="463" y="362"/>
                      <a:pt x="360" y="531"/>
                    </a:cubicBezTo>
                    <a:cubicBezTo>
                      <a:pt x="250" y="700"/>
                      <a:pt x="81" y="839"/>
                      <a:pt x="1" y="1022"/>
                    </a:cubicBezTo>
                    <a:cubicBezTo>
                      <a:pt x="1" y="1030"/>
                      <a:pt x="8" y="1037"/>
                      <a:pt x="15" y="1037"/>
                    </a:cubicBezTo>
                    <a:cubicBezTo>
                      <a:pt x="213" y="949"/>
                      <a:pt x="323" y="751"/>
                      <a:pt x="433" y="582"/>
                    </a:cubicBezTo>
                    <a:cubicBezTo>
                      <a:pt x="543" y="414"/>
                      <a:pt x="668" y="216"/>
                      <a:pt x="668" y="11"/>
                    </a:cubicBezTo>
                    <a:cubicBezTo>
                      <a:pt x="668" y="5"/>
                      <a:pt x="664" y="0"/>
                      <a:pt x="66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2"/>
              <p:cNvSpPr/>
              <p:nvPr/>
            </p:nvSpPr>
            <p:spPr>
              <a:xfrm>
                <a:off x="1340100" y="2877500"/>
                <a:ext cx="16700" cy="25925"/>
              </a:xfrm>
              <a:custGeom>
                <a:avLst/>
                <a:gdLst/>
                <a:ahLst/>
                <a:cxnLst/>
                <a:rect l="l" t="t" r="r" b="b"/>
                <a:pathLst>
                  <a:path w="668" h="1037" extrusionOk="0">
                    <a:moveTo>
                      <a:pt x="660" y="0"/>
                    </a:moveTo>
                    <a:cubicBezTo>
                      <a:pt x="658" y="0"/>
                      <a:pt x="655" y="1"/>
                      <a:pt x="653" y="3"/>
                    </a:cubicBezTo>
                    <a:cubicBezTo>
                      <a:pt x="529" y="157"/>
                      <a:pt x="463" y="362"/>
                      <a:pt x="360" y="531"/>
                    </a:cubicBezTo>
                    <a:cubicBezTo>
                      <a:pt x="250" y="700"/>
                      <a:pt x="81" y="839"/>
                      <a:pt x="1" y="1022"/>
                    </a:cubicBezTo>
                    <a:cubicBezTo>
                      <a:pt x="1" y="1030"/>
                      <a:pt x="8" y="1037"/>
                      <a:pt x="15" y="1037"/>
                    </a:cubicBezTo>
                    <a:cubicBezTo>
                      <a:pt x="213" y="949"/>
                      <a:pt x="323" y="751"/>
                      <a:pt x="433" y="582"/>
                    </a:cubicBezTo>
                    <a:cubicBezTo>
                      <a:pt x="543" y="414"/>
                      <a:pt x="668" y="216"/>
                      <a:pt x="668" y="11"/>
                    </a:cubicBezTo>
                    <a:cubicBezTo>
                      <a:pt x="668" y="5"/>
                      <a:pt x="664" y="0"/>
                      <a:pt x="6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2"/>
              <p:cNvSpPr/>
              <p:nvPr/>
            </p:nvSpPr>
            <p:spPr>
              <a:xfrm>
                <a:off x="1334050" y="2886900"/>
                <a:ext cx="10300" cy="13600"/>
              </a:xfrm>
              <a:custGeom>
                <a:avLst/>
                <a:gdLst/>
                <a:ahLst/>
                <a:cxnLst/>
                <a:rect l="l" t="t" r="r" b="b"/>
                <a:pathLst>
                  <a:path w="412" h="544" extrusionOk="0">
                    <a:moveTo>
                      <a:pt x="400" y="0"/>
                    </a:moveTo>
                    <a:cubicBezTo>
                      <a:pt x="396" y="0"/>
                      <a:pt x="392" y="3"/>
                      <a:pt x="389" y="8"/>
                    </a:cubicBezTo>
                    <a:cubicBezTo>
                      <a:pt x="316" y="89"/>
                      <a:pt x="250" y="192"/>
                      <a:pt x="184" y="280"/>
                    </a:cubicBezTo>
                    <a:cubicBezTo>
                      <a:pt x="111" y="353"/>
                      <a:pt x="52" y="441"/>
                      <a:pt x="1" y="529"/>
                    </a:cubicBezTo>
                    <a:cubicBezTo>
                      <a:pt x="1" y="536"/>
                      <a:pt x="8" y="544"/>
                      <a:pt x="16" y="544"/>
                    </a:cubicBezTo>
                    <a:cubicBezTo>
                      <a:pt x="228" y="470"/>
                      <a:pt x="375" y="214"/>
                      <a:pt x="411" y="16"/>
                    </a:cubicBezTo>
                    <a:cubicBezTo>
                      <a:pt x="411" y="7"/>
                      <a:pt x="406" y="0"/>
                      <a:pt x="400"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2"/>
              <p:cNvSpPr/>
              <p:nvPr/>
            </p:nvSpPr>
            <p:spPr>
              <a:xfrm>
                <a:off x="1334050" y="2886900"/>
                <a:ext cx="10300" cy="13600"/>
              </a:xfrm>
              <a:custGeom>
                <a:avLst/>
                <a:gdLst/>
                <a:ahLst/>
                <a:cxnLst/>
                <a:rect l="l" t="t" r="r" b="b"/>
                <a:pathLst>
                  <a:path w="412" h="544" extrusionOk="0">
                    <a:moveTo>
                      <a:pt x="400" y="0"/>
                    </a:moveTo>
                    <a:cubicBezTo>
                      <a:pt x="396" y="0"/>
                      <a:pt x="392" y="3"/>
                      <a:pt x="389" y="8"/>
                    </a:cubicBezTo>
                    <a:cubicBezTo>
                      <a:pt x="316" y="89"/>
                      <a:pt x="250" y="192"/>
                      <a:pt x="184" y="280"/>
                    </a:cubicBezTo>
                    <a:cubicBezTo>
                      <a:pt x="111" y="353"/>
                      <a:pt x="52" y="441"/>
                      <a:pt x="1" y="529"/>
                    </a:cubicBezTo>
                    <a:cubicBezTo>
                      <a:pt x="1" y="536"/>
                      <a:pt x="8" y="544"/>
                      <a:pt x="16" y="544"/>
                    </a:cubicBezTo>
                    <a:cubicBezTo>
                      <a:pt x="228" y="470"/>
                      <a:pt x="375" y="214"/>
                      <a:pt x="411" y="16"/>
                    </a:cubicBezTo>
                    <a:cubicBezTo>
                      <a:pt x="411" y="7"/>
                      <a:pt x="406" y="0"/>
                      <a:pt x="4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2"/>
              <p:cNvSpPr/>
              <p:nvPr/>
            </p:nvSpPr>
            <p:spPr>
              <a:xfrm>
                <a:off x="1317050" y="2820550"/>
                <a:ext cx="11900" cy="29250"/>
              </a:xfrm>
              <a:custGeom>
                <a:avLst/>
                <a:gdLst/>
                <a:ahLst/>
                <a:cxnLst/>
                <a:rect l="l" t="t" r="r" b="b"/>
                <a:pathLst>
                  <a:path w="476" h="1170" extrusionOk="0">
                    <a:moveTo>
                      <a:pt x="459" y="0"/>
                    </a:moveTo>
                    <a:cubicBezTo>
                      <a:pt x="454" y="0"/>
                      <a:pt x="449" y="3"/>
                      <a:pt x="446" y="8"/>
                    </a:cubicBezTo>
                    <a:cubicBezTo>
                      <a:pt x="307" y="397"/>
                      <a:pt x="168" y="771"/>
                      <a:pt x="6" y="1152"/>
                    </a:cubicBezTo>
                    <a:cubicBezTo>
                      <a:pt x="1" y="1163"/>
                      <a:pt x="11" y="1170"/>
                      <a:pt x="20" y="1170"/>
                    </a:cubicBezTo>
                    <a:cubicBezTo>
                      <a:pt x="23" y="1170"/>
                      <a:pt x="26" y="1169"/>
                      <a:pt x="28" y="1167"/>
                    </a:cubicBezTo>
                    <a:cubicBezTo>
                      <a:pt x="292" y="837"/>
                      <a:pt x="446" y="434"/>
                      <a:pt x="476" y="16"/>
                    </a:cubicBezTo>
                    <a:cubicBezTo>
                      <a:pt x="476" y="7"/>
                      <a:pt x="467" y="0"/>
                      <a:pt x="459"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2"/>
              <p:cNvSpPr/>
              <p:nvPr/>
            </p:nvSpPr>
            <p:spPr>
              <a:xfrm>
                <a:off x="1317050" y="2820550"/>
                <a:ext cx="11900" cy="29250"/>
              </a:xfrm>
              <a:custGeom>
                <a:avLst/>
                <a:gdLst/>
                <a:ahLst/>
                <a:cxnLst/>
                <a:rect l="l" t="t" r="r" b="b"/>
                <a:pathLst>
                  <a:path w="476" h="1170" extrusionOk="0">
                    <a:moveTo>
                      <a:pt x="459" y="0"/>
                    </a:moveTo>
                    <a:cubicBezTo>
                      <a:pt x="454" y="0"/>
                      <a:pt x="449" y="3"/>
                      <a:pt x="446" y="8"/>
                    </a:cubicBezTo>
                    <a:cubicBezTo>
                      <a:pt x="307" y="397"/>
                      <a:pt x="168" y="771"/>
                      <a:pt x="6" y="1152"/>
                    </a:cubicBezTo>
                    <a:cubicBezTo>
                      <a:pt x="1" y="1163"/>
                      <a:pt x="11" y="1170"/>
                      <a:pt x="20" y="1170"/>
                    </a:cubicBezTo>
                    <a:cubicBezTo>
                      <a:pt x="23" y="1170"/>
                      <a:pt x="26" y="1169"/>
                      <a:pt x="28" y="1167"/>
                    </a:cubicBezTo>
                    <a:cubicBezTo>
                      <a:pt x="292" y="837"/>
                      <a:pt x="446" y="434"/>
                      <a:pt x="476" y="16"/>
                    </a:cubicBezTo>
                    <a:cubicBezTo>
                      <a:pt x="476" y="7"/>
                      <a:pt x="467" y="0"/>
                      <a:pt x="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2"/>
              <p:cNvSpPr/>
              <p:nvPr/>
            </p:nvSpPr>
            <p:spPr>
              <a:xfrm>
                <a:off x="1419300" y="2865575"/>
                <a:ext cx="7175" cy="23450"/>
              </a:xfrm>
              <a:custGeom>
                <a:avLst/>
                <a:gdLst/>
                <a:ahLst/>
                <a:cxnLst/>
                <a:rect l="l" t="t" r="r" b="b"/>
                <a:pathLst>
                  <a:path w="287" h="938" extrusionOk="0">
                    <a:moveTo>
                      <a:pt x="89" y="1"/>
                    </a:moveTo>
                    <a:cubicBezTo>
                      <a:pt x="84" y="1"/>
                      <a:pt x="81" y="6"/>
                      <a:pt x="81" y="11"/>
                    </a:cubicBezTo>
                    <a:cubicBezTo>
                      <a:pt x="51" y="136"/>
                      <a:pt x="88" y="275"/>
                      <a:pt x="88" y="414"/>
                    </a:cubicBezTo>
                    <a:cubicBezTo>
                      <a:pt x="73" y="583"/>
                      <a:pt x="44" y="759"/>
                      <a:pt x="0" y="920"/>
                    </a:cubicBezTo>
                    <a:cubicBezTo>
                      <a:pt x="0" y="931"/>
                      <a:pt x="12" y="938"/>
                      <a:pt x="21" y="938"/>
                    </a:cubicBezTo>
                    <a:cubicBezTo>
                      <a:pt x="24" y="938"/>
                      <a:pt x="27" y="937"/>
                      <a:pt x="29" y="935"/>
                    </a:cubicBezTo>
                    <a:cubicBezTo>
                      <a:pt x="169" y="700"/>
                      <a:pt x="286" y="231"/>
                      <a:pt x="95" y="4"/>
                    </a:cubicBezTo>
                    <a:cubicBezTo>
                      <a:pt x="93" y="1"/>
                      <a:pt x="91" y="1"/>
                      <a:pt x="89"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2"/>
              <p:cNvSpPr/>
              <p:nvPr/>
            </p:nvSpPr>
            <p:spPr>
              <a:xfrm>
                <a:off x="1419300" y="2865575"/>
                <a:ext cx="7175" cy="23450"/>
              </a:xfrm>
              <a:custGeom>
                <a:avLst/>
                <a:gdLst/>
                <a:ahLst/>
                <a:cxnLst/>
                <a:rect l="l" t="t" r="r" b="b"/>
                <a:pathLst>
                  <a:path w="287" h="938" extrusionOk="0">
                    <a:moveTo>
                      <a:pt x="89" y="1"/>
                    </a:moveTo>
                    <a:cubicBezTo>
                      <a:pt x="84" y="1"/>
                      <a:pt x="81" y="6"/>
                      <a:pt x="81" y="11"/>
                    </a:cubicBezTo>
                    <a:cubicBezTo>
                      <a:pt x="51" y="136"/>
                      <a:pt x="88" y="275"/>
                      <a:pt x="88" y="414"/>
                    </a:cubicBezTo>
                    <a:cubicBezTo>
                      <a:pt x="73" y="583"/>
                      <a:pt x="44" y="759"/>
                      <a:pt x="0" y="920"/>
                    </a:cubicBezTo>
                    <a:cubicBezTo>
                      <a:pt x="0" y="931"/>
                      <a:pt x="12" y="938"/>
                      <a:pt x="21" y="938"/>
                    </a:cubicBezTo>
                    <a:cubicBezTo>
                      <a:pt x="24" y="938"/>
                      <a:pt x="27" y="937"/>
                      <a:pt x="29" y="935"/>
                    </a:cubicBezTo>
                    <a:cubicBezTo>
                      <a:pt x="169" y="700"/>
                      <a:pt x="286" y="231"/>
                      <a:pt x="95" y="4"/>
                    </a:cubicBezTo>
                    <a:cubicBezTo>
                      <a:pt x="93" y="1"/>
                      <a:pt x="91" y="1"/>
                      <a:pt x="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2"/>
              <p:cNvSpPr/>
              <p:nvPr/>
            </p:nvSpPr>
            <p:spPr>
              <a:xfrm>
                <a:off x="1427800" y="2866675"/>
                <a:ext cx="6000" cy="19175"/>
              </a:xfrm>
              <a:custGeom>
                <a:avLst/>
                <a:gdLst/>
                <a:ahLst/>
                <a:cxnLst/>
                <a:rect l="l" t="t" r="r" b="b"/>
                <a:pathLst>
                  <a:path w="240" h="767" extrusionOk="0">
                    <a:moveTo>
                      <a:pt x="67" y="0"/>
                    </a:moveTo>
                    <a:cubicBezTo>
                      <a:pt x="54" y="0"/>
                      <a:pt x="41" y="11"/>
                      <a:pt x="41" y="26"/>
                    </a:cubicBezTo>
                    <a:cubicBezTo>
                      <a:pt x="71" y="268"/>
                      <a:pt x="56" y="517"/>
                      <a:pt x="5" y="751"/>
                    </a:cubicBezTo>
                    <a:cubicBezTo>
                      <a:pt x="0" y="761"/>
                      <a:pt x="7" y="767"/>
                      <a:pt x="14" y="767"/>
                    </a:cubicBezTo>
                    <a:cubicBezTo>
                      <a:pt x="19" y="767"/>
                      <a:pt x="24" y="764"/>
                      <a:pt x="27" y="759"/>
                    </a:cubicBezTo>
                    <a:cubicBezTo>
                      <a:pt x="151" y="539"/>
                      <a:pt x="239" y="246"/>
                      <a:pt x="85" y="11"/>
                    </a:cubicBezTo>
                    <a:cubicBezTo>
                      <a:pt x="80" y="3"/>
                      <a:pt x="73" y="0"/>
                      <a:pt x="67"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2"/>
              <p:cNvSpPr/>
              <p:nvPr/>
            </p:nvSpPr>
            <p:spPr>
              <a:xfrm>
                <a:off x="1427800" y="2866675"/>
                <a:ext cx="6000" cy="19175"/>
              </a:xfrm>
              <a:custGeom>
                <a:avLst/>
                <a:gdLst/>
                <a:ahLst/>
                <a:cxnLst/>
                <a:rect l="l" t="t" r="r" b="b"/>
                <a:pathLst>
                  <a:path w="240" h="767" extrusionOk="0">
                    <a:moveTo>
                      <a:pt x="67" y="0"/>
                    </a:moveTo>
                    <a:cubicBezTo>
                      <a:pt x="54" y="0"/>
                      <a:pt x="41" y="11"/>
                      <a:pt x="41" y="26"/>
                    </a:cubicBezTo>
                    <a:cubicBezTo>
                      <a:pt x="71" y="268"/>
                      <a:pt x="56" y="517"/>
                      <a:pt x="5" y="751"/>
                    </a:cubicBezTo>
                    <a:cubicBezTo>
                      <a:pt x="0" y="761"/>
                      <a:pt x="7" y="767"/>
                      <a:pt x="14" y="767"/>
                    </a:cubicBezTo>
                    <a:cubicBezTo>
                      <a:pt x="19" y="767"/>
                      <a:pt x="24" y="764"/>
                      <a:pt x="27" y="759"/>
                    </a:cubicBezTo>
                    <a:cubicBezTo>
                      <a:pt x="151" y="539"/>
                      <a:pt x="239" y="246"/>
                      <a:pt x="85" y="11"/>
                    </a:cubicBezTo>
                    <a:cubicBezTo>
                      <a:pt x="80" y="3"/>
                      <a:pt x="73" y="0"/>
                      <a:pt x="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2"/>
              <p:cNvSpPr/>
              <p:nvPr/>
            </p:nvSpPr>
            <p:spPr>
              <a:xfrm>
                <a:off x="1460350" y="2890425"/>
                <a:ext cx="10475" cy="33175"/>
              </a:xfrm>
              <a:custGeom>
                <a:avLst/>
                <a:gdLst/>
                <a:ahLst/>
                <a:cxnLst/>
                <a:rect l="l" t="t" r="r" b="b"/>
                <a:pathLst>
                  <a:path w="419" h="1327" extrusionOk="0">
                    <a:moveTo>
                      <a:pt x="341" y="0"/>
                    </a:moveTo>
                    <a:cubicBezTo>
                      <a:pt x="332" y="0"/>
                      <a:pt x="323" y="6"/>
                      <a:pt x="323" y="14"/>
                    </a:cubicBezTo>
                    <a:cubicBezTo>
                      <a:pt x="272" y="234"/>
                      <a:pt x="257" y="461"/>
                      <a:pt x="198" y="674"/>
                    </a:cubicBezTo>
                    <a:cubicBezTo>
                      <a:pt x="147" y="887"/>
                      <a:pt x="30" y="1092"/>
                      <a:pt x="0" y="1304"/>
                    </a:cubicBezTo>
                    <a:cubicBezTo>
                      <a:pt x="0" y="1319"/>
                      <a:pt x="10" y="1327"/>
                      <a:pt x="18" y="1327"/>
                    </a:cubicBezTo>
                    <a:cubicBezTo>
                      <a:pt x="23" y="1327"/>
                      <a:pt x="27" y="1324"/>
                      <a:pt x="30" y="1319"/>
                    </a:cubicBezTo>
                    <a:cubicBezTo>
                      <a:pt x="330" y="1033"/>
                      <a:pt x="418" y="395"/>
                      <a:pt x="360" y="14"/>
                    </a:cubicBezTo>
                    <a:cubicBezTo>
                      <a:pt x="356" y="4"/>
                      <a:pt x="349" y="0"/>
                      <a:pt x="34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2"/>
              <p:cNvSpPr/>
              <p:nvPr/>
            </p:nvSpPr>
            <p:spPr>
              <a:xfrm>
                <a:off x="1460350" y="2890425"/>
                <a:ext cx="10475" cy="33175"/>
              </a:xfrm>
              <a:custGeom>
                <a:avLst/>
                <a:gdLst/>
                <a:ahLst/>
                <a:cxnLst/>
                <a:rect l="l" t="t" r="r" b="b"/>
                <a:pathLst>
                  <a:path w="419" h="1327" extrusionOk="0">
                    <a:moveTo>
                      <a:pt x="341" y="0"/>
                    </a:moveTo>
                    <a:cubicBezTo>
                      <a:pt x="332" y="0"/>
                      <a:pt x="323" y="6"/>
                      <a:pt x="323" y="14"/>
                    </a:cubicBezTo>
                    <a:cubicBezTo>
                      <a:pt x="272" y="234"/>
                      <a:pt x="257" y="461"/>
                      <a:pt x="198" y="674"/>
                    </a:cubicBezTo>
                    <a:cubicBezTo>
                      <a:pt x="147" y="887"/>
                      <a:pt x="30" y="1092"/>
                      <a:pt x="0" y="1304"/>
                    </a:cubicBezTo>
                    <a:cubicBezTo>
                      <a:pt x="0" y="1319"/>
                      <a:pt x="10" y="1327"/>
                      <a:pt x="18" y="1327"/>
                    </a:cubicBezTo>
                    <a:cubicBezTo>
                      <a:pt x="23" y="1327"/>
                      <a:pt x="27" y="1324"/>
                      <a:pt x="30" y="1319"/>
                    </a:cubicBezTo>
                    <a:cubicBezTo>
                      <a:pt x="330" y="1033"/>
                      <a:pt x="418" y="395"/>
                      <a:pt x="360" y="14"/>
                    </a:cubicBezTo>
                    <a:cubicBezTo>
                      <a:pt x="356" y="4"/>
                      <a:pt x="349" y="0"/>
                      <a:pt x="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2"/>
              <p:cNvSpPr/>
              <p:nvPr/>
            </p:nvSpPr>
            <p:spPr>
              <a:xfrm>
                <a:off x="1471350" y="2903500"/>
                <a:ext cx="5875" cy="20300"/>
              </a:xfrm>
              <a:custGeom>
                <a:avLst/>
                <a:gdLst/>
                <a:ahLst/>
                <a:cxnLst/>
                <a:rect l="l" t="t" r="r" b="b"/>
                <a:pathLst>
                  <a:path w="235" h="812" extrusionOk="0">
                    <a:moveTo>
                      <a:pt x="165" y="1"/>
                    </a:moveTo>
                    <a:cubicBezTo>
                      <a:pt x="158" y="1"/>
                      <a:pt x="151" y="4"/>
                      <a:pt x="147" y="12"/>
                    </a:cubicBezTo>
                    <a:cubicBezTo>
                      <a:pt x="125" y="144"/>
                      <a:pt x="110" y="276"/>
                      <a:pt x="88" y="408"/>
                    </a:cubicBezTo>
                    <a:cubicBezTo>
                      <a:pt x="52" y="540"/>
                      <a:pt x="22" y="664"/>
                      <a:pt x="0" y="796"/>
                    </a:cubicBezTo>
                    <a:cubicBezTo>
                      <a:pt x="0" y="805"/>
                      <a:pt x="6" y="811"/>
                      <a:pt x="12" y="811"/>
                    </a:cubicBezTo>
                    <a:cubicBezTo>
                      <a:pt x="16" y="811"/>
                      <a:pt x="20" y="809"/>
                      <a:pt x="22" y="803"/>
                    </a:cubicBezTo>
                    <a:cubicBezTo>
                      <a:pt x="206" y="613"/>
                      <a:pt x="235" y="254"/>
                      <a:pt x="184" y="12"/>
                    </a:cubicBezTo>
                    <a:cubicBezTo>
                      <a:pt x="180" y="4"/>
                      <a:pt x="173" y="1"/>
                      <a:pt x="165"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2"/>
              <p:cNvSpPr/>
              <p:nvPr/>
            </p:nvSpPr>
            <p:spPr>
              <a:xfrm>
                <a:off x="1471350" y="2903500"/>
                <a:ext cx="5875" cy="20300"/>
              </a:xfrm>
              <a:custGeom>
                <a:avLst/>
                <a:gdLst/>
                <a:ahLst/>
                <a:cxnLst/>
                <a:rect l="l" t="t" r="r" b="b"/>
                <a:pathLst>
                  <a:path w="235" h="812" extrusionOk="0">
                    <a:moveTo>
                      <a:pt x="165" y="1"/>
                    </a:moveTo>
                    <a:cubicBezTo>
                      <a:pt x="158" y="1"/>
                      <a:pt x="151" y="4"/>
                      <a:pt x="147" y="12"/>
                    </a:cubicBezTo>
                    <a:cubicBezTo>
                      <a:pt x="125" y="144"/>
                      <a:pt x="110" y="276"/>
                      <a:pt x="88" y="408"/>
                    </a:cubicBezTo>
                    <a:cubicBezTo>
                      <a:pt x="52" y="540"/>
                      <a:pt x="22" y="664"/>
                      <a:pt x="0" y="796"/>
                    </a:cubicBezTo>
                    <a:cubicBezTo>
                      <a:pt x="0" y="805"/>
                      <a:pt x="6" y="811"/>
                      <a:pt x="12" y="811"/>
                    </a:cubicBezTo>
                    <a:cubicBezTo>
                      <a:pt x="16" y="811"/>
                      <a:pt x="20" y="809"/>
                      <a:pt x="22" y="803"/>
                    </a:cubicBezTo>
                    <a:cubicBezTo>
                      <a:pt x="206" y="613"/>
                      <a:pt x="235" y="254"/>
                      <a:pt x="184" y="12"/>
                    </a:cubicBezTo>
                    <a:cubicBezTo>
                      <a:pt x="180" y="4"/>
                      <a:pt x="173" y="1"/>
                      <a:pt x="1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2"/>
              <p:cNvSpPr/>
              <p:nvPr/>
            </p:nvSpPr>
            <p:spPr>
              <a:xfrm>
                <a:off x="1547775" y="2886850"/>
                <a:ext cx="4425" cy="17225"/>
              </a:xfrm>
              <a:custGeom>
                <a:avLst/>
                <a:gdLst/>
                <a:ahLst/>
                <a:cxnLst/>
                <a:rect l="l" t="t" r="r" b="b"/>
                <a:pathLst>
                  <a:path w="177" h="689" extrusionOk="0">
                    <a:moveTo>
                      <a:pt x="25" y="0"/>
                    </a:moveTo>
                    <a:cubicBezTo>
                      <a:pt x="15" y="0"/>
                      <a:pt x="5" y="6"/>
                      <a:pt x="1" y="18"/>
                    </a:cubicBezTo>
                    <a:cubicBezTo>
                      <a:pt x="1" y="120"/>
                      <a:pt x="8" y="223"/>
                      <a:pt x="15" y="326"/>
                    </a:cubicBezTo>
                    <a:lnTo>
                      <a:pt x="1" y="678"/>
                    </a:lnTo>
                    <a:cubicBezTo>
                      <a:pt x="4" y="685"/>
                      <a:pt x="12" y="689"/>
                      <a:pt x="19" y="689"/>
                    </a:cubicBezTo>
                    <a:cubicBezTo>
                      <a:pt x="26" y="689"/>
                      <a:pt x="34" y="685"/>
                      <a:pt x="37" y="678"/>
                    </a:cubicBezTo>
                    <a:cubicBezTo>
                      <a:pt x="96" y="487"/>
                      <a:pt x="177" y="179"/>
                      <a:pt x="45" y="10"/>
                    </a:cubicBezTo>
                    <a:cubicBezTo>
                      <a:pt x="41" y="4"/>
                      <a:pt x="34" y="0"/>
                      <a:pt x="2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2"/>
              <p:cNvSpPr/>
              <p:nvPr/>
            </p:nvSpPr>
            <p:spPr>
              <a:xfrm>
                <a:off x="1547775" y="2886850"/>
                <a:ext cx="4425" cy="17225"/>
              </a:xfrm>
              <a:custGeom>
                <a:avLst/>
                <a:gdLst/>
                <a:ahLst/>
                <a:cxnLst/>
                <a:rect l="l" t="t" r="r" b="b"/>
                <a:pathLst>
                  <a:path w="177" h="689" extrusionOk="0">
                    <a:moveTo>
                      <a:pt x="25" y="0"/>
                    </a:moveTo>
                    <a:cubicBezTo>
                      <a:pt x="15" y="0"/>
                      <a:pt x="5" y="6"/>
                      <a:pt x="1" y="18"/>
                    </a:cubicBezTo>
                    <a:cubicBezTo>
                      <a:pt x="1" y="120"/>
                      <a:pt x="8" y="223"/>
                      <a:pt x="15" y="326"/>
                    </a:cubicBezTo>
                    <a:lnTo>
                      <a:pt x="1" y="678"/>
                    </a:lnTo>
                    <a:cubicBezTo>
                      <a:pt x="4" y="685"/>
                      <a:pt x="12" y="689"/>
                      <a:pt x="19" y="689"/>
                    </a:cubicBezTo>
                    <a:cubicBezTo>
                      <a:pt x="26" y="689"/>
                      <a:pt x="34" y="685"/>
                      <a:pt x="37" y="678"/>
                    </a:cubicBezTo>
                    <a:cubicBezTo>
                      <a:pt x="96" y="487"/>
                      <a:pt x="177" y="179"/>
                      <a:pt x="45" y="10"/>
                    </a:cubicBezTo>
                    <a:cubicBezTo>
                      <a:pt x="41" y="4"/>
                      <a:pt x="34" y="0"/>
                      <a:pt x="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2"/>
              <p:cNvSpPr/>
              <p:nvPr/>
            </p:nvSpPr>
            <p:spPr>
              <a:xfrm>
                <a:off x="1565850" y="2899600"/>
                <a:ext cx="5600" cy="18950"/>
              </a:xfrm>
              <a:custGeom>
                <a:avLst/>
                <a:gdLst/>
                <a:ahLst/>
                <a:cxnLst/>
                <a:rect l="l" t="t" r="r" b="b"/>
                <a:pathLst>
                  <a:path w="224" h="758" extrusionOk="0">
                    <a:moveTo>
                      <a:pt x="42" y="0"/>
                    </a:moveTo>
                    <a:cubicBezTo>
                      <a:pt x="21" y="0"/>
                      <a:pt x="1" y="18"/>
                      <a:pt x="11" y="43"/>
                    </a:cubicBezTo>
                    <a:cubicBezTo>
                      <a:pt x="114" y="278"/>
                      <a:pt x="62" y="498"/>
                      <a:pt x="55" y="740"/>
                    </a:cubicBezTo>
                    <a:cubicBezTo>
                      <a:pt x="55" y="752"/>
                      <a:pt x="64" y="757"/>
                      <a:pt x="73" y="757"/>
                    </a:cubicBezTo>
                    <a:cubicBezTo>
                      <a:pt x="80" y="757"/>
                      <a:pt x="88" y="753"/>
                      <a:pt x="92" y="747"/>
                    </a:cubicBezTo>
                    <a:cubicBezTo>
                      <a:pt x="223" y="520"/>
                      <a:pt x="216" y="234"/>
                      <a:pt x="70" y="14"/>
                    </a:cubicBezTo>
                    <a:cubicBezTo>
                      <a:pt x="62" y="4"/>
                      <a:pt x="52" y="0"/>
                      <a:pt x="42"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2"/>
              <p:cNvSpPr/>
              <p:nvPr/>
            </p:nvSpPr>
            <p:spPr>
              <a:xfrm>
                <a:off x="1565850" y="2899600"/>
                <a:ext cx="5600" cy="18950"/>
              </a:xfrm>
              <a:custGeom>
                <a:avLst/>
                <a:gdLst/>
                <a:ahLst/>
                <a:cxnLst/>
                <a:rect l="l" t="t" r="r" b="b"/>
                <a:pathLst>
                  <a:path w="224" h="758" extrusionOk="0">
                    <a:moveTo>
                      <a:pt x="42" y="0"/>
                    </a:moveTo>
                    <a:cubicBezTo>
                      <a:pt x="21" y="0"/>
                      <a:pt x="1" y="18"/>
                      <a:pt x="11" y="43"/>
                    </a:cubicBezTo>
                    <a:cubicBezTo>
                      <a:pt x="114" y="278"/>
                      <a:pt x="62" y="498"/>
                      <a:pt x="55" y="740"/>
                    </a:cubicBezTo>
                    <a:cubicBezTo>
                      <a:pt x="55" y="752"/>
                      <a:pt x="64" y="757"/>
                      <a:pt x="73" y="757"/>
                    </a:cubicBezTo>
                    <a:cubicBezTo>
                      <a:pt x="80" y="757"/>
                      <a:pt x="88" y="753"/>
                      <a:pt x="92" y="747"/>
                    </a:cubicBezTo>
                    <a:cubicBezTo>
                      <a:pt x="223" y="520"/>
                      <a:pt x="216" y="234"/>
                      <a:pt x="70" y="14"/>
                    </a:cubicBezTo>
                    <a:cubicBezTo>
                      <a:pt x="62" y="4"/>
                      <a:pt x="52" y="0"/>
                      <a:pt x="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2"/>
              <p:cNvSpPr/>
              <p:nvPr/>
            </p:nvSpPr>
            <p:spPr>
              <a:xfrm>
                <a:off x="1621650" y="2887400"/>
                <a:ext cx="4800" cy="14700"/>
              </a:xfrm>
              <a:custGeom>
                <a:avLst/>
                <a:gdLst/>
                <a:ahLst/>
                <a:cxnLst/>
                <a:rect l="l" t="t" r="r" b="b"/>
                <a:pathLst>
                  <a:path w="192" h="588" extrusionOk="0">
                    <a:moveTo>
                      <a:pt x="34" y="0"/>
                    </a:moveTo>
                    <a:cubicBezTo>
                      <a:pt x="26" y="0"/>
                      <a:pt x="20" y="7"/>
                      <a:pt x="15" y="18"/>
                    </a:cubicBezTo>
                    <a:cubicBezTo>
                      <a:pt x="0" y="91"/>
                      <a:pt x="59" y="186"/>
                      <a:pt x="66" y="260"/>
                    </a:cubicBezTo>
                    <a:cubicBezTo>
                      <a:pt x="81" y="362"/>
                      <a:pt x="52" y="494"/>
                      <a:pt x="103" y="582"/>
                    </a:cubicBezTo>
                    <a:cubicBezTo>
                      <a:pt x="103" y="586"/>
                      <a:pt x="107" y="588"/>
                      <a:pt x="111" y="588"/>
                    </a:cubicBezTo>
                    <a:cubicBezTo>
                      <a:pt x="116" y="588"/>
                      <a:pt x="121" y="586"/>
                      <a:pt x="125" y="582"/>
                    </a:cubicBezTo>
                    <a:cubicBezTo>
                      <a:pt x="191" y="487"/>
                      <a:pt x="169" y="333"/>
                      <a:pt x="147" y="230"/>
                    </a:cubicBezTo>
                    <a:cubicBezTo>
                      <a:pt x="132" y="150"/>
                      <a:pt x="118" y="40"/>
                      <a:pt x="44" y="3"/>
                    </a:cubicBezTo>
                    <a:cubicBezTo>
                      <a:pt x="40" y="1"/>
                      <a:pt x="37" y="0"/>
                      <a:pt x="34"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2"/>
              <p:cNvSpPr/>
              <p:nvPr/>
            </p:nvSpPr>
            <p:spPr>
              <a:xfrm>
                <a:off x="1621650" y="2887400"/>
                <a:ext cx="4800" cy="14700"/>
              </a:xfrm>
              <a:custGeom>
                <a:avLst/>
                <a:gdLst/>
                <a:ahLst/>
                <a:cxnLst/>
                <a:rect l="l" t="t" r="r" b="b"/>
                <a:pathLst>
                  <a:path w="192" h="588" extrusionOk="0">
                    <a:moveTo>
                      <a:pt x="34" y="0"/>
                    </a:moveTo>
                    <a:cubicBezTo>
                      <a:pt x="26" y="0"/>
                      <a:pt x="20" y="7"/>
                      <a:pt x="15" y="18"/>
                    </a:cubicBezTo>
                    <a:cubicBezTo>
                      <a:pt x="0" y="91"/>
                      <a:pt x="59" y="186"/>
                      <a:pt x="66" y="260"/>
                    </a:cubicBezTo>
                    <a:cubicBezTo>
                      <a:pt x="81" y="362"/>
                      <a:pt x="52" y="494"/>
                      <a:pt x="103" y="582"/>
                    </a:cubicBezTo>
                    <a:cubicBezTo>
                      <a:pt x="103" y="586"/>
                      <a:pt x="107" y="588"/>
                      <a:pt x="111" y="588"/>
                    </a:cubicBezTo>
                    <a:cubicBezTo>
                      <a:pt x="116" y="588"/>
                      <a:pt x="121" y="586"/>
                      <a:pt x="125" y="582"/>
                    </a:cubicBezTo>
                    <a:cubicBezTo>
                      <a:pt x="191" y="487"/>
                      <a:pt x="169" y="333"/>
                      <a:pt x="147" y="230"/>
                    </a:cubicBezTo>
                    <a:cubicBezTo>
                      <a:pt x="132" y="150"/>
                      <a:pt x="118" y="40"/>
                      <a:pt x="44" y="3"/>
                    </a:cubicBezTo>
                    <a:cubicBezTo>
                      <a:pt x="40" y="1"/>
                      <a:pt x="37" y="0"/>
                      <a:pt x="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2"/>
              <p:cNvSpPr/>
              <p:nvPr/>
            </p:nvSpPr>
            <p:spPr>
              <a:xfrm>
                <a:off x="1325800" y="2713150"/>
                <a:ext cx="265625" cy="107250"/>
              </a:xfrm>
              <a:custGeom>
                <a:avLst/>
                <a:gdLst/>
                <a:ahLst/>
                <a:cxnLst/>
                <a:rect l="l" t="t" r="r" b="b"/>
                <a:pathLst>
                  <a:path w="10625" h="4290" extrusionOk="0">
                    <a:moveTo>
                      <a:pt x="2846" y="1"/>
                    </a:moveTo>
                    <a:cubicBezTo>
                      <a:pt x="2582" y="8"/>
                      <a:pt x="2325" y="45"/>
                      <a:pt x="2068" y="111"/>
                    </a:cubicBezTo>
                    <a:cubicBezTo>
                      <a:pt x="1504" y="265"/>
                      <a:pt x="969" y="521"/>
                      <a:pt x="499" y="866"/>
                    </a:cubicBezTo>
                    <a:cubicBezTo>
                      <a:pt x="302" y="1005"/>
                      <a:pt x="111" y="1159"/>
                      <a:pt x="16" y="1379"/>
                    </a:cubicBezTo>
                    <a:cubicBezTo>
                      <a:pt x="8" y="1386"/>
                      <a:pt x="8" y="1401"/>
                      <a:pt x="1" y="1416"/>
                    </a:cubicBezTo>
                    <a:cubicBezTo>
                      <a:pt x="602" y="2479"/>
                      <a:pt x="1629" y="3322"/>
                      <a:pt x="2802" y="3791"/>
                    </a:cubicBezTo>
                    <a:cubicBezTo>
                      <a:pt x="3650" y="4133"/>
                      <a:pt x="4568" y="4289"/>
                      <a:pt x="5490" y="4289"/>
                    </a:cubicBezTo>
                    <a:cubicBezTo>
                      <a:pt x="6089" y="4289"/>
                      <a:pt x="6690" y="4223"/>
                      <a:pt x="7274" y="4099"/>
                    </a:cubicBezTo>
                    <a:cubicBezTo>
                      <a:pt x="8469" y="3828"/>
                      <a:pt x="9598" y="3351"/>
                      <a:pt x="10625" y="2699"/>
                    </a:cubicBezTo>
                    <a:cubicBezTo>
                      <a:pt x="10610" y="2332"/>
                      <a:pt x="10493" y="1988"/>
                      <a:pt x="10295" y="1687"/>
                    </a:cubicBezTo>
                    <a:cubicBezTo>
                      <a:pt x="9979" y="1218"/>
                      <a:pt x="9488" y="910"/>
                      <a:pt x="8975" y="734"/>
                    </a:cubicBezTo>
                    <a:cubicBezTo>
                      <a:pt x="8762" y="660"/>
                      <a:pt x="8550" y="602"/>
                      <a:pt x="8330" y="565"/>
                    </a:cubicBezTo>
                    <a:cubicBezTo>
                      <a:pt x="7912" y="646"/>
                      <a:pt x="7494" y="712"/>
                      <a:pt x="7069" y="748"/>
                    </a:cubicBezTo>
                    <a:cubicBezTo>
                      <a:pt x="6773" y="778"/>
                      <a:pt x="6473" y="795"/>
                      <a:pt x="6174" y="795"/>
                    </a:cubicBezTo>
                    <a:cubicBezTo>
                      <a:pt x="5665" y="795"/>
                      <a:pt x="5159" y="747"/>
                      <a:pt x="4679" y="631"/>
                    </a:cubicBezTo>
                    <a:cubicBezTo>
                      <a:pt x="4305" y="536"/>
                      <a:pt x="3938" y="411"/>
                      <a:pt x="3579" y="272"/>
                    </a:cubicBezTo>
                    <a:lnTo>
                      <a:pt x="2846" y="1"/>
                    </a:ln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2"/>
              <p:cNvSpPr/>
              <p:nvPr/>
            </p:nvSpPr>
            <p:spPr>
              <a:xfrm>
                <a:off x="1325800" y="2713150"/>
                <a:ext cx="265625" cy="107250"/>
              </a:xfrm>
              <a:custGeom>
                <a:avLst/>
                <a:gdLst/>
                <a:ahLst/>
                <a:cxnLst/>
                <a:rect l="l" t="t" r="r" b="b"/>
                <a:pathLst>
                  <a:path w="10625" h="4290" extrusionOk="0">
                    <a:moveTo>
                      <a:pt x="2846" y="1"/>
                    </a:moveTo>
                    <a:cubicBezTo>
                      <a:pt x="2582" y="8"/>
                      <a:pt x="2325" y="45"/>
                      <a:pt x="2068" y="111"/>
                    </a:cubicBezTo>
                    <a:cubicBezTo>
                      <a:pt x="1504" y="265"/>
                      <a:pt x="969" y="521"/>
                      <a:pt x="499" y="866"/>
                    </a:cubicBezTo>
                    <a:cubicBezTo>
                      <a:pt x="302" y="1005"/>
                      <a:pt x="111" y="1159"/>
                      <a:pt x="16" y="1379"/>
                    </a:cubicBezTo>
                    <a:cubicBezTo>
                      <a:pt x="8" y="1386"/>
                      <a:pt x="8" y="1401"/>
                      <a:pt x="1" y="1416"/>
                    </a:cubicBezTo>
                    <a:cubicBezTo>
                      <a:pt x="602" y="2479"/>
                      <a:pt x="1629" y="3322"/>
                      <a:pt x="2802" y="3791"/>
                    </a:cubicBezTo>
                    <a:cubicBezTo>
                      <a:pt x="3650" y="4133"/>
                      <a:pt x="4568" y="4289"/>
                      <a:pt x="5490" y="4289"/>
                    </a:cubicBezTo>
                    <a:cubicBezTo>
                      <a:pt x="6089" y="4289"/>
                      <a:pt x="6690" y="4223"/>
                      <a:pt x="7274" y="4099"/>
                    </a:cubicBezTo>
                    <a:cubicBezTo>
                      <a:pt x="8469" y="3828"/>
                      <a:pt x="9598" y="3351"/>
                      <a:pt x="10625" y="2699"/>
                    </a:cubicBezTo>
                    <a:cubicBezTo>
                      <a:pt x="10610" y="2332"/>
                      <a:pt x="10493" y="1988"/>
                      <a:pt x="10295" y="1687"/>
                    </a:cubicBezTo>
                    <a:cubicBezTo>
                      <a:pt x="9979" y="1218"/>
                      <a:pt x="9488" y="910"/>
                      <a:pt x="8975" y="734"/>
                    </a:cubicBezTo>
                    <a:cubicBezTo>
                      <a:pt x="8762" y="660"/>
                      <a:pt x="8550" y="602"/>
                      <a:pt x="8330" y="565"/>
                    </a:cubicBezTo>
                    <a:cubicBezTo>
                      <a:pt x="7912" y="646"/>
                      <a:pt x="7494" y="712"/>
                      <a:pt x="7069" y="748"/>
                    </a:cubicBezTo>
                    <a:cubicBezTo>
                      <a:pt x="6773" y="778"/>
                      <a:pt x="6473" y="795"/>
                      <a:pt x="6174" y="795"/>
                    </a:cubicBezTo>
                    <a:cubicBezTo>
                      <a:pt x="5665" y="795"/>
                      <a:pt x="5159" y="747"/>
                      <a:pt x="4679" y="631"/>
                    </a:cubicBezTo>
                    <a:cubicBezTo>
                      <a:pt x="4305" y="536"/>
                      <a:pt x="3938" y="411"/>
                      <a:pt x="3579" y="272"/>
                    </a:cubicBezTo>
                    <a:lnTo>
                      <a:pt x="28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2"/>
              <p:cNvSpPr/>
              <p:nvPr/>
            </p:nvSpPr>
            <p:spPr>
              <a:xfrm>
                <a:off x="1337175" y="2713525"/>
                <a:ext cx="244000" cy="87650"/>
              </a:xfrm>
              <a:custGeom>
                <a:avLst/>
                <a:gdLst/>
                <a:ahLst/>
                <a:cxnLst/>
                <a:rect l="l" t="t" r="r" b="b"/>
                <a:pathLst>
                  <a:path w="9760" h="3506" extrusionOk="0">
                    <a:moveTo>
                      <a:pt x="2332" y="0"/>
                    </a:moveTo>
                    <a:cubicBezTo>
                      <a:pt x="2127" y="8"/>
                      <a:pt x="1914" y="37"/>
                      <a:pt x="1716" y="88"/>
                    </a:cubicBezTo>
                    <a:cubicBezTo>
                      <a:pt x="1196" y="235"/>
                      <a:pt x="704" y="469"/>
                      <a:pt x="272" y="792"/>
                    </a:cubicBezTo>
                    <a:cubicBezTo>
                      <a:pt x="169" y="858"/>
                      <a:pt x="81" y="931"/>
                      <a:pt x="0" y="1019"/>
                    </a:cubicBezTo>
                    <a:cubicBezTo>
                      <a:pt x="550" y="1892"/>
                      <a:pt x="1452" y="2618"/>
                      <a:pt x="2493" y="3036"/>
                    </a:cubicBezTo>
                    <a:cubicBezTo>
                      <a:pt x="3282" y="3344"/>
                      <a:pt x="4127" y="3505"/>
                      <a:pt x="4980" y="3505"/>
                    </a:cubicBezTo>
                    <a:cubicBezTo>
                      <a:pt x="4999" y="3505"/>
                      <a:pt x="5018" y="3505"/>
                      <a:pt x="5037" y="3505"/>
                    </a:cubicBezTo>
                    <a:lnTo>
                      <a:pt x="5037" y="3498"/>
                    </a:lnTo>
                    <a:cubicBezTo>
                      <a:pt x="5609" y="3498"/>
                      <a:pt x="6181" y="3439"/>
                      <a:pt x="6738" y="3314"/>
                    </a:cubicBezTo>
                    <a:cubicBezTo>
                      <a:pt x="7809" y="3080"/>
                      <a:pt x="8828" y="2662"/>
                      <a:pt x="9759" y="2097"/>
                    </a:cubicBezTo>
                    <a:cubicBezTo>
                      <a:pt x="9722" y="1885"/>
                      <a:pt x="9642" y="1679"/>
                      <a:pt x="9524" y="1503"/>
                    </a:cubicBezTo>
                    <a:cubicBezTo>
                      <a:pt x="9217" y="1049"/>
                      <a:pt x="8740" y="807"/>
                      <a:pt x="8388" y="689"/>
                    </a:cubicBezTo>
                    <a:cubicBezTo>
                      <a:pt x="8219" y="631"/>
                      <a:pt x="8051" y="587"/>
                      <a:pt x="7875" y="550"/>
                    </a:cubicBezTo>
                    <a:cubicBezTo>
                      <a:pt x="7420" y="645"/>
                      <a:pt x="7032" y="697"/>
                      <a:pt x="6658" y="733"/>
                    </a:cubicBezTo>
                    <a:cubicBezTo>
                      <a:pt x="6335" y="770"/>
                      <a:pt x="6020" y="785"/>
                      <a:pt x="5719" y="785"/>
                    </a:cubicBezTo>
                    <a:cubicBezTo>
                      <a:pt x="5690" y="785"/>
                      <a:pt x="5660" y="785"/>
                      <a:pt x="5630" y="785"/>
                    </a:cubicBezTo>
                    <a:cubicBezTo>
                      <a:pt x="5125" y="785"/>
                      <a:pt x="4627" y="727"/>
                      <a:pt x="4136" y="609"/>
                    </a:cubicBezTo>
                    <a:cubicBezTo>
                      <a:pt x="3747" y="513"/>
                      <a:pt x="3366" y="389"/>
                      <a:pt x="2992" y="242"/>
                    </a:cubicBezTo>
                    <a:lnTo>
                      <a:pt x="23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2"/>
              <p:cNvSpPr/>
              <p:nvPr/>
            </p:nvSpPr>
            <p:spPr>
              <a:xfrm>
                <a:off x="1348675" y="2729275"/>
                <a:ext cx="55375" cy="37975"/>
              </a:xfrm>
              <a:custGeom>
                <a:avLst/>
                <a:gdLst/>
                <a:ahLst/>
                <a:cxnLst/>
                <a:rect l="l" t="t" r="r" b="b"/>
                <a:pathLst>
                  <a:path w="2215" h="1519" extrusionOk="0">
                    <a:moveTo>
                      <a:pt x="2157" y="0"/>
                    </a:moveTo>
                    <a:cubicBezTo>
                      <a:pt x="2155" y="0"/>
                      <a:pt x="2153" y="0"/>
                      <a:pt x="2151" y="1"/>
                    </a:cubicBezTo>
                    <a:cubicBezTo>
                      <a:pt x="1337" y="250"/>
                      <a:pt x="501" y="749"/>
                      <a:pt x="17" y="1467"/>
                    </a:cubicBezTo>
                    <a:cubicBezTo>
                      <a:pt x="0" y="1495"/>
                      <a:pt x="22" y="1519"/>
                      <a:pt x="46" y="1519"/>
                    </a:cubicBezTo>
                    <a:cubicBezTo>
                      <a:pt x="54" y="1519"/>
                      <a:pt x="61" y="1516"/>
                      <a:pt x="68" y="1511"/>
                    </a:cubicBezTo>
                    <a:cubicBezTo>
                      <a:pt x="743" y="961"/>
                      <a:pt x="1388" y="455"/>
                      <a:pt x="2180" y="74"/>
                    </a:cubicBezTo>
                    <a:cubicBezTo>
                      <a:pt x="2214" y="53"/>
                      <a:pt x="2190" y="0"/>
                      <a:pt x="2157" y="0"/>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2"/>
              <p:cNvSpPr/>
              <p:nvPr/>
            </p:nvSpPr>
            <p:spPr>
              <a:xfrm>
                <a:off x="1348675" y="2729275"/>
                <a:ext cx="55375" cy="37975"/>
              </a:xfrm>
              <a:custGeom>
                <a:avLst/>
                <a:gdLst/>
                <a:ahLst/>
                <a:cxnLst/>
                <a:rect l="l" t="t" r="r" b="b"/>
                <a:pathLst>
                  <a:path w="2215" h="1519" extrusionOk="0">
                    <a:moveTo>
                      <a:pt x="2157" y="0"/>
                    </a:moveTo>
                    <a:cubicBezTo>
                      <a:pt x="2155" y="0"/>
                      <a:pt x="2153" y="0"/>
                      <a:pt x="2151" y="1"/>
                    </a:cubicBezTo>
                    <a:cubicBezTo>
                      <a:pt x="1337" y="250"/>
                      <a:pt x="501" y="749"/>
                      <a:pt x="17" y="1467"/>
                    </a:cubicBezTo>
                    <a:cubicBezTo>
                      <a:pt x="0" y="1495"/>
                      <a:pt x="22" y="1519"/>
                      <a:pt x="46" y="1519"/>
                    </a:cubicBezTo>
                    <a:cubicBezTo>
                      <a:pt x="54" y="1519"/>
                      <a:pt x="61" y="1516"/>
                      <a:pt x="68" y="1511"/>
                    </a:cubicBezTo>
                    <a:cubicBezTo>
                      <a:pt x="743" y="961"/>
                      <a:pt x="1388" y="455"/>
                      <a:pt x="2180" y="74"/>
                    </a:cubicBezTo>
                    <a:cubicBezTo>
                      <a:pt x="2214" y="53"/>
                      <a:pt x="2190" y="0"/>
                      <a:pt x="21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2"/>
              <p:cNvSpPr/>
              <p:nvPr/>
            </p:nvSpPr>
            <p:spPr>
              <a:xfrm>
                <a:off x="1382900" y="2725950"/>
                <a:ext cx="59400" cy="37025"/>
              </a:xfrm>
              <a:custGeom>
                <a:avLst/>
                <a:gdLst/>
                <a:ahLst/>
                <a:cxnLst/>
                <a:rect l="l" t="t" r="r" b="b"/>
                <a:pathLst>
                  <a:path w="2376" h="1481" extrusionOk="0">
                    <a:moveTo>
                      <a:pt x="2285" y="0"/>
                    </a:moveTo>
                    <a:cubicBezTo>
                      <a:pt x="2280" y="0"/>
                      <a:pt x="2275" y="1"/>
                      <a:pt x="2270" y="2"/>
                    </a:cubicBezTo>
                    <a:cubicBezTo>
                      <a:pt x="1456" y="141"/>
                      <a:pt x="547" y="801"/>
                      <a:pt x="19" y="1417"/>
                    </a:cubicBezTo>
                    <a:cubicBezTo>
                      <a:pt x="1" y="1441"/>
                      <a:pt x="18" y="1481"/>
                      <a:pt x="45" y="1481"/>
                    </a:cubicBezTo>
                    <a:cubicBezTo>
                      <a:pt x="51" y="1481"/>
                      <a:pt x="57" y="1479"/>
                      <a:pt x="63" y="1476"/>
                    </a:cubicBezTo>
                    <a:cubicBezTo>
                      <a:pt x="422" y="1226"/>
                      <a:pt x="774" y="955"/>
                      <a:pt x="1148" y="728"/>
                    </a:cubicBezTo>
                    <a:cubicBezTo>
                      <a:pt x="1522" y="500"/>
                      <a:pt x="1947" y="354"/>
                      <a:pt x="2314" y="119"/>
                    </a:cubicBezTo>
                    <a:cubicBezTo>
                      <a:pt x="2375" y="85"/>
                      <a:pt x="2348" y="0"/>
                      <a:pt x="2285" y="0"/>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2"/>
              <p:cNvSpPr/>
              <p:nvPr/>
            </p:nvSpPr>
            <p:spPr>
              <a:xfrm>
                <a:off x="1382900" y="2725950"/>
                <a:ext cx="59400" cy="37025"/>
              </a:xfrm>
              <a:custGeom>
                <a:avLst/>
                <a:gdLst/>
                <a:ahLst/>
                <a:cxnLst/>
                <a:rect l="l" t="t" r="r" b="b"/>
                <a:pathLst>
                  <a:path w="2376" h="1481" extrusionOk="0">
                    <a:moveTo>
                      <a:pt x="2285" y="0"/>
                    </a:moveTo>
                    <a:cubicBezTo>
                      <a:pt x="2280" y="0"/>
                      <a:pt x="2275" y="1"/>
                      <a:pt x="2270" y="2"/>
                    </a:cubicBezTo>
                    <a:cubicBezTo>
                      <a:pt x="1456" y="141"/>
                      <a:pt x="547" y="801"/>
                      <a:pt x="19" y="1417"/>
                    </a:cubicBezTo>
                    <a:cubicBezTo>
                      <a:pt x="1" y="1441"/>
                      <a:pt x="18" y="1481"/>
                      <a:pt x="45" y="1481"/>
                    </a:cubicBezTo>
                    <a:cubicBezTo>
                      <a:pt x="51" y="1481"/>
                      <a:pt x="57" y="1479"/>
                      <a:pt x="63" y="1476"/>
                    </a:cubicBezTo>
                    <a:cubicBezTo>
                      <a:pt x="422" y="1226"/>
                      <a:pt x="774" y="955"/>
                      <a:pt x="1148" y="728"/>
                    </a:cubicBezTo>
                    <a:cubicBezTo>
                      <a:pt x="1522" y="500"/>
                      <a:pt x="1947" y="354"/>
                      <a:pt x="2314" y="119"/>
                    </a:cubicBezTo>
                    <a:cubicBezTo>
                      <a:pt x="2375" y="85"/>
                      <a:pt x="2348" y="0"/>
                      <a:pt x="2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2"/>
              <p:cNvSpPr/>
              <p:nvPr/>
            </p:nvSpPr>
            <p:spPr>
              <a:xfrm>
                <a:off x="1531825" y="2731950"/>
                <a:ext cx="32950" cy="32125"/>
              </a:xfrm>
              <a:custGeom>
                <a:avLst/>
                <a:gdLst/>
                <a:ahLst/>
                <a:cxnLst/>
                <a:rect l="l" t="t" r="r" b="b"/>
                <a:pathLst>
                  <a:path w="1318" h="1285" extrusionOk="0">
                    <a:moveTo>
                      <a:pt x="49" y="1"/>
                    </a:moveTo>
                    <a:cubicBezTo>
                      <a:pt x="35" y="1"/>
                      <a:pt x="22" y="2"/>
                      <a:pt x="8" y="4"/>
                    </a:cubicBezTo>
                    <a:cubicBezTo>
                      <a:pt x="8" y="4"/>
                      <a:pt x="1" y="11"/>
                      <a:pt x="8" y="11"/>
                    </a:cubicBezTo>
                    <a:cubicBezTo>
                      <a:pt x="52" y="238"/>
                      <a:pt x="411" y="429"/>
                      <a:pt x="573" y="583"/>
                    </a:cubicBezTo>
                    <a:cubicBezTo>
                      <a:pt x="807" y="810"/>
                      <a:pt x="1027" y="1052"/>
                      <a:pt x="1262" y="1279"/>
                    </a:cubicBezTo>
                    <a:cubicBezTo>
                      <a:pt x="1267" y="1283"/>
                      <a:pt x="1272" y="1284"/>
                      <a:pt x="1278" y="1284"/>
                    </a:cubicBezTo>
                    <a:cubicBezTo>
                      <a:pt x="1297" y="1284"/>
                      <a:pt x="1317" y="1266"/>
                      <a:pt x="1306" y="1243"/>
                    </a:cubicBezTo>
                    <a:cubicBezTo>
                      <a:pt x="1152" y="928"/>
                      <a:pt x="932" y="656"/>
                      <a:pt x="675" y="422"/>
                    </a:cubicBezTo>
                    <a:cubicBezTo>
                      <a:pt x="523" y="283"/>
                      <a:pt x="279" y="1"/>
                      <a:pt x="49" y="1"/>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2"/>
              <p:cNvSpPr/>
              <p:nvPr/>
            </p:nvSpPr>
            <p:spPr>
              <a:xfrm>
                <a:off x="1531825" y="2731950"/>
                <a:ext cx="32950" cy="32125"/>
              </a:xfrm>
              <a:custGeom>
                <a:avLst/>
                <a:gdLst/>
                <a:ahLst/>
                <a:cxnLst/>
                <a:rect l="l" t="t" r="r" b="b"/>
                <a:pathLst>
                  <a:path w="1318" h="1285" extrusionOk="0">
                    <a:moveTo>
                      <a:pt x="49" y="1"/>
                    </a:moveTo>
                    <a:cubicBezTo>
                      <a:pt x="35" y="1"/>
                      <a:pt x="22" y="2"/>
                      <a:pt x="8" y="4"/>
                    </a:cubicBezTo>
                    <a:cubicBezTo>
                      <a:pt x="8" y="4"/>
                      <a:pt x="1" y="11"/>
                      <a:pt x="8" y="11"/>
                    </a:cubicBezTo>
                    <a:cubicBezTo>
                      <a:pt x="52" y="238"/>
                      <a:pt x="411" y="429"/>
                      <a:pt x="573" y="583"/>
                    </a:cubicBezTo>
                    <a:cubicBezTo>
                      <a:pt x="807" y="810"/>
                      <a:pt x="1027" y="1052"/>
                      <a:pt x="1262" y="1279"/>
                    </a:cubicBezTo>
                    <a:cubicBezTo>
                      <a:pt x="1267" y="1283"/>
                      <a:pt x="1272" y="1284"/>
                      <a:pt x="1278" y="1284"/>
                    </a:cubicBezTo>
                    <a:cubicBezTo>
                      <a:pt x="1297" y="1284"/>
                      <a:pt x="1317" y="1266"/>
                      <a:pt x="1306" y="1243"/>
                    </a:cubicBezTo>
                    <a:cubicBezTo>
                      <a:pt x="1152" y="928"/>
                      <a:pt x="932" y="656"/>
                      <a:pt x="675" y="422"/>
                    </a:cubicBezTo>
                    <a:cubicBezTo>
                      <a:pt x="523" y="283"/>
                      <a:pt x="279" y="1"/>
                      <a:pt x="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2"/>
              <p:cNvSpPr/>
              <p:nvPr/>
            </p:nvSpPr>
            <p:spPr>
              <a:xfrm>
                <a:off x="1515600" y="2737700"/>
                <a:ext cx="24875" cy="52050"/>
              </a:xfrm>
              <a:custGeom>
                <a:avLst/>
                <a:gdLst/>
                <a:ahLst/>
                <a:cxnLst/>
                <a:rect l="l" t="t" r="r" b="b"/>
                <a:pathLst>
                  <a:path w="995" h="2082" extrusionOk="0">
                    <a:moveTo>
                      <a:pt x="49" y="1"/>
                    </a:moveTo>
                    <a:cubicBezTo>
                      <a:pt x="24" y="1"/>
                      <a:pt x="1" y="26"/>
                      <a:pt x="12" y="60"/>
                    </a:cubicBezTo>
                    <a:cubicBezTo>
                      <a:pt x="85" y="382"/>
                      <a:pt x="349" y="683"/>
                      <a:pt x="489" y="998"/>
                    </a:cubicBezTo>
                    <a:cubicBezTo>
                      <a:pt x="642" y="1357"/>
                      <a:pt x="760" y="1724"/>
                      <a:pt x="943" y="2069"/>
                    </a:cubicBezTo>
                    <a:cubicBezTo>
                      <a:pt x="949" y="2078"/>
                      <a:pt x="959" y="2082"/>
                      <a:pt x="969" y="2082"/>
                    </a:cubicBezTo>
                    <a:cubicBezTo>
                      <a:pt x="982" y="2082"/>
                      <a:pt x="994" y="2074"/>
                      <a:pt x="994" y="2061"/>
                    </a:cubicBezTo>
                    <a:cubicBezTo>
                      <a:pt x="943" y="1658"/>
                      <a:pt x="833" y="1269"/>
                      <a:pt x="672" y="903"/>
                    </a:cubicBezTo>
                    <a:cubicBezTo>
                      <a:pt x="540" y="595"/>
                      <a:pt x="379" y="177"/>
                      <a:pt x="71" y="8"/>
                    </a:cubicBezTo>
                    <a:cubicBezTo>
                      <a:pt x="64" y="3"/>
                      <a:pt x="56" y="1"/>
                      <a:pt x="49" y="1"/>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2"/>
              <p:cNvSpPr/>
              <p:nvPr/>
            </p:nvSpPr>
            <p:spPr>
              <a:xfrm>
                <a:off x="1515600" y="2737700"/>
                <a:ext cx="24875" cy="52050"/>
              </a:xfrm>
              <a:custGeom>
                <a:avLst/>
                <a:gdLst/>
                <a:ahLst/>
                <a:cxnLst/>
                <a:rect l="l" t="t" r="r" b="b"/>
                <a:pathLst>
                  <a:path w="995" h="2082" extrusionOk="0">
                    <a:moveTo>
                      <a:pt x="49" y="1"/>
                    </a:moveTo>
                    <a:cubicBezTo>
                      <a:pt x="24" y="1"/>
                      <a:pt x="1" y="26"/>
                      <a:pt x="12" y="60"/>
                    </a:cubicBezTo>
                    <a:cubicBezTo>
                      <a:pt x="85" y="382"/>
                      <a:pt x="349" y="683"/>
                      <a:pt x="489" y="998"/>
                    </a:cubicBezTo>
                    <a:cubicBezTo>
                      <a:pt x="642" y="1357"/>
                      <a:pt x="760" y="1724"/>
                      <a:pt x="943" y="2069"/>
                    </a:cubicBezTo>
                    <a:cubicBezTo>
                      <a:pt x="949" y="2078"/>
                      <a:pt x="959" y="2082"/>
                      <a:pt x="969" y="2082"/>
                    </a:cubicBezTo>
                    <a:cubicBezTo>
                      <a:pt x="982" y="2082"/>
                      <a:pt x="994" y="2074"/>
                      <a:pt x="994" y="2061"/>
                    </a:cubicBezTo>
                    <a:cubicBezTo>
                      <a:pt x="943" y="1658"/>
                      <a:pt x="833" y="1269"/>
                      <a:pt x="672" y="903"/>
                    </a:cubicBezTo>
                    <a:cubicBezTo>
                      <a:pt x="540" y="595"/>
                      <a:pt x="379" y="177"/>
                      <a:pt x="71" y="8"/>
                    </a:cubicBezTo>
                    <a:cubicBezTo>
                      <a:pt x="64" y="3"/>
                      <a:pt x="56" y="1"/>
                      <a:pt x="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2"/>
              <p:cNvSpPr/>
              <p:nvPr/>
            </p:nvSpPr>
            <p:spPr>
              <a:xfrm>
                <a:off x="1434675" y="2747775"/>
                <a:ext cx="28000" cy="52475"/>
              </a:xfrm>
              <a:custGeom>
                <a:avLst/>
                <a:gdLst/>
                <a:ahLst/>
                <a:cxnLst/>
                <a:rect l="l" t="t" r="r" b="b"/>
                <a:pathLst>
                  <a:path w="1120" h="2099" extrusionOk="0">
                    <a:moveTo>
                      <a:pt x="1085" y="1"/>
                    </a:moveTo>
                    <a:cubicBezTo>
                      <a:pt x="1080" y="1"/>
                      <a:pt x="1075" y="3"/>
                      <a:pt x="1071" y="9"/>
                    </a:cubicBezTo>
                    <a:cubicBezTo>
                      <a:pt x="580" y="537"/>
                      <a:pt x="38" y="1336"/>
                      <a:pt x="1" y="2069"/>
                    </a:cubicBezTo>
                    <a:cubicBezTo>
                      <a:pt x="1" y="2090"/>
                      <a:pt x="13" y="2099"/>
                      <a:pt x="25" y="2099"/>
                    </a:cubicBezTo>
                    <a:cubicBezTo>
                      <a:pt x="35" y="2099"/>
                      <a:pt x="46" y="2093"/>
                      <a:pt x="52" y="2084"/>
                    </a:cubicBezTo>
                    <a:cubicBezTo>
                      <a:pt x="272" y="1776"/>
                      <a:pt x="382" y="1394"/>
                      <a:pt x="558" y="1057"/>
                    </a:cubicBezTo>
                    <a:cubicBezTo>
                      <a:pt x="734" y="720"/>
                      <a:pt x="917" y="383"/>
                      <a:pt x="1108" y="45"/>
                    </a:cubicBezTo>
                    <a:cubicBezTo>
                      <a:pt x="1119" y="23"/>
                      <a:pt x="1101" y="1"/>
                      <a:pt x="1085" y="1"/>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2"/>
              <p:cNvSpPr/>
              <p:nvPr/>
            </p:nvSpPr>
            <p:spPr>
              <a:xfrm>
                <a:off x="1434675" y="2747775"/>
                <a:ext cx="28000" cy="52475"/>
              </a:xfrm>
              <a:custGeom>
                <a:avLst/>
                <a:gdLst/>
                <a:ahLst/>
                <a:cxnLst/>
                <a:rect l="l" t="t" r="r" b="b"/>
                <a:pathLst>
                  <a:path w="1120" h="2099" extrusionOk="0">
                    <a:moveTo>
                      <a:pt x="1085" y="1"/>
                    </a:moveTo>
                    <a:cubicBezTo>
                      <a:pt x="1080" y="1"/>
                      <a:pt x="1075" y="3"/>
                      <a:pt x="1071" y="9"/>
                    </a:cubicBezTo>
                    <a:cubicBezTo>
                      <a:pt x="580" y="537"/>
                      <a:pt x="38" y="1336"/>
                      <a:pt x="1" y="2069"/>
                    </a:cubicBezTo>
                    <a:cubicBezTo>
                      <a:pt x="1" y="2090"/>
                      <a:pt x="13" y="2099"/>
                      <a:pt x="25" y="2099"/>
                    </a:cubicBezTo>
                    <a:cubicBezTo>
                      <a:pt x="35" y="2099"/>
                      <a:pt x="46" y="2093"/>
                      <a:pt x="52" y="2084"/>
                    </a:cubicBezTo>
                    <a:cubicBezTo>
                      <a:pt x="272" y="1776"/>
                      <a:pt x="382" y="1394"/>
                      <a:pt x="558" y="1057"/>
                    </a:cubicBezTo>
                    <a:cubicBezTo>
                      <a:pt x="734" y="720"/>
                      <a:pt x="917" y="383"/>
                      <a:pt x="1108" y="45"/>
                    </a:cubicBezTo>
                    <a:cubicBezTo>
                      <a:pt x="1119" y="23"/>
                      <a:pt x="1101" y="1"/>
                      <a:pt x="10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2"/>
              <p:cNvSpPr/>
              <p:nvPr/>
            </p:nvSpPr>
            <p:spPr>
              <a:xfrm>
                <a:off x="1460525" y="2734400"/>
                <a:ext cx="18500" cy="42650"/>
              </a:xfrm>
              <a:custGeom>
                <a:avLst/>
                <a:gdLst/>
                <a:ahLst/>
                <a:cxnLst/>
                <a:rect l="l" t="t" r="r" b="b"/>
                <a:pathLst>
                  <a:path w="740" h="1706" extrusionOk="0">
                    <a:moveTo>
                      <a:pt x="696" y="1"/>
                    </a:moveTo>
                    <a:cubicBezTo>
                      <a:pt x="686" y="1"/>
                      <a:pt x="677" y="5"/>
                      <a:pt x="668" y="16"/>
                    </a:cubicBezTo>
                    <a:cubicBezTo>
                      <a:pt x="301" y="434"/>
                      <a:pt x="37" y="1123"/>
                      <a:pt x="1" y="1673"/>
                    </a:cubicBezTo>
                    <a:cubicBezTo>
                      <a:pt x="1" y="1694"/>
                      <a:pt x="18" y="1705"/>
                      <a:pt x="37" y="1705"/>
                    </a:cubicBezTo>
                    <a:cubicBezTo>
                      <a:pt x="51" y="1705"/>
                      <a:pt x="65" y="1700"/>
                      <a:pt x="74" y="1687"/>
                    </a:cubicBezTo>
                    <a:cubicBezTo>
                      <a:pt x="206" y="1445"/>
                      <a:pt x="323" y="1189"/>
                      <a:pt x="419" y="932"/>
                    </a:cubicBezTo>
                    <a:cubicBezTo>
                      <a:pt x="536" y="639"/>
                      <a:pt x="675" y="360"/>
                      <a:pt x="734" y="52"/>
                    </a:cubicBezTo>
                    <a:cubicBezTo>
                      <a:pt x="739" y="26"/>
                      <a:pt x="719" y="1"/>
                      <a:pt x="696" y="1"/>
                    </a:cubicBezTo>
                    <a:close/>
                  </a:path>
                </a:pathLst>
              </a:custGeom>
              <a:solidFill>
                <a:srgbClr val="C778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2"/>
              <p:cNvSpPr/>
              <p:nvPr/>
            </p:nvSpPr>
            <p:spPr>
              <a:xfrm>
                <a:off x="1460525" y="2734400"/>
                <a:ext cx="18500" cy="42650"/>
              </a:xfrm>
              <a:custGeom>
                <a:avLst/>
                <a:gdLst/>
                <a:ahLst/>
                <a:cxnLst/>
                <a:rect l="l" t="t" r="r" b="b"/>
                <a:pathLst>
                  <a:path w="740" h="1706" extrusionOk="0">
                    <a:moveTo>
                      <a:pt x="696" y="1"/>
                    </a:moveTo>
                    <a:cubicBezTo>
                      <a:pt x="686" y="1"/>
                      <a:pt x="677" y="5"/>
                      <a:pt x="668" y="16"/>
                    </a:cubicBezTo>
                    <a:cubicBezTo>
                      <a:pt x="301" y="434"/>
                      <a:pt x="37" y="1123"/>
                      <a:pt x="1" y="1673"/>
                    </a:cubicBezTo>
                    <a:cubicBezTo>
                      <a:pt x="1" y="1694"/>
                      <a:pt x="18" y="1705"/>
                      <a:pt x="37" y="1705"/>
                    </a:cubicBezTo>
                    <a:cubicBezTo>
                      <a:pt x="51" y="1705"/>
                      <a:pt x="65" y="1700"/>
                      <a:pt x="74" y="1687"/>
                    </a:cubicBezTo>
                    <a:cubicBezTo>
                      <a:pt x="206" y="1445"/>
                      <a:pt x="323" y="1189"/>
                      <a:pt x="419" y="932"/>
                    </a:cubicBezTo>
                    <a:cubicBezTo>
                      <a:pt x="536" y="639"/>
                      <a:pt x="675" y="360"/>
                      <a:pt x="734" y="52"/>
                    </a:cubicBezTo>
                    <a:cubicBezTo>
                      <a:pt x="739" y="26"/>
                      <a:pt x="719" y="1"/>
                      <a:pt x="6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2"/>
              <p:cNvSpPr/>
              <p:nvPr/>
            </p:nvSpPr>
            <p:spPr>
              <a:xfrm>
                <a:off x="1355675" y="2718275"/>
                <a:ext cx="46050" cy="15075"/>
              </a:xfrm>
              <a:custGeom>
                <a:avLst/>
                <a:gdLst/>
                <a:ahLst/>
                <a:cxnLst/>
                <a:rect l="l" t="t" r="r" b="b"/>
                <a:pathLst>
                  <a:path w="1842" h="603" extrusionOk="0">
                    <a:moveTo>
                      <a:pt x="1476" y="0"/>
                    </a:moveTo>
                    <a:cubicBezTo>
                      <a:pt x="941" y="0"/>
                      <a:pt x="237" y="117"/>
                      <a:pt x="16" y="565"/>
                    </a:cubicBezTo>
                    <a:cubicBezTo>
                      <a:pt x="1" y="580"/>
                      <a:pt x="23" y="602"/>
                      <a:pt x="45" y="602"/>
                    </a:cubicBezTo>
                    <a:cubicBezTo>
                      <a:pt x="316" y="558"/>
                      <a:pt x="580" y="382"/>
                      <a:pt x="851" y="309"/>
                    </a:cubicBezTo>
                    <a:cubicBezTo>
                      <a:pt x="1174" y="214"/>
                      <a:pt x="1497" y="170"/>
                      <a:pt x="1812" y="67"/>
                    </a:cubicBezTo>
                    <a:cubicBezTo>
                      <a:pt x="1839" y="60"/>
                      <a:pt x="1841" y="15"/>
                      <a:pt x="1811" y="15"/>
                    </a:cubicBezTo>
                    <a:cubicBezTo>
                      <a:pt x="1809" y="15"/>
                      <a:pt x="1807" y="15"/>
                      <a:pt x="1805" y="16"/>
                    </a:cubicBezTo>
                    <a:cubicBezTo>
                      <a:pt x="1709" y="6"/>
                      <a:pt x="1596" y="0"/>
                      <a:pt x="14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2"/>
              <p:cNvSpPr/>
              <p:nvPr/>
            </p:nvSpPr>
            <p:spPr>
              <a:xfrm>
                <a:off x="1407650" y="2733125"/>
                <a:ext cx="58775" cy="19500"/>
              </a:xfrm>
              <a:custGeom>
                <a:avLst/>
                <a:gdLst/>
                <a:ahLst/>
                <a:cxnLst/>
                <a:rect l="l" t="t" r="r" b="b"/>
                <a:pathLst>
                  <a:path w="2351" h="780" extrusionOk="0">
                    <a:moveTo>
                      <a:pt x="1208" y="0"/>
                    </a:moveTo>
                    <a:cubicBezTo>
                      <a:pt x="1200" y="0"/>
                      <a:pt x="1192" y="0"/>
                      <a:pt x="1185" y="1"/>
                    </a:cubicBezTo>
                    <a:cubicBezTo>
                      <a:pt x="1009" y="15"/>
                      <a:pt x="825" y="155"/>
                      <a:pt x="679" y="235"/>
                    </a:cubicBezTo>
                    <a:cubicBezTo>
                      <a:pt x="451" y="345"/>
                      <a:pt x="246" y="477"/>
                      <a:pt x="48" y="631"/>
                    </a:cubicBezTo>
                    <a:cubicBezTo>
                      <a:pt x="0" y="693"/>
                      <a:pt x="42" y="779"/>
                      <a:pt x="118" y="779"/>
                    </a:cubicBezTo>
                    <a:cubicBezTo>
                      <a:pt x="124" y="779"/>
                      <a:pt x="130" y="779"/>
                      <a:pt x="136" y="778"/>
                    </a:cubicBezTo>
                    <a:cubicBezTo>
                      <a:pt x="518" y="634"/>
                      <a:pt x="921" y="242"/>
                      <a:pt x="1345" y="242"/>
                    </a:cubicBezTo>
                    <a:cubicBezTo>
                      <a:pt x="1353" y="242"/>
                      <a:pt x="1360" y="242"/>
                      <a:pt x="1368" y="243"/>
                    </a:cubicBezTo>
                    <a:cubicBezTo>
                      <a:pt x="1636" y="248"/>
                      <a:pt x="1842" y="343"/>
                      <a:pt x="2087" y="343"/>
                    </a:cubicBezTo>
                    <a:cubicBezTo>
                      <a:pt x="2156" y="343"/>
                      <a:pt x="2229" y="335"/>
                      <a:pt x="2306" y="316"/>
                    </a:cubicBezTo>
                    <a:cubicBezTo>
                      <a:pt x="2350" y="301"/>
                      <a:pt x="2350" y="243"/>
                      <a:pt x="2306" y="235"/>
                    </a:cubicBezTo>
                    <a:cubicBezTo>
                      <a:pt x="2064" y="140"/>
                      <a:pt x="1822" y="147"/>
                      <a:pt x="1566" y="81"/>
                    </a:cubicBezTo>
                    <a:cubicBezTo>
                      <a:pt x="1448" y="54"/>
                      <a:pt x="1331" y="0"/>
                      <a:pt x="1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2"/>
              <p:cNvSpPr/>
              <p:nvPr/>
            </p:nvSpPr>
            <p:spPr>
              <a:xfrm>
                <a:off x="1475375" y="2731675"/>
                <a:ext cx="55925" cy="33925"/>
              </a:xfrm>
              <a:custGeom>
                <a:avLst/>
                <a:gdLst/>
                <a:ahLst/>
                <a:cxnLst/>
                <a:rect l="l" t="t" r="r" b="b"/>
                <a:pathLst>
                  <a:path w="2237" h="1357" extrusionOk="0">
                    <a:moveTo>
                      <a:pt x="2200" y="0"/>
                    </a:moveTo>
                    <a:cubicBezTo>
                      <a:pt x="1614" y="15"/>
                      <a:pt x="1042" y="103"/>
                      <a:pt x="455" y="139"/>
                    </a:cubicBezTo>
                    <a:cubicBezTo>
                      <a:pt x="397" y="139"/>
                      <a:pt x="353" y="176"/>
                      <a:pt x="331" y="235"/>
                    </a:cubicBezTo>
                    <a:cubicBezTo>
                      <a:pt x="228" y="594"/>
                      <a:pt x="15" y="968"/>
                      <a:pt x="1" y="1334"/>
                    </a:cubicBezTo>
                    <a:cubicBezTo>
                      <a:pt x="5" y="1349"/>
                      <a:pt x="13" y="1357"/>
                      <a:pt x="22" y="1357"/>
                    </a:cubicBezTo>
                    <a:cubicBezTo>
                      <a:pt x="27" y="1357"/>
                      <a:pt x="32" y="1354"/>
                      <a:pt x="37" y="1349"/>
                    </a:cubicBezTo>
                    <a:cubicBezTo>
                      <a:pt x="313" y="1127"/>
                      <a:pt x="441" y="731"/>
                      <a:pt x="551" y="390"/>
                    </a:cubicBezTo>
                    <a:lnTo>
                      <a:pt x="551" y="390"/>
                    </a:lnTo>
                    <a:cubicBezTo>
                      <a:pt x="1125" y="352"/>
                      <a:pt x="1673" y="281"/>
                      <a:pt x="2207" y="59"/>
                    </a:cubicBezTo>
                    <a:cubicBezTo>
                      <a:pt x="2237" y="44"/>
                      <a:pt x="2237" y="0"/>
                      <a:pt x="22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2"/>
              <p:cNvSpPr/>
              <p:nvPr/>
            </p:nvSpPr>
            <p:spPr>
              <a:xfrm>
                <a:off x="1396200" y="2626875"/>
                <a:ext cx="151425" cy="108850"/>
              </a:xfrm>
              <a:custGeom>
                <a:avLst/>
                <a:gdLst/>
                <a:ahLst/>
                <a:cxnLst/>
                <a:rect l="l" t="t" r="r" b="b"/>
                <a:pathLst>
                  <a:path w="6057" h="4354" extrusionOk="0">
                    <a:moveTo>
                      <a:pt x="2855" y="0"/>
                    </a:moveTo>
                    <a:cubicBezTo>
                      <a:pt x="1423" y="0"/>
                      <a:pt x="239" y="781"/>
                      <a:pt x="125" y="1875"/>
                    </a:cubicBezTo>
                    <a:cubicBezTo>
                      <a:pt x="0" y="3063"/>
                      <a:pt x="1203" y="4163"/>
                      <a:pt x="2801" y="4331"/>
                    </a:cubicBezTo>
                    <a:cubicBezTo>
                      <a:pt x="2941" y="4346"/>
                      <a:pt x="3079" y="4353"/>
                      <a:pt x="3215" y="4353"/>
                    </a:cubicBezTo>
                    <a:cubicBezTo>
                      <a:pt x="4641" y="4353"/>
                      <a:pt x="5818" y="3568"/>
                      <a:pt x="5932" y="2484"/>
                    </a:cubicBezTo>
                    <a:cubicBezTo>
                      <a:pt x="6056" y="1289"/>
                      <a:pt x="4854" y="189"/>
                      <a:pt x="3256" y="20"/>
                    </a:cubicBezTo>
                    <a:cubicBezTo>
                      <a:pt x="3120" y="7"/>
                      <a:pt x="2986" y="0"/>
                      <a:pt x="28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2"/>
              <p:cNvSpPr/>
              <p:nvPr/>
            </p:nvSpPr>
            <p:spPr>
              <a:xfrm>
                <a:off x="1396200" y="2626875"/>
                <a:ext cx="151425" cy="108850"/>
              </a:xfrm>
              <a:custGeom>
                <a:avLst/>
                <a:gdLst/>
                <a:ahLst/>
                <a:cxnLst/>
                <a:rect l="l" t="t" r="r" b="b"/>
                <a:pathLst>
                  <a:path w="6057" h="4354" extrusionOk="0">
                    <a:moveTo>
                      <a:pt x="2855" y="0"/>
                    </a:moveTo>
                    <a:cubicBezTo>
                      <a:pt x="1423" y="0"/>
                      <a:pt x="239" y="781"/>
                      <a:pt x="125" y="1875"/>
                    </a:cubicBezTo>
                    <a:cubicBezTo>
                      <a:pt x="0" y="3063"/>
                      <a:pt x="1203" y="4163"/>
                      <a:pt x="2801" y="4331"/>
                    </a:cubicBezTo>
                    <a:cubicBezTo>
                      <a:pt x="2941" y="4346"/>
                      <a:pt x="3079" y="4353"/>
                      <a:pt x="3215" y="4353"/>
                    </a:cubicBezTo>
                    <a:cubicBezTo>
                      <a:pt x="4641" y="4353"/>
                      <a:pt x="5818" y="3568"/>
                      <a:pt x="5932" y="2484"/>
                    </a:cubicBezTo>
                    <a:cubicBezTo>
                      <a:pt x="6056" y="1289"/>
                      <a:pt x="4854" y="189"/>
                      <a:pt x="3256" y="20"/>
                    </a:cubicBezTo>
                    <a:cubicBezTo>
                      <a:pt x="3120" y="7"/>
                      <a:pt x="2986" y="0"/>
                      <a:pt x="28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2"/>
              <p:cNvSpPr/>
              <p:nvPr/>
            </p:nvSpPr>
            <p:spPr>
              <a:xfrm>
                <a:off x="1398200" y="2627925"/>
                <a:ext cx="140075" cy="97850"/>
              </a:xfrm>
              <a:custGeom>
                <a:avLst/>
                <a:gdLst/>
                <a:ahLst/>
                <a:cxnLst/>
                <a:rect l="l" t="t" r="r" b="b"/>
                <a:pathLst>
                  <a:path w="5603" h="3914" extrusionOk="0">
                    <a:moveTo>
                      <a:pt x="2601" y="0"/>
                    </a:moveTo>
                    <a:cubicBezTo>
                      <a:pt x="1291" y="0"/>
                      <a:pt x="218" y="700"/>
                      <a:pt x="118" y="1672"/>
                    </a:cubicBezTo>
                    <a:cubicBezTo>
                      <a:pt x="1" y="2742"/>
                      <a:pt x="1115" y="3732"/>
                      <a:pt x="2596" y="3893"/>
                    </a:cubicBezTo>
                    <a:cubicBezTo>
                      <a:pt x="2728" y="3907"/>
                      <a:pt x="2858" y="3914"/>
                      <a:pt x="2986" y="3914"/>
                    </a:cubicBezTo>
                    <a:cubicBezTo>
                      <a:pt x="4304" y="3914"/>
                      <a:pt x="5385" y="3212"/>
                      <a:pt x="5485" y="2237"/>
                    </a:cubicBezTo>
                    <a:cubicBezTo>
                      <a:pt x="5602" y="1166"/>
                      <a:pt x="4488" y="176"/>
                      <a:pt x="3007" y="22"/>
                    </a:cubicBezTo>
                    <a:cubicBezTo>
                      <a:pt x="2870" y="7"/>
                      <a:pt x="2734" y="0"/>
                      <a:pt x="26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2"/>
              <p:cNvSpPr/>
              <p:nvPr/>
            </p:nvSpPr>
            <p:spPr>
              <a:xfrm>
                <a:off x="1407750" y="2633375"/>
                <a:ext cx="107975" cy="77600"/>
              </a:xfrm>
              <a:custGeom>
                <a:avLst/>
                <a:gdLst/>
                <a:ahLst/>
                <a:cxnLst/>
                <a:rect l="l" t="t" r="r" b="b"/>
                <a:pathLst>
                  <a:path w="4319" h="3104" extrusionOk="0">
                    <a:moveTo>
                      <a:pt x="2022" y="0"/>
                    </a:moveTo>
                    <a:cubicBezTo>
                      <a:pt x="1010" y="0"/>
                      <a:pt x="175" y="562"/>
                      <a:pt x="88" y="1337"/>
                    </a:cubicBezTo>
                    <a:cubicBezTo>
                      <a:pt x="0" y="2187"/>
                      <a:pt x="858" y="2972"/>
                      <a:pt x="2002" y="3089"/>
                    </a:cubicBezTo>
                    <a:cubicBezTo>
                      <a:pt x="2100" y="3099"/>
                      <a:pt x="2197" y="3104"/>
                      <a:pt x="2292" y="3104"/>
                    </a:cubicBezTo>
                    <a:cubicBezTo>
                      <a:pt x="3310" y="3104"/>
                      <a:pt x="4150" y="2547"/>
                      <a:pt x="4231" y="1769"/>
                    </a:cubicBezTo>
                    <a:cubicBezTo>
                      <a:pt x="4319" y="919"/>
                      <a:pt x="3468" y="134"/>
                      <a:pt x="2324" y="17"/>
                    </a:cubicBezTo>
                    <a:cubicBezTo>
                      <a:pt x="2222" y="6"/>
                      <a:pt x="2121" y="0"/>
                      <a:pt x="20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2"/>
              <p:cNvSpPr/>
              <p:nvPr/>
            </p:nvSpPr>
            <p:spPr>
              <a:xfrm>
                <a:off x="1416000" y="2639200"/>
                <a:ext cx="71675" cy="51525"/>
              </a:xfrm>
              <a:custGeom>
                <a:avLst/>
                <a:gdLst/>
                <a:ahLst/>
                <a:cxnLst/>
                <a:rect l="l" t="t" r="r" b="b"/>
                <a:pathLst>
                  <a:path w="2867" h="2061" extrusionOk="0">
                    <a:moveTo>
                      <a:pt x="1345" y="1"/>
                    </a:moveTo>
                    <a:cubicBezTo>
                      <a:pt x="673" y="1"/>
                      <a:pt x="112" y="376"/>
                      <a:pt x="59" y="891"/>
                    </a:cubicBezTo>
                    <a:cubicBezTo>
                      <a:pt x="0" y="1448"/>
                      <a:pt x="572" y="1969"/>
                      <a:pt x="1327" y="2049"/>
                    </a:cubicBezTo>
                    <a:cubicBezTo>
                      <a:pt x="1395" y="2057"/>
                      <a:pt x="1461" y="2060"/>
                      <a:pt x="1527" y="2060"/>
                    </a:cubicBezTo>
                    <a:cubicBezTo>
                      <a:pt x="2202" y="2060"/>
                      <a:pt x="2755" y="1692"/>
                      <a:pt x="2808" y="1177"/>
                    </a:cubicBezTo>
                    <a:cubicBezTo>
                      <a:pt x="2867" y="612"/>
                      <a:pt x="2302" y="92"/>
                      <a:pt x="1540" y="11"/>
                    </a:cubicBezTo>
                    <a:cubicBezTo>
                      <a:pt x="1474" y="4"/>
                      <a:pt x="1409" y="1"/>
                      <a:pt x="1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2"/>
              <p:cNvSpPr/>
              <p:nvPr/>
            </p:nvSpPr>
            <p:spPr>
              <a:xfrm>
                <a:off x="1499025" y="2664700"/>
                <a:ext cx="35575" cy="42675"/>
              </a:xfrm>
              <a:custGeom>
                <a:avLst/>
                <a:gdLst/>
                <a:ahLst/>
                <a:cxnLst/>
                <a:rect l="l" t="t" r="r" b="b"/>
                <a:pathLst>
                  <a:path w="1423" h="1707" extrusionOk="0">
                    <a:moveTo>
                      <a:pt x="746" y="0"/>
                    </a:moveTo>
                    <a:cubicBezTo>
                      <a:pt x="401" y="0"/>
                      <a:pt x="93" y="334"/>
                      <a:pt x="44" y="787"/>
                    </a:cubicBezTo>
                    <a:cubicBezTo>
                      <a:pt x="0" y="1257"/>
                      <a:pt x="257" y="1667"/>
                      <a:pt x="624" y="1704"/>
                    </a:cubicBezTo>
                    <a:cubicBezTo>
                      <a:pt x="642" y="1706"/>
                      <a:pt x="659" y="1707"/>
                      <a:pt x="677" y="1707"/>
                    </a:cubicBezTo>
                    <a:cubicBezTo>
                      <a:pt x="1022" y="1707"/>
                      <a:pt x="1330" y="1373"/>
                      <a:pt x="1371" y="927"/>
                    </a:cubicBezTo>
                    <a:cubicBezTo>
                      <a:pt x="1423" y="450"/>
                      <a:pt x="1166" y="40"/>
                      <a:pt x="800" y="3"/>
                    </a:cubicBezTo>
                    <a:cubicBezTo>
                      <a:pt x="782" y="1"/>
                      <a:pt x="764" y="0"/>
                      <a:pt x="746" y="0"/>
                    </a:cubicBezTo>
                    <a:close/>
                  </a:path>
                </a:pathLst>
              </a:custGeom>
              <a:solidFill>
                <a:srgbClr val="8BA1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2"/>
              <p:cNvSpPr/>
              <p:nvPr/>
            </p:nvSpPr>
            <p:spPr>
              <a:xfrm>
                <a:off x="1499025" y="2664700"/>
                <a:ext cx="35575" cy="42675"/>
              </a:xfrm>
              <a:custGeom>
                <a:avLst/>
                <a:gdLst/>
                <a:ahLst/>
                <a:cxnLst/>
                <a:rect l="l" t="t" r="r" b="b"/>
                <a:pathLst>
                  <a:path w="1423" h="1707" extrusionOk="0">
                    <a:moveTo>
                      <a:pt x="746" y="0"/>
                    </a:moveTo>
                    <a:cubicBezTo>
                      <a:pt x="401" y="0"/>
                      <a:pt x="93" y="334"/>
                      <a:pt x="44" y="787"/>
                    </a:cubicBezTo>
                    <a:cubicBezTo>
                      <a:pt x="0" y="1257"/>
                      <a:pt x="257" y="1667"/>
                      <a:pt x="624" y="1704"/>
                    </a:cubicBezTo>
                    <a:cubicBezTo>
                      <a:pt x="642" y="1706"/>
                      <a:pt x="659" y="1707"/>
                      <a:pt x="677" y="1707"/>
                    </a:cubicBezTo>
                    <a:cubicBezTo>
                      <a:pt x="1022" y="1707"/>
                      <a:pt x="1330" y="1373"/>
                      <a:pt x="1371" y="927"/>
                    </a:cubicBezTo>
                    <a:cubicBezTo>
                      <a:pt x="1423" y="450"/>
                      <a:pt x="1166" y="40"/>
                      <a:pt x="800" y="3"/>
                    </a:cubicBezTo>
                    <a:cubicBezTo>
                      <a:pt x="782" y="1"/>
                      <a:pt x="764" y="0"/>
                      <a:pt x="7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2"/>
              <p:cNvSpPr/>
              <p:nvPr/>
            </p:nvSpPr>
            <p:spPr>
              <a:xfrm>
                <a:off x="1490400" y="2677000"/>
                <a:ext cx="22750" cy="38000"/>
              </a:xfrm>
              <a:custGeom>
                <a:avLst/>
                <a:gdLst/>
                <a:ahLst/>
                <a:cxnLst/>
                <a:rect l="l" t="t" r="r" b="b"/>
                <a:pathLst>
                  <a:path w="910" h="1520" extrusionOk="0">
                    <a:moveTo>
                      <a:pt x="243" y="1"/>
                    </a:moveTo>
                    <a:cubicBezTo>
                      <a:pt x="222" y="1"/>
                      <a:pt x="200" y="11"/>
                      <a:pt x="191" y="32"/>
                    </a:cubicBezTo>
                    <a:cubicBezTo>
                      <a:pt x="1" y="545"/>
                      <a:pt x="162" y="1520"/>
                      <a:pt x="859" y="1520"/>
                    </a:cubicBezTo>
                    <a:cubicBezTo>
                      <a:pt x="888" y="1520"/>
                      <a:pt x="910" y="1476"/>
                      <a:pt x="881" y="1461"/>
                    </a:cubicBezTo>
                    <a:cubicBezTo>
                      <a:pt x="426" y="1153"/>
                      <a:pt x="191" y="596"/>
                      <a:pt x="301" y="61"/>
                    </a:cubicBezTo>
                    <a:cubicBezTo>
                      <a:pt x="306" y="22"/>
                      <a:pt x="274" y="1"/>
                      <a:pt x="2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2"/>
              <p:cNvSpPr/>
              <p:nvPr/>
            </p:nvSpPr>
            <p:spPr>
              <a:xfrm>
                <a:off x="1281625" y="2713250"/>
                <a:ext cx="347200" cy="169350"/>
              </a:xfrm>
              <a:custGeom>
                <a:avLst/>
                <a:gdLst/>
                <a:ahLst/>
                <a:cxnLst/>
                <a:rect l="l" t="t" r="r" b="b"/>
                <a:pathLst>
                  <a:path w="13888" h="6774" extrusionOk="0">
                    <a:moveTo>
                      <a:pt x="284" y="0"/>
                    </a:moveTo>
                    <a:cubicBezTo>
                      <a:pt x="244" y="0"/>
                      <a:pt x="208" y="7"/>
                      <a:pt x="177" y="19"/>
                    </a:cubicBezTo>
                    <a:cubicBezTo>
                      <a:pt x="38" y="70"/>
                      <a:pt x="1" y="202"/>
                      <a:pt x="104" y="363"/>
                    </a:cubicBezTo>
                    <a:cubicBezTo>
                      <a:pt x="155" y="444"/>
                      <a:pt x="192" y="517"/>
                      <a:pt x="228" y="598"/>
                    </a:cubicBezTo>
                    <a:cubicBezTo>
                      <a:pt x="265" y="671"/>
                      <a:pt x="302" y="752"/>
                      <a:pt x="324" y="832"/>
                    </a:cubicBezTo>
                    <a:cubicBezTo>
                      <a:pt x="368" y="986"/>
                      <a:pt x="382" y="1104"/>
                      <a:pt x="412" y="1228"/>
                    </a:cubicBezTo>
                    <a:cubicBezTo>
                      <a:pt x="463" y="1470"/>
                      <a:pt x="536" y="1712"/>
                      <a:pt x="624" y="1954"/>
                    </a:cubicBezTo>
                    <a:cubicBezTo>
                      <a:pt x="815" y="2431"/>
                      <a:pt x="1071" y="2885"/>
                      <a:pt x="1394" y="3289"/>
                    </a:cubicBezTo>
                    <a:cubicBezTo>
                      <a:pt x="1519" y="3457"/>
                      <a:pt x="1658" y="3611"/>
                      <a:pt x="1797" y="3765"/>
                    </a:cubicBezTo>
                    <a:cubicBezTo>
                      <a:pt x="1937" y="3919"/>
                      <a:pt x="2091" y="4058"/>
                      <a:pt x="2252" y="4198"/>
                    </a:cubicBezTo>
                    <a:cubicBezTo>
                      <a:pt x="2574" y="4476"/>
                      <a:pt x="2919" y="4733"/>
                      <a:pt x="3278" y="4953"/>
                    </a:cubicBezTo>
                    <a:cubicBezTo>
                      <a:pt x="4019" y="5415"/>
                      <a:pt x="4811" y="5781"/>
                      <a:pt x="5639" y="6053"/>
                    </a:cubicBezTo>
                    <a:cubicBezTo>
                      <a:pt x="6482" y="6353"/>
                      <a:pt x="7355" y="6573"/>
                      <a:pt x="8242" y="6698"/>
                    </a:cubicBezTo>
                    <a:cubicBezTo>
                      <a:pt x="8674" y="6748"/>
                      <a:pt x="9109" y="6773"/>
                      <a:pt x="9544" y="6773"/>
                    </a:cubicBezTo>
                    <a:cubicBezTo>
                      <a:pt x="10377" y="6773"/>
                      <a:pt x="11211" y="6680"/>
                      <a:pt x="12025" y="6493"/>
                    </a:cubicBezTo>
                    <a:cubicBezTo>
                      <a:pt x="12612" y="6368"/>
                      <a:pt x="13227" y="6170"/>
                      <a:pt x="13579" y="5701"/>
                    </a:cubicBezTo>
                    <a:cubicBezTo>
                      <a:pt x="13887" y="5275"/>
                      <a:pt x="13851" y="4601"/>
                      <a:pt x="13499" y="4278"/>
                    </a:cubicBezTo>
                    <a:cubicBezTo>
                      <a:pt x="13469" y="4242"/>
                      <a:pt x="13440" y="4212"/>
                      <a:pt x="13411" y="4183"/>
                    </a:cubicBezTo>
                    <a:cubicBezTo>
                      <a:pt x="13105" y="3907"/>
                      <a:pt x="12723" y="3834"/>
                      <a:pt x="12339" y="3834"/>
                    </a:cubicBezTo>
                    <a:cubicBezTo>
                      <a:pt x="12161" y="3834"/>
                      <a:pt x="11984" y="3849"/>
                      <a:pt x="11812" y="3868"/>
                    </a:cubicBezTo>
                    <a:cubicBezTo>
                      <a:pt x="10625" y="3992"/>
                      <a:pt x="9459" y="4154"/>
                      <a:pt x="8264" y="4242"/>
                    </a:cubicBezTo>
                    <a:cubicBezTo>
                      <a:pt x="7885" y="4270"/>
                      <a:pt x="7506" y="4286"/>
                      <a:pt x="7130" y="4286"/>
                    </a:cubicBezTo>
                    <a:cubicBezTo>
                      <a:pt x="6923" y="4286"/>
                      <a:pt x="6717" y="4281"/>
                      <a:pt x="6512" y="4271"/>
                    </a:cubicBezTo>
                    <a:cubicBezTo>
                      <a:pt x="5940" y="4242"/>
                      <a:pt x="5368" y="4139"/>
                      <a:pt x="4825" y="3970"/>
                    </a:cubicBezTo>
                    <a:cubicBezTo>
                      <a:pt x="3945" y="3684"/>
                      <a:pt x="3132" y="3223"/>
                      <a:pt x="2450" y="2592"/>
                    </a:cubicBezTo>
                    <a:cubicBezTo>
                      <a:pt x="2098" y="2284"/>
                      <a:pt x="1790" y="1932"/>
                      <a:pt x="1511" y="1551"/>
                    </a:cubicBezTo>
                    <a:cubicBezTo>
                      <a:pt x="1445" y="1463"/>
                      <a:pt x="1379" y="1360"/>
                      <a:pt x="1313" y="1265"/>
                    </a:cubicBezTo>
                    <a:cubicBezTo>
                      <a:pt x="1247" y="1162"/>
                      <a:pt x="1196" y="1060"/>
                      <a:pt x="1130" y="964"/>
                    </a:cubicBezTo>
                    <a:cubicBezTo>
                      <a:pt x="1071" y="862"/>
                      <a:pt x="1020" y="752"/>
                      <a:pt x="969" y="649"/>
                    </a:cubicBezTo>
                    <a:cubicBezTo>
                      <a:pt x="939" y="598"/>
                      <a:pt x="917" y="554"/>
                      <a:pt x="873" y="480"/>
                    </a:cubicBezTo>
                    <a:cubicBezTo>
                      <a:pt x="829" y="400"/>
                      <a:pt x="771" y="312"/>
                      <a:pt x="712" y="239"/>
                    </a:cubicBezTo>
                    <a:cubicBezTo>
                      <a:pt x="583" y="70"/>
                      <a:pt x="414" y="0"/>
                      <a:pt x="2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2"/>
              <p:cNvSpPr/>
              <p:nvPr/>
            </p:nvSpPr>
            <p:spPr>
              <a:xfrm>
                <a:off x="1283275" y="2715300"/>
                <a:ext cx="347375" cy="160675"/>
              </a:xfrm>
              <a:custGeom>
                <a:avLst/>
                <a:gdLst/>
                <a:ahLst/>
                <a:cxnLst/>
                <a:rect l="l" t="t" r="r" b="b"/>
                <a:pathLst>
                  <a:path w="13895" h="6427" extrusionOk="0">
                    <a:moveTo>
                      <a:pt x="177" y="1"/>
                    </a:moveTo>
                    <a:cubicBezTo>
                      <a:pt x="167" y="1"/>
                      <a:pt x="157" y="1"/>
                      <a:pt x="148" y="3"/>
                    </a:cubicBezTo>
                    <a:cubicBezTo>
                      <a:pt x="23" y="17"/>
                      <a:pt x="1" y="105"/>
                      <a:pt x="118" y="259"/>
                    </a:cubicBezTo>
                    <a:cubicBezTo>
                      <a:pt x="162" y="318"/>
                      <a:pt x="206" y="376"/>
                      <a:pt x="243" y="442"/>
                    </a:cubicBezTo>
                    <a:lnTo>
                      <a:pt x="302" y="538"/>
                    </a:lnTo>
                    <a:cubicBezTo>
                      <a:pt x="316" y="567"/>
                      <a:pt x="331" y="604"/>
                      <a:pt x="346" y="626"/>
                    </a:cubicBezTo>
                    <a:cubicBezTo>
                      <a:pt x="390" y="728"/>
                      <a:pt x="426" y="831"/>
                      <a:pt x="456" y="941"/>
                    </a:cubicBezTo>
                    <a:cubicBezTo>
                      <a:pt x="514" y="1132"/>
                      <a:pt x="587" y="1315"/>
                      <a:pt x="668" y="1498"/>
                    </a:cubicBezTo>
                    <a:cubicBezTo>
                      <a:pt x="697" y="1484"/>
                      <a:pt x="727" y="1469"/>
                      <a:pt x="763" y="1454"/>
                    </a:cubicBezTo>
                    <a:cubicBezTo>
                      <a:pt x="801" y="1444"/>
                      <a:pt x="835" y="1437"/>
                      <a:pt x="870" y="1437"/>
                    </a:cubicBezTo>
                    <a:cubicBezTo>
                      <a:pt x="883" y="1437"/>
                      <a:pt x="896" y="1438"/>
                      <a:pt x="910" y="1440"/>
                    </a:cubicBezTo>
                    <a:cubicBezTo>
                      <a:pt x="917" y="1440"/>
                      <a:pt x="932" y="1447"/>
                      <a:pt x="947" y="1447"/>
                    </a:cubicBezTo>
                    <a:lnTo>
                      <a:pt x="954" y="1447"/>
                    </a:lnTo>
                    <a:cubicBezTo>
                      <a:pt x="954" y="1447"/>
                      <a:pt x="939" y="1462"/>
                      <a:pt x="917" y="1484"/>
                    </a:cubicBezTo>
                    <a:cubicBezTo>
                      <a:pt x="881" y="1506"/>
                      <a:pt x="851" y="1535"/>
                      <a:pt x="822" y="1564"/>
                    </a:cubicBezTo>
                    <a:cubicBezTo>
                      <a:pt x="793" y="1594"/>
                      <a:pt x="771" y="1630"/>
                      <a:pt x="741" y="1667"/>
                    </a:cubicBezTo>
                    <a:cubicBezTo>
                      <a:pt x="954" y="2121"/>
                      <a:pt x="1225" y="2554"/>
                      <a:pt x="1548" y="2950"/>
                    </a:cubicBezTo>
                    <a:cubicBezTo>
                      <a:pt x="1673" y="3104"/>
                      <a:pt x="1805" y="3251"/>
                      <a:pt x="1944" y="3397"/>
                    </a:cubicBezTo>
                    <a:cubicBezTo>
                      <a:pt x="2083" y="3551"/>
                      <a:pt x="2230" y="3690"/>
                      <a:pt x="2384" y="3822"/>
                    </a:cubicBezTo>
                    <a:cubicBezTo>
                      <a:pt x="2692" y="4094"/>
                      <a:pt x="3014" y="4343"/>
                      <a:pt x="3359" y="4570"/>
                    </a:cubicBezTo>
                    <a:cubicBezTo>
                      <a:pt x="3711" y="4805"/>
                      <a:pt x="4070" y="5010"/>
                      <a:pt x="4451" y="5193"/>
                    </a:cubicBezTo>
                    <a:lnTo>
                      <a:pt x="4737" y="5325"/>
                    </a:lnTo>
                    <a:cubicBezTo>
                      <a:pt x="4825" y="5377"/>
                      <a:pt x="4928" y="5413"/>
                      <a:pt x="5023" y="5450"/>
                    </a:cubicBezTo>
                    <a:cubicBezTo>
                      <a:pt x="5221" y="5538"/>
                      <a:pt x="5419" y="5611"/>
                      <a:pt x="5617" y="5685"/>
                    </a:cubicBezTo>
                    <a:cubicBezTo>
                      <a:pt x="6424" y="5978"/>
                      <a:pt x="7259" y="6183"/>
                      <a:pt x="8103" y="6308"/>
                    </a:cubicBezTo>
                    <a:cubicBezTo>
                      <a:pt x="8088" y="6125"/>
                      <a:pt x="8103" y="5934"/>
                      <a:pt x="8132" y="5751"/>
                    </a:cubicBezTo>
                    <a:cubicBezTo>
                      <a:pt x="8154" y="5655"/>
                      <a:pt x="8176" y="5560"/>
                      <a:pt x="8213" y="5472"/>
                    </a:cubicBezTo>
                    <a:cubicBezTo>
                      <a:pt x="8213" y="5472"/>
                      <a:pt x="8220" y="5501"/>
                      <a:pt x="8227" y="5553"/>
                    </a:cubicBezTo>
                    <a:cubicBezTo>
                      <a:pt x="8242" y="5604"/>
                      <a:pt x="8257" y="5670"/>
                      <a:pt x="8271" y="5751"/>
                    </a:cubicBezTo>
                    <a:cubicBezTo>
                      <a:pt x="8301" y="5919"/>
                      <a:pt x="8322" y="6132"/>
                      <a:pt x="8352" y="6345"/>
                    </a:cubicBezTo>
                    <a:cubicBezTo>
                      <a:pt x="8513" y="6359"/>
                      <a:pt x="8682" y="6381"/>
                      <a:pt x="8850" y="6389"/>
                    </a:cubicBezTo>
                    <a:cubicBezTo>
                      <a:pt x="8843" y="6359"/>
                      <a:pt x="8828" y="6323"/>
                      <a:pt x="8821" y="6293"/>
                    </a:cubicBezTo>
                    <a:cubicBezTo>
                      <a:pt x="8814" y="6220"/>
                      <a:pt x="8806" y="6147"/>
                      <a:pt x="8799" y="6081"/>
                    </a:cubicBezTo>
                    <a:cubicBezTo>
                      <a:pt x="8792" y="6007"/>
                      <a:pt x="8792" y="5941"/>
                      <a:pt x="8799" y="5868"/>
                    </a:cubicBezTo>
                    <a:cubicBezTo>
                      <a:pt x="8799" y="5802"/>
                      <a:pt x="8814" y="5736"/>
                      <a:pt x="8821" y="5677"/>
                    </a:cubicBezTo>
                    <a:cubicBezTo>
                      <a:pt x="8836" y="5619"/>
                      <a:pt x="8850" y="5560"/>
                      <a:pt x="8865" y="5509"/>
                    </a:cubicBezTo>
                    <a:cubicBezTo>
                      <a:pt x="8887" y="5421"/>
                      <a:pt x="8931" y="5347"/>
                      <a:pt x="8990" y="5274"/>
                    </a:cubicBezTo>
                    <a:cubicBezTo>
                      <a:pt x="9004" y="5259"/>
                      <a:pt x="9019" y="5237"/>
                      <a:pt x="9034" y="5223"/>
                    </a:cubicBezTo>
                    <a:lnTo>
                      <a:pt x="9056" y="5208"/>
                    </a:lnTo>
                    <a:lnTo>
                      <a:pt x="9056" y="5208"/>
                    </a:lnTo>
                    <a:cubicBezTo>
                      <a:pt x="9041" y="5237"/>
                      <a:pt x="9034" y="5267"/>
                      <a:pt x="9026" y="5303"/>
                    </a:cubicBezTo>
                    <a:cubicBezTo>
                      <a:pt x="9004" y="5377"/>
                      <a:pt x="8997" y="5457"/>
                      <a:pt x="8997" y="5538"/>
                    </a:cubicBezTo>
                    <a:lnTo>
                      <a:pt x="8997" y="5699"/>
                    </a:lnTo>
                    <a:cubicBezTo>
                      <a:pt x="8997" y="5758"/>
                      <a:pt x="8997" y="5809"/>
                      <a:pt x="9004" y="5868"/>
                    </a:cubicBezTo>
                    <a:cubicBezTo>
                      <a:pt x="9019" y="6000"/>
                      <a:pt x="9034" y="6125"/>
                      <a:pt x="9056" y="6249"/>
                    </a:cubicBezTo>
                    <a:cubicBezTo>
                      <a:pt x="9070" y="6301"/>
                      <a:pt x="9078" y="6352"/>
                      <a:pt x="9092" y="6411"/>
                    </a:cubicBezTo>
                    <a:cubicBezTo>
                      <a:pt x="9310" y="6421"/>
                      <a:pt x="9526" y="6426"/>
                      <a:pt x="9742" y="6426"/>
                    </a:cubicBezTo>
                    <a:cubicBezTo>
                      <a:pt x="9992" y="6426"/>
                      <a:pt x="10241" y="6419"/>
                      <a:pt x="10493" y="6403"/>
                    </a:cubicBezTo>
                    <a:cubicBezTo>
                      <a:pt x="10962" y="6374"/>
                      <a:pt x="11424" y="6323"/>
                      <a:pt x="11893" y="6249"/>
                    </a:cubicBezTo>
                    <a:cubicBezTo>
                      <a:pt x="12472" y="6154"/>
                      <a:pt x="13095" y="6000"/>
                      <a:pt x="13491" y="5663"/>
                    </a:cubicBezTo>
                    <a:cubicBezTo>
                      <a:pt x="13843" y="5355"/>
                      <a:pt x="13895" y="4878"/>
                      <a:pt x="13572" y="4673"/>
                    </a:cubicBezTo>
                    <a:cubicBezTo>
                      <a:pt x="13550" y="4651"/>
                      <a:pt x="13521" y="4629"/>
                      <a:pt x="13499" y="4614"/>
                    </a:cubicBezTo>
                    <a:cubicBezTo>
                      <a:pt x="13254" y="4459"/>
                      <a:pt x="12924" y="4414"/>
                      <a:pt x="12576" y="4414"/>
                    </a:cubicBezTo>
                    <a:cubicBezTo>
                      <a:pt x="12349" y="4414"/>
                      <a:pt x="12116" y="4433"/>
                      <a:pt x="11893" y="4453"/>
                    </a:cubicBezTo>
                    <a:cubicBezTo>
                      <a:pt x="11592" y="4482"/>
                      <a:pt x="11285" y="4512"/>
                      <a:pt x="10977" y="4534"/>
                    </a:cubicBezTo>
                    <a:lnTo>
                      <a:pt x="10977" y="4556"/>
                    </a:lnTo>
                    <a:cubicBezTo>
                      <a:pt x="10977" y="4607"/>
                      <a:pt x="10969" y="4666"/>
                      <a:pt x="10969" y="4724"/>
                    </a:cubicBezTo>
                    <a:cubicBezTo>
                      <a:pt x="10962" y="4834"/>
                      <a:pt x="10955" y="4937"/>
                      <a:pt x="10955" y="5025"/>
                    </a:cubicBezTo>
                    <a:cubicBezTo>
                      <a:pt x="10947" y="5120"/>
                      <a:pt x="10940" y="5193"/>
                      <a:pt x="10940" y="5245"/>
                    </a:cubicBezTo>
                    <a:cubicBezTo>
                      <a:pt x="10933" y="5303"/>
                      <a:pt x="10933" y="5340"/>
                      <a:pt x="10933" y="5340"/>
                    </a:cubicBezTo>
                    <a:cubicBezTo>
                      <a:pt x="10933" y="5340"/>
                      <a:pt x="10918" y="5311"/>
                      <a:pt x="10896" y="5259"/>
                    </a:cubicBezTo>
                    <a:cubicBezTo>
                      <a:pt x="10867" y="5193"/>
                      <a:pt x="10837" y="5120"/>
                      <a:pt x="10823" y="5047"/>
                    </a:cubicBezTo>
                    <a:cubicBezTo>
                      <a:pt x="10793" y="4937"/>
                      <a:pt x="10779" y="4834"/>
                      <a:pt x="10771" y="4724"/>
                    </a:cubicBezTo>
                    <a:cubicBezTo>
                      <a:pt x="10771" y="4673"/>
                      <a:pt x="10764" y="4614"/>
                      <a:pt x="10764" y="4556"/>
                    </a:cubicBezTo>
                    <a:lnTo>
                      <a:pt x="10478" y="4578"/>
                    </a:lnTo>
                    <a:lnTo>
                      <a:pt x="10478" y="4761"/>
                    </a:lnTo>
                    <a:lnTo>
                      <a:pt x="10478" y="4908"/>
                    </a:lnTo>
                    <a:lnTo>
                      <a:pt x="10478" y="4966"/>
                    </a:lnTo>
                    <a:cubicBezTo>
                      <a:pt x="10478" y="4966"/>
                      <a:pt x="10463" y="4952"/>
                      <a:pt x="10441" y="4922"/>
                    </a:cubicBezTo>
                    <a:cubicBezTo>
                      <a:pt x="10412" y="4878"/>
                      <a:pt x="10383" y="4834"/>
                      <a:pt x="10361" y="4790"/>
                    </a:cubicBezTo>
                    <a:cubicBezTo>
                      <a:pt x="10331" y="4724"/>
                      <a:pt x="10309" y="4658"/>
                      <a:pt x="10302" y="4592"/>
                    </a:cubicBezTo>
                    <a:cubicBezTo>
                      <a:pt x="9620" y="4636"/>
                      <a:pt x="8938" y="4666"/>
                      <a:pt x="8257" y="4666"/>
                    </a:cubicBezTo>
                    <a:cubicBezTo>
                      <a:pt x="8214" y="4666"/>
                      <a:pt x="8172" y="4666"/>
                      <a:pt x="8130" y="4666"/>
                    </a:cubicBezTo>
                    <a:cubicBezTo>
                      <a:pt x="7505" y="4666"/>
                      <a:pt x="6881" y="4616"/>
                      <a:pt x="6262" y="4526"/>
                    </a:cubicBezTo>
                    <a:lnTo>
                      <a:pt x="6255" y="4541"/>
                    </a:lnTo>
                    <a:cubicBezTo>
                      <a:pt x="6218" y="4644"/>
                      <a:pt x="6189" y="4754"/>
                      <a:pt x="6160" y="4849"/>
                    </a:cubicBezTo>
                    <a:cubicBezTo>
                      <a:pt x="6145" y="4900"/>
                      <a:pt x="6130" y="4952"/>
                      <a:pt x="6123" y="4996"/>
                    </a:cubicBezTo>
                    <a:cubicBezTo>
                      <a:pt x="6108" y="5047"/>
                      <a:pt x="6101" y="5091"/>
                      <a:pt x="6086" y="5135"/>
                    </a:cubicBezTo>
                    <a:lnTo>
                      <a:pt x="6042" y="5340"/>
                    </a:lnTo>
                    <a:cubicBezTo>
                      <a:pt x="6035" y="5391"/>
                      <a:pt x="6028" y="5421"/>
                      <a:pt x="6028" y="5421"/>
                    </a:cubicBezTo>
                    <a:cubicBezTo>
                      <a:pt x="6028" y="5421"/>
                      <a:pt x="6013" y="5399"/>
                      <a:pt x="5998" y="5347"/>
                    </a:cubicBezTo>
                    <a:cubicBezTo>
                      <a:pt x="5991" y="5318"/>
                      <a:pt x="5984" y="5281"/>
                      <a:pt x="5976" y="5252"/>
                    </a:cubicBezTo>
                    <a:cubicBezTo>
                      <a:pt x="5969" y="5215"/>
                      <a:pt x="5962" y="5171"/>
                      <a:pt x="5962" y="5127"/>
                    </a:cubicBezTo>
                    <a:cubicBezTo>
                      <a:pt x="5947" y="5025"/>
                      <a:pt x="5954" y="4922"/>
                      <a:pt x="5969" y="4812"/>
                    </a:cubicBezTo>
                    <a:cubicBezTo>
                      <a:pt x="5984" y="4761"/>
                      <a:pt x="5984" y="4695"/>
                      <a:pt x="6006" y="4636"/>
                    </a:cubicBezTo>
                    <a:cubicBezTo>
                      <a:pt x="6020" y="4578"/>
                      <a:pt x="6035" y="4541"/>
                      <a:pt x="6050" y="4490"/>
                    </a:cubicBezTo>
                    <a:cubicBezTo>
                      <a:pt x="5822" y="4453"/>
                      <a:pt x="5595" y="4394"/>
                      <a:pt x="5368" y="4328"/>
                    </a:cubicBezTo>
                    <a:cubicBezTo>
                      <a:pt x="5258" y="4299"/>
                      <a:pt x="5148" y="4270"/>
                      <a:pt x="5038" y="4226"/>
                    </a:cubicBezTo>
                    <a:cubicBezTo>
                      <a:pt x="4928" y="4182"/>
                      <a:pt x="4818" y="4152"/>
                      <a:pt x="4708" y="4108"/>
                    </a:cubicBezTo>
                    <a:lnTo>
                      <a:pt x="4598" y="4057"/>
                    </a:lnTo>
                    <a:lnTo>
                      <a:pt x="4488" y="4277"/>
                    </a:lnTo>
                    <a:cubicBezTo>
                      <a:pt x="4415" y="4409"/>
                      <a:pt x="4341" y="4541"/>
                      <a:pt x="4275" y="4644"/>
                    </a:cubicBezTo>
                    <a:cubicBezTo>
                      <a:pt x="4246" y="4695"/>
                      <a:pt x="4217" y="4732"/>
                      <a:pt x="4195" y="4768"/>
                    </a:cubicBezTo>
                    <a:lnTo>
                      <a:pt x="4165" y="4820"/>
                    </a:lnTo>
                    <a:cubicBezTo>
                      <a:pt x="4143" y="4746"/>
                      <a:pt x="4143" y="4680"/>
                      <a:pt x="4151" y="4607"/>
                    </a:cubicBezTo>
                    <a:cubicBezTo>
                      <a:pt x="4165" y="4453"/>
                      <a:pt x="4217" y="4299"/>
                      <a:pt x="4297" y="4167"/>
                    </a:cubicBezTo>
                    <a:cubicBezTo>
                      <a:pt x="4334" y="4101"/>
                      <a:pt x="4378" y="4042"/>
                      <a:pt x="4429" y="3984"/>
                    </a:cubicBezTo>
                    <a:lnTo>
                      <a:pt x="4165" y="3859"/>
                    </a:lnTo>
                    <a:lnTo>
                      <a:pt x="4151" y="3881"/>
                    </a:lnTo>
                    <a:cubicBezTo>
                      <a:pt x="4092" y="3984"/>
                      <a:pt x="4041" y="4086"/>
                      <a:pt x="3989" y="4167"/>
                    </a:cubicBezTo>
                    <a:cubicBezTo>
                      <a:pt x="3967" y="4211"/>
                      <a:pt x="3945" y="4248"/>
                      <a:pt x="3931" y="4270"/>
                    </a:cubicBezTo>
                    <a:cubicBezTo>
                      <a:pt x="3923" y="4284"/>
                      <a:pt x="3909" y="4299"/>
                      <a:pt x="3901" y="4314"/>
                    </a:cubicBezTo>
                    <a:cubicBezTo>
                      <a:pt x="3879" y="4255"/>
                      <a:pt x="3865" y="4204"/>
                      <a:pt x="3865" y="4145"/>
                    </a:cubicBezTo>
                    <a:cubicBezTo>
                      <a:pt x="3865" y="4013"/>
                      <a:pt x="3894" y="3888"/>
                      <a:pt x="3960" y="3778"/>
                    </a:cubicBezTo>
                    <a:lnTo>
                      <a:pt x="3975" y="3756"/>
                    </a:lnTo>
                    <a:cubicBezTo>
                      <a:pt x="3300" y="3390"/>
                      <a:pt x="2692" y="2928"/>
                      <a:pt x="2164" y="2385"/>
                    </a:cubicBezTo>
                    <a:lnTo>
                      <a:pt x="2069" y="2481"/>
                    </a:lnTo>
                    <a:lnTo>
                      <a:pt x="1834" y="2715"/>
                    </a:lnTo>
                    <a:lnTo>
                      <a:pt x="1739" y="2796"/>
                    </a:lnTo>
                    <a:cubicBezTo>
                      <a:pt x="1717" y="2818"/>
                      <a:pt x="1702" y="2833"/>
                      <a:pt x="1702" y="2833"/>
                    </a:cubicBezTo>
                    <a:cubicBezTo>
                      <a:pt x="1702" y="2833"/>
                      <a:pt x="1702" y="2811"/>
                      <a:pt x="1695" y="2781"/>
                    </a:cubicBezTo>
                    <a:cubicBezTo>
                      <a:pt x="1695" y="2737"/>
                      <a:pt x="1702" y="2693"/>
                      <a:pt x="1709" y="2657"/>
                    </a:cubicBezTo>
                    <a:cubicBezTo>
                      <a:pt x="1724" y="2591"/>
                      <a:pt x="1753" y="2539"/>
                      <a:pt x="1783" y="2481"/>
                    </a:cubicBezTo>
                    <a:cubicBezTo>
                      <a:pt x="1819" y="2422"/>
                      <a:pt x="1863" y="2363"/>
                      <a:pt x="1915" y="2319"/>
                    </a:cubicBezTo>
                    <a:cubicBezTo>
                      <a:pt x="1944" y="2290"/>
                      <a:pt x="1981" y="2261"/>
                      <a:pt x="2017" y="2239"/>
                    </a:cubicBezTo>
                    <a:cubicBezTo>
                      <a:pt x="1753" y="1953"/>
                      <a:pt x="1511" y="1652"/>
                      <a:pt x="1291" y="1330"/>
                    </a:cubicBezTo>
                    <a:cubicBezTo>
                      <a:pt x="1181" y="1176"/>
                      <a:pt x="1079" y="1007"/>
                      <a:pt x="983" y="846"/>
                    </a:cubicBezTo>
                    <a:lnTo>
                      <a:pt x="837" y="596"/>
                    </a:lnTo>
                    <a:cubicBezTo>
                      <a:pt x="778" y="486"/>
                      <a:pt x="712" y="376"/>
                      <a:pt x="639" y="274"/>
                    </a:cubicBezTo>
                    <a:cubicBezTo>
                      <a:pt x="490" y="84"/>
                      <a:pt x="303" y="1"/>
                      <a:pt x="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2"/>
              <p:cNvSpPr/>
              <p:nvPr/>
            </p:nvSpPr>
            <p:spPr>
              <a:xfrm>
                <a:off x="1580225" y="2804250"/>
                <a:ext cx="50600" cy="75550"/>
              </a:xfrm>
              <a:custGeom>
                <a:avLst/>
                <a:gdLst/>
                <a:ahLst/>
                <a:cxnLst/>
                <a:rect l="l" t="t" r="r" b="b"/>
                <a:pathLst>
                  <a:path w="2024" h="3022" extrusionOk="0">
                    <a:moveTo>
                      <a:pt x="411" y="0"/>
                    </a:moveTo>
                    <a:lnTo>
                      <a:pt x="411" y="0"/>
                    </a:lnTo>
                    <a:cubicBezTo>
                      <a:pt x="448" y="96"/>
                      <a:pt x="477" y="184"/>
                      <a:pt x="506" y="286"/>
                    </a:cubicBezTo>
                    <a:cubicBezTo>
                      <a:pt x="550" y="418"/>
                      <a:pt x="565" y="565"/>
                      <a:pt x="543" y="712"/>
                    </a:cubicBezTo>
                    <a:cubicBezTo>
                      <a:pt x="514" y="880"/>
                      <a:pt x="411" y="1034"/>
                      <a:pt x="264" y="1130"/>
                    </a:cubicBezTo>
                    <a:cubicBezTo>
                      <a:pt x="184" y="1181"/>
                      <a:pt x="88" y="1218"/>
                      <a:pt x="0" y="1247"/>
                    </a:cubicBezTo>
                    <a:cubicBezTo>
                      <a:pt x="279" y="1350"/>
                      <a:pt x="521" y="1547"/>
                      <a:pt x="682" y="1804"/>
                    </a:cubicBezTo>
                    <a:cubicBezTo>
                      <a:pt x="822" y="2068"/>
                      <a:pt x="836" y="2376"/>
                      <a:pt x="829" y="2655"/>
                    </a:cubicBezTo>
                    <a:cubicBezTo>
                      <a:pt x="829" y="2779"/>
                      <a:pt x="822" y="2904"/>
                      <a:pt x="829" y="3021"/>
                    </a:cubicBezTo>
                    <a:cubicBezTo>
                      <a:pt x="902" y="2867"/>
                      <a:pt x="1012" y="2743"/>
                      <a:pt x="1159" y="2655"/>
                    </a:cubicBezTo>
                    <a:cubicBezTo>
                      <a:pt x="1349" y="2523"/>
                      <a:pt x="1562" y="2398"/>
                      <a:pt x="1709" y="2207"/>
                    </a:cubicBezTo>
                    <a:cubicBezTo>
                      <a:pt x="1936" y="1899"/>
                      <a:pt x="2024" y="1518"/>
                      <a:pt x="1951" y="1144"/>
                    </a:cubicBezTo>
                    <a:cubicBezTo>
                      <a:pt x="1921" y="1027"/>
                      <a:pt x="1877" y="917"/>
                      <a:pt x="1811" y="814"/>
                    </a:cubicBezTo>
                    <a:cubicBezTo>
                      <a:pt x="1775" y="734"/>
                      <a:pt x="1723" y="653"/>
                      <a:pt x="1665" y="587"/>
                    </a:cubicBezTo>
                    <a:cubicBezTo>
                      <a:pt x="1335" y="220"/>
                      <a:pt x="778" y="279"/>
                      <a:pt x="41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2"/>
              <p:cNvSpPr/>
              <p:nvPr/>
            </p:nvSpPr>
            <p:spPr>
              <a:xfrm>
                <a:off x="1580225" y="2804250"/>
                <a:ext cx="50600" cy="75550"/>
              </a:xfrm>
              <a:custGeom>
                <a:avLst/>
                <a:gdLst/>
                <a:ahLst/>
                <a:cxnLst/>
                <a:rect l="l" t="t" r="r" b="b"/>
                <a:pathLst>
                  <a:path w="2024" h="3022" extrusionOk="0">
                    <a:moveTo>
                      <a:pt x="411" y="0"/>
                    </a:moveTo>
                    <a:lnTo>
                      <a:pt x="411" y="0"/>
                    </a:lnTo>
                    <a:cubicBezTo>
                      <a:pt x="448" y="96"/>
                      <a:pt x="477" y="184"/>
                      <a:pt x="506" y="286"/>
                    </a:cubicBezTo>
                    <a:cubicBezTo>
                      <a:pt x="550" y="418"/>
                      <a:pt x="565" y="565"/>
                      <a:pt x="543" y="712"/>
                    </a:cubicBezTo>
                    <a:cubicBezTo>
                      <a:pt x="514" y="880"/>
                      <a:pt x="411" y="1034"/>
                      <a:pt x="264" y="1130"/>
                    </a:cubicBezTo>
                    <a:cubicBezTo>
                      <a:pt x="184" y="1181"/>
                      <a:pt x="88" y="1218"/>
                      <a:pt x="0" y="1247"/>
                    </a:cubicBezTo>
                    <a:cubicBezTo>
                      <a:pt x="279" y="1350"/>
                      <a:pt x="521" y="1547"/>
                      <a:pt x="682" y="1804"/>
                    </a:cubicBezTo>
                    <a:cubicBezTo>
                      <a:pt x="822" y="2068"/>
                      <a:pt x="836" y="2376"/>
                      <a:pt x="829" y="2655"/>
                    </a:cubicBezTo>
                    <a:cubicBezTo>
                      <a:pt x="829" y="2779"/>
                      <a:pt x="822" y="2904"/>
                      <a:pt x="829" y="3021"/>
                    </a:cubicBezTo>
                    <a:cubicBezTo>
                      <a:pt x="902" y="2867"/>
                      <a:pt x="1012" y="2743"/>
                      <a:pt x="1159" y="2655"/>
                    </a:cubicBezTo>
                    <a:cubicBezTo>
                      <a:pt x="1349" y="2523"/>
                      <a:pt x="1562" y="2398"/>
                      <a:pt x="1709" y="2207"/>
                    </a:cubicBezTo>
                    <a:cubicBezTo>
                      <a:pt x="1936" y="1899"/>
                      <a:pt x="2024" y="1518"/>
                      <a:pt x="1951" y="1144"/>
                    </a:cubicBezTo>
                    <a:cubicBezTo>
                      <a:pt x="1921" y="1027"/>
                      <a:pt x="1877" y="917"/>
                      <a:pt x="1811" y="814"/>
                    </a:cubicBezTo>
                    <a:cubicBezTo>
                      <a:pt x="1775" y="734"/>
                      <a:pt x="1723" y="653"/>
                      <a:pt x="1665" y="587"/>
                    </a:cubicBezTo>
                    <a:cubicBezTo>
                      <a:pt x="1335" y="220"/>
                      <a:pt x="778" y="279"/>
                      <a:pt x="41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2"/>
              <p:cNvSpPr/>
              <p:nvPr/>
            </p:nvSpPr>
            <p:spPr>
              <a:xfrm>
                <a:off x="1580225" y="2804250"/>
                <a:ext cx="50600" cy="72800"/>
              </a:xfrm>
              <a:custGeom>
                <a:avLst/>
                <a:gdLst/>
                <a:ahLst/>
                <a:cxnLst/>
                <a:rect l="l" t="t" r="r" b="b"/>
                <a:pathLst>
                  <a:path w="2024" h="2912" extrusionOk="0">
                    <a:moveTo>
                      <a:pt x="411" y="0"/>
                    </a:moveTo>
                    <a:lnTo>
                      <a:pt x="411" y="0"/>
                    </a:lnTo>
                    <a:cubicBezTo>
                      <a:pt x="448" y="88"/>
                      <a:pt x="477" y="176"/>
                      <a:pt x="506" y="272"/>
                    </a:cubicBezTo>
                    <a:cubicBezTo>
                      <a:pt x="543" y="404"/>
                      <a:pt x="558" y="543"/>
                      <a:pt x="543" y="682"/>
                    </a:cubicBezTo>
                    <a:cubicBezTo>
                      <a:pt x="506" y="851"/>
                      <a:pt x="404" y="998"/>
                      <a:pt x="264" y="1100"/>
                    </a:cubicBezTo>
                    <a:cubicBezTo>
                      <a:pt x="184" y="1159"/>
                      <a:pt x="96" y="1210"/>
                      <a:pt x="0" y="1247"/>
                    </a:cubicBezTo>
                    <a:cubicBezTo>
                      <a:pt x="279" y="1313"/>
                      <a:pt x="521" y="1489"/>
                      <a:pt x="675" y="1731"/>
                    </a:cubicBezTo>
                    <a:cubicBezTo>
                      <a:pt x="807" y="1973"/>
                      <a:pt x="822" y="2266"/>
                      <a:pt x="814" y="2545"/>
                    </a:cubicBezTo>
                    <a:cubicBezTo>
                      <a:pt x="814" y="2669"/>
                      <a:pt x="807" y="2787"/>
                      <a:pt x="814" y="2911"/>
                    </a:cubicBezTo>
                    <a:cubicBezTo>
                      <a:pt x="873" y="2750"/>
                      <a:pt x="983" y="2611"/>
                      <a:pt x="1130" y="2515"/>
                    </a:cubicBezTo>
                    <a:cubicBezTo>
                      <a:pt x="1313" y="2383"/>
                      <a:pt x="1525" y="2273"/>
                      <a:pt x="1679" y="2105"/>
                    </a:cubicBezTo>
                    <a:cubicBezTo>
                      <a:pt x="1921" y="1848"/>
                      <a:pt x="2024" y="1489"/>
                      <a:pt x="1958" y="1144"/>
                    </a:cubicBezTo>
                    <a:cubicBezTo>
                      <a:pt x="1929" y="1027"/>
                      <a:pt x="1877" y="917"/>
                      <a:pt x="1819" y="807"/>
                    </a:cubicBezTo>
                    <a:cubicBezTo>
                      <a:pt x="1775" y="726"/>
                      <a:pt x="1723" y="646"/>
                      <a:pt x="1665" y="572"/>
                    </a:cubicBezTo>
                    <a:cubicBezTo>
                      <a:pt x="1327" y="191"/>
                      <a:pt x="778" y="257"/>
                      <a:pt x="41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2"/>
              <p:cNvSpPr/>
              <p:nvPr/>
            </p:nvSpPr>
            <p:spPr>
              <a:xfrm>
                <a:off x="1580225" y="2804250"/>
                <a:ext cx="50600" cy="72800"/>
              </a:xfrm>
              <a:custGeom>
                <a:avLst/>
                <a:gdLst/>
                <a:ahLst/>
                <a:cxnLst/>
                <a:rect l="l" t="t" r="r" b="b"/>
                <a:pathLst>
                  <a:path w="2024" h="2912" extrusionOk="0">
                    <a:moveTo>
                      <a:pt x="411" y="0"/>
                    </a:moveTo>
                    <a:lnTo>
                      <a:pt x="411" y="0"/>
                    </a:lnTo>
                    <a:cubicBezTo>
                      <a:pt x="448" y="88"/>
                      <a:pt x="477" y="176"/>
                      <a:pt x="506" y="272"/>
                    </a:cubicBezTo>
                    <a:cubicBezTo>
                      <a:pt x="543" y="404"/>
                      <a:pt x="558" y="543"/>
                      <a:pt x="543" y="682"/>
                    </a:cubicBezTo>
                    <a:cubicBezTo>
                      <a:pt x="506" y="851"/>
                      <a:pt x="404" y="998"/>
                      <a:pt x="264" y="1100"/>
                    </a:cubicBezTo>
                    <a:cubicBezTo>
                      <a:pt x="184" y="1159"/>
                      <a:pt x="96" y="1210"/>
                      <a:pt x="0" y="1247"/>
                    </a:cubicBezTo>
                    <a:cubicBezTo>
                      <a:pt x="279" y="1313"/>
                      <a:pt x="521" y="1489"/>
                      <a:pt x="675" y="1731"/>
                    </a:cubicBezTo>
                    <a:cubicBezTo>
                      <a:pt x="807" y="1973"/>
                      <a:pt x="822" y="2266"/>
                      <a:pt x="814" y="2545"/>
                    </a:cubicBezTo>
                    <a:cubicBezTo>
                      <a:pt x="814" y="2669"/>
                      <a:pt x="807" y="2787"/>
                      <a:pt x="814" y="2911"/>
                    </a:cubicBezTo>
                    <a:cubicBezTo>
                      <a:pt x="873" y="2750"/>
                      <a:pt x="983" y="2611"/>
                      <a:pt x="1130" y="2515"/>
                    </a:cubicBezTo>
                    <a:cubicBezTo>
                      <a:pt x="1313" y="2383"/>
                      <a:pt x="1525" y="2273"/>
                      <a:pt x="1679" y="2105"/>
                    </a:cubicBezTo>
                    <a:cubicBezTo>
                      <a:pt x="1921" y="1848"/>
                      <a:pt x="2024" y="1489"/>
                      <a:pt x="1958" y="1144"/>
                    </a:cubicBezTo>
                    <a:cubicBezTo>
                      <a:pt x="1929" y="1027"/>
                      <a:pt x="1877" y="917"/>
                      <a:pt x="1819" y="807"/>
                    </a:cubicBezTo>
                    <a:cubicBezTo>
                      <a:pt x="1775" y="726"/>
                      <a:pt x="1723" y="646"/>
                      <a:pt x="1665" y="572"/>
                    </a:cubicBezTo>
                    <a:cubicBezTo>
                      <a:pt x="1327" y="191"/>
                      <a:pt x="778" y="257"/>
                      <a:pt x="4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2"/>
              <p:cNvSpPr/>
              <p:nvPr/>
            </p:nvSpPr>
            <p:spPr>
              <a:xfrm>
                <a:off x="1618175" y="2821250"/>
                <a:ext cx="39425" cy="21325"/>
              </a:xfrm>
              <a:custGeom>
                <a:avLst/>
                <a:gdLst/>
                <a:ahLst/>
                <a:cxnLst/>
                <a:rect l="l" t="t" r="r" b="b"/>
                <a:pathLst>
                  <a:path w="1577" h="853" extrusionOk="0">
                    <a:moveTo>
                      <a:pt x="882" y="1"/>
                    </a:moveTo>
                    <a:cubicBezTo>
                      <a:pt x="756" y="1"/>
                      <a:pt x="635" y="22"/>
                      <a:pt x="513" y="54"/>
                    </a:cubicBezTo>
                    <a:cubicBezTo>
                      <a:pt x="337" y="83"/>
                      <a:pt x="169" y="120"/>
                      <a:pt x="0" y="149"/>
                    </a:cubicBezTo>
                    <a:cubicBezTo>
                      <a:pt x="15" y="391"/>
                      <a:pt x="73" y="626"/>
                      <a:pt x="161" y="853"/>
                    </a:cubicBezTo>
                    <a:cubicBezTo>
                      <a:pt x="381" y="750"/>
                      <a:pt x="601" y="640"/>
                      <a:pt x="821" y="530"/>
                    </a:cubicBezTo>
                    <a:cubicBezTo>
                      <a:pt x="873" y="501"/>
                      <a:pt x="931" y="479"/>
                      <a:pt x="990" y="457"/>
                    </a:cubicBezTo>
                    <a:cubicBezTo>
                      <a:pt x="1038" y="450"/>
                      <a:pt x="1087" y="446"/>
                      <a:pt x="1137" y="446"/>
                    </a:cubicBezTo>
                    <a:cubicBezTo>
                      <a:pt x="1186" y="446"/>
                      <a:pt x="1235" y="450"/>
                      <a:pt x="1283" y="457"/>
                    </a:cubicBezTo>
                    <a:lnTo>
                      <a:pt x="1547" y="472"/>
                    </a:lnTo>
                    <a:lnTo>
                      <a:pt x="1576" y="208"/>
                    </a:lnTo>
                    <a:lnTo>
                      <a:pt x="1393" y="142"/>
                    </a:lnTo>
                    <a:cubicBezTo>
                      <a:pt x="1246" y="76"/>
                      <a:pt x="1093" y="32"/>
                      <a:pt x="939" y="2"/>
                    </a:cubicBezTo>
                    <a:cubicBezTo>
                      <a:pt x="920" y="1"/>
                      <a:pt x="901" y="1"/>
                      <a:pt x="882"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2"/>
              <p:cNvSpPr/>
              <p:nvPr/>
            </p:nvSpPr>
            <p:spPr>
              <a:xfrm>
                <a:off x="1618175" y="2821250"/>
                <a:ext cx="39425" cy="21325"/>
              </a:xfrm>
              <a:custGeom>
                <a:avLst/>
                <a:gdLst/>
                <a:ahLst/>
                <a:cxnLst/>
                <a:rect l="l" t="t" r="r" b="b"/>
                <a:pathLst>
                  <a:path w="1577" h="853" extrusionOk="0">
                    <a:moveTo>
                      <a:pt x="882" y="1"/>
                    </a:moveTo>
                    <a:cubicBezTo>
                      <a:pt x="756" y="1"/>
                      <a:pt x="635" y="22"/>
                      <a:pt x="513" y="54"/>
                    </a:cubicBezTo>
                    <a:cubicBezTo>
                      <a:pt x="337" y="83"/>
                      <a:pt x="169" y="120"/>
                      <a:pt x="0" y="149"/>
                    </a:cubicBezTo>
                    <a:cubicBezTo>
                      <a:pt x="15" y="391"/>
                      <a:pt x="73" y="626"/>
                      <a:pt x="161" y="853"/>
                    </a:cubicBezTo>
                    <a:cubicBezTo>
                      <a:pt x="381" y="750"/>
                      <a:pt x="601" y="640"/>
                      <a:pt x="821" y="530"/>
                    </a:cubicBezTo>
                    <a:cubicBezTo>
                      <a:pt x="873" y="501"/>
                      <a:pt x="931" y="479"/>
                      <a:pt x="990" y="457"/>
                    </a:cubicBezTo>
                    <a:cubicBezTo>
                      <a:pt x="1038" y="450"/>
                      <a:pt x="1087" y="446"/>
                      <a:pt x="1137" y="446"/>
                    </a:cubicBezTo>
                    <a:cubicBezTo>
                      <a:pt x="1186" y="446"/>
                      <a:pt x="1235" y="450"/>
                      <a:pt x="1283" y="457"/>
                    </a:cubicBezTo>
                    <a:lnTo>
                      <a:pt x="1547" y="472"/>
                    </a:lnTo>
                    <a:lnTo>
                      <a:pt x="1576" y="208"/>
                    </a:lnTo>
                    <a:lnTo>
                      <a:pt x="1393" y="142"/>
                    </a:lnTo>
                    <a:cubicBezTo>
                      <a:pt x="1246" y="76"/>
                      <a:pt x="1093" y="32"/>
                      <a:pt x="939" y="2"/>
                    </a:cubicBezTo>
                    <a:cubicBezTo>
                      <a:pt x="920" y="1"/>
                      <a:pt x="901" y="1"/>
                      <a:pt x="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2"/>
              <p:cNvSpPr/>
              <p:nvPr/>
            </p:nvSpPr>
            <p:spPr>
              <a:xfrm>
                <a:off x="1622025" y="2823125"/>
                <a:ext cx="4975" cy="11100"/>
              </a:xfrm>
              <a:custGeom>
                <a:avLst/>
                <a:gdLst/>
                <a:ahLst/>
                <a:cxnLst/>
                <a:rect l="l" t="t" r="r" b="b"/>
                <a:pathLst>
                  <a:path w="199" h="444" extrusionOk="0">
                    <a:moveTo>
                      <a:pt x="98" y="1"/>
                    </a:moveTo>
                    <a:cubicBezTo>
                      <a:pt x="86" y="1"/>
                      <a:pt x="74" y="7"/>
                      <a:pt x="66" y="23"/>
                    </a:cubicBezTo>
                    <a:cubicBezTo>
                      <a:pt x="0" y="162"/>
                      <a:pt x="73" y="331"/>
                      <a:pt x="176" y="441"/>
                    </a:cubicBezTo>
                    <a:cubicBezTo>
                      <a:pt x="178" y="443"/>
                      <a:pt x="180" y="443"/>
                      <a:pt x="183" y="443"/>
                    </a:cubicBezTo>
                    <a:cubicBezTo>
                      <a:pt x="190" y="443"/>
                      <a:pt x="198" y="437"/>
                      <a:pt x="198" y="426"/>
                    </a:cubicBezTo>
                    <a:cubicBezTo>
                      <a:pt x="161" y="294"/>
                      <a:pt x="103" y="184"/>
                      <a:pt x="132" y="52"/>
                    </a:cubicBezTo>
                    <a:cubicBezTo>
                      <a:pt x="142" y="23"/>
                      <a:pt x="120" y="1"/>
                      <a:pt x="98"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2"/>
              <p:cNvSpPr/>
              <p:nvPr/>
            </p:nvSpPr>
            <p:spPr>
              <a:xfrm>
                <a:off x="1622025" y="2823125"/>
                <a:ext cx="4975" cy="11100"/>
              </a:xfrm>
              <a:custGeom>
                <a:avLst/>
                <a:gdLst/>
                <a:ahLst/>
                <a:cxnLst/>
                <a:rect l="l" t="t" r="r" b="b"/>
                <a:pathLst>
                  <a:path w="199" h="444" extrusionOk="0">
                    <a:moveTo>
                      <a:pt x="98" y="1"/>
                    </a:moveTo>
                    <a:cubicBezTo>
                      <a:pt x="86" y="1"/>
                      <a:pt x="74" y="7"/>
                      <a:pt x="66" y="23"/>
                    </a:cubicBezTo>
                    <a:cubicBezTo>
                      <a:pt x="0" y="162"/>
                      <a:pt x="73" y="331"/>
                      <a:pt x="176" y="441"/>
                    </a:cubicBezTo>
                    <a:cubicBezTo>
                      <a:pt x="178" y="443"/>
                      <a:pt x="180" y="443"/>
                      <a:pt x="183" y="443"/>
                    </a:cubicBezTo>
                    <a:cubicBezTo>
                      <a:pt x="190" y="443"/>
                      <a:pt x="198" y="437"/>
                      <a:pt x="198" y="426"/>
                    </a:cubicBezTo>
                    <a:cubicBezTo>
                      <a:pt x="161" y="294"/>
                      <a:pt x="103" y="184"/>
                      <a:pt x="132" y="52"/>
                    </a:cubicBezTo>
                    <a:cubicBezTo>
                      <a:pt x="142" y="23"/>
                      <a:pt x="120" y="1"/>
                      <a:pt x="98"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2"/>
              <p:cNvSpPr/>
              <p:nvPr/>
            </p:nvSpPr>
            <p:spPr>
              <a:xfrm>
                <a:off x="1618725" y="2821325"/>
                <a:ext cx="7275" cy="17275"/>
              </a:xfrm>
              <a:custGeom>
                <a:avLst/>
                <a:gdLst/>
                <a:ahLst/>
                <a:cxnLst/>
                <a:rect l="l" t="t" r="r" b="b"/>
                <a:pathLst>
                  <a:path w="291" h="691" extrusionOk="0">
                    <a:moveTo>
                      <a:pt x="177" y="1"/>
                    </a:moveTo>
                    <a:cubicBezTo>
                      <a:pt x="136" y="1"/>
                      <a:pt x="91" y="25"/>
                      <a:pt x="73" y="73"/>
                    </a:cubicBezTo>
                    <a:cubicBezTo>
                      <a:pt x="0" y="278"/>
                      <a:pt x="117" y="542"/>
                      <a:pt x="264" y="689"/>
                    </a:cubicBezTo>
                    <a:cubicBezTo>
                      <a:pt x="267" y="690"/>
                      <a:pt x="270" y="691"/>
                      <a:pt x="272" y="691"/>
                    </a:cubicBezTo>
                    <a:cubicBezTo>
                      <a:pt x="283" y="691"/>
                      <a:pt x="291" y="680"/>
                      <a:pt x="279" y="674"/>
                    </a:cubicBezTo>
                    <a:cubicBezTo>
                      <a:pt x="227" y="571"/>
                      <a:pt x="183" y="461"/>
                      <a:pt x="154" y="351"/>
                    </a:cubicBezTo>
                    <a:cubicBezTo>
                      <a:pt x="141" y="301"/>
                      <a:pt x="107" y="73"/>
                      <a:pt x="190" y="73"/>
                    </a:cubicBezTo>
                    <a:cubicBezTo>
                      <a:pt x="204" y="73"/>
                      <a:pt x="221" y="80"/>
                      <a:pt x="242" y="95"/>
                    </a:cubicBezTo>
                    <a:cubicBezTo>
                      <a:pt x="242" y="97"/>
                      <a:pt x="243" y="98"/>
                      <a:pt x="244" y="98"/>
                    </a:cubicBezTo>
                    <a:cubicBezTo>
                      <a:pt x="246" y="98"/>
                      <a:pt x="249" y="95"/>
                      <a:pt x="249" y="95"/>
                    </a:cubicBezTo>
                    <a:cubicBezTo>
                      <a:pt x="265" y="32"/>
                      <a:pt x="224" y="1"/>
                      <a:pt x="177"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2"/>
              <p:cNvSpPr/>
              <p:nvPr/>
            </p:nvSpPr>
            <p:spPr>
              <a:xfrm>
                <a:off x="1618725" y="2821325"/>
                <a:ext cx="7275" cy="17275"/>
              </a:xfrm>
              <a:custGeom>
                <a:avLst/>
                <a:gdLst/>
                <a:ahLst/>
                <a:cxnLst/>
                <a:rect l="l" t="t" r="r" b="b"/>
                <a:pathLst>
                  <a:path w="291" h="691" extrusionOk="0">
                    <a:moveTo>
                      <a:pt x="177" y="1"/>
                    </a:moveTo>
                    <a:cubicBezTo>
                      <a:pt x="136" y="1"/>
                      <a:pt x="91" y="25"/>
                      <a:pt x="73" y="73"/>
                    </a:cubicBezTo>
                    <a:cubicBezTo>
                      <a:pt x="0" y="278"/>
                      <a:pt x="117" y="542"/>
                      <a:pt x="264" y="689"/>
                    </a:cubicBezTo>
                    <a:cubicBezTo>
                      <a:pt x="267" y="690"/>
                      <a:pt x="270" y="691"/>
                      <a:pt x="272" y="691"/>
                    </a:cubicBezTo>
                    <a:cubicBezTo>
                      <a:pt x="283" y="691"/>
                      <a:pt x="291" y="680"/>
                      <a:pt x="279" y="674"/>
                    </a:cubicBezTo>
                    <a:cubicBezTo>
                      <a:pt x="227" y="571"/>
                      <a:pt x="183" y="461"/>
                      <a:pt x="154" y="351"/>
                    </a:cubicBezTo>
                    <a:cubicBezTo>
                      <a:pt x="141" y="301"/>
                      <a:pt x="107" y="73"/>
                      <a:pt x="190" y="73"/>
                    </a:cubicBezTo>
                    <a:cubicBezTo>
                      <a:pt x="204" y="73"/>
                      <a:pt x="221" y="80"/>
                      <a:pt x="242" y="95"/>
                    </a:cubicBezTo>
                    <a:cubicBezTo>
                      <a:pt x="242" y="97"/>
                      <a:pt x="243" y="98"/>
                      <a:pt x="244" y="98"/>
                    </a:cubicBezTo>
                    <a:cubicBezTo>
                      <a:pt x="246" y="98"/>
                      <a:pt x="249" y="95"/>
                      <a:pt x="249" y="95"/>
                    </a:cubicBezTo>
                    <a:cubicBezTo>
                      <a:pt x="265" y="32"/>
                      <a:pt x="224" y="1"/>
                      <a:pt x="1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2"/>
              <p:cNvSpPr/>
              <p:nvPr/>
            </p:nvSpPr>
            <p:spPr>
              <a:xfrm>
                <a:off x="1521750" y="2853600"/>
                <a:ext cx="7725" cy="29925"/>
              </a:xfrm>
              <a:custGeom>
                <a:avLst/>
                <a:gdLst/>
                <a:ahLst/>
                <a:cxnLst/>
                <a:rect l="l" t="t" r="r" b="b"/>
                <a:pathLst>
                  <a:path w="309" h="1197" extrusionOk="0">
                    <a:moveTo>
                      <a:pt x="63" y="1"/>
                    </a:moveTo>
                    <a:cubicBezTo>
                      <a:pt x="61" y="1"/>
                      <a:pt x="59" y="2"/>
                      <a:pt x="59" y="6"/>
                    </a:cubicBezTo>
                    <a:cubicBezTo>
                      <a:pt x="1" y="197"/>
                      <a:pt x="37" y="424"/>
                      <a:pt x="81" y="622"/>
                    </a:cubicBezTo>
                    <a:cubicBezTo>
                      <a:pt x="118" y="820"/>
                      <a:pt x="155" y="1047"/>
                      <a:pt x="294" y="1194"/>
                    </a:cubicBezTo>
                    <a:cubicBezTo>
                      <a:pt x="296" y="1196"/>
                      <a:pt x="298" y="1197"/>
                      <a:pt x="300" y="1197"/>
                    </a:cubicBezTo>
                    <a:cubicBezTo>
                      <a:pt x="305" y="1197"/>
                      <a:pt x="309" y="1192"/>
                      <a:pt x="309" y="1186"/>
                    </a:cubicBezTo>
                    <a:cubicBezTo>
                      <a:pt x="301" y="989"/>
                      <a:pt x="199" y="798"/>
                      <a:pt x="162" y="600"/>
                    </a:cubicBezTo>
                    <a:cubicBezTo>
                      <a:pt x="118" y="409"/>
                      <a:pt x="133" y="197"/>
                      <a:pt x="67" y="6"/>
                    </a:cubicBezTo>
                    <a:cubicBezTo>
                      <a:pt x="67" y="2"/>
                      <a:pt x="65" y="1"/>
                      <a:pt x="63"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2"/>
              <p:cNvSpPr/>
              <p:nvPr/>
            </p:nvSpPr>
            <p:spPr>
              <a:xfrm>
                <a:off x="1521750" y="2853600"/>
                <a:ext cx="7725" cy="29925"/>
              </a:xfrm>
              <a:custGeom>
                <a:avLst/>
                <a:gdLst/>
                <a:ahLst/>
                <a:cxnLst/>
                <a:rect l="l" t="t" r="r" b="b"/>
                <a:pathLst>
                  <a:path w="309" h="1197" extrusionOk="0">
                    <a:moveTo>
                      <a:pt x="63" y="1"/>
                    </a:moveTo>
                    <a:cubicBezTo>
                      <a:pt x="61" y="1"/>
                      <a:pt x="59" y="2"/>
                      <a:pt x="59" y="6"/>
                    </a:cubicBezTo>
                    <a:cubicBezTo>
                      <a:pt x="1" y="197"/>
                      <a:pt x="37" y="424"/>
                      <a:pt x="81" y="622"/>
                    </a:cubicBezTo>
                    <a:cubicBezTo>
                      <a:pt x="118" y="820"/>
                      <a:pt x="155" y="1047"/>
                      <a:pt x="294" y="1194"/>
                    </a:cubicBezTo>
                    <a:cubicBezTo>
                      <a:pt x="296" y="1196"/>
                      <a:pt x="298" y="1197"/>
                      <a:pt x="300" y="1197"/>
                    </a:cubicBezTo>
                    <a:cubicBezTo>
                      <a:pt x="305" y="1197"/>
                      <a:pt x="309" y="1192"/>
                      <a:pt x="309" y="1186"/>
                    </a:cubicBezTo>
                    <a:cubicBezTo>
                      <a:pt x="301" y="989"/>
                      <a:pt x="199" y="798"/>
                      <a:pt x="162" y="600"/>
                    </a:cubicBezTo>
                    <a:cubicBezTo>
                      <a:pt x="118" y="409"/>
                      <a:pt x="133" y="197"/>
                      <a:pt x="67" y="6"/>
                    </a:cubicBezTo>
                    <a:cubicBezTo>
                      <a:pt x="67" y="2"/>
                      <a:pt x="65" y="1"/>
                      <a:pt x="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2"/>
              <p:cNvSpPr/>
              <p:nvPr/>
            </p:nvSpPr>
            <p:spPr>
              <a:xfrm>
                <a:off x="1530000" y="2866825"/>
                <a:ext cx="5525" cy="16150"/>
              </a:xfrm>
              <a:custGeom>
                <a:avLst/>
                <a:gdLst/>
                <a:ahLst/>
                <a:cxnLst/>
                <a:rect l="l" t="t" r="r" b="b"/>
                <a:pathLst>
                  <a:path w="221" h="646" extrusionOk="0">
                    <a:moveTo>
                      <a:pt x="41" y="0"/>
                    </a:moveTo>
                    <a:cubicBezTo>
                      <a:pt x="35" y="0"/>
                      <a:pt x="30" y="4"/>
                      <a:pt x="30" y="12"/>
                    </a:cubicBezTo>
                    <a:cubicBezTo>
                      <a:pt x="1" y="210"/>
                      <a:pt x="44" y="496"/>
                      <a:pt x="198" y="643"/>
                    </a:cubicBezTo>
                    <a:cubicBezTo>
                      <a:pt x="201" y="645"/>
                      <a:pt x="203" y="646"/>
                      <a:pt x="206" y="646"/>
                    </a:cubicBezTo>
                    <a:cubicBezTo>
                      <a:pt x="213" y="646"/>
                      <a:pt x="220" y="641"/>
                      <a:pt x="220" y="635"/>
                    </a:cubicBezTo>
                    <a:cubicBezTo>
                      <a:pt x="206" y="533"/>
                      <a:pt x="176" y="438"/>
                      <a:pt x="147" y="342"/>
                    </a:cubicBezTo>
                    <a:cubicBezTo>
                      <a:pt x="110" y="232"/>
                      <a:pt x="88" y="115"/>
                      <a:pt x="52" y="5"/>
                    </a:cubicBezTo>
                    <a:cubicBezTo>
                      <a:pt x="49" y="2"/>
                      <a:pt x="44" y="0"/>
                      <a:pt x="4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2"/>
              <p:cNvSpPr/>
              <p:nvPr/>
            </p:nvSpPr>
            <p:spPr>
              <a:xfrm>
                <a:off x="1530000" y="2866825"/>
                <a:ext cx="5525" cy="16150"/>
              </a:xfrm>
              <a:custGeom>
                <a:avLst/>
                <a:gdLst/>
                <a:ahLst/>
                <a:cxnLst/>
                <a:rect l="l" t="t" r="r" b="b"/>
                <a:pathLst>
                  <a:path w="221" h="646" extrusionOk="0">
                    <a:moveTo>
                      <a:pt x="41" y="0"/>
                    </a:moveTo>
                    <a:cubicBezTo>
                      <a:pt x="35" y="0"/>
                      <a:pt x="30" y="4"/>
                      <a:pt x="30" y="12"/>
                    </a:cubicBezTo>
                    <a:cubicBezTo>
                      <a:pt x="1" y="210"/>
                      <a:pt x="44" y="496"/>
                      <a:pt x="198" y="643"/>
                    </a:cubicBezTo>
                    <a:cubicBezTo>
                      <a:pt x="201" y="645"/>
                      <a:pt x="203" y="646"/>
                      <a:pt x="206" y="646"/>
                    </a:cubicBezTo>
                    <a:cubicBezTo>
                      <a:pt x="213" y="646"/>
                      <a:pt x="220" y="641"/>
                      <a:pt x="220" y="635"/>
                    </a:cubicBezTo>
                    <a:cubicBezTo>
                      <a:pt x="206" y="533"/>
                      <a:pt x="176" y="438"/>
                      <a:pt x="147" y="342"/>
                    </a:cubicBezTo>
                    <a:cubicBezTo>
                      <a:pt x="110" y="232"/>
                      <a:pt x="88" y="115"/>
                      <a:pt x="52" y="5"/>
                    </a:cubicBezTo>
                    <a:cubicBezTo>
                      <a:pt x="49" y="2"/>
                      <a:pt x="44" y="0"/>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2"/>
              <p:cNvSpPr/>
              <p:nvPr/>
            </p:nvSpPr>
            <p:spPr>
              <a:xfrm>
                <a:off x="1562800" y="2811250"/>
                <a:ext cx="4250" cy="31425"/>
              </a:xfrm>
              <a:custGeom>
                <a:avLst/>
                <a:gdLst/>
                <a:ahLst/>
                <a:cxnLst/>
                <a:rect l="l" t="t" r="r" b="b"/>
                <a:pathLst>
                  <a:path w="170" h="1257" extrusionOk="0">
                    <a:moveTo>
                      <a:pt x="153" y="1"/>
                    </a:moveTo>
                    <a:cubicBezTo>
                      <a:pt x="148" y="1"/>
                      <a:pt x="143" y="5"/>
                      <a:pt x="140" y="14"/>
                    </a:cubicBezTo>
                    <a:cubicBezTo>
                      <a:pt x="8" y="417"/>
                      <a:pt x="1" y="842"/>
                      <a:pt x="118" y="1246"/>
                    </a:cubicBezTo>
                    <a:cubicBezTo>
                      <a:pt x="118" y="1253"/>
                      <a:pt x="124" y="1257"/>
                      <a:pt x="129" y="1257"/>
                    </a:cubicBezTo>
                    <a:cubicBezTo>
                      <a:pt x="135" y="1257"/>
                      <a:pt x="140" y="1253"/>
                      <a:pt x="140" y="1246"/>
                    </a:cubicBezTo>
                    <a:cubicBezTo>
                      <a:pt x="133" y="835"/>
                      <a:pt x="148" y="432"/>
                      <a:pt x="170" y="28"/>
                    </a:cubicBezTo>
                    <a:cubicBezTo>
                      <a:pt x="170" y="11"/>
                      <a:pt x="161" y="1"/>
                      <a:pt x="153"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2"/>
              <p:cNvSpPr/>
              <p:nvPr/>
            </p:nvSpPr>
            <p:spPr>
              <a:xfrm>
                <a:off x="1562800" y="2811250"/>
                <a:ext cx="4250" cy="31425"/>
              </a:xfrm>
              <a:custGeom>
                <a:avLst/>
                <a:gdLst/>
                <a:ahLst/>
                <a:cxnLst/>
                <a:rect l="l" t="t" r="r" b="b"/>
                <a:pathLst>
                  <a:path w="170" h="1257" extrusionOk="0">
                    <a:moveTo>
                      <a:pt x="153" y="1"/>
                    </a:moveTo>
                    <a:cubicBezTo>
                      <a:pt x="148" y="1"/>
                      <a:pt x="143" y="5"/>
                      <a:pt x="140" y="14"/>
                    </a:cubicBezTo>
                    <a:cubicBezTo>
                      <a:pt x="8" y="417"/>
                      <a:pt x="1" y="842"/>
                      <a:pt x="118" y="1246"/>
                    </a:cubicBezTo>
                    <a:cubicBezTo>
                      <a:pt x="118" y="1253"/>
                      <a:pt x="124" y="1257"/>
                      <a:pt x="129" y="1257"/>
                    </a:cubicBezTo>
                    <a:cubicBezTo>
                      <a:pt x="135" y="1257"/>
                      <a:pt x="140" y="1253"/>
                      <a:pt x="140" y="1246"/>
                    </a:cubicBezTo>
                    <a:cubicBezTo>
                      <a:pt x="133" y="835"/>
                      <a:pt x="148" y="432"/>
                      <a:pt x="170" y="28"/>
                    </a:cubicBezTo>
                    <a:cubicBezTo>
                      <a:pt x="170" y="11"/>
                      <a:pt x="161" y="1"/>
                      <a:pt x="1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2"/>
              <p:cNvSpPr/>
              <p:nvPr/>
            </p:nvSpPr>
            <p:spPr>
              <a:xfrm>
                <a:off x="1463825" y="2821225"/>
                <a:ext cx="7175" cy="22925"/>
              </a:xfrm>
              <a:custGeom>
                <a:avLst/>
                <a:gdLst/>
                <a:ahLst/>
                <a:cxnLst/>
                <a:rect l="l" t="t" r="r" b="b"/>
                <a:pathLst>
                  <a:path w="287" h="917" extrusionOk="0">
                    <a:moveTo>
                      <a:pt x="278" y="0"/>
                    </a:moveTo>
                    <a:cubicBezTo>
                      <a:pt x="276" y="0"/>
                      <a:pt x="274" y="1"/>
                      <a:pt x="272" y="3"/>
                    </a:cubicBezTo>
                    <a:cubicBezTo>
                      <a:pt x="45" y="165"/>
                      <a:pt x="1" y="649"/>
                      <a:pt x="59" y="905"/>
                    </a:cubicBezTo>
                    <a:cubicBezTo>
                      <a:pt x="63" y="912"/>
                      <a:pt x="69" y="916"/>
                      <a:pt x="73" y="916"/>
                    </a:cubicBezTo>
                    <a:cubicBezTo>
                      <a:pt x="78" y="916"/>
                      <a:pt x="81" y="912"/>
                      <a:pt x="81" y="905"/>
                    </a:cubicBezTo>
                    <a:cubicBezTo>
                      <a:pt x="96" y="737"/>
                      <a:pt x="118" y="568"/>
                      <a:pt x="162" y="399"/>
                    </a:cubicBezTo>
                    <a:cubicBezTo>
                      <a:pt x="199" y="267"/>
                      <a:pt x="272" y="150"/>
                      <a:pt x="287" y="18"/>
                    </a:cubicBezTo>
                    <a:cubicBezTo>
                      <a:pt x="287" y="7"/>
                      <a:pt x="283" y="0"/>
                      <a:pt x="278"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2"/>
              <p:cNvSpPr/>
              <p:nvPr/>
            </p:nvSpPr>
            <p:spPr>
              <a:xfrm>
                <a:off x="1463825" y="2821225"/>
                <a:ext cx="7175" cy="22925"/>
              </a:xfrm>
              <a:custGeom>
                <a:avLst/>
                <a:gdLst/>
                <a:ahLst/>
                <a:cxnLst/>
                <a:rect l="l" t="t" r="r" b="b"/>
                <a:pathLst>
                  <a:path w="287" h="917" extrusionOk="0">
                    <a:moveTo>
                      <a:pt x="278" y="0"/>
                    </a:moveTo>
                    <a:cubicBezTo>
                      <a:pt x="276" y="0"/>
                      <a:pt x="274" y="1"/>
                      <a:pt x="272" y="3"/>
                    </a:cubicBezTo>
                    <a:cubicBezTo>
                      <a:pt x="45" y="165"/>
                      <a:pt x="1" y="649"/>
                      <a:pt x="59" y="905"/>
                    </a:cubicBezTo>
                    <a:cubicBezTo>
                      <a:pt x="63" y="912"/>
                      <a:pt x="69" y="916"/>
                      <a:pt x="73" y="916"/>
                    </a:cubicBezTo>
                    <a:cubicBezTo>
                      <a:pt x="78" y="916"/>
                      <a:pt x="81" y="912"/>
                      <a:pt x="81" y="905"/>
                    </a:cubicBezTo>
                    <a:cubicBezTo>
                      <a:pt x="96" y="737"/>
                      <a:pt x="118" y="568"/>
                      <a:pt x="162" y="399"/>
                    </a:cubicBezTo>
                    <a:cubicBezTo>
                      <a:pt x="199" y="267"/>
                      <a:pt x="272" y="150"/>
                      <a:pt x="287" y="18"/>
                    </a:cubicBezTo>
                    <a:cubicBezTo>
                      <a:pt x="287" y="7"/>
                      <a:pt x="283" y="0"/>
                      <a:pt x="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2"/>
              <p:cNvSpPr/>
              <p:nvPr/>
            </p:nvSpPr>
            <p:spPr>
              <a:xfrm>
                <a:off x="1457975" y="2819900"/>
                <a:ext cx="6350" cy="18700"/>
              </a:xfrm>
              <a:custGeom>
                <a:avLst/>
                <a:gdLst/>
                <a:ahLst/>
                <a:cxnLst/>
                <a:rect l="l" t="t" r="r" b="b"/>
                <a:pathLst>
                  <a:path w="254" h="748" extrusionOk="0">
                    <a:moveTo>
                      <a:pt x="221" y="0"/>
                    </a:moveTo>
                    <a:cubicBezTo>
                      <a:pt x="216" y="0"/>
                      <a:pt x="210" y="2"/>
                      <a:pt x="205" y="5"/>
                    </a:cubicBezTo>
                    <a:cubicBezTo>
                      <a:pt x="15" y="174"/>
                      <a:pt x="0" y="482"/>
                      <a:pt x="37" y="731"/>
                    </a:cubicBezTo>
                    <a:cubicBezTo>
                      <a:pt x="37" y="742"/>
                      <a:pt x="44" y="747"/>
                      <a:pt x="51" y="747"/>
                    </a:cubicBezTo>
                    <a:cubicBezTo>
                      <a:pt x="59" y="747"/>
                      <a:pt x="66" y="742"/>
                      <a:pt x="66" y="731"/>
                    </a:cubicBezTo>
                    <a:cubicBezTo>
                      <a:pt x="88" y="489"/>
                      <a:pt x="147" y="254"/>
                      <a:pt x="242" y="34"/>
                    </a:cubicBezTo>
                    <a:cubicBezTo>
                      <a:pt x="253" y="17"/>
                      <a:pt x="238" y="0"/>
                      <a:pt x="221"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2"/>
              <p:cNvSpPr/>
              <p:nvPr/>
            </p:nvSpPr>
            <p:spPr>
              <a:xfrm>
                <a:off x="1457975" y="2819900"/>
                <a:ext cx="6350" cy="18700"/>
              </a:xfrm>
              <a:custGeom>
                <a:avLst/>
                <a:gdLst/>
                <a:ahLst/>
                <a:cxnLst/>
                <a:rect l="l" t="t" r="r" b="b"/>
                <a:pathLst>
                  <a:path w="254" h="748" extrusionOk="0">
                    <a:moveTo>
                      <a:pt x="221" y="0"/>
                    </a:moveTo>
                    <a:cubicBezTo>
                      <a:pt x="216" y="0"/>
                      <a:pt x="210" y="2"/>
                      <a:pt x="205" y="5"/>
                    </a:cubicBezTo>
                    <a:cubicBezTo>
                      <a:pt x="15" y="174"/>
                      <a:pt x="0" y="482"/>
                      <a:pt x="37" y="731"/>
                    </a:cubicBezTo>
                    <a:cubicBezTo>
                      <a:pt x="37" y="742"/>
                      <a:pt x="44" y="747"/>
                      <a:pt x="51" y="747"/>
                    </a:cubicBezTo>
                    <a:cubicBezTo>
                      <a:pt x="59" y="747"/>
                      <a:pt x="66" y="742"/>
                      <a:pt x="66" y="731"/>
                    </a:cubicBezTo>
                    <a:cubicBezTo>
                      <a:pt x="88" y="489"/>
                      <a:pt x="147" y="254"/>
                      <a:pt x="242" y="34"/>
                    </a:cubicBezTo>
                    <a:cubicBezTo>
                      <a:pt x="253" y="17"/>
                      <a:pt x="238" y="0"/>
                      <a:pt x="2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2"/>
              <p:cNvSpPr/>
              <p:nvPr/>
            </p:nvSpPr>
            <p:spPr>
              <a:xfrm>
                <a:off x="1414350" y="2829725"/>
                <a:ext cx="9550" cy="33850"/>
              </a:xfrm>
              <a:custGeom>
                <a:avLst/>
                <a:gdLst/>
                <a:ahLst/>
                <a:cxnLst/>
                <a:rect l="l" t="t" r="r" b="b"/>
                <a:pathLst>
                  <a:path w="382" h="1354" extrusionOk="0">
                    <a:moveTo>
                      <a:pt x="369" y="0"/>
                    </a:moveTo>
                    <a:cubicBezTo>
                      <a:pt x="366" y="0"/>
                      <a:pt x="362" y="3"/>
                      <a:pt x="359" y="8"/>
                    </a:cubicBezTo>
                    <a:cubicBezTo>
                      <a:pt x="169" y="345"/>
                      <a:pt x="0" y="968"/>
                      <a:pt x="169" y="1342"/>
                    </a:cubicBezTo>
                    <a:cubicBezTo>
                      <a:pt x="169" y="1350"/>
                      <a:pt x="176" y="1353"/>
                      <a:pt x="183" y="1353"/>
                    </a:cubicBezTo>
                    <a:cubicBezTo>
                      <a:pt x="191" y="1353"/>
                      <a:pt x="198" y="1350"/>
                      <a:pt x="198" y="1342"/>
                    </a:cubicBezTo>
                    <a:cubicBezTo>
                      <a:pt x="249" y="1130"/>
                      <a:pt x="220" y="895"/>
                      <a:pt x="249" y="682"/>
                    </a:cubicBezTo>
                    <a:cubicBezTo>
                      <a:pt x="279" y="463"/>
                      <a:pt x="345" y="243"/>
                      <a:pt x="381" y="23"/>
                    </a:cubicBezTo>
                    <a:cubicBezTo>
                      <a:pt x="381" y="8"/>
                      <a:pt x="375" y="0"/>
                      <a:pt x="369"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2"/>
              <p:cNvSpPr/>
              <p:nvPr/>
            </p:nvSpPr>
            <p:spPr>
              <a:xfrm>
                <a:off x="1414350" y="2829725"/>
                <a:ext cx="9550" cy="33850"/>
              </a:xfrm>
              <a:custGeom>
                <a:avLst/>
                <a:gdLst/>
                <a:ahLst/>
                <a:cxnLst/>
                <a:rect l="l" t="t" r="r" b="b"/>
                <a:pathLst>
                  <a:path w="382" h="1354" extrusionOk="0">
                    <a:moveTo>
                      <a:pt x="369" y="0"/>
                    </a:moveTo>
                    <a:cubicBezTo>
                      <a:pt x="366" y="0"/>
                      <a:pt x="362" y="3"/>
                      <a:pt x="359" y="8"/>
                    </a:cubicBezTo>
                    <a:cubicBezTo>
                      <a:pt x="169" y="345"/>
                      <a:pt x="0" y="968"/>
                      <a:pt x="169" y="1342"/>
                    </a:cubicBezTo>
                    <a:cubicBezTo>
                      <a:pt x="169" y="1350"/>
                      <a:pt x="176" y="1353"/>
                      <a:pt x="183" y="1353"/>
                    </a:cubicBezTo>
                    <a:cubicBezTo>
                      <a:pt x="191" y="1353"/>
                      <a:pt x="198" y="1350"/>
                      <a:pt x="198" y="1342"/>
                    </a:cubicBezTo>
                    <a:cubicBezTo>
                      <a:pt x="249" y="1130"/>
                      <a:pt x="220" y="895"/>
                      <a:pt x="249" y="682"/>
                    </a:cubicBezTo>
                    <a:cubicBezTo>
                      <a:pt x="279" y="463"/>
                      <a:pt x="345" y="243"/>
                      <a:pt x="381" y="23"/>
                    </a:cubicBezTo>
                    <a:cubicBezTo>
                      <a:pt x="381" y="8"/>
                      <a:pt x="375" y="0"/>
                      <a:pt x="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2"/>
              <p:cNvSpPr/>
              <p:nvPr/>
            </p:nvSpPr>
            <p:spPr>
              <a:xfrm>
                <a:off x="1406650" y="2839475"/>
                <a:ext cx="7175" cy="20275"/>
              </a:xfrm>
              <a:custGeom>
                <a:avLst/>
                <a:gdLst/>
                <a:ahLst/>
                <a:cxnLst/>
                <a:rect l="l" t="t" r="r" b="b"/>
                <a:pathLst>
                  <a:path w="287" h="811" extrusionOk="0">
                    <a:moveTo>
                      <a:pt x="266" y="0"/>
                    </a:moveTo>
                    <a:cubicBezTo>
                      <a:pt x="262" y="0"/>
                      <a:pt x="259" y="2"/>
                      <a:pt x="257" y="7"/>
                    </a:cubicBezTo>
                    <a:cubicBezTo>
                      <a:pt x="118" y="212"/>
                      <a:pt x="0" y="556"/>
                      <a:pt x="88" y="798"/>
                    </a:cubicBezTo>
                    <a:cubicBezTo>
                      <a:pt x="88" y="807"/>
                      <a:pt x="96" y="811"/>
                      <a:pt x="102" y="811"/>
                    </a:cubicBezTo>
                    <a:cubicBezTo>
                      <a:pt x="106" y="811"/>
                      <a:pt x="110" y="809"/>
                      <a:pt x="110" y="806"/>
                    </a:cubicBezTo>
                    <a:cubicBezTo>
                      <a:pt x="140" y="674"/>
                      <a:pt x="169" y="542"/>
                      <a:pt x="184" y="410"/>
                    </a:cubicBezTo>
                    <a:cubicBezTo>
                      <a:pt x="213" y="278"/>
                      <a:pt x="250" y="153"/>
                      <a:pt x="286" y="21"/>
                    </a:cubicBezTo>
                    <a:cubicBezTo>
                      <a:pt x="286" y="11"/>
                      <a:pt x="275" y="0"/>
                      <a:pt x="266"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2"/>
              <p:cNvSpPr/>
              <p:nvPr/>
            </p:nvSpPr>
            <p:spPr>
              <a:xfrm>
                <a:off x="1406650" y="2839475"/>
                <a:ext cx="7175" cy="20275"/>
              </a:xfrm>
              <a:custGeom>
                <a:avLst/>
                <a:gdLst/>
                <a:ahLst/>
                <a:cxnLst/>
                <a:rect l="l" t="t" r="r" b="b"/>
                <a:pathLst>
                  <a:path w="287" h="811" extrusionOk="0">
                    <a:moveTo>
                      <a:pt x="266" y="0"/>
                    </a:moveTo>
                    <a:cubicBezTo>
                      <a:pt x="262" y="0"/>
                      <a:pt x="259" y="2"/>
                      <a:pt x="257" y="7"/>
                    </a:cubicBezTo>
                    <a:cubicBezTo>
                      <a:pt x="118" y="212"/>
                      <a:pt x="0" y="556"/>
                      <a:pt x="88" y="798"/>
                    </a:cubicBezTo>
                    <a:cubicBezTo>
                      <a:pt x="88" y="807"/>
                      <a:pt x="96" y="811"/>
                      <a:pt x="102" y="811"/>
                    </a:cubicBezTo>
                    <a:cubicBezTo>
                      <a:pt x="106" y="811"/>
                      <a:pt x="110" y="809"/>
                      <a:pt x="110" y="806"/>
                    </a:cubicBezTo>
                    <a:cubicBezTo>
                      <a:pt x="140" y="674"/>
                      <a:pt x="169" y="542"/>
                      <a:pt x="184" y="410"/>
                    </a:cubicBezTo>
                    <a:cubicBezTo>
                      <a:pt x="213" y="278"/>
                      <a:pt x="250" y="153"/>
                      <a:pt x="286" y="21"/>
                    </a:cubicBezTo>
                    <a:cubicBezTo>
                      <a:pt x="286" y="11"/>
                      <a:pt x="275" y="0"/>
                      <a:pt x="2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2"/>
              <p:cNvSpPr/>
              <p:nvPr/>
            </p:nvSpPr>
            <p:spPr>
              <a:xfrm>
                <a:off x="1354825" y="2794825"/>
                <a:ext cx="9600" cy="14775"/>
              </a:xfrm>
              <a:custGeom>
                <a:avLst/>
                <a:gdLst/>
                <a:ahLst/>
                <a:cxnLst/>
                <a:rect l="l" t="t" r="r" b="b"/>
                <a:pathLst>
                  <a:path w="384" h="591" extrusionOk="0">
                    <a:moveTo>
                      <a:pt x="362" y="1"/>
                    </a:moveTo>
                    <a:cubicBezTo>
                      <a:pt x="358" y="1"/>
                      <a:pt x="354" y="2"/>
                      <a:pt x="350" y="4"/>
                    </a:cubicBezTo>
                    <a:cubicBezTo>
                      <a:pt x="160" y="92"/>
                      <a:pt x="57" y="377"/>
                      <a:pt x="6" y="568"/>
                    </a:cubicBezTo>
                    <a:cubicBezTo>
                      <a:pt x="1" y="582"/>
                      <a:pt x="8" y="590"/>
                      <a:pt x="16" y="590"/>
                    </a:cubicBezTo>
                    <a:cubicBezTo>
                      <a:pt x="21" y="590"/>
                      <a:pt x="25" y="588"/>
                      <a:pt x="28" y="583"/>
                    </a:cubicBezTo>
                    <a:lnTo>
                      <a:pt x="204" y="282"/>
                    </a:lnTo>
                    <a:cubicBezTo>
                      <a:pt x="255" y="187"/>
                      <a:pt x="328" y="114"/>
                      <a:pt x="372" y="26"/>
                    </a:cubicBezTo>
                    <a:cubicBezTo>
                      <a:pt x="383" y="9"/>
                      <a:pt x="374" y="1"/>
                      <a:pt x="362" y="1"/>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2"/>
              <p:cNvSpPr/>
              <p:nvPr/>
            </p:nvSpPr>
            <p:spPr>
              <a:xfrm>
                <a:off x="1354825" y="2794825"/>
                <a:ext cx="9600" cy="14775"/>
              </a:xfrm>
              <a:custGeom>
                <a:avLst/>
                <a:gdLst/>
                <a:ahLst/>
                <a:cxnLst/>
                <a:rect l="l" t="t" r="r" b="b"/>
                <a:pathLst>
                  <a:path w="384" h="591" extrusionOk="0">
                    <a:moveTo>
                      <a:pt x="362" y="1"/>
                    </a:moveTo>
                    <a:cubicBezTo>
                      <a:pt x="358" y="1"/>
                      <a:pt x="354" y="2"/>
                      <a:pt x="350" y="4"/>
                    </a:cubicBezTo>
                    <a:cubicBezTo>
                      <a:pt x="160" y="92"/>
                      <a:pt x="57" y="377"/>
                      <a:pt x="6" y="568"/>
                    </a:cubicBezTo>
                    <a:cubicBezTo>
                      <a:pt x="1" y="582"/>
                      <a:pt x="8" y="590"/>
                      <a:pt x="16" y="590"/>
                    </a:cubicBezTo>
                    <a:cubicBezTo>
                      <a:pt x="21" y="590"/>
                      <a:pt x="25" y="588"/>
                      <a:pt x="28" y="583"/>
                    </a:cubicBezTo>
                    <a:lnTo>
                      <a:pt x="204" y="282"/>
                    </a:lnTo>
                    <a:cubicBezTo>
                      <a:pt x="255" y="187"/>
                      <a:pt x="328" y="114"/>
                      <a:pt x="372" y="26"/>
                    </a:cubicBezTo>
                    <a:cubicBezTo>
                      <a:pt x="383" y="9"/>
                      <a:pt x="374" y="1"/>
                      <a:pt x="3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2"/>
              <p:cNvSpPr/>
              <p:nvPr/>
            </p:nvSpPr>
            <p:spPr>
              <a:xfrm>
                <a:off x="1331850" y="2796675"/>
                <a:ext cx="12200" cy="15575"/>
              </a:xfrm>
              <a:custGeom>
                <a:avLst/>
                <a:gdLst/>
                <a:ahLst/>
                <a:cxnLst/>
                <a:rect l="l" t="t" r="r" b="b"/>
                <a:pathLst>
                  <a:path w="488" h="623" extrusionOk="0">
                    <a:moveTo>
                      <a:pt x="439" y="0"/>
                    </a:moveTo>
                    <a:cubicBezTo>
                      <a:pt x="435" y="0"/>
                      <a:pt x="431" y="1"/>
                      <a:pt x="426" y="3"/>
                    </a:cubicBezTo>
                    <a:cubicBezTo>
                      <a:pt x="191" y="113"/>
                      <a:pt x="30" y="340"/>
                      <a:pt x="1" y="597"/>
                    </a:cubicBezTo>
                    <a:cubicBezTo>
                      <a:pt x="1" y="611"/>
                      <a:pt x="13" y="622"/>
                      <a:pt x="24" y="622"/>
                    </a:cubicBezTo>
                    <a:cubicBezTo>
                      <a:pt x="30" y="622"/>
                      <a:pt x="35" y="619"/>
                      <a:pt x="38" y="611"/>
                    </a:cubicBezTo>
                    <a:cubicBezTo>
                      <a:pt x="162" y="406"/>
                      <a:pt x="250" y="194"/>
                      <a:pt x="455" y="62"/>
                    </a:cubicBezTo>
                    <a:cubicBezTo>
                      <a:pt x="488" y="42"/>
                      <a:pt x="469" y="0"/>
                      <a:pt x="439"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2"/>
              <p:cNvSpPr/>
              <p:nvPr/>
            </p:nvSpPr>
            <p:spPr>
              <a:xfrm>
                <a:off x="1331850" y="2796675"/>
                <a:ext cx="12200" cy="15575"/>
              </a:xfrm>
              <a:custGeom>
                <a:avLst/>
                <a:gdLst/>
                <a:ahLst/>
                <a:cxnLst/>
                <a:rect l="l" t="t" r="r" b="b"/>
                <a:pathLst>
                  <a:path w="488" h="623" extrusionOk="0">
                    <a:moveTo>
                      <a:pt x="439" y="0"/>
                    </a:moveTo>
                    <a:cubicBezTo>
                      <a:pt x="435" y="0"/>
                      <a:pt x="431" y="1"/>
                      <a:pt x="426" y="3"/>
                    </a:cubicBezTo>
                    <a:cubicBezTo>
                      <a:pt x="191" y="113"/>
                      <a:pt x="30" y="340"/>
                      <a:pt x="1" y="597"/>
                    </a:cubicBezTo>
                    <a:cubicBezTo>
                      <a:pt x="1" y="611"/>
                      <a:pt x="13" y="622"/>
                      <a:pt x="24" y="622"/>
                    </a:cubicBezTo>
                    <a:cubicBezTo>
                      <a:pt x="30" y="622"/>
                      <a:pt x="35" y="619"/>
                      <a:pt x="38" y="611"/>
                    </a:cubicBezTo>
                    <a:cubicBezTo>
                      <a:pt x="162" y="406"/>
                      <a:pt x="250" y="194"/>
                      <a:pt x="455" y="62"/>
                    </a:cubicBezTo>
                    <a:cubicBezTo>
                      <a:pt x="488" y="42"/>
                      <a:pt x="469" y="0"/>
                      <a:pt x="4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2"/>
              <p:cNvSpPr/>
              <p:nvPr/>
            </p:nvSpPr>
            <p:spPr>
              <a:xfrm>
                <a:off x="1299225" y="2758050"/>
                <a:ext cx="11025" cy="10550"/>
              </a:xfrm>
              <a:custGeom>
                <a:avLst/>
                <a:gdLst/>
                <a:ahLst/>
                <a:cxnLst/>
                <a:rect l="l" t="t" r="r" b="b"/>
                <a:pathLst>
                  <a:path w="441" h="422" extrusionOk="0">
                    <a:moveTo>
                      <a:pt x="415" y="0"/>
                    </a:moveTo>
                    <a:cubicBezTo>
                      <a:pt x="338" y="0"/>
                      <a:pt x="262" y="69"/>
                      <a:pt x="206" y="118"/>
                    </a:cubicBezTo>
                    <a:cubicBezTo>
                      <a:pt x="125" y="192"/>
                      <a:pt x="8" y="294"/>
                      <a:pt x="1" y="411"/>
                    </a:cubicBezTo>
                    <a:cubicBezTo>
                      <a:pt x="1" y="417"/>
                      <a:pt x="4" y="422"/>
                      <a:pt x="9" y="422"/>
                    </a:cubicBezTo>
                    <a:cubicBezTo>
                      <a:pt x="11" y="422"/>
                      <a:pt x="13" y="421"/>
                      <a:pt x="15" y="419"/>
                    </a:cubicBezTo>
                    <a:cubicBezTo>
                      <a:pt x="111" y="375"/>
                      <a:pt x="169" y="257"/>
                      <a:pt x="243" y="192"/>
                    </a:cubicBezTo>
                    <a:cubicBezTo>
                      <a:pt x="301" y="133"/>
                      <a:pt x="404" y="96"/>
                      <a:pt x="426" y="30"/>
                    </a:cubicBezTo>
                    <a:cubicBezTo>
                      <a:pt x="441" y="16"/>
                      <a:pt x="433" y="1"/>
                      <a:pt x="426" y="1"/>
                    </a:cubicBezTo>
                    <a:cubicBezTo>
                      <a:pt x="422" y="1"/>
                      <a:pt x="418" y="0"/>
                      <a:pt x="41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2"/>
              <p:cNvSpPr/>
              <p:nvPr/>
            </p:nvSpPr>
            <p:spPr>
              <a:xfrm>
                <a:off x="1299225" y="2758050"/>
                <a:ext cx="11025" cy="10550"/>
              </a:xfrm>
              <a:custGeom>
                <a:avLst/>
                <a:gdLst/>
                <a:ahLst/>
                <a:cxnLst/>
                <a:rect l="l" t="t" r="r" b="b"/>
                <a:pathLst>
                  <a:path w="441" h="422" extrusionOk="0">
                    <a:moveTo>
                      <a:pt x="415" y="0"/>
                    </a:moveTo>
                    <a:cubicBezTo>
                      <a:pt x="338" y="0"/>
                      <a:pt x="262" y="69"/>
                      <a:pt x="206" y="118"/>
                    </a:cubicBezTo>
                    <a:cubicBezTo>
                      <a:pt x="125" y="192"/>
                      <a:pt x="8" y="294"/>
                      <a:pt x="1" y="411"/>
                    </a:cubicBezTo>
                    <a:cubicBezTo>
                      <a:pt x="1" y="417"/>
                      <a:pt x="4" y="422"/>
                      <a:pt x="9" y="422"/>
                    </a:cubicBezTo>
                    <a:cubicBezTo>
                      <a:pt x="11" y="422"/>
                      <a:pt x="13" y="421"/>
                      <a:pt x="15" y="419"/>
                    </a:cubicBezTo>
                    <a:cubicBezTo>
                      <a:pt x="111" y="375"/>
                      <a:pt x="169" y="257"/>
                      <a:pt x="243" y="192"/>
                    </a:cubicBezTo>
                    <a:cubicBezTo>
                      <a:pt x="301" y="133"/>
                      <a:pt x="404" y="96"/>
                      <a:pt x="426" y="30"/>
                    </a:cubicBezTo>
                    <a:cubicBezTo>
                      <a:pt x="441" y="16"/>
                      <a:pt x="433" y="1"/>
                      <a:pt x="426" y="1"/>
                    </a:cubicBezTo>
                    <a:cubicBezTo>
                      <a:pt x="422" y="1"/>
                      <a:pt x="418" y="0"/>
                      <a:pt x="415" y="0"/>
                    </a:cubicBezTo>
                    <a:close/>
                  </a:path>
                </a:pathLst>
              </a:custGeom>
              <a:solidFill>
                <a:srgbClr val="CCC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93"/>
        <p:cNvGrpSpPr/>
        <p:nvPr/>
      </p:nvGrpSpPr>
      <p:grpSpPr>
        <a:xfrm>
          <a:off x="0" y="0"/>
          <a:ext cx="0" cy="0"/>
          <a:chOff x="0" y="0"/>
          <a:chExt cx="0" cy="0"/>
        </a:xfrm>
      </p:grpSpPr>
      <p:sp>
        <p:nvSpPr>
          <p:cNvPr id="2394" name="Google Shape;2394;p53"/>
          <p:cNvSpPr/>
          <p:nvPr/>
        </p:nvSpPr>
        <p:spPr>
          <a:xfrm rot="1800018">
            <a:off x="1542249" y="1171720"/>
            <a:ext cx="1069876" cy="632330"/>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rot="-442153">
            <a:off x="4037111" y="1171722"/>
            <a:ext cx="1069878" cy="63233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rot="-8718501">
            <a:off x="6532031" y="1171726"/>
            <a:ext cx="1069863" cy="632322"/>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rot="8999982" flipH="1">
            <a:off x="1542249" y="3006338"/>
            <a:ext cx="1069876" cy="632330"/>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rot="442153" flipH="1">
            <a:off x="4037111" y="3006338"/>
            <a:ext cx="1069878" cy="63233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rot="-7235691">
            <a:off x="6532035" y="3006345"/>
            <a:ext cx="1069855" cy="632317"/>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txBox="1">
            <a:spLocks noGrp="1"/>
          </p:cNvSpPr>
          <p:nvPr>
            <p:ph type="title"/>
          </p:nvPr>
        </p:nvSpPr>
        <p:spPr>
          <a:xfrm>
            <a:off x="621100" y="445025"/>
            <a:ext cx="7901700" cy="61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VALORACIONES DE LOS CLIENTES</a:t>
            </a:r>
            <a:endParaRPr/>
          </a:p>
        </p:txBody>
      </p:sp>
      <p:sp>
        <p:nvSpPr>
          <p:cNvPr id="2401" name="Google Shape;2401;p53"/>
          <p:cNvSpPr txBox="1">
            <a:spLocks noGrp="1"/>
          </p:cNvSpPr>
          <p:nvPr>
            <p:ph type="subTitle" idx="3"/>
          </p:nvPr>
        </p:nvSpPr>
        <p:spPr>
          <a:xfrm>
            <a:off x="958038" y="1888200"/>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JACK POE</a:t>
            </a:r>
            <a:endParaRPr>
              <a:latin typeface="Bowlby One SC"/>
              <a:ea typeface="Bowlby One SC"/>
              <a:cs typeface="Bowlby One SC"/>
              <a:sym typeface="Bowlby One SC"/>
            </a:endParaRPr>
          </a:p>
        </p:txBody>
      </p:sp>
      <p:sp>
        <p:nvSpPr>
          <p:cNvPr id="2402" name="Google Shape;2402;p53"/>
          <p:cNvSpPr txBox="1">
            <a:spLocks noGrp="1"/>
          </p:cNvSpPr>
          <p:nvPr>
            <p:ph type="subTitle" idx="1"/>
          </p:nvPr>
        </p:nvSpPr>
        <p:spPr>
          <a:xfrm>
            <a:off x="3452900" y="1888200"/>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MARY ROSE</a:t>
            </a:r>
            <a:endParaRPr>
              <a:latin typeface="Bowlby One SC"/>
              <a:ea typeface="Bowlby One SC"/>
              <a:cs typeface="Bowlby One SC"/>
              <a:sym typeface="Bowlby One SC"/>
            </a:endParaRPr>
          </a:p>
        </p:txBody>
      </p:sp>
      <p:sp>
        <p:nvSpPr>
          <p:cNvPr id="2403" name="Google Shape;2403;p53"/>
          <p:cNvSpPr txBox="1">
            <a:spLocks noGrp="1"/>
          </p:cNvSpPr>
          <p:nvPr>
            <p:ph type="subTitle" idx="2"/>
          </p:nvPr>
        </p:nvSpPr>
        <p:spPr>
          <a:xfrm>
            <a:off x="3452900" y="2201225"/>
            <a:ext cx="223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Venus tiene una atmósfera tóxica</a:t>
            </a:r>
            <a:endParaRPr/>
          </a:p>
        </p:txBody>
      </p:sp>
      <p:sp>
        <p:nvSpPr>
          <p:cNvPr id="2404" name="Google Shape;2404;p53"/>
          <p:cNvSpPr txBox="1">
            <a:spLocks noGrp="1"/>
          </p:cNvSpPr>
          <p:nvPr>
            <p:ph type="subTitle" idx="4"/>
          </p:nvPr>
        </p:nvSpPr>
        <p:spPr>
          <a:xfrm>
            <a:off x="958038" y="2201225"/>
            <a:ext cx="223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A pesar de ser rojo, Marte es muy frío</a:t>
            </a:r>
            <a:endParaRPr/>
          </a:p>
        </p:txBody>
      </p:sp>
      <p:sp>
        <p:nvSpPr>
          <p:cNvPr id="2405" name="Google Shape;2405;p53"/>
          <p:cNvSpPr txBox="1">
            <a:spLocks noGrp="1"/>
          </p:cNvSpPr>
          <p:nvPr>
            <p:ph type="subTitle" idx="5"/>
          </p:nvPr>
        </p:nvSpPr>
        <p:spPr>
          <a:xfrm>
            <a:off x="5947813" y="1888200"/>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TIMMY DOE</a:t>
            </a:r>
            <a:endParaRPr>
              <a:latin typeface="Bowlby One SC"/>
              <a:ea typeface="Bowlby One SC"/>
              <a:cs typeface="Bowlby One SC"/>
              <a:sym typeface="Bowlby One SC"/>
            </a:endParaRPr>
          </a:p>
        </p:txBody>
      </p:sp>
      <p:sp>
        <p:nvSpPr>
          <p:cNvPr id="2406" name="Google Shape;2406;p53"/>
          <p:cNvSpPr txBox="1">
            <a:spLocks noGrp="1"/>
          </p:cNvSpPr>
          <p:nvPr>
            <p:ph type="subTitle" idx="6"/>
          </p:nvPr>
        </p:nvSpPr>
        <p:spPr>
          <a:xfrm>
            <a:off x="5947813" y="2201225"/>
            <a:ext cx="223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Mercurio es una planeta pequeño</a:t>
            </a:r>
            <a:endParaRPr/>
          </a:p>
        </p:txBody>
      </p:sp>
      <p:sp>
        <p:nvSpPr>
          <p:cNvPr id="2407" name="Google Shape;2407;p53"/>
          <p:cNvSpPr txBox="1">
            <a:spLocks noGrp="1"/>
          </p:cNvSpPr>
          <p:nvPr>
            <p:ph type="subTitle" idx="7"/>
          </p:nvPr>
        </p:nvSpPr>
        <p:spPr>
          <a:xfrm>
            <a:off x="3452900" y="3722850"/>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SARAH FOX</a:t>
            </a:r>
            <a:endParaRPr>
              <a:latin typeface="Bowlby One SC"/>
              <a:ea typeface="Bowlby One SC"/>
              <a:cs typeface="Bowlby One SC"/>
              <a:sym typeface="Bowlby One SC"/>
            </a:endParaRPr>
          </a:p>
        </p:txBody>
      </p:sp>
      <p:sp>
        <p:nvSpPr>
          <p:cNvPr id="2408" name="Google Shape;2408;p53"/>
          <p:cNvSpPr txBox="1">
            <a:spLocks noGrp="1"/>
          </p:cNvSpPr>
          <p:nvPr>
            <p:ph type="subTitle" idx="8"/>
          </p:nvPr>
        </p:nvSpPr>
        <p:spPr>
          <a:xfrm>
            <a:off x="3452900" y="4035875"/>
            <a:ext cx="223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Júpiter es el planeta más grande de todos</a:t>
            </a:r>
            <a:endParaRPr/>
          </a:p>
        </p:txBody>
      </p:sp>
      <p:sp>
        <p:nvSpPr>
          <p:cNvPr id="2409" name="Google Shape;2409;p53"/>
          <p:cNvSpPr txBox="1">
            <a:spLocks noGrp="1"/>
          </p:cNvSpPr>
          <p:nvPr>
            <p:ph type="subTitle" idx="9"/>
          </p:nvPr>
        </p:nvSpPr>
        <p:spPr>
          <a:xfrm>
            <a:off x="958038" y="3722850"/>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JOHN HER</a:t>
            </a:r>
            <a:endParaRPr>
              <a:latin typeface="Bowlby One SC"/>
              <a:ea typeface="Bowlby One SC"/>
              <a:cs typeface="Bowlby One SC"/>
              <a:sym typeface="Bowlby One SC"/>
            </a:endParaRPr>
          </a:p>
        </p:txBody>
      </p:sp>
      <p:sp>
        <p:nvSpPr>
          <p:cNvPr id="2410" name="Google Shape;2410;p53"/>
          <p:cNvSpPr txBox="1">
            <a:spLocks noGrp="1"/>
          </p:cNvSpPr>
          <p:nvPr>
            <p:ph type="subTitle" idx="13"/>
          </p:nvPr>
        </p:nvSpPr>
        <p:spPr>
          <a:xfrm>
            <a:off x="958038" y="4035875"/>
            <a:ext cx="223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La tierra es el único planeta con vida</a:t>
            </a:r>
            <a:endParaRPr/>
          </a:p>
        </p:txBody>
      </p:sp>
      <p:sp>
        <p:nvSpPr>
          <p:cNvPr id="2411" name="Google Shape;2411;p53"/>
          <p:cNvSpPr txBox="1">
            <a:spLocks noGrp="1"/>
          </p:cNvSpPr>
          <p:nvPr>
            <p:ph type="subTitle" idx="14"/>
          </p:nvPr>
        </p:nvSpPr>
        <p:spPr>
          <a:xfrm>
            <a:off x="5947813" y="3722850"/>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JESSE JANE</a:t>
            </a:r>
            <a:endParaRPr>
              <a:latin typeface="Bowlby One SC"/>
              <a:ea typeface="Bowlby One SC"/>
              <a:cs typeface="Bowlby One SC"/>
              <a:sym typeface="Bowlby One SC"/>
            </a:endParaRPr>
          </a:p>
        </p:txBody>
      </p:sp>
      <p:sp>
        <p:nvSpPr>
          <p:cNvPr id="2412" name="Google Shape;2412;p53"/>
          <p:cNvSpPr txBox="1">
            <a:spLocks noGrp="1"/>
          </p:cNvSpPr>
          <p:nvPr>
            <p:ph type="subTitle" idx="15"/>
          </p:nvPr>
        </p:nvSpPr>
        <p:spPr>
          <a:xfrm>
            <a:off x="5947813" y="4035875"/>
            <a:ext cx="223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Saturno es el planeta con anillos</a:t>
            </a:r>
            <a:endParaRPr/>
          </a:p>
        </p:txBody>
      </p:sp>
      <p:grpSp>
        <p:nvGrpSpPr>
          <p:cNvPr id="2413" name="Google Shape;2413;p53"/>
          <p:cNvGrpSpPr/>
          <p:nvPr/>
        </p:nvGrpSpPr>
        <p:grpSpPr>
          <a:xfrm>
            <a:off x="1919856" y="1308396"/>
            <a:ext cx="314662" cy="358971"/>
            <a:chOff x="-57940525" y="3590375"/>
            <a:chExt cx="279625" cy="319000"/>
          </a:xfrm>
        </p:grpSpPr>
        <p:sp>
          <p:nvSpPr>
            <p:cNvPr id="2414" name="Google Shape;2414;p5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9" name="Google Shape;2419;p53"/>
          <p:cNvGrpSpPr/>
          <p:nvPr/>
        </p:nvGrpSpPr>
        <p:grpSpPr>
          <a:xfrm>
            <a:off x="6888349" y="3143890"/>
            <a:ext cx="357226" cy="357226"/>
            <a:chOff x="-55987225" y="3198925"/>
            <a:chExt cx="317450" cy="317450"/>
          </a:xfrm>
        </p:grpSpPr>
        <p:sp>
          <p:nvSpPr>
            <p:cNvPr id="2420" name="Google Shape;2420;p5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4" name="Google Shape;2424;p53"/>
          <p:cNvGrpSpPr/>
          <p:nvPr/>
        </p:nvGrpSpPr>
        <p:grpSpPr>
          <a:xfrm>
            <a:off x="6888349" y="1309203"/>
            <a:ext cx="357226" cy="357367"/>
            <a:chOff x="-55987225" y="3591025"/>
            <a:chExt cx="317450" cy="317575"/>
          </a:xfrm>
        </p:grpSpPr>
        <p:sp>
          <p:nvSpPr>
            <p:cNvPr id="2425" name="Google Shape;2425;p5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0" name="Google Shape;2430;p53"/>
          <p:cNvGrpSpPr/>
          <p:nvPr/>
        </p:nvGrpSpPr>
        <p:grpSpPr>
          <a:xfrm>
            <a:off x="4392551" y="3143004"/>
            <a:ext cx="358999" cy="358999"/>
            <a:chOff x="-55988800" y="3982600"/>
            <a:chExt cx="319025" cy="319025"/>
          </a:xfrm>
        </p:grpSpPr>
        <p:sp>
          <p:nvSpPr>
            <p:cNvPr id="2431" name="Google Shape;2431;p5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6" name="Google Shape;2436;p53"/>
          <p:cNvGrpSpPr/>
          <p:nvPr/>
        </p:nvGrpSpPr>
        <p:grpSpPr>
          <a:xfrm>
            <a:off x="4393001" y="1308834"/>
            <a:ext cx="358099" cy="358099"/>
            <a:chOff x="-57568775" y="3198925"/>
            <a:chExt cx="318225" cy="318225"/>
          </a:xfrm>
        </p:grpSpPr>
        <p:sp>
          <p:nvSpPr>
            <p:cNvPr id="2437" name="Google Shape;2437;p5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53"/>
          <p:cNvGrpSpPr/>
          <p:nvPr/>
        </p:nvGrpSpPr>
        <p:grpSpPr>
          <a:xfrm>
            <a:off x="1919856" y="3143018"/>
            <a:ext cx="314662" cy="358971"/>
            <a:chOff x="-54793175" y="3198925"/>
            <a:chExt cx="279625" cy="319000"/>
          </a:xfrm>
        </p:grpSpPr>
        <p:sp>
          <p:nvSpPr>
            <p:cNvPr id="2444" name="Google Shape;2444;p5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54"/>
        <p:cNvGrpSpPr/>
        <p:nvPr/>
      </p:nvGrpSpPr>
      <p:grpSpPr>
        <a:xfrm>
          <a:off x="0" y="0"/>
          <a:ext cx="0" cy="0"/>
          <a:chOff x="0" y="0"/>
          <a:chExt cx="0" cy="0"/>
        </a:xfrm>
      </p:grpSpPr>
      <p:sp>
        <p:nvSpPr>
          <p:cNvPr id="2455" name="Google Shape;2455;p54"/>
          <p:cNvSpPr/>
          <p:nvPr/>
        </p:nvSpPr>
        <p:spPr>
          <a:xfrm rot="1800009">
            <a:off x="3336898" y="1125038"/>
            <a:ext cx="2274316" cy="134419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txBox="1">
            <a:spLocks noGrp="1"/>
          </p:cNvSpPr>
          <p:nvPr>
            <p:ph type="title"/>
          </p:nvPr>
        </p:nvSpPr>
        <p:spPr>
          <a:xfrm>
            <a:off x="3515899" y="2561750"/>
            <a:ext cx="5007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¡BIENVENIDOS!</a:t>
            </a:r>
            <a:endParaRPr/>
          </a:p>
        </p:txBody>
      </p:sp>
      <p:sp>
        <p:nvSpPr>
          <p:cNvPr id="2457" name="Google Shape;2457;p54"/>
          <p:cNvSpPr txBox="1">
            <a:spLocks noGrp="1"/>
          </p:cNvSpPr>
          <p:nvPr>
            <p:ph type="title" idx="2"/>
          </p:nvPr>
        </p:nvSpPr>
        <p:spPr>
          <a:xfrm>
            <a:off x="3408013" y="1402263"/>
            <a:ext cx="2132100" cy="7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04</a:t>
            </a:r>
            <a:endParaRPr/>
          </a:p>
        </p:txBody>
      </p:sp>
      <p:sp>
        <p:nvSpPr>
          <p:cNvPr id="2458" name="Google Shape;2458;p54"/>
          <p:cNvSpPr txBox="1">
            <a:spLocks noGrp="1"/>
          </p:cNvSpPr>
          <p:nvPr>
            <p:ph type="subTitle" idx="1"/>
          </p:nvPr>
        </p:nvSpPr>
        <p:spPr>
          <a:xfrm>
            <a:off x="3515900" y="3404088"/>
            <a:ext cx="3711600" cy="56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Describe en qué consiste esta sección si lo necesitas</a:t>
            </a:r>
            <a:endParaRPr/>
          </a:p>
        </p:txBody>
      </p:sp>
      <p:grpSp>
        <p:nvGrpSpPr>
          <p:cNvPr id="2459" name="Google Shape;2459;p54"/>
          <p:cNvGrpSpPr/>
          <p:nvPr/>
        </p:nvGrpSpPr>
        <p:grpSpPr>
          <a:xfrm>
            <a:off x="916162" y="1693770"/>
            <a:ext cx="2058010" cy="1959408"/>
            <a:chOff x="916162" y="1693770"/>
            <a:chExt cx="2058010" cy="1959408"/>
          </a:xfrm>
        </p:grpSpPr>
        <p:sp>
          <p:nvSpPr>
            <p:cNvPr id="2460" name="Google Shape;2460;p54"/>
            <p:cNvSpPr/>
            <p:nvPr/>
          </p:nvSpPr>
          <p:spPr>
            <a:xfrm>
              <a:off x="918176" y="1693770"/>
              <a:ext cx="2053982" cy="1959408"/>
            </a:xfrm>
            <a:custGeom>
              <a:avLst/>
              <a:gdLst/>
              <a:ahLst/>
              <a:cxnLst/>
              <a:rect l="l" t="t" r="r" b="b"/>
              <a:pathLst>
                <a:path w="37225" h="35511" extrusionOk="0">
                  <a:moveTo>
                    <a:pt x="21372" y="3980"/>
                  </a:moveTo>
                  <a:cubicBezTo>
                    <a:pt x="22040" y="3980"/>
                    <a:pt x="22698" y="4152"/>
                    <a:pt x="23221" y="4580"/>
                  </a:cubicBezTo>
                  <a:cubicBezTo>
                    <a:pt x="23565" y="4859"/>
                    <a:pt x="23785" y="5343"/>
                    <a:pt x="23638" y="5761"/>
                  </a:cubicBezTo>
                  <a:cubicBezTo>
                    <a:pt x="23514" y="6113"/>
                    <a:pt x="23169" y="6347"/>
                    <a:pt x="22825" y="6501"/>
                  </a:cubicBezTo>
                  <a:cubicBezTo>
                    <a:pt x="22451" y="6663"/>
                    <a:pt x="22047" y="6765"/>
                    <a:pt x="21637" y="6802"/>
                  </a:cubicBezTo>
                  <a:cubicBezTo>
                    <a:pt x="21358" y="6824"/>
                    <a:pt x="21072" y="6816"/>
                    <a:pt x="20801" y="6882"/>
                  </a:cubicBezTo>
                  <a:cubicBezTo>
                    <a:pt x="20530" y="6941"/>
                    <a:pt x="20259" y="7095"/>
                    <a:pt x="20141" y="7352"/>
                  </a:cubicBezTo>
                  <a:cubicBezTo>
                    <a:pt x="20083" y="7513"/>
                    <a:pt x="20053" y="7689"/>
                    <a:pt x="20075" y="7858"/>
                  </a:cubicBezTo>
                  <a:cubicBezTo>
                    <a:pt x="20119" y="8451"/>
                    <a:pt x="20339" y="9111"/>
                    <a:pt x="20017" y="9610"/>
                  </a:cubicBezTo>
                  <a:cubicBezTo>
                    <a:pt x="19819" y="9918"/>
                    <a:pt x="19467" y="10072"/>
                    <a:pt x="19115" y="10160"/>
                  </a:cubicBezTo>
                  <a:cubicBezTo>
                    <a:pt x="18847" y="10228"/>
                    <a:pt x="18574" y="10261"/>
                    <a:pt x="18301" y="10261"/>
                  </a:cubicBezTo>
                  <a:cubicBezTo>
                    <a:pt x="18013" y="10261"/>
                    <a:pt x="17725" y="10224"/>
                    <a:pt x="17443" y="10152"/>
                  </a:cubicBezTo>
                  <a:cubicBezTo>
                    <a:pt x="17260" y="10101"/>
                    <a:pt x="17055" y="9998"/>
                    <a:pt x="17047" y="9815"/>
                  </a:cubicBezTo>
                  <a:cubicBezTo>
                    <a:pt x="17055" y="9705"/>
                    <a:pt x="17099" y="9603"/>
                    <a:pt x="17179" y="9522"/>
                  </a:cubicBezTo>
                  <a:cubicBezTo>
                    <a:pt x="17619" y="9001"/>
                    <a:pt x="18294" y="8635"/>
                    <a:pt x="18492" y="7982"/>
                  </a:cubicBezTo>
                  <a:cubicBezTo>
                    <a:pt x="18741" y="7176"/>
                    <a:pt x="18154" y="6296"/>
                    <a:pt x="18404" y="5489"/>
                  </a:cubicBezTo>
                  <a:cubicBezTo>
                    <a:pt x="18572" y="4910"/>
                    <a:pt x="19137" y="4529"/>
                    <a:pt x="19701" y="4309"/>
                  </a:cubicBezTo>
                  <a:cubicBezTo>
                    <a:pt x="20211" y="4108"/>
                    <a:pt x="20795" y="3980"/>
                    <a:pt x="21372" y="3980"/>
                  </a:cubicBezTo>
                  <a:close/>
                  <a:moveTo>
                    <a:pt x="32283" y="11709"/>
                  </a:moveTo>
                  <a:cubicBezTo>
                    <a:pt x="32402" y="11709"/>
                    <a:pt x="32524" y="11755"/>
                    <a:pt x="32620" y="11853"/>
                  </a:cubicBezTo>
                  <a:cubicBezTo>
                    <a:pt x="32891" y="12117"/>
                    <a:pt x="32759" y="12572"/>
                    <a:pt x="32393" y="12660"/>
                  </a:cubicBezTo>
                  <a:cubicBezTo>
                    <a:pt x="32350" y="12671"/>
                    <a:pt x="32308" y="12677"/>
                    <a:pt x="32267" y="12677"/>
                  </a:cubicBezTo>
                  <a:cubicBezTo>
                    <a:pt x="31969" y="12677"/>
                    <a:pt x="31729" y="12390"/>
                    <a:pt x="31806" y="12081"/>
                  </a:cubicBezTo>
                  <a:lnTo>
                    <a:pt x="31813" y="12081"/>
                  </a:lnTo>
                  <a:cubicBezTo>
                    <a:pt x="31869" y="11848"/>
                    <a:pt x="32074" y="11709"/>
                    <a:pt x="32283" y="11709"/>
                  </a:cubicBezTo>
                  <a:close/>
                  <a:moveTo>
                    <a:pt x="26270" y="9294"/>
                  </a:moveTo>
                  <a:cubicBezTo>
                    <a:pt x="26804" y="9294"/>
                    <a:pt x="27560" y="9807"/>
                    <a:pt x="27862" y="9984"/>
                  </a:cubicBezTo>
                  <a:lnTo>
                    <a:pt x="27869" y="9984"/>
                  </a:lnTo>
                  <a:cubicBezTo>
                    <a:pt x="28455" y="10321"/>
                    <a:pt x="29108" y="10673"/>
                    <a:pt x="29555" y="11186"/>
                  </a:cubicBezTo>
                  <a:cubicBezTo>
                    <a:pt x="29709" y="11370"/>
                    <a:pt x="29826" y="11575"/>
                    <a:pt x="29907" y="11795"/>
                  </a:cubicBezTo>
                  <a:lnTo>
                    <a:pt x="28213" y="12924"/>
                  </a:lnTo>
                  <a:cubicBezTo>
                    <a:pt x="28001" y="12829"/>
                    <a:pt x="27788" y="12741"/>
                    <a:pt x="27561" y="12660"/>
                  </a:cubicBezTo>
                  <a:cubicBezTo>
                    <a:pt x="27524" y="12455"/>
                    <a:pt x="27466" y="12257"/>
                    <a:pt x="27378" y="12066"/>
                  </a:cubicBezTo>
                  <a:cubicBezTo>
                    <a:pt x="26996" y="11318"/>
                    <a:pt x="25332" y="10622"/>
                    <a:pt x="25772" y="9610"/>
                  </a:cubicBezTo>
                  <a:cubicBezTo>
                    <a:pt x="25870" y="9380"/>
                    <a:pt x="26051" y="9294"/>
                    <a:pt x="26270" y="9294"/>
                  </a:cubicBezTo>
                  <a:close/>
                  <a:moveTo>
                    <a:pt x="29743" y="1"/>
                  </a:moveTo>
                  <a:cubicBezTo>
                    <a:pt x="29443" y="1"/>
                    <a:pt x="29144" y="9"/>
                    <a:pt x="28844" y="27"/>
                  </a:cubicBezTo>
                  <a:cubicBezTo>
                    <a:pt x="28323" y="57"/>
                    <a:pt x="27781" y="123"/>
                    <a:pt x="27326" y="394"/>
                  </a:cubicBezTo>
                  <a:cubicBezTo>
                    <a:pt x="26872" y="658"/>
                    <a:pt x="26520" y="1164"/>
                    <a:pt x="26593" y="1684"/>
                  </a:cubicBezTo>
                  <a:cubicBezTo>
                    <a:pt x="26637" y="2021"/>
                    <a:pt x="26850" y="2366"/>
                    <a:pt x="26718" y="2681"/>
                  </a:cubicBezTo>
                  <a:cubicBezTo>
                    <a:pt x="26586" y="2989"/>
                    <a:pt x="26205" y="3077"/>
                    <a:pt x="25875" y="3107"/>
                  </a:cubicBezTo>
                  <a:cubicBezTo>
                    <a:pt x="25473" y="3147"/>
                    <a:pt x="25066" y="3162"/>
                    <a:pt x="24656" y="3162"/>
                  </a:cubicBezTo>
                  <a:cubicBezTo>
                    <a:pt x="23684" y="3162"/>
                    <a:pt x="22697" y="3081"/>
                    <a:pt x="21735" y="3081"/>
                  </a:cubicBezTo>
                  <a:cubicBezTo>
                    <a:pt x="20478" y="3081"/>
                    <a:pt x="19265" y="3219"/>
                    <a:pt x="18191" y="3854"/>
                  </a:cubicBezTo>
                  <a:cubicBezTo>
                    <a:pt x="17898" y="4030"/>
                    <a:pt x="17619" y="4243"/>
                    <a:pt x="17443" y="4536"/>
                  </a:cubicBezTo>
                  <a:cubicBezTo>
                    <a:pt x="16886" y="5511"/>
                    <a:pt x="17744" y="6736"/>
                    <a:pt x="17524" y="7836"/>
                  </a:cubicBezTo>
                  <a:cubicBezTo>
                    <a:pt x="17355" y="8686"/>
                    <a:pt x="16585" y="9280"/>
                    <a:pt x="15786" y="9625"/>
                  </a:cubicBezTo>
                  <a:cubicBezTo>
                    <a:pt x="13931" y="10416"/>
                    <a:pt x="11783" y="10248"/>
                    <a:pt x="9891" y="10966"/>
                  </a:cubicBezTo>
                  <a:cubicBezTo>
                    <a:pt x="8770" y="11392"/>
                    <a:pt x="7795" y="12183"/>
                    <a:pt x="7061" y="13173"/>
                  </a:cubicBezTo>
                  <a:cubicBezTo>
                    <a:pt x="5426" y="13994"/>
                    <a:pt x="4451" y="15065"/>
                    <a:pt x="4451" y="16362"/>
                  </a:cubicBezTo>
                  <a:cubicBezTo>
                    <a:pt x="4451" y="16854"/>
                    <a:pt x="4459" y="17411"/>
                    <a:pt x="4495" y="17997"/>
                  </a:cubicBezTo>
                  <a:cubicBezTo>
                    <a:pt x="4473" y="17836"/>
                    <a:pt x="4466" y="17668"/>
                    <a:pt x="4466" y="17506"/>
                  </a:cubicBezTo>
                  <a:cubicBezTo>
                    <a:pt x="3491" y="17536"/>
                    <a:pt x="2516" y="17646"/>
                    <a:pt x="1555" y="17822"/>
                  </a:cubicBezTo>
                  <a:cubicBezTo>
                    <a:pt x="1357" y="17858"/>
                    <a:pt x="1189" y="18078"/>
                    <a:pt x="1159" y="18357"/>
                  </a:cubicBezTo>
                  <a:cubicBezTo>
                    <a:pt x="1145" y="18511"/>
                    <a:pt x="1137" y="18665"/>
                    <a:pt x="1130" y="18819"/>
                  </a:cubicBezTo>
                  <a:cubicBezTo>
                    <a:pt x="1086" y="19420"/>
                    <a:pt x="1115" y="19735"/>
                    <a:pt x="1115" y="20285"/>
                  </a:cubicBezTo>
                  <a:cubicBezTo>
                    <a:pt x="1115" y="20564"/>
                    <a:pt x="1247" y="20820"/>
                    <a:pt x="1438" y="20901"/>
                  </a:cubicBezTo>
                  <a:cubicBezTo>
                    <a:pt x="2548" y="21374"/>
                    <a:pt x="3702" y="21571"/>
                    <a:pt x="4883" y="21571"/>
                  </a:cubicBezTo>
                  <a:cubicBezTo>
                    <a:pt x="4966" y="21571"/>
                    <a:pt x="5050" y="21570"/>
                    <a:pt x="5133" y="21568"/>
                  </a:cubicBezTo>
                  <a:cubicBezTo>
                    <a:pt x="5236" y="21891"/>
                    <a:pt x="5360" y="22206"/>
                    <a:pt x="5500" y="22514"/>
                  </a:cubicBezTo>
                  <a:lnTo>
                    <a:pt x="5536" y="22595"/>
                  </a:lnTo>
                  <a:cubicBezTo>
                    <a:pt x="5683" y="22910"/>
                    <a:pt x="5844" y="23210"/>
                    <a:pt x="6020" y="23504"/>
                  </a:cubicBezTo>
                  <a:lnTo>
                    <a:pt x="5925" y="23599"/>
                  </a:lnTo>
                  <a:lnTo>
                    <a:pt x="5742" y="23496"/>
                  </a:lnTo>
                  <a:lnTo>
                    <a:pt x="5683" y="23460"/>
                  </a:lnTo>
                  <a:lnTo>
                    <a:pt x="5676" y="23460"/>
                  </a:lnTo>
                  <a:lnTo>
                    <a:pt x="5654" y="23452"/>
                  </a:lnTo>
                  <a:lnTo>
                    <a:pt x="5646" y="23445"/>
                  </a:lnTo>
                  <a:lnTo>
                    <a:pt x="5632" y="23438"/>
                  </a:lnTo>
                  <a:lnTo>
                    <a:pt x="5624" y="23430"/>
                  </a:lnTo>
                  <a:lnTo>
                    <a:pt x="5610" y="23423"/>
                  </a:lnTo>
                  <a:lnTo>
                    <a:pt x="5588" y="23423"/>
                  </a:lnTo>
                  <a:lnTo>
                    <a:pt x="5573" y="23416"/>
                  </a:lnTo>
                  <a:cubicBezTo>
                    <a:pt x="5573" y="23430"/>
                    <a:pt x="5573" y="23438"/>
                    <a:pt x="5573" y="23452"/>
                  </a:cubicBezTo>
                  <a:cubicBezTo>
                    <a:pt x="5551" y="23621"/>
                    <a:pt x="5536" y="23782"/>
                    <a:pt x="5544" y="23951"/>
                  </a:cubicBezTo>
                  <a:cubicBezTo>
                    <a:pt x="5309" y="24164"/>
                    <a:pt x="5074" y="24398"/>
                    <a:pt x="4840" y="24640"/>
                  </a:cubicBezTo>
                  <a:lnTo>
                    <a:pt x="4774" y="24706"/>
                  </a:lnTo>
                  <a:cubicBezTo>
                    <a:pt x="4532" y="24581"/>
                    <a:pt x="4290" y="24457"/>
                    <a:pt x="4055" y="24339"/>
                  </a:cubicBezTo>
                  <a:lnTo>
                    <a:pt x="3923" y="24273"/>
                  </a:lnTo>
                  <a:cubicBezTo>
                    <a:pt x="3674" y="24156"/>
                    <a:pt x="3425" y="24054"/>
                    <a:pt x="3183" y="23958"/>
                  </a:cubicBezTo>
                  <a:lnTo>
                    <a:pt x="3044" y="23900"/>
                  </a:lnTo>
                  <a:cubicBezTo>
                    <a:pt x="2714" y="23768"/>
                    <a:pt x="2369" y="23658"/>
                    <a:pt x="2024" y="23577"/>
                  </a:cubicBezTo>
                  <a:cubicBezTo>
                    <a:pt x="1918" y="23553"/>
                    <a:pt x="1811" y="23541"/>
                    <a:pt x="1704" y="23541"/>
                  </a:cubicBezTo>
                  <a:cubicBezTo>
                    <a:pt x="1452" y="23541"/>
                    <a:pt x="1203" y="23607"/>
                    <a:pt x="976" y="23731"/>
                  </a:cubicBezTo>
                  <a:cubicBezTo>
                    <a:pt x="829" y="23812"/>
                    <a:pt x="697" y="23922"/>
                    <a:pt x="587" y="24054"/>
                  </a:cubicBezTo>
                  <a:lnTo>
                    <a:pt x="573" y="24068"/>
                  </a:lnTo>
                  <a:cubicBezTo>
                    <a:pt x="551" y="24090"/>
                    <a:pt x="536" y="24112"/>
                    <a:pt x="514" y="24134"/>
                  </a:cubicBezTo>
                  <a:cubicBezTo>
                    <a:pt x="433" y="24251"/>
                    <a:pt x="360" y="24376"/>
                    <a:pt x="309" y="24508"/>
                  </a:cubicBezTo>
                  <a:cubicBezTo>
                    <a:pt x="140" y="24933"/>
                    <a:pt x="169" y="25403"/>
                    <a:pt x="382" y="25806"/>
                  </a:cubicBezTo>
                  <a:cubicBezTo>
                    <a:pt x="397" y="25835"/>
                    <a:pt x="411" y="25872"/>
                    <a:pt x="433" y="25901"/>
                  </a:cubicBezTo>
                  <a:cubicBezTo>
                    <a:pt x="558" y="26106"/>
                    <a:pt x="719" y="26348"/>
                    <a:pt x="895" y="26627"/>
                  </a:cubicBezTo>
                  <a:lnTo>
                    <a:pt x="976" y="26752"/>
                  </a:lnTo>
                  <a:cubicBezTo>
                    <a:pt x="1137" y="26994"/>
                    <a:pt x="1313" y="27265"/>
                    <a:pt x="1511" y="27543"/>
                  </a:cubicBezTo>
                  <a:cubicBezTo>
                    <a:pt x="1658" y="27763"/>
                    <a:pt x="1826" y="27983"/>
                    <a:pt x="1995" y="28218"/>
                  </a:cubicBezTo>
                  <a:cubicBezTo>
                    <a:pt x="1790" y="28541"/>
                    <a:pt x="1592" y="28871"/>
                    <a:pt x="1409" y="29193"/>
                  </a:cubicBezTo>
                  <a:cubicBezTo>
                    <a:pt x="1328" y="29325"/>
                    <a:pt x="1255" y="29464"/>
                    <a:pt x="1181" y="29596"/>
                  </a:cubicBezTo>
                  <a:cubicBezTo>
                    <a:pt x="719" y="30440"/>
                    <a:pt x="353" y="31327"/>
                    <a:pt x="89" y="32250"/>
                  </a:cubicBezTo>
                  <a:cubicBezTo>
                    <a:pt x="1" y="32580"/>
                    <a:pt x="67" y="32940"/>
                    <a:pt x="272" y="33211"/>
                  </a:cubicBezTo>
                  <a:cubicBezTo>
                    <a:pt x="294" y="33240"/>
                    <a:pt x="323" y="33270"/>
                    <a:pt x="345" y="33306"/>
                  </a:cubicBezTo>
                  <a:cubicBezTo>
                    <a:pt x="375" y="33328"/>
                    <a:pt x="404" y="33358"/>
                    <a:pt x="426" y="33380"/>
                  </a:cubicBezTo>
                  <a:lnTo>
                    <a:pt x="441" y="33387"/>
                  </a:lnTo>
                  <a:cubicBezTo>
                    <a:pt x="463" y="33409"/>
                    <a:pt x="492" y="33431"/>
                    <a:pt x="521" y="33453"/>
                  </a:cubicBezTo>
                  <a:cubicBezTo>
                    <a:pt x="521" y="33453"/>
                    <a:pt x="529" y="33460"/>
                    <a:pt x="536" y="33468"/>
                  </a:cubicBezTo>
                  <a:cubicBezTo>
                    <a:pt x="565" y="33482"/>
                    <a:pt x="587" y="33504"/>
                    <a:pt x="617" y="33519"/>
                  </a:cubicBezTo>
                  <a:lnTo>
                    <a:pt x="639" y="33534"/>
                  </a:lnTo>
                  <a:cubicBezTo>
                    <a:pt x="668" y="33541"/>
                    <a:pt x="697" y="33556"/>
                    <a:pt x="727" y="33570"/>
                  </a:cubicBezTo>
                  <a:lnTo>
                    <a:pt x="756" y="33585"/>
                  </a:lnTo>
                  <a:cubicBezTo>
                    <a:pt x="785" y="33592"/>
                    <a:pt x="815" y="33600"/>
                    <a:pt x="844" y="33614"/>
                  </a:cubicBezTo>
                  <a:lnTo>
                    <a:pt x="873" y="33622"/>
                  </a:lnTo>
                  <a:cubicBezTo>
                    <a:pt x="917" y="33636"/>
                    <a:pt x="961" y="33644"/>
                    <a:pt x="998" y="33651"/>
                  </a:cubicBezTo>
                  <a:cubicBezTo>
                    <a:pt x="2912" y="33951"/>
                    <a:pt x="4832" y="34193"/>
                    <a:pt x="6746" y="34384"/>
                  </a:cubicBezTo>
                  <a:cubicBezTo>
                    <a:pt x="7961" y="35042"/>
                    <a:pt x="9200" y="35511"/>
                    <a:pt x="10262" y="35511"/>
                  </a:cubicBezTo>
                  <a:cubicBezTo>
                    <a:pt x="10988" y="35511"/>
                    <a:pt x="11631" y="35292"/>
                    <a:pt x="12128" y="34765"/>
                  </a:cubicBezTo>
                  <a:cubicBezTo>
                    <a:pt x="13642" y="34838"/>
                    <a:pt x="15156" y="34869"/>
                    <a:pt x="16676" y="34869"/>
                  </a:cubicBezTo>
                  <a:cubicBezTo>
                    <a:pt x="16841" y="34869"/>
                    <a:pt x="17006" y="34869"/>
                    <a:pt x="17172" y="34868"/>
                  </a:cubicBezTo>
                  <a:lnTo>
                    <a:pt x="17238" y="34868"/>
                  </a:lnTo>
                  <a:cubicBezTo>
                    <a:pt x="22040" y="34839"/>
                    <a:pt x="26835" y="34494"/>
                    <a:pt x="31593" y="33834"/>
                  </a:cubicBezTo>
                  <a:lnTo>
                    <a:pt x="31740" y="33812"/>
                  </a:lnTo>
                  <a:cubicBezTo>
                    <a:pt x="32671" y="33688"/>
                    <a:pt x="33602" y="33541"/>
                    <a:pt x="34541" y="33394"/>
                  </a:cubicBezTo>
                  <a:cubicBezTo>
                    <a:pt x="34585" y="33387"/>
                    <a:pt x="34629" y="33372"/>
                    <a:pt x="34673" y="33365"/>
                  </a:cubicBezTo>
                  <a:cubicBezTo>
                    <a:pt x="34753" y="33336"/>
                    <a:pt x="34834" y="33306"/>
                    <a:pt x="34915" y="33262"/>
                  </a:cubicBezTo>
                  <a:cubicBezTo>
                    <a:pt x="34988" y="33218"/>
                    <a:pt x="35054" y="33174"/>
                    <a:pt x="35113" y="33116"/>
                  </a:cubicBezTo>
                  <a:cubicBezTo>
                    <a:pt x="35472" y="32786"/>
                    <a:pt x="35582" y="32272"/>
                    <a:pt x="35391" y="31833"/>
                  </a:cubicBezTo>
                  <a:cubicBezTo>
                    <a:pt x="34981" y="30887"/>
                    <a:pt x="34526" y="29934"/>
                    <a:pt x="34028" y="28988"/>
                  </a:cubicBezTo>
                  <a:cubicBezTo>
                    <a:pt x="33954" y="28856"/>
                    <a:pt x="33888" y="28724"/>
                    <a:pt x="33815" y="28592"/>
                  </a:cubicBezTo>
                  <a:cubicBezTo>
                    <a:pt x="33632" y="28247"/>
                    <a:pt x="33434" y="27903"/>
                    <a:pt x="33236" y="27558"/>
                  </a:cubicBezTo>
                  <a:cubicBezTo>
                    <a:pt x="33184" y="27477"/>
                    <a:pt x="33140" y="27397"/>
                    <a:pt x="33089" y="27316"/>
                  </a:cubicBezTo>
                  <a:cubicBezTo>
                    <a:pt x="33082" y="27272"/>
                    <a:pt x="33074" y="27236"/>
                    <a:pt x="33067" y="27192"/>
                  </a:cubicBezTo>
                  <a:cubicBezTo>
                    <a:pt x="33067" y="27184"/>
                    <a:pt x="33060" y="27170"/>
                    <a:pt x="33052" y="27155"/>
                  </a:cubicBezTo>
                  <a:cubicBezTo>
                    <a:pt x="33045" y="27133"/>
                    <a:pt x="33038" y="27104"/>
                    <a:pt x="33030" y="27074"/>
                  </a:cubicBezTo>
                  <a:lnTo>
                    <a:pt x="33016" y="27038"/>
                  </a:lnTo>
                  <a:cubicBezTo>
                    <a:pt x="33008" y="27016"/>
                    <a:pt x="33001" y="26986"/>
                    <a:pt x="32994" y="26964"/>
                  </a:cubicBezTo>
                  <a:lnTo>
                    <a:pt x="32979" y="26928"/>
                  </a:lnTo>
                  <a:cubicBezTo>
                    <a:pt x="32972" y="26906"/>
                    <a:pt x="32964" y="26884"/>
                    <a:pt x="32950" y="26862"/>
                  </a:cubicBezTo>
                  <a:cubicBezTo>
                    <a:pt x="32942" y="26840"/>
                    <a:pt x="32942" y="26840"/>
                    <a:pt x="32935" y="26825"/>
                  </a:cubicBezTo>
                  <a:cubicBezTo>
                    <a:pt x="32928" y="26810"/>
                    <a:pt x="32913" y="26781"/>
                    <a:pt x="32906" y="26759"/>
                  </a:cubicBezTo>
                  <a:cubicBezTo>
                    <a:pt x="32891" y="26737"/>
                    <a:pt x="32891" y="26737"/>
                    <a:pt x="32884" y="26730"/>
                  </a:cubicBezTo>
                  <a:cubicBezTo>
                    <a:pt x="32876" y="26715"/>
                    <a:pt x="32862" y="26686"/>
                    <a:pt x="32847" y="26664"/>
                  </a:cubicBezTo>
                  <a:lnTo>
                    <a:pt x="32832" y="26634"/>
                  </a:lnTo>
                  <a:cubicBezTo>
                    <a:pt x="32818" y="26612"/>
                    <a:pt x="32803" y="26590"/>
                    <a:pt x="32788" y="26568"/>
                  </a:cubicBezTo>
                  <a:lnTo>
                    <a:pt x="32774" y="26546"/>
                  </a:lnTo>
                  <a:cubicBezTo>
                    <a:pt x="32752" y="26524"/>
                    <a:pt x="32730" y="26502"/>
                    <a:pt x="32715" y="26480"/>
                  </a:cubicBezTo>
                  <a:lnTo>
                    <a:pt x="32708" y="26466"/>
                  </a:lnTo>
                  <a:cubicBezTo>
                    <a:pt x="32620" y="26370"/>
                    <a:pt x="32525" y="26282"/>
                    <a:pt x="32415" y="26202"/>
                  </a:cubicBezTo>
                  <a:cubicBezTo>
                    <a:pt x="32011" y="25564"/>
                    <a:pt x="31579" y="24926"/>
                    <a:pt x="31132" y="24288"/>
                  </a:cubicBezTo>
                  <a:cubicBezTo>
                    <a:pt x="30890" y="23951"/>
                    <a:pt x="30648" y="23614"/>
                    <a:pt x="30398" y="23276"/>
                  </a:cubicBezTo>
                  <a:cubicBezTo>
                    <a:pt x="30369" y="23240"/>
                    <a:pt x="30347" y="23210"/>
                    <a:pt x="30318" y="23181"/>
                  </a:cubicBezTo>
                  <a:cubicBezTo>
                    <a:pt x="30310" y="23174"/>
                    <a:pt x="30303" y="23166"/>
                    <a:pt x="30296" y="23152"/>
                  </a:cubicBezTo>
                  <a:cubicBezTo>
                    <a:pt x="30274" y="23137"/>
                    <a:pt x="30259" y="23122"/>
                    <a:pt x="30237" y="23100"/>
                  </a:cubicBezTo>
                  <a:lnTo>
                    <a:pt x="30200" y="23071"/>
                  </a:lnTo>
                  <a:lnTo>
                    <a:pt x="30186" y="23056"/>
                  </a:lnTo>
                  <a:cubicBezTo>
                    <a:pt x="30281" y="22873"/>
                    <a:pt x="30369" y="22682"/>
                    <a:pt x="30450" y="22492"/>
                  </a:cubicBezTo>
                  <a:cubicBezTo>
                    <a:pt x="30486" y="22419"/>
                    <a:pt x="30516" y="22338"/>
                    <a:pt x="30545" y="22265"/>
                  </a:cubicBezTo>
                  <a:cubicBezTo>
                    <a:pt x="30582" y="22184"/>
                    <a:pt x="30611" y="22103"/>
                    <a:pt x="30640" y="22023"/>
                  </a:cubicBezTo>
                  <a:cubicBezTo>
                    <a:pt x="30692" y="21876"/>
                    <a:pt x="30750" y="21722"/>
                    <a:pt x="30794" y="21575"/>
                  </a:cubicBezTo>
                  <a:cubicBezTo>
                    <a:pt x="30865" y="21577"/>
                    <a:pt x="30935" y="21578"/>
                    <a:pt x="31006" y="21578"/>
                  </a:cubicBezTo>
                  <a:cubicBezTo>
                    <a:pt x="32166" y="21578"/>
                    <a:pt x="33315" y="21351"/>
                    <a:pt x="34387" y="20908"/>
                  </a:cubicBezTo>
                  <a:cubicBezTo>
                    <a:pt x="34585" y="20820"/>
                    <a:pt x="34717" y="20571"/>
                    <a:pt x="34717" y="20285"/>
                  </a:cubicBezTo>
                  <a:cubicBezTo>
                    <a:pt x="34717" y="19735"/>
                    <a:pt x="34746" y="19420"/>
                    <a:pt x="34702" y="18819"/>
                  </a:cubicBezTo>
                  <a:cubicBezTo>
                    <a:pt x="34695" y="18665"/>
                    <a:pt x="34687" y="18511"/>
                    <a:pt x="34673" y="18364"/>
                  </a:cubicBezTo>
                  <a:cubicBezTo>
                    <a:pt x="34643" y="18078"/>
                    <a:pt x="34475" y="17865"/>
                    <a:pt x="34270" y="17822"/>
                  </a:cubicBezTo>
                  <a:cubicBezTo>
                    <a:pt x="33316" y="17646"/>
                    <a:pt x="32349" y="17543"/>
                    <a:pt x="31373" y="17506"/>
                  </a:cubicBezTo>
                  <a:cubicBezTo>
                    <a:pt x="31373" y="17125"/>
                    <a:pt x="31366" y="16744"/>
                    <a:pt x="31344" y="16370"/>
                  </a:cubicBezTo>
                  <a:cubicBezTo>
                    <a:pt x="31337" y="15776"/>
                    <a:pt x="31132" y="15197"/>
                    <a:pt x="30765" y="14735"/>
                  </a:cubicBezTo>
                  <a:lnTo>
                    <a:pt x="30809" y="14574"/>
                  </a:lnTo>
                  <a:lnTo>
                    <a:pt x="32825" y="13760"/>
                  </a:lnTo>
                  <a:cubicBezTo>
                    <a:pt x="33089" y="13657"/>
                    <a:pt x="33324" y="13503"/>
                    <a:pt x="33529" y="13298"/>
                  </a:cubicBezTo>
                  <a:cubicBezTo>
                    <a:pt x="34489" y="12323"/>
                    <a:pt x="33896" y="10981"/>
                    <a:pt x="32715" y="10680"/>
                  </a:cubicBezTo>
                  <a:cubicBezTo>
                    <a:pt x="32565" y="10643"/>
                    <a:pt x="32411" y="10624"/>
                    <a:pt x="32258" y="10624"/>
                  </a:cubicBezTo>
                  <a:cubicBezTo>
                    <a:pt x="31875" y="10624"/>
                    <a:pt x="31495" y="10741"/>
                    <a:pt x="31176" y="10966"/>
                  </a:cubicBezTo>
                  <a:lnTo>
                    <a:pt x="31058" y="11040"/>
                  </a:lnTo>
                  <a:cubicBezTo>
                    <a:pt x="31000" y="10871"/>
                    <a:pt x="30919" y="10710"/>
                    <a:pt x="30816" y="10563"/>
                  </a:cubicBezTo>
                  <a:cubicBezTo>
                    <a:pt x="30479" y="10086"/>
                    <a:pt x="29922" y="9830"/>
                    <a:pt x="29379" y="9610"/>
                  </a:cubicBezTo>
                  <a:cubicBezTo>
                    <a:pt x="28837" y="9390"/>
                    <a:pt x="28265" y="9199"/>
                    <a:pt x="27847" y="8789"/>
                  </a:cubicBezTo>
                  <a:cubicBezTo>
                    <a:pt x="27429" y="8378"/>
                    <a:pt x="27216" y="7689"/>
                    <a:pt x="27539" y="7205"/>
                  </a:cubicBezTo>
                  <a:cubicBezTo>
                    <a:pt x="27759" y="6846"/>
                    <a:pt x="28177" y="6692"/>
                    <a:pt x="28580" y="6575"/>
                  </a:cubicBezTo>
                  <a:cubicBezTo>
                    <a:pt x="30897" y="5922"/>
                    <a:pt x="33412" y="6091"/>
                    <a:pt x="35648" y="5196"/>
                  </a:cubicBezTo>
                  <a:cubicBezTo>
                    <a:pt x="36132" y="5006"/>
                    <a:pt x="36616" y="4742"/>
                    <a:pt x="36894" y="4309"/>
                  </a:cubicBezTo>
                  <a:cubicBezTo>
                    <a:pt x="37151" y="3891"/>
                    <a:pt x="37224" y="3385"/>
                    <a:pt x="37107" y="2909"/>
                  </a:cubicBezTo>
                  <a:cubicBezTo>
                    <a:pt x="36924" y="2102"/>
                    <a:pt x="36300" y="1450"/>
                    <a:pt x="35582" y="1046"/>
                  </a:cubicBezTo>
                  <a:cubicBezTo>
                    <a:pt x="34856" y="643"/>
                    <a:pt x="34035" y="467"/>
                    <a:pt x="33221" y="328"/>
                  </a:cubicBezTo>
                  <a:cubicBezTo>
                    <a:pt x="32072" y="129"/>
                    <a:pt x="30909" y="1"/>
                    <a:pt x="29743" y="1"/>
                  </a:cubicBezTo>
                  <a:close/>
                </a:path>
              </a:pathLst>
            </a:custGeom>
            <a:solidFill>
              <a:schemeClr val="lt2"/>
            </a:solidFill>
            <a:ln w="114300" cap="flat" cmpd="sng">
              <a:solidFill>
                <a:schemeClr val="lt2"/>
              </a:solidFill>
              <a:prstDash val="solid"/>
              <a:round/>
              <a:headEnd type="none" w="sm" len="sm"/>
              <a:tailEnd type="none" w="sm" len="sm"/>
            </a:ln>
            <a:effectLst>
              <a:outerShdw blurRad="114300" dist="66675"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1" name="Google Shape;2461;p54"/>
            <p:cNvGrpSpPr/>
            <p:nvPr/>
          </p:nvGrpSpPr>
          <p:grpSpPr>
            <a:xfrm>
              <a:off x="916162" y="1693908"/>
              <a:ext cx="2058010" cy="1959132"/>
              <a:chOff x="1479025" y="2229775"/>
              <a:chExt cx="932450" cy="887650"/>
            </a:xfrm>
          </p:grpSpPr>
          <p:sp>
            <p:nvSpPr>
              <p:cNvPr id="2462" name="Google Shape;2462;p54"/>
              <p:cNvSpPr/>
              <p:nvPr/>
            </p:nvSpPr>
            <p:spPr>
              <a:xfrm>
                <a:off x="1479025" y="2798475"/>
                <a:ext cx="893775" cy="302925"/>
              </a:xfrm>
              <a:custGeom>
                <a:avLst/>
                <a:gdLst/>
                <a:ahLst/>
                <a:cxnLst/>
                <a:rect l="l" t="t" r="r" b="b"/>
                <a:pathLst>
                  <a:path w="35751" h="12117" extrusionOk="0">
                    <a:moveTo>
                      <a:pt x="23847" y="1"/>
                    </a:moveTo>
                    <a:cubicBezTo>
                      <a:pt x="18229" y="1"/>
                      <a:pt x="12533" y="166"/>
                      <a:pt x="6768" y="477"/>
                    </a:cubicBezTo>
                    <a:cubicBezTo>
                      <a:pt x="6526" y="492"/>
                      <a:pt x="6291" y="587"/>
                      <a:pt x="6108" y="748"/>
                    </a:cubicBezTo>
                    <a:cubicBezTo>
                      <a:pt x="3666" y="2838"/>
                      <a:pt x="983" y="6518"/>
                      <a:pt x="176" y="9495"/>
                    </a:cubicBezTo>
                    <a:cubicBezTo>
                      <a:pt x="1" y="10140"/>
                      <a:pt x="433" y="10793"/>
                      <a:pt x="1093" y="10896"/>
                    </a:cubicBezTo>
                    <a:cubicBezTo>
                      <a:pt x="6319" y="11719"/>
                      <a:pt x="11559" y="12117"/>
                      <a:pt x="16809" y="12117"/>
                    </a:cubicBezTo>
                    <a:cubicBezTo>
                      <a:pt x="22731" y="12117"/>
                      <a:pt x="28667" y="11611"/>
                      <a:pt x="34614" y="10639"/>
                    </a:cubicBezTo>
                    <a:cubicBezTo>
                      <a:pt x="35332" y="10522"/>
                      <a:pt x="35750" y="9752"/>
                      <a:pt x="35457" y="9085"/>
                    </a:cubicBezTo>
                    <a:cubicBezTo>
                      <a:pt x="34233" y="6232"/>
                      <a:pt x="32590" y="3380"/>
                      <a:pt x="30457" y="521"/>
                    </a:cubicBezTo>
                    <a:cubicBezTo>
                      <a:pt x="30251" y="242"/>
                      <a:pt x="29929" y="66"/>
                      <a:pt x="29577" y="59"/>
                    </a:cubicBezTo>
                    <a:cubicBezTo>
                      <a:pt x="27676" y="20"/>
                      <a:pt x="25766" y="1"/>
                      <a:pt x="238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1486350" y="2800850"/>
                <a:ext cx="886450" cy="300550"/>
              </a:xfrm>
              <a:custGeom>
                <a:avLst/>
                <a:gdLst/>
                <a:ahLst/>
                <a:cxnLst/>
                <a:rect l="l" t="t" r="r" b="b"/>
                <a:pathLst>
                  <a:path w="35458" h="12022" extrusionOk="0">
                    <a:moveTo>
                      <a:pt x="29526" y="1"/>
                    </a:moveTo>
                    <a:lnTo>
                      <a:pt x="29526" y="1"/>
                    </a:lnTo>
                    <a:cubicBezTo>
                      <a:pt x="31491" y="2618"/>
                      <a:pt x="33140" y="5456"/>
                      <a:pt x="34453" y="8462"/>
                    </a:cubicBezTo>
                    <a:cubicBezTo>
                      <a:pt x="34739" y="9129"/>
                      <a:pt x="34321" y="9899"/>
                      <a:pt x="33602" y="10016"/>
                    </a:cubicBezTo>
                    <a:cubicBezTo>
                      <a:pt x="27661" y="10987"/>
                      <a:pt x="21732" y="11491"/>
                      <a:pt x="15814" y="11491"/>
                    </a:cubicBezTo>
                    <a:cubicBezTo>
                      <a:pt x="10559" y="11491"/>
                      <a:pt x="5312" y="11093"/>
                      <a:pt x="74" y="10273"/>
                    </a:cubicBezTo>
                    <a:cubicBezTo>
                      <a:pt x="52" y="10273"/>
                      <a:pt x="23" y="10265"/>
                      <a:pt x="1" y="10258"/>
                    </a:cubicBezTo>
                    <a:lnTo>
                      <a:pt x="1" y="10258"/>
                    </a:lnTo>
                    <a:cubicBezTo>
                      <a:pt x="169" y="10544"/>
                      <a:pt x="463" y="10749"/>
                      <a:pt x="793" y="10801"/>
                    </a:cubicBezTo>
                    <a:cubicBezTo>
                      <a:pt x="6022" y="11624"/>
                      <a:pt x="11264" y="12022"/>
                      <a:pt x="16515" y="12022"/>
                    </a:cubicBezTo>
                    <a:cubicBezTo>
                      <a:pt x="22438" y="12022"/>
                      <a:pt x="28374" y="11516"/>
                      <a:pt x="34321" y="10544"/>
                    </a:cubicBezTo>
                    <a:cubicBezTo>
                      <a:pt x="35039" y="10427"/>
                      <a:pt x="35457" y="9657"/>
                      <a:pt x="35171" y="8982"/>
                    </a:cubicBezTo>
                    <a:cubicBezTo>
                      <a:pt x="33940" y="6137"/>
                      <a:pt x="32305" y="3278"/>
                      <a:pt x="30171" y="426"/>
                    </a:cubicBezTo>
                    <a:cubicBezTo>
                      <a:pt x="30010" y="213"/>
                      <a:pt x="29782" y="59"/>
                      <a:pt x="295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1619050" y="2806175"/>
                <a:ext cx="117150" cy="280475"/>
              </a:xfrm>
              <a:custGeom>
                <a:avLst/>
                <a:gdLst/>
                <a:ahLst/>
                <a:cxnLst/>
                <a:rect l="l" t="t" r="r" b="b"/>
                <a:pathLst>
                  <a:path w="4686" h="11219" extrusionOk="0">
                    <a:moveTo>
                      <a:pt x="4686" y="0"/>
                    </a:moveTo>
                    <a:lnTo>
                      <a:pt x="4400" y="15"/>
                    </a:lnTo>
                    <a:cubicBezTo>
                      <a:pt x="4158" y="528"/>
                      <a:pt x="3909" y="1042"/>
                      <a:pt x="3674" y="1562"/>
                    </a:cubicBezTo>
                    <a:cubicBezTo>
                      <a:pt x="2897" y="3263"/>
                      <a:pt x="2186" y="4979"/>
                      <a:pt x="1526" y="6731"/>
                    </a:cubicBezTo>
                    <a:cubicBezTo>
                      <a:pt x="976" y="8197"/>
                      <a:pt x="470" y="9686"/>
                      <a:pt x="1" y="11189"/>
                    </a:cubicBezTo>
                    <a:lnTo>
                      <a:pt x="258" y="11218"/>
                    </a:lnTo>
                    <a:cubicBezTo>
                      <a:pt x="646" y="9964"/>
                      <a:pt x="1064" y="8718"/>
                      <a:pt x="1519" y="7486"/>
                    </a:cubicBezTo>
                    <a:cubicBezTo>
                      <a:pt x="2157" y="5734"/>
                      <a:pt x="2860" y="4004"/>
                      <a:pt x="3623" y="2295"/>
                    </a:cubicBezTo>
                    <a:cubicBezTo>
                      <a:pt x="3967" y="1525"/>
                      <a:pt x="4319" y="763"/>
                      <a:pt x="4686" y="0"/>
                    </a:cubicBezTo>
                    <a:close/>
                  </a:path>
                </a:pathLst>
              </a:custGeom>
              <a:solidFill>
                <a:srgbClr val="847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1910325" y="2799950"/>
                <a:ext cx="24575" cy="301350"/>
              </a:xfrm>
              <a:custGeom>
                <a:avLst/>
                <a:gdLst/>
                <a:ahLst/>
                <a:cxnLst/>
                <a:rect l="l" t="t" r="r" b="b"/>
                <a:pathLst>
                  <a:path w="983" h="12054" extrusionOk="0">
                    <a:moveTo>
                      <a:pt x="726" y="0"/>
                    </a:moveTo>
                    <a:cubicBezTo>
                      <a:pt x="689" y="367"/>
                      <a:pt x="653" y="741"/>
                      <a:pt x="616" y="1107"/>
                    </a:cubicBezTo>
                    <a:cubicBezTo>
                      <a:pt x="403" y="3387"/>
                      <a:pt x="242" y="5668"/>
                      <a:pt x="132" y="7955"/>
                    </a:cubicBezTo>
                    <a:cubicBezTo>
                      <a:pt x="66" y="9319"/>
                      <a:pt x="22" y="10690"/>
                      <a:pt x="0" y="12054"/>
                    </a:cubicBezTo>
                    <a:lnTo>
                      <a:pt x="257" y="12054"/>
                    </a:lnTo>
                    <a:cubicBezTo>
                      <a:pt x="279" y="10998"/>
                      <a:pt x="308" y="9935"/>
                      <a:pt x="345" y="8879"/>
                    </a:cubicBezTo>
                    <a:cubicBezTo>
                      <a:pt x="440" y="6591"/>
                      <a:pt x="587" y="4311"/>
                      <a:pt x="785" y="2031"/>
                    </a:cubicBezTo>
                    <a:cubicBezTo>
                      <a:pt x="851" y="1349"/>
                      <a:pt x="917" y="675"/>
                      <a:pt x="983" y="0"/>
                    </a:cubicBezTo>
                    <a:close/>
                  </a:path>
                </a:pathLst>
              </a:custGeom>
              <a:solidFill>
                <a:srgbClr val="847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2117450" y="2798650"/>
                <a:ext cx="64525" cy="288350"/>
              </a:xfrm>
              <a:custGeom>
                <a:avLst/>
                <a:gdLst/>
                <a:ahLst/>
                <a:cxnLst/>
                <a:rect l="l" t="t" r="r" b="b"/>
                <a:pathLst>
                  <a:path w="2581" h="11534" extrusionOk="0">
                    <a:moveTo>
                      <a:pt x="0" y="1"/>
                    </a:moveTo>
                    <a:cubicBezTo>
                      <a:pt x="15" y="74"/>
                      <a:pt x="29" y="147"/>
                      <a:pt x="44" y="221"/>
                    </a:cubicBezTo>
                    <a:cubicBezTo>
                      <a:pt x="572" y="2516"/>
                      <a:pt x="1056" y="4825"/>
                      <a:pt x="1510" y="7142"/>
                    </a:cubicBezTo>
                    <a:cubicBezTo>
                      <a:pt x="1796" y="8601"/>
                      <a:pt x="2068" y="10067"/>
                      <a:pt x="2324" y="11534"/>
                    </a:cubicBezTo>
                    <a:lnTo>
                      <a:pt x="2581" y="11504"/>
                    </a:lnTo>
                    <a:cubicBezTo>
                      <a:pt x="2376" y="10339"/>
                      <a:pt x="2163" y="9180"/>
                      <a:pt x="1936" y="8022"/>
                    </a:cubicBezTo>
                    <a:cubicBezTo>
                      <a:pt x="1496" y="5705"/>
                      <a:pt x="1019" y="3388"/>
                      <a:pt x="506" y="1086"/>
                    </a:cubicBezTo>
                    <a:cubicBezTo>
                      <a:pt x="425" y="727"/>
                      <a:pt x="337" y="367"/>
                      <a:pt x="257" y="1"/>
                    </a:cubicBezTo>
                    <a:close/>
                  </a:path>
                </a:pathLst>
              </a:custGeom>
              <a:solidFill>
                <a:srgbClr val="847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1761300" y="2803050"/>
                <a:ext cx="57575" cy="295125"/>
              </a:xfrm>
              <a:custGeom>
                <a:avLst/>
                <a:gdLst/>
                <a:ahLst/>
                <a:cxnLst/>
                <a:rect l="l" t="t" r="r" b="b"/>
                <a:pathLst>
                  <a:path w="2303" h="11805" extrusionOk="0">
                    <a:moveTo>
                      <a:pt x="2303" y="1"/>
                    </a:moveTo>
                    <a:lnTo>
                      <a:pt x="1855" y="15"/>
                    </a:lnTo>
                    <a:cubicBezTo>
                      <a:pt x="1401" y="1863"/>
                      <a:pt x="1020" y="3725"/>
                      <a:pt x="719" y="5602"/>
                    </a:cubicBezTo>
                    <a:cubicBezTo>
                      <a:pt x="389" y="7648"/>
                      <a:pt x="147" y="9708"/>
                      <a:pt x="0" y="11783"/>
                    </a:cubicBezTo>
                    <a:lnTo>
                      <a:pt x="426" y="11805"/>
                    </a:lnTo>
                    <a:cubicBezTo>
                      <a:pt x="550" y="10016"/>
                      <a:pt x="741" y="8234"/>
                      <a:pt x="1012" y="6453"/>
                    </a:cubicBezTo>
                    <a:cubicBezTo>
                      <a:pt x="1320" y="4385"/>
                      <a:pt x="1731" y="2325"/>
                      <a:pt x="2229" y="287"/>
                    </a:cubicBezTo>
                    <a:cubicBezTo>
                      <a:pt x="2251" y="191"/>
                      <a:pt x="2273" y="96"/>
                      <a:pt x="2303" y="1"/>
                    </a:cubicBezTo>
                    <a:close/>
                  </a:path>
                </a:pathLst>
              </a:custGeom>
              <a:solidFill>
                <a:srgbClr val="6251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4"/>
              <p:cNvSpPr/>
              <p:nvPr/>
            </p:nvSpPr>
            <p:spPr>
              <a:xfrm>
                <a:off x="2000500" y="2798850"/>
                <a:ext cx="40525" cy="299150"/>
              </a:xfrm>
              <a:custGeom>
                <a:avLst/>
                <a:gdLst/>
                <a:ahLst/>
                <a:cxnLst/>
                <a:rect l="l" t="t" r="r" b="b"/>
                <a:pathLst>
                  <a:path w="1621" h="11966" extrusionOk="0">
                    <a:moveTo>
                      <a:pt x="0" y="0"/>
                    </a:moveTo>
                    <a:lnTo>
                      <a:pt x="1012" y="10169"/>
                    </a:lnTo>
                    <a:cubicBezTo>
                      <a:pt x="1071" y="10771"/>
                      <a:pt x="1137" y="11372"/>
                      <a:pt x="1195" y="11966"/>
                    </a:cubicBezTo>
                    <a:lnTo>
                      <a:pt x="1621" y="11944"/>
                    </a:lnTo>
                    <a:cubicBezTo>
                      <a:pt x="1371" y="9517"/>
                      <a:pt x="1129" y="7083"/>
                      <a:pt x="888" y="4656"/>
                    </a:cubicBezTo>
                    <a:lnTo>
                      <a:pt x="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4"/>
              <p:cNvSpPr/>
              <p:nvPr/>
            </p:nvSpPr>
            <p:spPr>
              <a:xfrm>
                <a:off x="2169850" y="2799200"/>
                <a:ext cx="111650" cy="276250"/>
              </a:xfrm>
              <a:custGeom>
                <a:avLst/>
                <a:gdLst/>
                <a:ahLst/>
                <a:cxnLst/>
                <a:rect l="l" t="t" r="r" b="b"/>
                <a:pathLst>
                  <a:path w="4466" h="11050" extrusionOk="0">
                    <a:moveTo>
                      <a:pt x="1" y="1"/>
                    </a:moveTo>
                    <a:cubicBezTo>
                      <a:pt x="558" y="1518"/>
                      <a:pt x="1108" y="3036"/>
                      <a:pt x="1665" y="4561"/>
                    </a:cubicBezTo>
                    <a:cubicBezTo>
                      <a:pt x="2332" y="6379"/>
                      <a:pt x="2992" y="8190"/>
                      <a:pt x="3659" y="10009"/>
                    </a:cubicBezTo>
                    <a:lnTo>
                      <a:pt x="4041" y="11050"/>
                    </a:lnTo>
                    <a:lnTo>
                      <a:pt x="4466" y="10991"/>
                    </a:lnTo>
                    <a:lnTo>
                      <a:pt x="4319" y="10581"/>
                    </a:lnTo>
                    <a:cubicBezTo>
                      <a:pt x="3652" y="8762"/>
                      <a:pt x="2992" y="6944"/>
                      <a:pt x="2325" y="5126"/>
                    </a:cubicBezTo>
                    <a:cubicBezTo>
                      <a:pt x="1702" y="3417"/>
                      <a:pt x="1079" y="1716"/>
                      <a:pt x="456" y="8"/>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1521175" y="2810200"/>
                <a:ext cx="131275" cy="264525"/>
              </a:xfrm>
              <a:custGeom>
                <a:avLst/>
                <a:gdLst/>
                <a:ahLst/>
                <a:cxnLst/>
                <a:rect l="l" t="t" r="r" b="b"/>
                <a:pathLst>
                  <a:path w="5251" h="10581" extrusionOk="0">
                    <a:moveTo>
                      <a:pt x="5250" y="1"/>
                    </a:moveTo>
                    <a:lnTo>
                      <a:pt x="5096" y="8"/>
                    </a:lnTo>
                    <a:cubicBezTo>
                      <a:pt x="4950" y="15"/>
                      <a:pt x="4818" y="52"/>
                      <a:pt x="4686" y="111"/>
                    </a:cubicBezTo>
                    <a:cubicBezTo>
                      <a:pt x="3799" y="1614"/>
                      <a:pt x="2970" y="3161"/>
                      <a:pt x="2230" y="4744"/>
                    </a:cubicBezTo>
                    <a:cubicBezTo>
                      <a:pt x="1350" y="6614"/>
                      <a:pt x="602" y="8542"/>
                      <a:pt x="1" y="10522"/>
                    </a:cubicBezTo>
                    <a:cubicBezTo>
                      <a:pt x="140" y="10544"/>
                      <a:pt x="279" y="10566"/>
                      <a:pt x="426" y="10580"/>
                    </a:cubicBezTo>
                    <a:cubicBezTo>
                      <a:pt x="947" y="8872"/>
                      <a:pt x="1577" y="7201"/>
                      <a:pt x="2318" y="5573"/>
                    </a:cubicBezTo>
                    <a:cubicBezTo>
                      <a:pt x="3183" y="3659"/>
                      <a:pt x="4165" y="1797"/>
                      <a:pt x="52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4"/>
              <p:cNvSpPr/>
              <p:nvPr/>
            </p:nvSpPr>
            <p:spPr>
              <a:xfrm>
                <a:off x="1510550" y="2944375"/>
                <a:ext cx="820825" cy="41850"/>
              </a:xfrm>
              <a:custGeom>
                <a:avLst/>
                <a:gdLst/>
                <a:ahLst/>
                <a:cxnLst/>
                <a:rect l="l" t="t" r="r" b="b"/>
                <a:pathLst>
                  <a:path w="32833" h="1674" extrusionOk="0">
                    <a:moveTo>
                      <a:pt x="32627" y="1"/>
                    </a:moveTo>
                    <a:cubicBezTo>
                      <a:pt x="29672" y="396"/>
                      <a:pt x="26710" y="697"/>
                      <a:pt x="23741" y="902"/>
                    </a:cubicBezTo>
                    <a:cubicBezTo>
                      <a:pt x="20625" y="1122"/>
                      <a:pt x="17502" y="1240"/>
                      <a:pt x="14364" y="1247"/>
                    </a:cubicBezTo>
                    <a:cubicBezTo>
                      <a:pt x="14140" y="1248"/>
                      <a:pt x="13917" y="1249"/>
                      <a:pt x="13694" y="1249"/>
                    </a:cubicBezTo>
                    <a:cubicBezTo>
                      <a:pt x="10788" y="1249"/>
                      <a:pt x="7888" y="1160"/>
                      <a:pt x="4994" y="976"/>
                    </a:cubicBezTo>
                    <a:cubicBezTo>
                      <a:pt x="3403" y="873"/>
                      <a:pt x="1812" y="748"/>
                      <a:pt x="228" y="602"/>
                    </a:cubicBezTo>
                    <a:cubicBezTo>
                      <a:pt x="147" y="734"/>
                      <a:pt x="74" y="866"/>
                      <a:pt x="1" y="1005"/>
                    </a:cubicBezTo>
                    <a:cubicBezTo>
                      <a:pt x="1232" y="1122"/>
                      <a:pt x="2464" y="1225"/>
                      <a:pt x="3696" y="1313"/>
                    </a:cubicBezTo>
                    <a:cubicBezTo>
                      <a:pt x="6841" y="1540"/>
                      <a:pt x="10001" y="1658"/>
                      <a:pt x="13161" y="1672"/>
                    </a:cubicBezTo>
                    <a:cubicBezTo>
                      <a:pt x="13386" y="1673"/>
                      <a:pt x="13611" y="1674"/>
                      <a:pt x="13836" y="1674"/>
                    </a:cubicBezTo>
                    <a:cubicBezTo>
                      <a:pt x="16770" y="1674"/>
                      <a:pt x="19698" y="1585"/>
                      <a:pt x="22626" y="1401"/>
                    </a:cubicBezTo>
                    <a:cubicBezTo>
                      <a:pt x="25779" y="1203"/>
                      <a:pt x="28924" y="910"/>
                      <a:pt x="32055" y="499"/>
                    </a:cubicBezTo>
                    <a:cubicBezTo>
                      <a:pt x="32312" y="470"/>
                      <a:pt x="32576" y="433"/>
                      <a:pt x="32832" y="396"/>
                    </a:cubicBezTo>
                    <a:cubicBezTo>
                      <a:pt x="32766" y="265"/>
                      <a:pt x="32693" y="133"/>
                      <a:pt x="326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4"/>
              <p:cNvSpPr/>
              <p:nvPr/>
            </p:nvSpPr>
            <p:spPr>
              <a:xfrm>
                <a:off x="1593025" y="2836775"/>
                <a:ext cx="672725" cy="42275"/>
              </a:xfrm>
              <a:custGeom>
                <a:avLst/>
                <a:gdLst/>
                <a:ahLst/>
                <a:cxnLst/>
                <a:rect l="l" t="t" r="r" b="b"/>
                <a:pathLst>
                  <a:path w="26909" h="1691" extrusionOk="0">
                    <a:moveTo>
                      <a:pt x="26645" y="1"/>
                    </a:moveTo>
                    <a:cubicBezTo>
                      <a:pt x="23895" y="499"/>
                      <a:pt x="21124" y="844"/>
                      <a:pt x="18338" y="1049"/>
                    </a:cubicBezTo>
                    <a:cubicBezTo>
                      <a:pt x="16398" y="1194"/>
                      <a:pt x="14452" y="1266"/>
                      <a:pt x="12508" y="1266"/>
                    </a:cubicBezTo>
                    <a:cubicBezTo>
                      <a:pt x="11292" y="1266"/>
                      <a:pt x="10078" y="1238"/>
                      <a:pt x="8865" y="1181"/>
                    </a:cubicBezTo>
                    <a:cubicBezTo>
                      <a:pt x="6013" y="1057"/>
                      <a:pt x="3176" y="771"/>
                      <a:pt x="353" y="338"/>
                    </a:cubicBezTo>
                    <a:cubicBezTo>
                      <a:pt x="235" y="463"/>
                      <a:pt x="118" y="587"/>
                      <a:pt x="1" y="712"/>
                    </a:cubicBezTo>
                    <a:cubicBezTo>
                      <a:pt x="2545" y="1115"/>
                      <a:pt x="5104" y="1394"/>
                      <a:pt x="7677" y="1548"/>
                    </a:cubicBezTo>
                    <a:cubicBezTo>
                      <a:pt x="9261" y="1643"/>
                      <a:pt x="10846" y="1691"/>
                      <a:pt x="12433" y="1691"/>
                    </a:cubicBezTo>
                    <a:cubicBezTo>
                      <a:pt x="14019" y="1691"/>
                      <a:pt x="15607" y="1643"/>
                      <a:pt x="17194" y="1548"/>
                    </a:cubicBezTo>
                    <a:cubicBezTo>
                      <a:pt x="20369" y="1365"/>
                      <a:pt x="23529" y="991"/>
                      <a:pt x="26659" y="426"/>
                    </a:cubicBezTo>
                    <a:lnTo>
                      <a:pt x="26908" y="382"/>
                    </a:lnTo>
                    <a:cubicBezTo>
                      <a:pt x="26820" y="257"/>
                      <a:pt x="26732" y="125"/>
                      <a:pt x="266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4"/>
              <p:cNvSpPr/>
              <p:nvPr/>
            </p:nvSpPr>
            <p:spPr>
              <a:xfrm>
                <a:off x="1619050" y="2229775"/>
                <a:ext cx="792425" cy="447200"/>
              </a:xfrm>
              <a:custGeom>
                <a:avLst/>
                <a:gdLst/>
                <a:ahLst/>
                <a:cxnLst/>
                <a:rect l="l" t="t" r="r" b="b"/>
                <a:pathLst>
                  <a:path w="31697" h="17888" extrusionOk="0">
                    <a:moveTo>
                      <a:pt x="15837" y="3980"/>
                    </a:moveTo>
                    <a:cubicBezTo>
                      <a:pt x="16504" y="3980"/>
                      <a:pt x="17162" y="4152"/>
                      <a:pt x="17685" y="4580"/>
                    </a:cubicBezTo>
                    <a:cubicBezTo>
                      <a:pt x="18030" y="4859"/>
                      <a:pt x="18250" y="5343"/>
                      <a:pt x="18103" y="5761"/>
                    </a:cubicBezTo>
                    <a:cubicBezTo>
                      <a:pt x="17978" y="6113"/>
                      <a:pt x="17641" y="6347"/>
                      <a:pt x="17289" y="6501"/>
                    </a:cubicBezTo>
                    <a:cubicBezTo>
                      <a:pt x="16915" y="6663"/>
                      <a:pt x="16512" y="6765"/>
                      <a:pt x="16102" y="6802"/>
                    </a:cubicBezTo>
                    <a:cubicBezTo>
                      <a:pt x="15823" y="6824"/>
                      <a:pt x="15537" y="6816"/>
                      <a:pt x="15266" y="6882"/>
                    </a:cubicBezTo>
                    <a:cubicBezTo>
                      <a:pt x="14994" y="6941"/>
                      <a:pt x="14723" y="7095"/>
                      <a:pt x="14606" y="7352"/>
                    </a:cubicBezTo>
                    <a:cubicBezTo>
                      <a:pt x="14547" y="7513"/>
                      <a:pt x="14525" y="7689"/>
                      <a:pt x="14540" y="7858"/>
                    </a:cubicBezTo>
                    <a:cubicBezTo>
                      <a:pt x="14584" y="8451"/>
                      <a:pt x="14811" y="9111"/>
                      <a:pt x="14481" y="9610"/>
                    </a:cubicBezTo>
                    <a:cubicBezTo>
                      <a:pt x="14283" y="9911"/>
                      <a:pt x="13931" y="10072"/>
                      <a:pt x="13579" y="10160"/>
                    </a:cubicBezTo>
                    <a:cubicBezTo>
                      <a:pt x="13315" y="10227"/>
                      <a:pt x="13046" y="10260"/>
                      <a:pt x="12777" y="10260"/>
                    </a:cubicBezTo>
                    <a:cubicBezTo>
                      <a:pt x="12486" y="10260"/>
                      <a:pt x="12197" y="10221"/>
                      <a:pt x="11915" y="10145"/>
                    </a:cubicBezTo>
                    <a:cubicBezTo>
                      <a:pt x="11732" y="10101"/>
                      <a:pt x="11527" y="9998"/>
                      <a:pt x="11512" y="9815"/>
                    </a:cubicBezTo>
                    <a:cubicBezTo>
                      <a:pt x="11519" y="9705"/>
                      <a:pt x="11571" y="9603"/>
                      <a:pt x="11651" y="9522"/>
                    </a:cubicBezTo>
                    <a:cubicBezTo>
                      <a:pt x="12091" y="9001"/>
                      <a:pt x="12758" y="8635"/>
                      <a:pt x="12956" y="7982"/>
                    </a:cubicBezTo>
                    <a:cubicBezTo>
                      <a:pt x="13205" y="7176"/>
                      <a:pt x="12619" y="6296"/>
                      <a:pt x="12868" y="5489"/>
                    </a:cubicBezTo>
                    <a:cubicBezTo>
                      <a:pt x="13044" y="4910"/>
                      <a:pt x="13601" y="4529"/>
                      <a:pt x="14166" y="4309"/>
                    </a:cubicBezTo>
                    <a:cubicBezTo>
                      <a:pt x="14676" y="4108"/>
                      <a:pt x="15260" y="3980"/>
                      <a:pt x="15837" y="3980"/>
                    </a:cubicBezTo>
                    <a:close/>
                    <a:moveTo>
                      <a:pt x="20738" y="9291"/>
                    </a:moveTo>
                    <a:cubicBezTo>
                      <a:pt x="21272" y="9291"/>
                      <a:pt x="22031" y="9806"/>
                      <a:pt x="22334" y="9984"/>
                    </a:cubicBezTo>
                    <a:lnTo>
                      <a:pt x="22341" y="9984"/>
                    </a:lnTo>
                    <a:cubicBezTo>
                      <a:pt x="22920" y="10321"/>
                      <a:pt x="23580" y="10673"/>
                      <a:pt x="24027" y="11186"/>
                    </a:cubicBezTo>
                    <a:cubicBezTo>
                      <a:pt x="24489" y="11729"/>
                      <a:pt x="24577" y="12499"/>
                      <a:pt x="24628" y="13210"/>
                    </a:cubicBezTo>
                    <a:cubicBezTo>
                      <a:pt x="24650" y="13466"/>
                      <a:pt x="24665" y="13738"/>
                      <a:pt x="24555" y="13972"/>
                    </a:cubicBezTo>
                    <a:cubicBezTo>
                      <a:pt x="24474" y="14119"/>
                      <a:pt x="24364" y="14244"/>
                      <a:pt x="24232" y="14339"/>
                    </a:cubicBezTo>
                    <a:cubicBezTo>
                      <a:pt x="23939" y="14574"/>
                      <a:pt x="23595" y="14742"/>
                      <a:pt x="23228" y="14823"/>
                    </a:cubicBezTo>
                    <a:cubicBezTo>
                      <a:pt x="23177" y="14837"/>
                      <a:pt x="23124" y="14845"/>
                      <a:pt x="23070" y="14845"/>
                    </a:cubicBezTo>
                    <a:cubicBezTo>
                      <a:pt x="23017" y="14845"/>
                      <a:pt x="22964" y="14837"/>
                      <a:pt x="22913" y="14823"/>
                    </a:cubicBezTo>
                    <a:cubicBezTo>
                      <a:pt x="22803" y="14771"/>
                      <a:pt x="22715" y="14684"/>
                      <a:pt x="22656" y="14581"/>
                    </a:cubicBezTo>
                    <a:cubicBezTo>
                      <a:pt x="22422" y="14222"/>
                      <a:pt x="22253" y="13833"/>
                      <a:pt x="22165" y="13415"/>
                    </a:cubicBezTo>
                    <a:cubicBezTo>
                      <a:pt x="22062" y="12961"/>
                      <a:pt x="22055" y="12477"/>
                      <a:pt x="21850" y="12066"/>
                    </a:cubicBezTo>
                    <a:cubicBezTo>
                      <a:pt x="21468" y="11318"/>
                      <a:pt x="19811" y="10614"/>
                      <a:pt x="20244" y="9603"/>
                    </a:cubicBezTo>
                    <a:cubicBezTo>
                      <a:pt x="20341" y="9376"/>
                      <a:pt x="20521" y="9291"/>
                      <a:pt x="20738" y="9291"/>
                    </a:cubicBezTo>
                    <a:close/>
                    <a:moveTo>
                      <a:pt x="24212" y="1"/>
                    </a:moveTo>
                    <a:cubicBezTo>
                      <a:pt x="23913" y="1"/>
                      <a:pt x="23614" y="9"/>
                      <a:pt x="23316" y="27"/>
                    </a:cubicBezTo>
                    <a:cubicBezTo>
                      <a:pt x="22788" y="57"/>
                      <a:pt x="22253" y="123"/>
                      <a:pt x="21798" y="394"/>
                    </a:cubicBezTo>
                    <a:cubicBezTo>
                      <a:pt x="21344" y="658"/>
                      <a:pt x="20992" y="1164"/>
                      <a:pt x="21065" y="1684"/>
                    </a:cubicBezTo>
                    <a:cubicBezTo>
                      <a:pt x="21109" y="2021"/>
                      <a:pt x="21322" y="2366"/>
                      <a:pt x="21190" y="2681"/>
                    </a:cubicBezTo>
                    <a:cubicBezTo>
                      <a:pt x="21058" y="2989"/>
                      <a:pt x="20677" y="3077"/>
                      <a:pt x="20347" y="3107"/>
                    </a:cubicBezTo>
                    <a:cubicBezTo>
                      <a:pt x="19945" y="3147"/>
                      <a:pt x="19538" y="3162"/>
                      <a:pt x="19128" y="3162"/>
                    </a:cubicBezTo>
                    <a:cubicBezTo>
                      <a:pt x="18155" y="3162"/>
                      <a:pt x="17166" y="3081"/>
                      <a:pt x="16204" y="3081"/>
                    </a:cubicBezTo>
                    <a:cubicBezTo>
                      <a:pt x="14946" y="3081"/>
                      <a:pt x="13734" y="3219"/>
                      <a:pt x="12663" y="3854"/>
                    </a:cubicBezTo>
                    <a:cubicBezTo>
                      <a:pt x="12370" y="4030"/>
                      <a:pt x="12084" y="4243"/>
                      <a:pt x="11915" y="4536"/>
                    </a:cubicBezTo>
                    <a:cubicBezTo>
                      <a:pt x="11358" y="5511"/>
                      <a:pt x="12208" y="6736"/>
                      <a:pt x="11996" y="7836"/>
                    </a:cubicBezTo>
                    <a:cubicBezTo>
                      <a:pt x="11827" y="8686"/>
                      <a:pt x="11050" y="9280"/>
                      <a:pt x="10258" y="9625"/>
                    </a:cubicBezTo>
                    <a:cubicBezTo>
                      <a:pt x="8403" y="10416"/>
                      <a:pt x="6255" y="10248"/>
                      <a:pt x="4363" y="10966"/>
                    </a:cubicBezTo>
                    <a:cubicBezTo>
                      <a:pt x="1783" y="11941"/>
                      <a:pt x="1" y="14852"/>
                      <a:pt x="111" y="17609"/>
                    </a:cubicBezTo>
                    <a:cubicBezTo>
                      <a:pt x="111" y="17609"/>
                      <a:pt x="2424" y="17593"/>
                      <a:pt x="5737" y="17593"/>
                    </a:cubicBezTo>
                    <a:cubicBezTo>
                      <a:pt x="11326" y="17593"/>
                      <a:pt x="19761" y="17639"/>
                      <a:pt x="24724" y="17887"/>
                    </a:cubicBezTo>
                    <a:cubicBezTo>
                      <a:pt x="24606" y="15849"/>
                      <a:pt x="25779" y="13906"/>
                      <a:pt x="25677" y="11868"/>
                    </a:cubicBezTo>
                    <a:cubicBezTo>
                      <a:pt x="25655" y="11406"/>
                      <a:pt x="25552" y="10937"/>
                      <a:pt x="25288" y="10563"/>
                    </a:cubicBezTo>
                    <a:cubicBezTo>
                      <a:pt x="24951" y="10086"/>
                      <a:pt x="24394" y="9830"/>
                      <a:pt x="23851" y="9610"/>
                    </a:cubicBezTo>
                    <a:cubicBezTo>
                      <a:pt x="23309" y="9390"/>
                      <a:pt x="22737" y="9192"/>
                      <a:pt x="22319" y="8781"/>
                    </a:cubicBezTo>
                    <a:cubicBezTo>
                      <a:pt x="21901" y="8371"/>
                      <a:pt x="21688" y="7682"/>
                      <a:pt x="22011" y="7198"/>
                    </a:cubicBezTo>
                    <a:cubicBezTo>
                      <a:pt x="22231" y="6853"/>
                      <a:pt x="22649" y="6692"/>
                      <a:pt x="23045" y="6582"/>
                    </a:cubicBezTo>
                    <a:cubicBezTo>
                      <a:pt x="25362" y="5922"/>
                      <a:pt x="27884" y="6091"/>
                      <a:pt x="30113" y="5196"/>
                    </a:cubicBezTo>
                    <a:cubicBezTo>
                      <a:pt x="30596" y="5006"/>
                      <a:pt x="31080" y="4749"/>
                      <a:pt x="31366" y="4316"/>
                    </a:cubicBezTo>
                    <a:cubicBezTo>
                      <a:pt x="31616" y="3891"/>
                      <a:pt x="31696" y="3385"/>
                      <a:pt x="31579" y="2909"/>
                    </a:cubicBezTo>
                    <a:cubicBezTo>
                      <a:pt x="31396" y="2102"/>
                      <a:pt x="30772" y="1450"/>
                      <a:pt x="30047" y="1046"/>
                    </a:cubicBezTo>
                    <a:cubicBezTo>
                      <a:pt x="29328" y="643"/>
                      <a:pt x="28507" y="467"/>
                      <a:pt x="27693" y="328"/>
                    </a:cubicBezTo>
                    <a:cubicBezTo>
                      <a:pt x="26544" y="129"/>
                      <a:pt x="25376" y="1"/>
                      <a:pt x="24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4"/>
              <p:cNvSpPr/>
              <p:nvPr/>
            </p:nvSpPr>
            <p:spPr>
              <a:xfrm>
                <a:off x="1631700" y="2817175"/>
                <a:ext cx="594100" cy="148800"/>
              </a:xfrm>
              <a:custGeom>
                <a:avLst/>
                <a:gdLst/>
                <a:ahLst/>
                <a:cxnLst/>
                <a:rect l="l" t="t" r="r" b="b"/>
                <a:pathLst>
                  <a:path w="23764" h="5952" extrusionOk="0">
                    <a:moveTo>
                      <a:pt x="1" y="0"/>
                    </a:moveTo>
                    <a:cubicBezTo>
                      <a:pt x="1" y="0"/>
                      <a:pt x="2467" y="5952"/>
                      <a:pt x="11154" y="5952"/>
                    </a:cubicBezTo>
                    <a:cubicBezTo>
                      <a:pt x="11491" y="5952"/>
                      <a:pt x="11837" y="5943"/>
                      <a:pt x="12194" y="5924"/>
                    </a:cubicBezTo>
                    <a:cubicBezTo>
                      <a:pt x="21718" y="5433"/>
                      <a:pt x="23763" y="220"/>
                      <a:pt x="23763" y="220"/>
                    </a:cubicBezTo>
                    <a:lnTo>
                      <a:pt x="1" y="0"/>
                    </a:lnTo>
                    <a:close/>
                  </a:path>
                </a:pathLst>
              </a:custGeom>
              <a:solidFill>
                <a:srgbClr val="6251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4"/>
              <p:cNvSpPr/>
              <p:nvPr/>
            </p:nvSpPr>
            <p:spPr>
              <a:xfrm>
                <a:off x="1592125" y="2638650"/>
                <a:ext cx="679400" cy="302175"/>
              </a:xfrm>
              <a:custGeom>
                <a:avLst/>
                <a:gdLst/>
                <a:ahLst/>
                <a:cxnLst/>
                <a:rect l="l" t="t" r="r" b="b"/>
                <a:pathLst>
                  <a:path w="27176" h="12087" extrusionOk="0">
                    <a:moveTo>
                      <a:pt x="0" y="0"/>
                    </a:moveTo>
                    <a:cubicBezTo>
                      <a:pt x="0" y="3996"/>
                      <a:pt x="374" y="11907"/>
                      <a:pt x="13109" y="12083"/>
                    </a:cubicBezTo>
                    <a:cubicBezTo>
                      <a:pt x="13266" y="12085"/>
                      <a:pt x="13422" y="12086"/>
                      <a:pt x="13575" y="12086"/>
                    </a:cubicBezTo>
                    <a:cubicBezTo>
                      <a:pt x="25635" y="12086"/>
                      <a:pt x="27175" y="5314"/>
                      <a:pt x="268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4"/>
              <p:cNvSpPr/>
              <p:nvPr/>
            </p:nvSpPr>
            <p:spPr>
              <a:xfrm>
                <a:off x="1885200" y="2638650"/>
                <a:ext cx="386325" cy="302175"/>
              </a:xfrm>
              <a:custGeom>
                <a:avLst/>
                <a:gdLst/>
                <a:ahLst/>
                <a:cxnLst/>
                <a:rect l="l" t="t" r="r" b="b"/>
                <a:pathLst>
                  <a:path w="15453" h="12087" extrusionOk="0">
                    <a:moveTo>
                      <a:pt x="11490" y="0"/>
                    </a:moveTo>
                    <a:cubicBezTo>
                      <a:pt x="11768" y="5030"/>
                      <a:pt x="10397" y="11372"/>
                      <a:pt x="1" y="12032"/>
                    </a:cubicBezTo>
                    <a:cubicBezTo>
                      <a:pt x="448" y="12061"/>
                      <a:pt x="910" y="12076"/>
                      <a:pt x="1386" y="12083"/>
                    </a:cubicBezTo>
                    <a:cubicBezTo>
                      <a:pt x="1543" y="12085"/>
                      <a:pt x="1699" y="12086"/>
                      <a:pt x="1852" y="12086"/>
                    </a:cubicBezTo>
                    <a:cubicBezTo>
                      <a:pt x="13912" y="12086"/>
                      <a:pt x="15452" y="5314"/>
                      <a:pt x="15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1641425" y="2832375"/>
                <a:ext cx="575925" cy="61700"/>
              </a:xfrm>
              <a:custGeom>
                <a:avLst/>
                <a:gdLst/>
                <a:ahLst/>
                <a:cxnLst/>
                <a:rect l="l" t="t" r="r" b="b"/>
                <a:pathLst>
                  <a:path w="23037" h="2468" extrusionOk="0">
                    <a:moveTo>
                      <a:pt x="0" y="1"/>
                    </a:moveTo>
                    <a:cubicBezTo>
                      <a:pt x="103" y="147"/>
                      <a:pt x="213" y="279"/>
                      <a:pt x="323" y="419"/>
                    </a:cubicBezTo>
                    <a:cubicBezTo>
                      <a:pt x="1467" y="851"/>
                      <a:pt x="2633" y="1218"/>
                      <a:pt x="3813" y="1511"/>
                    </a:cubicBezTo>
                    <a:cubicBezTo>
                      <a:pt x="5602" y="1958"/>
                      <a:pt x="7428" y="2244"/>
                      <a:pt x="9260" y="2384"/>
                    </a:cubicBezTo>
                    <a:cubicBezTo>
                      <a:pt x="10043" y="2440"/>
                      <a:pt x="10826" y="2468"/>
                      <a:pt x="11609" y="2468"/>
                    </a:cubicBezTo>
                    <a:cubicBezTo>
                      <a:pt x="14521" y="2468"/>
                      <a:pt x="17422" y="2080"/>
                      <a:pt x="20236" y="1306"/>
                    </a:cubicBezTo>
                    <a:cubicBezTo>
                      <a:pt x="21072" y="1079"/>
                      <a:pt x="21893" y="815"/>
                      <a:pt x="22700" y="514"/>
                    </a:cubicBezTo>
                    <a:cubicBezTo>
                      <a:pt x="22817" y="382"/>
                      <a:pt x="22927" y="243"/>
                      <a:pt x="23037" y="96"/>
                    </a:cubicBezTo>
                    <a:lnTo>
                      <a:pt x="23037" y="96"/>
                    </a:lnTo>
                    <a:cubicBezTo>
                      <a:pt x="22304" y="382"/>
                      <a:pt x="21556" y="631"/>
                      <a:pt x="20808" y="859"/>
                    </a:cubicBezTo>
                    <a:cubicBezTo>
                      <a:pt x="19056" y="1379"/>
                      <a:pt x="17267" y="1746"/>
                      <a:pt x="15456" y="1966"/>
                    </a:cubicBezTo>
                    <a:cubicBezTo>
                      <a:pt x="14184" y="2115"/>
                      <a:pt x="12905" y="2188"/>
                      <a:pt x="11627" y="2188"/>
                    </a:cubicBezTo>
                    <a:cubicBezTo>
                      <a:pt x="11085" y="2188"/>
                      <a:pt x="10542" y="2175"/>
                      <a:pt x="10001" y="2149"/>
                    </a:cubicBezTo>
                    <a:cubicBezTo>
                      <a:pt x="8175" y="2054"/>
                      <a:pt x="6364" y="1812"/>
                      <a:pt x="4583" y="1416"/>
                    </a:cubicBezTo>
                    <a:cubicBezTo>
                      <a:pt x="3021" y="1064"/>
                      <a:pt x="1489" y="59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4"/>
              <p:cNvSpPr/>
              <p:nvPr/>
            </p:nvSpPr>
            <p:spPr>
              <a:xfrm>
                <a:off x="1616875" y="2780150"/>
                <a:ext cx="629800" cy="82325"/>
              </a:xfrm>
              <a:custGeom>
                <a:avLst/>
                <a:gdLst/>
                <a:ahLst/>
                <a:cxnLst/>
                <a:rect l="l" t="t" r="r" b="b"/>
                <a:pathLst>
                  <a:path w="25192" h="3293" extrusionOk="0">
                    <a:moveTo>
                      <a:pt x="25192" y="0"/>
                    </a:moveTo>
                    <a:lnTo>
                      <a:pt x="25192" y="0"/>
                    </a:lnTo>
                    <a:cubicBezTo>
                      <a:pt x="24202" y="726"/>
                      <a:pt x="23117" y="1313"/>
                      <a:pt x="21966" y="1745"/>
                    </a:cubicBezTo>
                    <a:cubicBezTo>
                      <a:pt x="20104" y="2456"/>
                      <a:pt x="18117" y="2801"/>
                      <a:pt x="16130" y="2940"/>
                    </a:cubicBezTo>
                    <a:cubicBezTo>
                      <a:pt x="15287" y="2998"/>
                      <a:pt x="14439" y="3023"/>
                      <a:pt x="13590" y="3023"/>
                    </a:cubicBezTo>
                    <a:cubicBezTo>
                      <a:pt x="12394" y="3023"/>
                      <a:pt x="11196" y="2974"/>
                      <a:pt x="10008" y="2896"/>
                    </a:cubicBezTo>
                    <a:cubicBezTo>
                      <a:pt x="8153" y="2779"/>
                      <a:pt x="6291" y="2552"/>
                      <a:pt x="4487" y="2105"/>
                    </a:cubicBezTo>
                    <a:cubicBezTo>
                      <a:pt x="2918" y="1731"/>
                      <a:pt x="1408" y="1151"/>
                      <a:pt x="0" y="367"/>
                    </a:cubicBezTo>
                    <a:lnTo>
                      <a:pt x="0" y="367"/>
                    </a:lnTo>
                    <a:cubicBezTo>
                      <a:pt x="59" y="506"/>
                      <a:pt x="125" y="645"/>
                      <a:pt x="191" y="785"/>
                    </a:cubicBezTo>
                    <a:cubicBezTo>
                      <a:pt x="1320" y="1379"/>
                      <a:pt x="2507" y="1848"/>
                      <a:pt x="3739" y="2193"/>
                    </a:cubicBezTo>
                    <a:cubicBezTo>
                      <a:pt x="5550" y="2698"/>
                      <a:pt x="7427" y="2970"/>
                      <a:pt x="9304" y="3116"/>
                    </a:cubicBezTo>
                    <a:cubicBezTo>
                      <a:pt x="10668" y="3234"/>
                      <a:pt x="12035" y="3292"/>
                      <a:pt x="13405" y="3292"/>
                    </a:cubicBezTo>
                    <a:cubicBezTo>
                      <a:pt x="14090" y="3292"/>
                      <a:pt x="14776" y="3278"/>
                      <a:pt x="15463" y="3248"/>
                    </a:cubicBezTo>
                    <a:cubicBezTo>
                      <a:pt x="17508" y="3160"/>
                      <a:pt x="19554" y="2860"/>
                      <a:pt x="21497" y="2200"/>
                    </a:cubicBezTo>
                    <a:cubicBezTo>
                      <a:pt x="22736" y="1782"/>
                      <a:pt x="23916" y="1203"/>
                      <a:pt x="25001" y="477"/>
                    </a:cubicBezTo>
                    <a:cubicBezTo>
                      <a:pt x="25067" y="316"/>
                      <a:pt x="25133" y="162"/>
                      <a:pt x="25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1592125" y="2511625"/>
                <a:ext cx="672150" cy="273300"/>
              </a:xfrm>
              <a:custGeom>
                <a:avLst/>
                <a:gdLst/>
                <a:ahLst/>
                <a:cxnLst/>
                <a:rect l="l" t="t" r="r" b="b"/>
                <a:pathLst>
                  <a:path w="26886" h="10932" extrusionOk="0">
                    <a:moveTo>
                      <a:pt x="13447" y="0"/>
                    </a:moveTo>
                    <a:cubicBezTo>
                      <a:pt x="6020" y="0"/>
                      <a:pt x="0" y="1848"/>
                      <a:pt x="0" y="5081"/>
                    </a:cubicBezTo>
                    <a:cubicBezTo>
                      <a:pt x="0" y="8314"/>
                      <a:pt x="5565" y="10932"/>
                      <a:pt x="12985" y="10932"/>
                    </a:cubicBezTo>
                    <a:cubicBezTo>
                      <a:pt x="20412" y="10932"/>
                      <a:pt x="26886" y="8314"/>
                      <a:pt x="26886" y="5081"/>
                    </a:cubicBezTo>
                    <a:cubicBezTo>
                      <a:pt x="26886" y="1848"/>
                      <a:pt x="20866" y="0"/>
                      <a:pt x="13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1609175" y="2525925"/>
                <a:ext cx="638250" cy="233725"/>
              </a:xfrm>
              <a:custGeom>
                <a:avLst/>
                <a:gdLst/>
                <a:ahLst/>
                <a:cxnLst/>
                <a:rect l="l" t="t" r="r" b="b"/>
                <a:pathLst>
                  <a:path w="25530" h="9349" extrusionOk="0">
                    <a:moveTo>
                      <a:pt x="12765" y="0"/>
                    </a:moveTo>
                    <a:cubicBezTo>
                      <a:pt x="5712" y="0"/>
                      <a:pt x="0" y="1584"/>
                      <a:pt x="0" y="4348"/>
                    </a:cubicBezTo>
                    <a:cubicBezTo>
                      <a:pt x="0" y="7112"/>
                      <a:pt x="5279" y="9348"/>
                      <a:pt x="12332" y="9348"/>
                    </a:cubicBezTo>
                    <a:cubicBezTo>
                      <a:pt x="19378" y="9348"/>
                      <a:pt x="25529" y="7112"/>
                      <a:pt x="25529" y="4348"/>
                    </a:cubicBezTo>
                    <a:cubicBezTo>
                      <a:pt x="25529" y="1584"/>
                      <a:pt x="19811" y="0"/>
                      <a:pt x="12765" y="0"/>
                    </a:cubicBez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2226875" y="2690150"/>
                <a:ext cx="122450" cy="78775"/>
              </a:xfrm>
              <a:custGeom>
                <a:avLst/>
                <a:gdLst/>
                <a:ahLst/>
                <a:cxnLst/>
                <a:rect l="l" t="t" r="r" b="b"/>
                <a:pathLst>
                  <a:path w="4898" h="3151" extrusionOk="0">
                    <a:moveTo>
                      <a:pt x="1518" y="0"/>
                    </a:moveTo>
                    <a:lnTo>
                      <a:pt x="1518" y="0"/>
                    </a:lnTo>
                    <a:cubicBezTo>
                      <a:pt x="1525" y="1049"/>
                      <a:pt x="0" y="2149"/>
                      <a:pt x="0" y="2149"/>
                    </a:cubicBezTo>
                    <a:lnTo>
                      <a:pt x="0" y="3094"/>
                    </a:lnTo>
                    <a:cubicBezTo>
                      <a:pt x="375" y="3131"/>
                      <a:pt x="748" y="3151"/>
                      <a:pt x="1119" y="3151"/>
                    </a:cubicBezTo>
                    <a:cubicBezTo>
                      <a:pt x="2293" y="3151"/>
                      <a:pt x="3442" y="2954"/>
                      <a:pt x="4546" y="2486"/>
                    </a:cubicBezTo>
                    <a:cubicBezTo>
                      <a:pt x="4744" y="2398"/>
                      <a:pt x="4868" y="2149"/>
                      <a:pt x="4868" y="1863"/>
                    </a:cubicBezTo>
                    <a:cubicBezTo>
                      <a:pt x="4868" y="1313"/>
                      <a:pt x="4898" y="998"/>
                      <a:pt x="4861" y="396"/>
                    </a:cubicBezTo>
                    <a:cubicBezTo>
                      <a:pt x="3754" y="169"/>
                      <a:pt x="2640" y="37"/>
                      <a:pt x="15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2226875" y="2667225"/>
                <a:ext cx="121725" cy="78950"/>
              </a:xfrm>
              <a:custGeom>
                <a:avLst/>
                <a:gdLst/>
                <a:ahLst/>
                <a:cxnLst/>
                <a:rect l="l" t="t" r="r" b="b"/>
                <a:pathLst>
                  <a:path w="4869" h="3158" extrusionOk="0">
                    <a:moveTo>
                      <a:pt x="1518" y="1"/>
                    </a:moveTo>
                    <a:lnTo>
                      <a:pt x="1518" y="1"/>
                    </a:lnTo>
                    <a:cubicBezTo>
                      <a:pt x="1532" y="1284"/>
                      <a:pt x="931" y="2068"/>
                      <a:pt x="0" y="3102"/>
                    </a:cubicBezTo>
                    <a:cubicBezTo>
                      <a:pt x="369" y="3139"/>
                      <a:pt x="736" y="3158"/>
                      <a:pt x="1101" y="3158"/>
                    </a:cubicBezTo>
                    <a:cubicBezTo>
                      <a:pt x="2281" y="3158"/>
                      <a:pt x="3437" y="2957"/>
                      <a:pt x="4546" y="2486"/>
                    </a:cubicBezTo>
                    <a:cubicBezTo>
                      <a:pt x="4744" y="2406"/>
                      <a:pt x="4868" y="2149"/>
                      <a:pt x="4868" y="1871"/>
                    </a:cubicBezTo>
                    <a:cubicBezTo>
                      <a:pt x="4868" y="1504"/>
                      <a:pt x="4861" y="1174"/>
                      <a:pt x="4824" y="851"/>
                    </a:cubicBezTo>
                    <a:cubicBezTo>
                      <a:pt x="4795" y="573"/>
                      <a:pt x="4634" y="353"/>
                      <a:pt x="4429" y="316"/>
                    </a:cubicBezTo>
                    <a:cubicBezTo>
                      <a:pt x="3468" y="140"/>
                      <a:pt x="2493" y="30"/>
                      <a:pt x="15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1507800" y="2690150"/>
                <a:ext cx="122650" cy="78775"/>
              </a:xfrm>
              <a:custGeom>
                <a:avLst/>
                <a:gdLst/>
                <a:ahLst/>
                <a:cxnLst/>
                <a:rect l="l" t="t" r="r" b="b"/>
                <a:pathLst>
                  <a:path w="4906" h="3151" extrusionOk="0">
                    <a:moveTo>
                      <a:pt x="3388" y="0"/>
                    </a:moveTo>
                    <a:lnTo>
                      <a:pt x="3388" y="0"/>
                    </a:lnTo>
                    <a:cubicBezTo>
                      <a:pt x="2266" y="37"/>
                      <a:pt x="1144" y="169"/>
                      <a:pt x="45" y="396"/>
                    </a:cubicBezTo>
                    <a:cubicBezTo>
                      <a:pt x="1" y="998"/>
                      <a:pt x="37" y="1313"/>
                      <a:pt x="30" y="1863"/>
                    </a:cubicBezTo>
                    <a:cubicBezTo>
                      <a:pt x="30" y="2149"/>
                      <a:pt x="162" y="2398"/>
                      <a:pt x="360" y="2486"/>
                    </a:cubicBezTo>
                    <a:cubicBezTo>
                      <a:pt x="1458" y="2954"/>
                      <a:pt x="2610" y="3151"/>
                      <a:pt x="3786" y="3151"/>
                    </a:cubicBezTo>
                    <a:cubicBezTo>
                      <a:pt x="4157" y="3151"/>
                      <a:pt x="4531" y="3131"/>
                      <a:pt x="4906" y="3094"/>
                    </a:cubicBezTo>
                    <a:lnTo>
                      <a:pt x="4906" y="2149"/>
                    </a:lnTo>
                    <a:cubicBezTo>
                      <a:pt x="4906" y="2149"/>
                      <a:pt x="3373" y="1049"/>
                      <a:pt x="33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1508525" y="2667225"/>
                <a:ext cx="121925" cy="78950"/>
              </a:xfrm>
              <a:custGeom>
                <a:avLst/>
                <a:gdLst/>
                <a:ahLst/>
                <a:cxnLst/>
                <a:rect l="l" t="t" r="r" b="b"/>
                <a:pathLst>
                  <a:path w="4877" h="3158" extrusionOk="0">
                    <a:moveTo>
                      <a:pt x="3359" y="1"/>
                    </a:moveTo>
                    <a:cubicBezTo>
                      <a:pt x="2384" y="30"/>
                      <a:pt x="1409" y="140"/>
                      <a:pt x="448" y="316"/>
                    </a:cubicBezTo>
                    <a:cubicBezTo>
                      <a:pt x="243" y="353"/>
                      <a:pt x="82" y="573"/>
                      <a:pt x="52" y="851"/>
                    </a:cubicBezTo>
                    <a:cubicBezTo>
                      <a:pt x="16" y="1174"/>
                      <a:pt x="8" y="1504"/>
                      <a:pt x="1" y="1871"/>
                    </a:cubicBezTo>
                    <a:cubicBezTo>
                      <a:pt x="1" y="2149"/>
                      <a:pt x="133" y="2406"/>
                      <a:pt x="331" y="2486"/>
                    </a:cubicBezTo>
                    <a:cubicBezTo>
                      <a:pt x="1434" y="2957"/>
                      <a:pt x="2593" y="3158"/>
                      <a:pt x="3775" y="3158"/>
                    </a:cubicBezTo>
                    <a:cubicBezTo>
                      <a:pt x="4140" y="3158"/>
                      <a:pt x="4508" y="3139"/>
                      <a:pt x="4877" y="3102"/>
                    </a:cubicBezTo>
                    <a:cubicBezTo>
                      <a:pt x="3945" y="2068"/>
                      <a:pt x="3344" y="1284"/>
                      <a:pt x="3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1621075" y="2593925"/>
                <a:ext cx="613525" cy="165725"/>
              </a:xfrm>
              <a:custGeom>
                <a:avLst/>
                <a:gdLst/>
                <a:ahLst/>
                <a:cxnLst/>
                <a:rect l="l" t="t" r="r" b="b"/>
                <a:pathLst>
                  <a:path w="24541" h="6629" extrusionOk="0">
                    <a:moveTo>
                      <a:pt x="12289" y="0"/>
                    </a:moveTo>
                    <a:cubicBezTo>
                      <a:pt x="6438" y="0"/>
                      <a:pt x="1511" y="1085"/>
                      <a:pt x="1" y="3036"/>
                    </a:cubicBezTo>
                    <a:cubicBezTo>
                      <a:pt x="1445" y="5110"/>
                      <a:pt x="6049" y="6628"/>
                      <a:pt x="11856" y="6628"/>
                    </a:cubicBezTo>
                    <a:cubicBezTo>
                      <a:pt x="17700" y="6628"/>
                      <a:pt x="22927" y="5088"/>
                      <a:pt x="24540" y="2992"/>
                    </a:cubicBezTo>
                    <a:cubicBezTo>
                      <a:pt x="22986" y="1071"/>
                      <a:pt x="18088" y="0"/>
                      <a:pt x="12289"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4"/>
              <p:cNvSpPr/>
              <p:nvPr/>
            </p:nvSpPr>
            <p:spPr>
              <a:xfrm>
                <a:off x="1671475" y="2593925"/>
                <a:ext cx="495650" cy="165725"/>
              </a:xfrm>
              <a:custGeom>
                <a:avLst/>
                <a:gdLst/>
                <a:ahLst/>
                <a:cxnLst/>
                <a:rect l="l" t="t" r="r" b="b"/>
                <a:pathLst>
                  <a:path w="19826" h="6629" extrusionOk="0">
                    <a:moveTo>
                      <a:pt x="8205" y="458"/>
                    </a:moveTo>
                    <a:cubicBezTo>
                      <a:pt x="8438" y="458"/>
                      <a:pt x="8671" y="492"/>
                      <a:pt x="8880" y="587"/>
                    </a:cubicBezTo>
                    <a:cubicBezTo>
                      <a:pt x="8997" y="638"/>
                      <a:pt x="9107" y="711"/>
                      <a:pt x="9232" y="763"/>
                    </a:cubicBezTo>
                    <a:cubicBezTo>
                      <a:pt x="9290" y="785"/>
                      <a:pt x="9342" y="799"/>
                      <a:pt x="9400" y="814"/>
                    </a:cubicBezTo>
                    <a:cubicBezTo>
                      <a:pt x="9327" y="924"/>
                      <a:pt x="9342" y="1071"/>
                      <a:pt x="9422" y="1173"/>
                    </a:cubicBezTo>
                    <a:cubicBezTo>
                      <a:pt x="9474" y="1239"/>
                      <a:pt x="9547" y="1291"/>
                      <a:pt x="9627" y="1327"/>
                    </a:cubicBezTo>
                    <a:cubicBezTo>
                      <a:pt x="10211" y="1567"/>
                      <a:pt x="10836" y="1688"/>
                      <a:pt x="11464" y="1688"/>
                    </a:cubicBezTo>
                    <a:cubicBezTo>
                      <a:pt x="11720" y="1688"/>
                      <a:pt x="11976" y="1668"/>
                      <a:pt x="12230" y="1628"/>
                    </a:cubicBezTo>
                    <a:cubicBezTo>
                      <a:pt x="12359" y="1597"/>
                      <a:pt x="12492" y="1582"/>
                      <a:pt x="12626" y="1582"/>
                    </a:cubicBezTo>
                    <a:cubicBezTo>
                      <a:pt x="12653" y="1582"/>
                      <a:pt x="12680" y="1583"/>
                      <a:pt x="12707" y="1584"/>
                    </a:cubicBezTo>
                    <a:cubicBezTo>
                      <a:pt x="12971" y="1621"/>
                      <a:pt x="13213" y="1745"/>
                      <a:pt x="13396" y="1936"/>
                    </a:cubicBezTo>
                    <a:cubicBezTo>
                      <a:pt x="13499" y="2031"/>
                      <a:pt x="13594" y="2156"/>
                      <a:pt x="13528" y="2310"/>
                    </a:cubicBezTo>
                    <a:cubicBezTo>
                      <a:pt x="13491" y="2390"/>
                      <a:pt x="13425" y="2456"/>
                      <a:pt x="13337" y="2478"/>
                    </a:cubicBezTo>
                    <a:cubicBezTo>
                      <a:pt x="13286" y="2495"/>
                      <a:pt x="13236" y="2502"/>
                      <a:pt x="13186" y="2502"/>
                    </a:cubicBezTo>
                    <a:cubicBezTo>
                      <a:pt x="13035" y="2502"/>
                      <a:pt x="12889" y="2438"/>
                      <a:pt x="12751" y="2383"/>
                    </a:cubicBezTo>
                    <a:cubicBezTo>
                      <a:pt x="12472" y="2288"/>
                      <a:pt x="12186" y="2236"/>
                      <a:pt x="11893" y="2222"/>
                    </a:cubicBezTo>
                    <a:cubicBezTo>
                      <a:pt x="11884" y="2220"/>
                      <a:pt x="11875" y="2219"/>
                      <a:pt x="11866" y="2219"/>
                    </a:cubicBezTo>
                    <a:cubicBezTo>
                      <a:pt x="11838" y="2219"/>
                      <a:pt x="11811" y="2227"/>
                      <a:pt x="11783" y="2244"/>
                    </a:cubicBezTo>
                    <a:cubicBezTo>
                      <a:pt x="11739" y="2288"/>
                      <a:pt x="11724" y="2354"/>
                      <a:pt x="11746" y="2405"/>
                    </a:cubicBezTo>
                    <a:cubicBezTo>
                      <a:pt x="11805" y="2676"/>
                      <a:pt x="12076" y="2838"/>
                      <a:pt x="12326" y="2948"/>
                    </a:cubicBezTo>
                    <a:cubicBezTo>
                      <a:pt x="12656" y="3087"/>
                      <a:pt x="12993" y="3197"/>
                      <a:pt x="13345" y="3270"/>
                    </a:cubicBezTo>
                    <a:cubicBezTo>
                      <a:pt x="13682" y="3336"/>
                      <a:pt x="14078" y="3402"/>
                      <a:pt x="14261" y="3703"/>
                    </a:cubicBezTo>
                    <a:cubicBezTo>
                      <a:pt x="14312" y="3776"/>
                      <a:pt x="14334" y="3871"/>
                      <a:pt x="14320" y="3967"/>
                    </a:cubicBezTo>
                    <a:cubicBezTo>
                      <a:pt x="14290" y="4113"/>
                      <a:pt x="14144" y="4201"/>
                      <a:pt x="14012" y="4275"/>
                    </a:cubicBezTo>
                    <a:cubicBezTo>
                      <a:pt x="13770" y="4429"/>
                      <a:pt x="13506" y="4546"/>
                      <a:pt x="13227" y="4627"/>
                    </a:cubicBezTo>
                    <a:cubicBezTo>
                      <a:pt x="13121" y="4656"/>
                      <a:pt x="13013" y="4671"/>
                      <a:pt x="12906" y="4671"/>
                    </a:cubicBezTo>
                    <a:cubicBezTo>
                      <a:pt x="12724" y="4671"/>
                      <a:pt x="12546" y="4629"/>
                      <a:pt x="12384" y="4546"/>
                    </a:cubicBezTo>
                    <a:cubicBezTo>
                      <a:pt x="12326" y="4238"/>
                      <a:pt x="12912" y="4099"/>
                      <a:pt x="12839" y="3798"/>
                    </a:cubicBezTo>
                    <a:cubicBezTo>
                      <a:pt x="12705" y="3766"/>
                      <a:pt x="12559" y="3733"/>
                      <a:pt x="12420" y="3733"/>
                    </a:cubicBezTo>
                    <a:cubicBezTo>
                      <a:pt x="12308" y="3733"/>
                      <a:pt x="12200" y="3754"/>
                      <a:pt x="12106" y="3813"/>
                    </a:cubicBezTo>
                    <a:cubicBezTo>
                      <a:pt x="11981" y="3901"/>
                      <a:pt x="11900" y="4040"/>
                      <a:pt x="11790" y="4150"/>
                    </a:cubicBezTo>
                    <a:cubicBezTo>
                      <a:pt x="11541" y="4421"/>
                      <a:pt x="11172" y="4518"/>
                      <a:pt x="10796" y="4518"/>
                    </a:cubicBezTo>
                    <a:cubicBezTo>
                      <a:pt x="10652" y="4518"/>
                      <a:pt x="10508" y="4504"/>
                      <a:pt x="10368" y="4480"/>
                    </a:cubicBezTo>
                    <a:cubicBezTo>
                      <a:pt x="9869" y="4392"/>
                      <a:pt x="9386" y="4187"/>
                      <a:pt x="8880" y="4157"/>
                    </a:cubicBezTo>
                    <a:cubicBezTo>
                      <a:pt x="8859" y="4154"/>
                      <a:pt x="8839" y="4152"/>
                      <a:pt x="8819" y="4152"/>
                    </a:cubicBezTo>
                    <a:cubicBezTo>
                      <a:pt x="8760" y="4152"/>
                      <a:pt x="8702" y="4168"/>
                      <a:pt x="8652" y="4201"/>
                    </a:cubicBezTo>
                    <a:cubicBezTo>
                      <a:pt x="8542" y="4297"/>
                      <a:pt x="8586" y="4480"/>
                      <a:pt x="8660" y="4597"/>
                    </a:cubicBezTo>
                    <a:cubicBezTo>
                      <a:pt x="8674" y="4619"/>
                      <a:pt x="8696" y="4649"/>
                      <a:pt x="8726" y="4693"/>
                    </a:cubicBezTo>
                    <a:cubicBezTo>
                      <a:pt x="8765" y="4761"/>
                      <a:pt x="8713" y="4829"/>
                      <a:pt x="8650" y="4829"/>
                    </a:cubicBezTo>
                    <a:cubicBezTo>
                      <a:pt x="8631" y="4829"/>
                      <a:pt x="8612" y="4823"/>
                      <a:pt x="8594" y="4810"/>
                    </a:cubicBezTo>
                    <a:cubicBezTo>
                      <a:pt x="8506" y="4729"/>
                      <a:pt x="8410" y="4649"/>
                      <a:pt x="8308" y="4583"/>
                    </a:cubicBezTo>
                    <a:cubicBezTo>
                      <a:pt x="8141" y="4490"/>
                      <a:pt x="7942" y="4424"/>
                      <a:pt x="7752" y="4424"/>
                    </a:cubicBezTo>
                    <a:cubicBezTo>
                      <a:pt x="7626" y="4424"/>
                      <a:pt x="7504" y="4454"/>
                      <a:pt x="7399" y="4524"/>
                    </a:cubicBezTo>
                    <a:cubicBezTo>
                      <a:pt x="7333" y="4583"/>
                      <a:pt x="7252" y="4627"/>
                      <a:pt x="7164" y="4663"/>
                    </a:cubicBezTo>
                    <a:cubicBezTo>
                      <a:pt x="7137" y="4668"/>
                      <a:pt x="7109" y="4671"/>
                      <a:pt x="7081" y="4671"/>
                    </a:cubicBezTo>
                    <a:cubicBezTo>
                      <a:pt x="7026" y="4671"/>
                      <a:pt x="6968" y="4661"/>
                      <a:pt x="6915" y="4641"/>
                    </a:cubicBezTo>
                    <a:cubicBezTo>
                      <a:pt x="6475" y="4546"/>
                      <a:pt x="6006" y="4605"/>
                      <a:pt x="5573" y="4480"/>
                    </a:cubicBezTo>
                    <a:cubicBezTo>
                      <a:pt x="5008" y="4304"/>
                      <a:pt x="4591" y="3849"/>
                      <a:pt x="4459" y="3278"/>
                    </a:cubicBezTo>
                    <a:cubicBezTo>
                      <a:pt x="4422" y="3094"/>
                      <a:pt x="4415" y="2896"/>
                      <a:pt x="4283" y="2750"/>
                    </a:cubicBezTo>
                    <a:cubicBezTo>
                      <a:pt x="4232" y="2688"/>
                      <a:pt x="4151" y="2652"/>
                      <a:pt x="4069" y="2652"/>
                    </a:cubicBezTo>
                    <a:cubicBezTo>
                      <a:pt x="4045" y="2652"/>
                      <a:pt x="4020" y="2655"/>
                      <a:pt x="3997" y="2662"/>
                    </a:cubicBezTo>
                    <a:cubicBezTo>
                      <a:pt x="3828" y="2713"/>
                      <a:pt x="3806" y="2926"/>
                      <a:pt x="3850" y="3087"/>
                    </a:cubicBezTo>
                    <a:cubicBezTo>
                      <a:pt x="3892" y="3250"/>
                      <a:pt x="3761" y="3403"/>
                      <a:pt x="3607" y="3403"/>
                    </a:cubicBezTo>
                    <a:cubicBezTo>
                      <a:pt x="3573" y="3403"/>
                      <a:pt x="3539" y="3396"/>
                      <a:pt x="3505" y="3380"/>
                    </a:cubicBezTo>
                    <a:cubicBezTo>
                      <a:pt x="3293" y="3292"/>
                      <a:pt x="3117" y="3138"/>
                      <a:pt x="3007" y="2940"/>
                    </a:cubicBezTo>
                    <a:cubicBezTo>
                      <a:pt x="2904" y="2764"/>
                      <a:pt x="2904" y="2552"/>
                      <a:pt x="2992" y="2368"/>
                    </a:cubicBezTo>
                    <a:cubicBezTo>
                      <a:pt x="3146" y="2090"/>
                      <a:pt x="3454" y="2082"/>
                      <a:pt x="3725" y="2031"/>
                    </a:cubicBezTo>
                    <a:cubicBezTo>
                      <a:pt x="4429" y="1899"/>
                      <a:pt x="5045" y="1415"/>
                      <a:pt x="5764" y="1371"/>
                    </a:cubicBezTo>
                    <a:cubicBezTo>
                      <a:pt x="5806" y="1369"/>
                      <a:pt x="5849" y="1368"/>
                      <a:pt x="5891" y="1368"/>
                    </a:cubicBezTo>
                    <a:cubicBezTo>
                      <a:pt x="6032" y="1368"/>
                      <a:pt x="6173" y="1378"/>
                      <a:pt x="6313" y="1378"/>
                    </a:cubicBezTo>
                    <a:cubicBezTo>
                      <a:pt x="6372" y="1378"/>
                      <a:pt x="6431" y="1377"/>
                      <a:pt x="6489" y="1371"/>
                    </a:cubicBezTo>
                    <a:cubicBezTo>
                      <a:pt x="6768" y="1349"/>
                      <a:pt x="7171" y="1107"/>
                      <a:pt x="7186" y="843"/>
                    </a:cubicBezTo>
                    <a:cubicBezTo>
                      <a:pt x="7186" y="711"/>
                      <a:pt x="7289" y="587"/>
                      <a:pt x="7421" y="557"/>
                    </a:cubicBezTo>
                    <a:cubicBezTo>
                      <a:pt x="7553" y="528"/>
                      <a:pt x="7685" y="506"/>
                      <a:pt x="7824" y="484"/>
                    </a:cubicBezTo>
                    <a:cubicBezTo>
                      <a:pt x="7948" y="469"/>
                      <a:pt x="8077" y="458"/>
                      <a:pt x="8205" y="458"/>
                    </a:cubicBezTo>
                    <a:close/>
                    <a:moveTo>
                      <a:pt x="10273" y="0"/>
                    </a:moveTo>
                    <a:cubicBezTo>
                      <a:pt x="7487" y="0"/>
                      <a:pt x="4906" y="249"/>
                      <a:pt x="2809" y="719"/>
                    </a:cubicBezTo>
                    <a:lnTo>
                      <a:pt x="2706" y="741"/>
                    </a:lnTo>
                    <a:lnTo>
                      <a:pt x="2596" y="763"/>
                    </a:lnTo>
                    <a:lnTo>
                      <a:pt x="2296" y="836"/>
                    </a:lnTo>
                    <a:lnTo>
                      <a:pt x="2237" y="851"/>
                    </a:lnTo>
                    <a:cubicBezTo>
                      <a:pt x="1585" y="1012"/>
                      <a:pt x="947" y="1217"/>
                      <a:pt x="323" y="1474"/>
                    </a:cubicBezTo>
                    <a:cubicBezTo>
                      <a:pt x="104" y="1796"/>
                      <a:pt x="38" y="2222"/>
                      <a:pt x="16" y="2610"/>
                    </a:cubicBezTo>
                    <a:cubicBezTo>
                      <a:pt x="1" y="3043"/>
                      <a:pt x="30" y="3475"/>
                      <a:pt x="118" y="3893"/>
                    </a:cubicBezTo>
                    <a:cubicBezTo>
                      <a:pt x="177" y="4267"/>
                      <a:pt x="316" y="4627"/>
                      <a:pt x="521" y="4942"/>
                    </a:cubicBezTo>
                    <a:cubicBezTo>
                      <a:pt x="2743" y="5976"/>
                      <a:pt x="6035" y="6628"/>
                      <a:pt x="9840" y="6628"/>
                    </a:cubicBezTo>
                    <a:cubicBezTo>
                      <a:pt x="10287" y="6628"/>
                      <a:pt x="10727" y="6613"/>
                      <a:pt x="11167" y="6599"/>
                    </a:cubicBezTo>
                    <a:lnTo>
                      <a:pt x="11174" y="6599"/>
                    </a:lnTo>
                    <a:cubicBezTo>
                      <a:pt x="11255" y="6599"/>
                      <a:pt x="11336" y="6591"/>
                      <a:pt x="11424" y="6584"/>
                    </a:cubicBezTo>
                    <a:lnTo>
                      <a:pt x="11482" y="6584"/>
                    </a:lnTo>
                    <a:cubicBezTo>
                      <a:pt x="13418" y="6503"/>
                      <a:pt x="15339" y="6218"/>
                      <a:pt x="17223" y="5748"/>
                    </a:cubicBezTo>
                    <a:cubicBezTo>
                      <a:pt x="17443" y="5602"/>
                      <a:pt x="17656" y="5433"/>
                      <a:pt x="17861" y="5250"/>
                    </a:cubicBezTo>
                    <a:cubicBezTo>
                      <a:pt x="18132" y="5008"/>
                      <a:pt x="18382" y="4729"/>
                      <a:pt x="18521" y="4392"/>
                    </a:cubicBezTo>
                    <a:cubicBezTo>
                      <a:pt x="18660" y="4055"/>
                      <a:pt x="18675" y="3695"/>
                      <a:pt x="18675" y="3336"/>
                    </a:cubicBezTo>
                    <a:cubicBezTo>
                      <a:pt x="18675" y="2735"/>
                      <a:pt x="18646" y="2097"/>
                      <a:pt x="18330" y="1584"/>
                    </a:cubicBezTo>
                    <a:cubicBezTo>
                      <a:pt x="18213" y="1393"/>
                      <a:pt x="18059" y="1225"/>
                      <a:pt x="17883" y="1085"/>
                    </a:cubicBezTo>
                    <a:cubicBezTo>
                      <a:pt x="17917" y="1083"/>
                      <a:pt x="17951" y="1082"/>
                      <a:pt x="17984" y="1082"/>
                    </a:cubicBezTo>
                    <a:cubicBezTo>
                      <a:pt x="18183" y="1082"/>
                      <a:pt x="18377" y="1119"/>
                      <a:pt x="18565" y="1188"/>
                    </a:cubicBezTo>
                    <a:cubicBezTo>
                      <a:pt x="18741" y="1254"/>
                      <a:pt x="18895" y="1357"/>
                      <a:pt x="19078" y="1423"/>
                    </a:cubicBezTo>
                    <a:cubicBezTo>
                      <a:pt x="19213" y="1474"/>
                      <a:pt x="19365" y="1497"/>
                      <a:pt x="19514" y="1497"/>
                    </a:cubicBezTo>
                    <a:cubicBezTo>
                      <a:pt x="19535" y="1497"/>
                      <a:pt x="19556" y="1497"/>
                      <a:pt x="19577" y="1496"/>
                    </a:cubicBezTo>
                    <a:cubicBezTo>
                      <a:pt x="19635" y="1489"/>
                      <a:pt x="19694" y="1474"/>
                      <a:pt x="19745" y="1445"/>
                    </a:cubicBezTo>
                    <a:cubicBezTo>
                      <a:pt x="19789" y="1408"/>
                      <a:pt x="19819" y="1364"/>
                      <a:pt x="19826" y="1313"/>
                    </a:cubicBezTo>
                    <a:cubicBezTo>
                      <a:pt x="17480" y="455"/>
                      <a:pt x="14071" y="0"/>
                      <a:pt x="10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4"/>
              <p:cNvSpPr/>
              <p:nvPr/>
            </p:nvSpPr>
            <p:spPr>
              <a:xfrm>
                <a:off x="1621800" y="2597775"/>
                <a:ext cx="300100" cy="161875"/>
              </a:xfrm>
              <a:custGeom>
                <a:avLst/>
                <a:gdLst/>
                <a:ahLst/>
                <a:cxnLst/>
                <a:rect l="l" t="t" r="r" b="b"/>
                <a:pathLst>
                  <a:path w="12004" h="6475" extrusionOk="0">
                    <a:moveTo>
                      <a:pt x="8572" y="0"/>
                    </a:moveTo>
                    <a:lnTo>
                      <a:pt x="8572" y="0"/>
                    </a:lnTo>
                    <a:cubicBezTo>
                      <a:pt x="4429" y="367"/>
                      <a:pt x="1174" y="1364"/>
                      <a:pt x="1" y="2882"/>
                    </a:cubicBezTo>
                    <a:cubicBezTo>
                      <a:pt x="1445" y="4956"/>
                      <a:pt x="6050" y="6474"/>
                      <a:pt x="11849" y="6474"/>
                    </a:cubicBezTo>
                    <a:lnTo>
                      <a:pt x="12003" y="6474"/>
                    </a:lnTo>
                    <a:cubicBezTo>
                      <a:pt x="11526" y="6240"/>
                      <a:pt x="11006" y="6122"/>
                      <a:pt x="10478" y="6115"/>
                    </a:cubicBezTo>
                    <a:cubicBezTo>
                      <a:pt x="10280" y="6115"/>
                      <a:pt x="10077" y="6130"/>
                      <a:pt x="9877" y="6130"/>
                    </a:cubicBezTo>
                    <a:cubicBezTo>
                      <a:pt x="9655" y="6130"/>
                      <a:pt x="9436" y="6111"/>
                      <a:pt x="9232" y="6034"/>
                    </a:cubicBezTo>
                    <a:cubicBezTo>
                      <a:pt x="9041" y="5961"/>
                      <a:pt x="8872" y="5844"/>
                      <a:pt x="8689" y="5778"/>
                    </a:cubicBezTo>
                    <a:cubicBezTo>
                      <a:pt x="8507" y="5712"/>
                      <a:pt x="8310" y="5694"/>
                      <a:pt x="8110" y="5694"/>
                    </a:cubicBezTo>
                    <a:cubicBezTo>
                      <a:pt x="7863" y="5694"/>
                      <a:pt x="7609" y="5722"/>
                      <a:pt x="7369" y="5722"/>
                    </a:cubicBezTo>
                    <a:cubicBezTo>
                      <a:pt x="7060" y="5722"/>
                      <a:pt x="6773" y="5677"/>
                      <a:pt x="6548" y="5470"/>
                    </a:cubicBezTo>
                    <a:cubicBezTo>
                      <a:pt x="6512" y="5440"/>
                      <a:pt x="6490" y="5396"/>
                      <a:pt x="6475" y="5360"/>
                    </a:cubicBezTo>
                    <a:cubicBezTo>
                      <a:pt x="6460" y="5242"/>
                      <a:pt x="6614" y="5176"/>
                      <a:pt x="6666" y="5074"/>
                    </a:cubicBezTo>
                    <a:cubicBezTo>
                      <a:pt x="6695" y="4986"/>
                      <a:pt x="6688" y="4890"/>
                      <a:pt x="6636" y="4810"/>
                    </a:cubicBezTo>
                    <a:cubicBezTo>
                      <a:pt x="6512" y="4553"/>
                      <a:pt x="6306" y="4355"/>
                      <a:pt x="6042" y="4238"/>
                    </a:cubicBezTo>
                    <a:cubicBezTo>
                      <a:pt x="6006" y="4223"/>
                      <a:pt x="5969" y="4216"/>
                      <a:pt x="5932" y="4216"/>
                    </a:cubicBezTo>
                    <a:cubicBezTo>
                      <a:pt x="5772" y="4216"/>
                      <a:pt x="5628" y="4352"/>
                      <a:pt x="5646" y="4531"/>
                    </a:cubicBezTo>
                    <a:cubicBezTo>
                      <a:pt x="5661" y="4707"/>
                      <a:pt x="5522" y="4861"/>
                      <a:pt x="5346" y="4861"/>
                    </a:cubicBezTo>
                    <a:cubicBezTo>
                      <a:pt x="4620" y="4861"/>
                      <a:pt x="3916" y="4612"/>
                      <a:pt x="3359" y="4143"/>
                    </a:cubicBezTo>
                    <a:cubicBezTo>
                      <a:pt x="3080" y="3908"/>
                      <a:pt x="2816" y="3505"/>
                      <a:pt x="3220" y="3197"/>
                    </a:cubicBezTo>
                    <a:cubicBezTo>
                      <a:pt x="3300" y="3138"/>
                      <a:pt x="3388" y="3094"/>
                      <a:pt x="3484" y="3065"/>
                    </a:cubicBezTo>
                    <a:cubicBezTo>
                      <a:pt x="3718" y="2992"/>
                      <a:pt x="4026" y="2801"/>
                      <a:pt x="3997" y="2544"/>
                    </a:cubicBezTo>
                    <a:cubicBezTo>
                      <a:pt x="3975" y="2324"/>
                      <a:pt x="3726" y="2148"/>
                      <a:pt x="3835" y="1936"/>
                    </a:cubicBezTo>
                    <a:cubicBezTo>
                      <a:pt x="3872" y="1870"/>
                      <a:pt x="3923" y="1826"/>
                      <a:pt x="3982" y="1796"/>
                    </a:cubicBezTo>
                    <a:cubicBezTo>
                      <a:pt x="4649" y="1430"/>
                      <a:pt x="5646" y="1650"/>
                      <a:pt x="6094" y="1034"/>
                    </a:cubicBezTo>
                    <a:cubicBezTo>
                      <a:pt x="6160" y="939"/>
                      <a:pt x="6211" y="829"/>
                      <a:pt x="6284" y="741"/>
                    </a:cubicBezTo>
                    <a:cubicBezTo>
                      <a:pt x="6548" y="433"/>
                      <a:pt x="7010" y="447"/>
                      <a:pt x="7406" y="425"/>
                    </a:cubicBezTo>
                    <a:cubicBezTo>
                      <a:pt x="7787" y="403"/>
                      <a:pt x="8176" y="308"/>
                      <a:pt x="8476" y="81"/>
                    </a:cubicBezTo>
                    <a:cubicBezTo>
                      <a:pt x="8513" y="59"/>
                      <a:pt x="8542" y="29"/>
                      <a:pt x="8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1650225" y="2624850"/>
                <a:ext cx="85075" cy="91125"/>
              </a:xfrm>
              <a:custGeom>
                <a:avLst/>
                <a:gdLst/>
                <a:ahLst/>
                <a:cxnLst/>
                <a:rect l="l" t="t" r="r" b="b"/>
                <a:pathLst>
                  <a:path w="3403" h="3645" extrusionOk="0">
                    <a:moveTo>
                      <a:pt x="3227" y="1"/>
                    </a:moveTo>
                    <a:cubicBezTo>
                      <a:pt x="2963" y="1"/>
                      <a:pt x="2429" y="154"/>
                      <a:pt x="2339" y="171"/>
                    </a:cubicBezTo>
                    <a:cubicBezTo>
                      <a:pt x="1965" y="237"/>
                      <a:pt x="1591" y="340"/>
                      <a:pt x="1239" y="479"/>
                    </a:cubicBezTo>
                    <a:cubicBezTo>
                      <a:pt x="880" y="618"/>
                      <a:pt x="580" y="860"/>
                      <a:pt x="367" y="1183"/>
                    </a:cubicBezTo>
                    <a:cubicBezTo>
                      <a:pt x="0" y="1762"/>
                      <a:pt x="110" y="2517"/>
                      <a:pt x="624" y="2972"/>
                    </a:cubicBezTo>
                    <a:cubicBezTo>
                      <a:pt x="822" y="3140"/>
                      <a:pt x="1049" y="3272"/>
                      <a:pt x="1283" y="3368"/>
                    </a:cubicBezTo>
                    <a:cubicBezTo>
                      <a:pt x="1355" y="3403"/>
                      <a:pt x="1861" y="3644"/>
                      <a:pt x="2049" y="3644"/>
                    </a:cubicBezTo>
                    <a:cubicBezTo>
                      <a:pt x="2092" y="3644"/>
                      <a:pt x="2118" y="3632"/>
                      <a:pt x="2119" y="3602"/>
                    </a:cubicBezTo>
                    <a:cubicBezTo>
                      <a:pt x="2119" y="3551"/>
                      <a:pt x="2031" y="3507"/>
                      <a:pt x="1995" y="3485"/>
                    </a:cubicBezTo>
                    <a:cubicBezTo>
                      <a:pt x="1899" y="3434"/>
                      <a:pt x="1826" y="3360"/>
                      <a:pt x="1775" y="3272"/>
                    </a:cubicBezTo>
                    <a:cubicBezTo>
                      <a:pt x="1745" y="3184"/>
                      <a:pt x="1738" y="3096"/>
                      <a:pt x="1738" y="3008"/>
                    </a:cubicBezTo>
                    <a:cubicBezTo>
                      <a:pt x="1731" y="2920"/>
                      <a:pt x="1679" y="2832"/>
                      <a:pt x="1599" y="2788"/>
                    </a:cubicBezTo>
                    <a:cubicBezTo>
                      <a:pt x="1437" y="2664"/>
                      <a:pt x="1283" y="2480"/>
                      <a:pt x="1320" y="2282"/>
                    </a:cubicBezTo>
                    <a:cubicBezTo>
                      <a:pt x="1349" y="2158"/>
                      <a:pt x="1459" y="2062"/>
                      <a:pt x="1533" y="1945"/>
                    </a:cubicBezTo>
                    <a:cubicBezTo>
                      <a:pt x="1606" y="1835"/>
                      <a:pt x="1628" y="1659"/>
                      <a:pt x="1518" y="1586"/>
                    </a:cubicBezTo>
                    <a:cubicBezTo>
                      <a:pt x="1481" y="1564"/>
                      <a:pt x="1437" y="1557"/>
                      <a:pt x="1393" y="1549"/>
                    </a:cubicBezTo>
                    <a:cubicBezTo>
                      <a:pt x="1345" y="1543"/>
                      <a:pt x="1296" y="1539"/>
                      <a:pt x="1247" y="1539"/>
                    </a:cubicBezTo>
                    <a:cubicBezTo>
                      <a:pt x="1132" y="1539"/>
                      <a:pt x="1017" y="1557"/>
                      <a:pt x="910" y="1593"/>
                    </a:cubicBezTo>
                    <a:cubicBezTo>
                      <a:pt x="888" y="1608"/>
                      <a:pt x="858" y="1608"/>
                      <a:pt x="829" y="1608"/>
                    </a:cubicBezTo>
                    <a:cubicBezTo>
                      <a:pt x="792" y="1593"/>
                      <a:pt x="778" y="1549"/>
                      <a:pt x="778" y="1505"/>
                    </a:cubicBezTo>
                    <a:cubicBezTo>
                      <a:pt x="748" y="1234"/>
                      <a:pt x="902" y="970"/>
                      <a:pt x="1151" y="845"/>
                    </a:cubicBezTo>
                    <a:cubicBezTo>
                      <a:pt x="1291" y="794"/>
                      <a:pt x="1437" y="757"/>
                      <a:pt x="1584" y="728"/>
                    </a:cubicBezTo>
                    <a:cubicBezTo>
                      <a:pt x="1657" y="706"/>
                      <a:pt x="1731" y="677"/>
                      <a:pt x="1789" y="633"/>
                    </a:cubicBezTo>
                    <a:cubicBezTo>
                      <a:pt x="1848" y="581"/>
                      <a:pt x="1892" y="523"/>
                      <a:pt x="1958" y="479"/>
                    </a:cubicBezTo>
                    <a:cubicBezTo>
                      <a:pt x="2075" y="398"/>
                      <a:pt x="2229" y="398"/>
                      <a:pt x="2361" y="384"/>
                    </a:cubicBezTo>
                    <a:cubicBezTo>
                      <a:pt x="2501" y="376"/>
                      <a:pt x="3402" y="222"/>
                      <a:pt x="3373" y="54"/>
                    </a:cubicBezTo>
                    <a:cubicBezTo>
                      <a:pt x="3364" y="15"/>
                      <a:pt x="3308" y="1"/>
                      <a:pt x="3227"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1875500" y="2602850"/>
                <a:ext cx="359275" cy="156800"/>
              </a:xfrm>
              <a:custGeom>
                <a:avLst/>
                <a:gdLst/>
                <a:ahLst/>
                <a:cxnLst/>
                <a:rect l="l" t="t" r="r" b="b"/>
                <a:pathLst>
                  <a:path w="14371" h="6272" extrusionOk="0">
                    <a:moveTo>
                      <a:pt x="2126" y="0"/>
                    </a:moveTo>
                    <a:cubicBezTo>
                      <a:pt x="2087" y="0"/>
                      <a:pt x="2048" y="1"/>
                      <a:pt x="2009" y="2"/>
                    </a:cubicBezTo>
                    <a:cubicBezTo>
                      <a:pt x="1357" y="17"/>
                      <a:pt x="726" y="230"/>
                      <a:pt x="139" y="516"/>
                    </a:cubicBezTo>
                    <a:cubicBezTo>
                      <a:pt x="81" y="545"/>
                      <a:pt x="15" y="582"/>
                      <a:pt x="7" y="648"/>
                    </a:cubicBezTo>
                    <a:cubicBezTo>
                      <a:pt x="0" y="736"/>
                      <a:pt x="110" y="794"/>
                      <a:pt x="205" y="816"/>
                    </a:cubicBezTo>
                    <a:cubicBezTo>
                      <a:pt x="467" y="883"/>
                      <a:pt x="733" y="950"/>
                      <a:pt x="1001" y="950"/>
                    </a:cubicBezTo>
                    <a:cubicBezTo>
                      <a:pt x="1056" y="950"/>
                      <a:pt x="1111" y="947"/>
                      <a:pt x="1166" y="941"/>
                    </a:cubicBezTo>
                    <a:cubicBezTo>
                      <a:pt x="1503" y="912"/>
                      <a:pt x="1818" y="758"/>
                      <a:pt x="2163" y="758"/>
                    </a:cubicBezTo>
                    <a:cubicBezTo>
                      <a:pt x="2405" y="758"/>
                      <a:pt x="2640" y="838"/>
                      <a:pt x="2882" y="890"/>
                    </a:cubicBezTo>
                    <a:cubicBezTo>
                      <a:pt x="3070" y="929"/>
                      <a:pt x="3262" y="947"/>
                      <a:pt x="3455" y="947"/>
                    </a:cubicBezTo>
                    <a:cubicBezTo>
                      <a:pt x="3698" y="947"/>
                      <a:pt x="3942" y="917"/>
                      <a:pt x="4179" y="860"/>
                    </a:cubicBezTo>
                    <a:cubicBezTo>
                      <a:pt x="4203" y="851"/>
                      <a:pt x="4227" y="847"/>
                      <a:pt x="4250" y="847"/>
                    </a:cubicBezTo>
                    <a:cubicBezTo>
                      <a:pt x="4357" y="847"/>
                      <a:pt x="4452" y="937"/>
                      <a:pt x="4458" y="1051"/>
                    </a:cubicBezTo>
                    <a:cubicBezTo>
                      <a:pt x="4458" y="1190"/>
                      <a:pt x="4304" y="1234"/>
                      <a:pt x="4179" y="1249"/>
                    </a:cubicBezTo>
                    <a:lnTo>
                      <a:pt x="3945" y="1278"/>
                    </a:lnTo>
                    <a:cubicBezTo>
                      <a:pt x="3805" y="1293"/>
                      <a:pt x="3783" y="1483"/>
                      <a:pt x="3908" y="1535"/>
                    </a:cubicBezTo>
                    <a:lnTo>
                      <a:pt x="3959" y="1564"/>
                    </a:lnTo>
                    <a:cubicBezTo>
                      <a:pt x="4354" y="1774"/>
                      <a:pt x="4791" y="1880"/>
                      <a:pt x="5232" y="1880"/>
                    </a:cubicBezTo>
                    <a:cubicBezTo>
                      <a:pt x="5454" y="1880"/>
                      <a:pt x="5676" y="1853"/>
                      <a:pt x="5895" y="1799"/>
                    </a:cubicBezTo>
                    <a:cubicBezTo>
                      <a:pt x="5961" y="1784"/>
                      <a:pt x="6020" y="1740"/>
                      <a:pt x="6042" y="1674"/>
                    </a:cubicBezTo>
                    <a:cubicBezTo>
                      <a:pt x="6085" y="1535"/>
                      <a:pt x="5902" y="1483"/>
                      <a:pt x="5961" y="1337"/>
                    </a:cubicBezTo>
                    <a:cubicBezTo>
                      <a:pt x="5990" y="1278"/>
                      <a:pt x="6049" y="1234"/>
                      <a:pt x="6115" y="1227"/>
                    </a:cubicBezTo>
                    <a:cubicBezTo>
                      <a:pt x="6125" y="1226"/>
                      <a:pt x="6136" y="1226"/>
                      <a:pt x="6146" y="1226"/>
                    </a:cubicBezTo>
                    <a:cubicBezTo>
                      <a:pt x="6259" y="1226"/>
                      <a:pt x="6365" y="1263"/>
                      <a:pt x="6452" y="1337"/>
                    </a:cubicBezTo>
                    <a:lnTo>
                      <a:pt x="7222" y="1806"/>
                    </a:lnTo>
                    <a:cubicBezTo>
                      <a:pt x="7325" y="1872"/>
                      <a:pt x="7442" y="1953"/>
                      <a:pt x="7464" y="2077"/>
                    </a:cubicBezTo>
                    <a:cubicBezTo>
                      <a:pt x="7464" y="2180"/>
                      <a:pt x="7427" y="2275"/>
                      <a:pt x="7361" y="2356"/>
                    </a:cubicBezTo>
                    <a:lnTo>
                      <a:pt x="7251" y="2539"/>
                    </a:lnTo>
                    <a:cubicBezTo>
                      <a:pt x="7064" y="2829"/>
                      <a:pt x="7319" y="3134"/>
                      <a:pt x="7584" y="3134"/>
                    </a:cubicBezTo>
                    <a:cubicBezTo>
                      <a:pt x="7682" y="3134"/>
                      <a:pt x="7781" y="3092"/>
                      <a:pt x="7860" y="2994"/>
                    </a:cubicBezTo>
                    <a:lnTo>
                      <a:pt x="7867" y="2979"/>
                    </a:lnTo>
                    <a:cubicBezTo>
                      <a:pt x="7920" y="2903"/>
                      <a:pt x="8003" y="2864"/>
                      <a:pt x="8087" y="2864"/>
                    </a:cubicBezTo>
                    <a:cubicBezTo>
                      <a:pt x="8156" y="2864"/>
                      <a:pt x="8225" y="2890"/>
                      <a:pt x="8278" y="2942"/>
                    </a:cubicBezTo>
                    <a:cubicBezTo>
                      <a:pt x="8373" y="3038"/>
                      <a:pt x="8417" y="3177"/>
                      <a:pt x="8388" y="3309"/>
                    </a:cubicBezTo>
                    <a:cubicBezTo>
                      <a:pt x="8329" y="3566"/>
                      <a:pt x="8080" y="3734"/>
                      <a:pt x="7830" y="3815"/>
                    </a:cubicBezTo>
                    <a:cubicBezTo>
                      <a:pt x="7627" y="3883"/>
                      <a:pt x="7415" y="3919"/>
                      <a:pt x="7202" y="3919"/>
                    </a:cubicBezTo>
                    <a:cubicBezTo>
                      <a:pt x="7046" y="3919"/>
                      <a:pt x="6890" y="3899"/>
                      <a:pt x="6738" y="3859"/>
                    </a:cubicBezTo>
                    <a:cubicBezTo>
                      <a:pt x="6337" y="3762"/>
                      <a:pt x="5937" y="3524"/>
                      <a:pt x="5532" y="3524"/>
                    </a:cubicBezTo>
                    <a:cubicBezTo>
                      <a:pt x="5448" y="3524"/>
                      <a:pt x="5364" y="3534"/>
                      <a:pt x="5279" y="3558"/>
                    </a:cubicBezTo>
                    <a:cubicBezTo>
                      <a:pt x="4993" y="3639"/>
                      <a:pt x="4773" y="3866"/>
                      <a:pt x="4495" y="3976"/>
                    </a:cubicBezTo>
                    <a:cubicBezTo>
                      <a:pt x="4343" y="4038"/>
                      <a:pt x="4188" y="4062"/>
                      <a:pt x="4030" y="4062"/>
                    </a:cubicBezTo>
                    <a:cubicBezTo>
                      <a:pt x="3502" y="4062"/>
                      <a:pt x="2943" y="3796"/>
                      <a:pt x="2393" y="3796"/>
                    </a:cubicBezTo>
                    <a:cubicBezTo>
                      <a:pt x="2311" y="3796"/>
                      <a:pt x="2230" y="3801"/>
                      <a:pt x="2148" y="3815"/>
                    </a:cubicBezTo>
                    <a:cubicBezTo>
                      <a:pt x="2082" y="3822"/>
                      <a:pt x="2002" y="3844"/>
                      <a:pt x="1987" y="3947"/>
                    </a:cubicBezTo>
                    <a:cubicBezTo>
                      <a:pt x="1980" y="4020"/>
                      <a:pt x="2016" y="4094"/>
                      <a:pt x="2082" y="4130"/>
                    </a:cubicBezTo>
                    <a:cubicBezTo>
                      <a:pt x="2383" y="4336"/>
                      <a:pt x="2720" y="4490"/>
                      <a:pt x="3072" y="4570"/>
                    </a:cubicBezTo>
                    <a:cubicBezTo>
                      <a:pt x="3292" y="4621"/>
                      <a:pt x="3549" y="4658"/>
                      <a:pt x="3644" y="4893"/>
                    </a:cubicBezTo>
                    <a:cubicBezTo>
                      <a:pt x="3710" y="5076"/>
                      <a:pt x="3659" y="5274"/>
                      <a:pt x="3505" y="5399"/>
                    </a:cubicBezTo>
                    <a:cubicBezTo>
                      <a:pt x="3336" y="5549"/>
                      <a:pt x="3127" y="5592"/>
                      <a:pt x="2911" y="5592"/>
                    </a:cubicBezTo>
                    <a:cubicBezTo>
                      <a:pt x="2781" y="5592"/>
                      <a:pt x="2649" y="5577"/>
                      <a:pt x="2522" y="5560"/>
                    </a:cubicBezTo>
                    <a:cubicBezTo>
                      <a:pt x="2354" y="5531"/>
                      <a:pt x="2192" y="5523"/>
                      <a:pt x="2024" y="5523"/>
                    </a:cubicBezTo>
                    <a:cubicBezTo>
                      <a:pt x="1862" y="5531"/>
                      <a:pt x="1782" y="5721"/>
                      <a:pt x="1899" y="5839"/>
                    </a:cubicBezTo>
                    <a:lnTo>
                      <a:pt x="1906" y="5853"/>
                    </a:lnTo>
                    <a:cubicBezTo>
                      <a:pt x="1980" y="5934"/>
                      <a:pt x="1980" y="6051"/>
                      <a:pt x="1906" y="6124"/>
                    </a:cubicBezTo>
                    <a:cubicBezTo>
                      <a:pt x="1870" y="6168"/>
                      <a:pt x="1840" y="6220"/>
                      <a:pt x="1818" y="6271"/>
                    </a:cubicBezTo>
                    <a:cubicBezTo>
                      <a:pt x="7611" y="6249"/>
                      <a:pt x="12772" y="4709"/>
                      <a:pt x="14370" y="2635"/>
                    </a:cubicBezTo>
                    <a:cubicBezTo>
                      <a:pt x="13410" y="1454"/>
                      <a:pt x="11188" y="589"/>
                      <a:pt x="8270" y="105"/>
                    </a:cubicBezTo>
                    <a:cubicBezTo>
                      <a:pt x="7934" y="45"/>
                      <a:pt x="7593" y="16"/>
                      <a:pt x="7253" y="16"/>
                    </a:cubicBezTo>
                    <a:cubicBezTo>
                      <a:pt x="6970" y="16"/>
                      <a:pt x="6687" y="36"/>
                      <a:pt x="6408" y="76"/>
                    </a:cubicBezTo>
                    <a:cubicBezTo>
                      <a:pt x="5924" y="142"/>
                      <a:pt x="5433" y="178"/>
                      <a:pt x="4942" y="186"/>
                    </a:cubicBezTo>
                    <a:cubicBezTo>
                      <a:pt x="4845" y="188"/>
                      <a:pt x="4748" y="189"/>
                      <a:pt x="4652" y="189"/>
                    </a:cubicBezTo>
                    <a:cubicBezTo>
                      <a:pt x="4177" y="189"/>
                      <a:pt x="3701" y="160"/>
                      <a:pt x="3226" y="105"/>
                    </a:cubicBezTo>
                    <a:cubicBezTo>
                      <a:pt x="2862" y="59"/>
                      <a:pt x="2491" y="0"/>
                      <a:pt x="21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2061725" y="2630725"/>
                <a:ext cx="129975" cy="103000"/>
              </a:xfrm>
              <a:custGeom>
                <a:avLst/>
                <a:gdLst/>
                <a:ahLst/>
                <a:cxnLst/>
                <a:rect l="l" t="t" r="r" b="b"/>
                <a:pathLst>
                  <a:path w="5199" h="4120" extrusionOk="0">
                    <a:moveTo>
                      <a:pt x="2443" y="1"/>
                    </a:moveTo>
                    <a:cubicBezTo>
                      <a:pt x="2370" y="1"/>
                      <a:pt x="2299" y="37"/>
                      <a:pt x="2258" y="105"/>
                    </a:cubicBezTo>
                    <a:cubicBezTo>
                      <a:pt x="2214" y="215"/>
                      <a:pt x="2266" y="339"/>
                      <a:pt x="2368" y="390"/>
                    </a:cubicBezTo>
                    <a:cubicBezTo>
                      <a:pt x="2471" y="442"/>
                      <a:pt x="2581" y="471"/>
                      <a:pt x="2691" y="486"/>
                    </a:cubicBezTo>
                    <a:cubicBezTo>
                      <a:pt x="2911" y="515"/>
                      <a:pt x="3116" y="588"/>
                      <a:pt x="3307" y="691"/>
                    </a:cubicBezTo>
                    <a:cubicBezTo>
                      <a:pt x="3475" y="779"/>
                      <a:pt x="3651" y="926"/>
                      <a:pt x="3644" y="1116"/>
                    </a:cubicBezTo>
                    <a:cubicBezTo>
                      <a:pt x="3644" y="1248"/>
                      <a:pt x="3556" y="1366"/>
                      <a:pt x="3475" y="1476"/>
                    </a:cubicBezTo>
                    <a:cubicBezTo>
                      <a:pt x="3402" y="1586"/>
                      <a:pt x="3336" y="1725"/>
                      <a:pt x="3395" y="1849"/>
                    </a:cubicBezTo>
                    <a:cubicBezTo>
                      <a:pt x="3439" y="1930"/>
                      <a:pt x="3505" y="2003"/>
                      <a:pt x="3585" y="2055"/>
                    </a:cubicBezTo>
                    <a:cubicBezTo>
                      <a:pt x="3666" y="2106"/>
                      <a:pt x="3710" y="2201"/>
                      <a:pt x="3695" y="2304"/>
                    </a:cubicBezTo>
                    <a:cubicBezTo>
                      <a:pt x="3666" y="2370"/>
                      <a:pt x="3607" y="2421"/>
                      <a:pt x="3534" y="2451"/>
                    </a:cubicBezTo>
                    <a:cubicBezTo>
                      <a:pt x="3380" y="2546"/>
                      <a:pt x="3219" y="2612"/>
                      <a:pt x="3050" y="2663"/>
                    </a:cubicBezTo>
                    <a:cubicBezTo>
                      <a:pt x="2916" y="2702"/>
                      <a:pt x="2779" y="2712"/>
                      <a:pt x="2642" y="2712"/>
                    </a:cubicBezTo>
                    <a:cubicBezTo>
                      <a:pt x="2517" y="2712"/>
                      <a:pt x="2391" y="2703"/>
                      <a:pt x="2266" y="2700"/>
                    </a:cubicBezTo>
                    <a:cubicBezTo>
                      <a:pt x="2112" y="2700"/>
                      <a:pt x="1965" y="2700"/>
                      <a:pt x="1811" y="2715"/>
                    </a:cubicBezTo>
                    <a:cubicBezTo>
                      <a:pt x="1716" y="2715"/>
                      <a:pt x="1621" y="2737"/>
                      <a:pt x="1540" y="2773"/>
                    </a:cubicBezTo>
                    <a:cubicBezTo>
                      <a:pt x="1445" y="2817"/>
                      <a:pt x="1393" y="2905"/>
                      <a:pt x="1393" y="3008"/>
                    </a:cubicBezTo>
                    <a:cubicBezTo>
                      <a:pt x="1399" y="3089"/>
                      <a:pt x="1469" y="3154"/>
                      <a:pt x="1548" y="3154"/>
                    </a:cubicBezTo>
                    <a:cubicBezTo>
                      <a:pt x="1562" y="3154"/>
                      <a:pt x="1577" y="3152"/>
                      <a:pt x="1591" y="3147"/>
                    </a:cubicBezTo>
                    <a:cubicBezTo>
                      <a:pt x="1657" y="3199"/>
                      <a:pt x="1657" y="3294"/>
                      <a:pt x="1599" y="3353"/>
                    </a:cubicBezTo>
                    <a:cubicBezTo>
                      <a:pt x="1540" y="3404"/>
                      <a:pt x="1474" y="3440"/>
                      <a:pt x="1393" y="3448"/>
                    </a:cubicBezTo>
                    <a:cubicBezTo>
                      <a:pt x="1107" y="3536"/>
                      <a:pt x="814" y="3587"/>
                      <a:pt x="521" y="3602"/>
                    </a:cubicBezTo>
                    <a:cubicBezTo>
                      <a:pt x="418" y="3602"/>
                      <a:pt x="315" y="3609"/>
                      <a:pt x="213" y="3624"/>
                    </a:cubicBezTo>
                    <a:cubicBezTo>
                      <a:pt x="110" y="3653"/>
                      <a:pt x="30" y="3726"/>
                      <a:pt x="8" y="3829"/>
                    </a:cubicBezTo>
                    <a:cubicBezTo>
                      <a:pt x="0" y="3961"/>
                      <a:pt x="88" y="4078"/>
                      <a:pt x="220" y="4108"/>
                    </a:cubicBezTo>
                    <a:cubicBezTo>
                      <a:pt x="265" y="4116"/>
                      <a:pt x="311" y="4120"/>
                      <a:pt x="356" y="4120"/>
                    </a:cubicBezTo>
                    <a:cubicBezTo>
                      <a:pt x="438" y="4120"/>
                      <a:pt x="519" y="4107"/>
                      <a:pt x="594" y="4078"/>
                    </a:cubicBezTo>
                    <a:cubicBezTo>
                      <a:pt x="1672" y="3822"/>
                      <a:pt x="2713" y="3448"/>
                      <a:pt x="3798" y="3221"/>
                    </a:cubicBezTo>
                    <a:cubicBezTo>
                      <a:pt x="4157" y="3140"/>
                      <a:pt x="4546" y="3059"/>
                      <a:pt x="4788" y="2788"/>
                    </a:cubicBezTo>
                    <a:cubicBezTo>
                      <a:pt x="4920" y="2612"/>
                      <a:pt x="5008" y="2407"/>
                      <a:pt x="5059" y="2187"/>
                    </a:cubicBezTo>
                    <a:cubicBezTo>
                      <a:pt x="5132" y="1923"/>
                      <a:pt x="5198" y="1637"/>
                      <a:pt x="5081" y="1373"/>
                    </a:cubicBezTo>
                    <a:cubicBezTo>
                      <a:pt x="4971" y="1116"/>
                      <a:pt x="4693" y="962"/>
                      <a:pt x="4443" y="838"/>
                    </a:cubicBezTo>
                    <a:cubicBezTo>
                      <a:pt x="4165" y="684"/>
                      <a:pt x="3879" y="559"/>
                      <a:pt x="3578" y="471"/>
                    </a:cubicBezTo>
                    <a:cubicBezTo>
                      <a:pt x="3270" y="383"/>
                      <a:pt x="2992" y="200"/>
                      <a:pt x="2698" y="68"/>
                    </a:cubicBezTo>
                    <a:cubicBezTo>
                      <a:pt x="2625" y="31"/>
                      <a:pt x="2544" y="9"/>
                      <a:pt x="2464" y="2"/>
                    </a:cubicBezTo>
                    <a:cubicBezTo>
                      <a:pt x="2457" y="1"/>
                      <a:pt x="2450" y="1"/>
                      <a:pt x="2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4"/>
              <p:cNvSpPr/>
              <p:nvPr/>
            </p:nvSpPr>
            <p:spPr>
              <a:xfrm>
                <a:off x="1828575" y="2748300"/>
                <a:ext cx="169375" cy="11350"/>
              </a:xfrm>
              <a:custGeom>
                <a:avLst/>
                <a:gdLst/>
                <a:ahLst/>
                <a:cxnLst/>
                <a:rect l="l" t="t" r="r" b="b"/>
                <a:pathLst>
                  <a:path w="6775" h="454" extrusionOk="0">
                    <a:moveTo>
                      <a:pt x="6437" y="0"/>
                    </a:moveTo>
                    <a:cubicBezTo>
                      <a:pt x="6406" y="0"/>
                      <a:pt x="6375" y="3"/>
                      <a:pt x="6342" y="6"/>
                    </a:cubicBezTo>
                    <a:cubicBezTo>
                      <a:pt x="5822" y="28"/>
                      <a:pt x="5308" y="72"/>
                      <a:pt x="4795" y="109"/>
                    </a:cubicBezTo>
                    <a:cubicBezTo>
                      <a:pt x="4471" y="133"/>
                      <a:pt x="4146" y="155"/>
                      <a:pt x="3824" y="155"/>
                    </a:cubicBezTo>
                    <a:cubicBezTo>
                      <a:pt x="3564" y="155"/>
                      <a:pt x="3306" y="141"/>
                      <a:pt x="3050" y="101"/>
                    </a:cubicBezTo>
                    <a:cubicBezTo>
                      <a:pt x="2851" y="70"/>
                      <a:pt x="2646" y="23"/>
                      <a:pt x="2441" y="23"/>
                    </a:cubicBezTo>
                    <a:cubicBezTo>
                      <a:pt x="2405" y="23"/>
                      <a:pt x="2368" y="25"/>
                      <a:pt x="2332" y="28"/>
                    </a:cubicBezTo>
                    <a:cubicBezTo>
                      <a:pt x="2236" y="43"/>
                      <a:pt x="2141" y="65"/>
                      <a:pt x="2053" y="101"/>
                    </a:cubicBezTo>
                    <a:cubicBezTo>
                      <a:pt x="2002" y="123"/>
                      <a:pt x="1958" y="145"/>
                      <a:pt x="1906" y="167"/>
                    </a:cubicBezTo>
                    <a:cubicBezTo>
                      <a:pt x="1826" y="189"/>
                      <a:pt x="1738" y="204"/>
                      <a:pt x="1650" y="204"/>
                    </a:cubicBezTo>
                    <a:cubicBezTo>
                      <a:pt x="1573" y="208"/>
                      <a:pt x="1496" y="209"/>
                      <a:pt x="1419" y="209"/>
                    </a:cubicBezTo>
                    <a:cubicBezTo>
                      <a:pt x="1034" y="209"/>
                      <a:pt x="650" y="164"/>
                      <a:pt x="271" y="72"/>
                    </a:cubicBezTo>
                    <a:cubicBezTo>
                      <a:pt x="234" y="61"/>
                      <a:pt x="192" y="54"/>
                      <a:pt x="150" y="54"/>
                    </a:cubicBezTo>
                    <a:cubicBezTo>
                      <a:pt x="134" y="54"/>
                      <a:pt x="119" y="55"/>
                      <a:pt x="103" y="57"/>
                    </a:cubicBezTo>
                    <a:cubicBezTo>
                      <a:pt x="44" y="72"/>
                      <a:pt x="0" y="131"/>
                      <a:pt x="8" y="189"/>
                    </a:cubicBezTo>
                    <a:cubicBezTo>
                      <a:pt x="22" y="219"/>
                      <a:pt x="44" y="248"/>
                      <a:pt x="74" y="263"/>
                    </a:cubicBezTo>
                    <a:cubicBezTo>
                      <a:pt x="1232" y="394"/>
                      <a:pt x="2390" y="453"/>
                      <a:pt x="3556" y="453"/>
                    </a:cubicBezTo>
                    <a:cubicBezTo>
                      <a:pt x="4656" y="453"/>
                      <a:pt x="5726" y="402"/>
                      <a:pt x="6760" y="299"/>
                    </a:cubicBezTo>
                    <a:cubicBezTo>
                      <a:pt x="6775" y="233"/>
                      <a:pt x="6753" y="167"/>
                      <a:pt x="6709" y="123"/>
                    </a:cubicBezTo>
                    <a:cubicBezTo>
                      <a:pt x="6629" y="27"/>
                      <a:pt x="6541" y="0"/>
                      <a:pt x="6437"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1938900" y="2592750"/>
                <a:ext cx="149500" cy="20150"/>
              </a:xfrm>
              <a:custGeom>
                <a:avLst/>
                <a:gdLst/>
                <a:ahLst/>
                <a:cxnLst/>
                <a:rect l="l" t="t" r="r" b="b"/>
                <a:pathLst>
                  <a:path w="5980" h="806" extrusionOk="0">
                    <a:moveTo>
                      <a:pt x="643" y="0"/>
                    </a:moveTo>
                    <a:cubicBezTo>
                      <a:pt x="444" y="0"/>
                      <a:pt x="244" y="6"/>
                      <a:pt x="45" y="18"/>
                    </a:cubicBezTo>
                    <a:cubicBezTo>
                      <a:pt x="1" y="84"/>
                      <a:pt x="104" y="143"/>
                      <a:pt x="184" y="165"/>
                    </a:cubicBezTo>
                    <a:cubicBezTo>
                      <a:pt x="675" y="296"/>
                      <a:pt x="1211" y="223"/>
                      <a:pt x="1717" y="318"/>
                    </a:cubicBezTo>
                    <a:cubicBezTo>
                      <a:pt x="1893" y="348"/>
                      <a:pt x="2076" y="406"/>
                      <a:pt x="2259" y="428"/>
                    </a:cubicBezTo>
                    <a:cubicBezTo>
                      <a:pt x="2398" y="443"/>
                      <a:pt x="2545" y="443"/>
                      <a:pt x="2692" y="443"/>
                    </a:cubicBezTo>
                    <a:cubicBezTo>
                      <a:pt x="2948" y="458"/>
                      <a:pt x="3205" y="494"/>
                      <a:pt x="3462" y="560"/>
                    </a:cubicBezTo>
                    <a:cubicBezTo>
                      <a:pt x="3615" y="612"/>
                      <a:pt x="3777" y="648"/>
                      <a:pt x="3938" y="670"/>
                    </a:cubicBezTo>
                    <a:cubicBezTo>
                      <a:pt x="4008" y="673"/>
                      <a:pt x="4078" y="675"/>
                      <a:pt x="4148" y="675"/>
                    </a:cubicBezTo>
                    <a:cubicBezTo>
                      <a:pt x="4246" y="675"/>
                      <a:pt x="4345" y="672"/>
                      <a:pt x="4444" y="663"/>
                    </a:cubicBezTo>
                    <a:cubicBezTo>
                      <a:pt x="4486" y="661"/>
                      <a:pt x="4528" y="660"/>
                      <a:pt x="4571" y="660"/>
                    </a:cubicBezTo>
                    <a:cubicBezTo>
                      <a:pt x="4858" y="660"/>
                      <a:pt x="5144" y="703"/>
                      <a:pt x="5419" y="773"/>
                    </a:cubicBezTo>
                    <a:cubicBezTo>
                      <a:pt x="5470" y="786"/>
                      <a:pt x="5597" y="806"/>
                      <a:pt x="5709" y="806"/>
                    </a:cubicBezTo>
                    <a:cubicBezTo>
                      <a:pt x="5856" y="806"/>
                      <a:pt x="5979" y="772"/>
                      <a:pt x="5888" y="648"/>
                    </a:cubicBezTo>
                    <a:cubicBezTo>
                      <a:pt x="5793" y="509"/>
                      <a:pt x="5360" y="487"/>
                      <a:pt x="5192" y="458"/>
                    </a:cubicBezTo>
                    <a:cubicBezTo>
                      <a:pt x="4620" y="355"/>
                      <a:pt x="4041" y="260"/>
                      <a:pt x="3462" y="194"/>
                    </a:cubicBezTo>
                    <a:cubicBezTo>
                      <a:pt x="3102" y="150"/>
                      <a:pt x="2750" y="128"/>
                      <a:pt x="2391" y="106"/>
                    </a:cubicBezTo>
                    <a:lnTo>
                      <a:pt x="1533" y="40"/>
                    </a:lnTo>
                    <a:cubicBezTo>
                      <a:pt x="1239" y="13"/>
                      <a:pt x="941" y="0"/>
                      <a:pt x="643"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2073825" y="2617950"/>
                <a:ext cx="14825" cy="4850"/>
              </a:xfrm>
              <a:custGeom>
                <a:avLst/>
                <a:gdLst/>
                <a:ahLst/>
                <a:cxnLst/>
                <a:rect l="l" t="t" r="r" b="b"/>
                <a:pathLst>
                  <a:path w="593" h="194" extrusionOk="0">
                    <a:moveTo>
                      <a:pt x="492" y="0"/>
                    </a:moveTo>
                    <a:cubicBezTo>
                      <a:pt x="416" y="0"/>
                      <a:pt x="314" y="37"/>
                      <a:pt x="264" y="37"/>
                    </a:cubicBezTo>
                    <a:cubicBezTo>
                      <a:pt x="262" y="37"/>
                      <a:pt x="259" y="37"/>
                      <a:pt x="257" y="36"/>
                    </a:cubicBezTo>
                    <a:cubicBezTo>
                      <a:pt x="227" y="36"/>
                      <a:pt x="205" y="36"/>
                      <a:pt x="183" y="29"/>
                    </a:cubicBezTo>
                    <a:cubicBezTo>
                      <a:pt x="154" y="22"/>
                      <a:pt x="117" y="22"/>
                      <a:pt x="88" y="22"/>
                    </a:cubicBezTo>
                    <a:cubicBezTo>
                      <a:pt x="59" y="22"/>
                      <a:pt x="29" y="44"/>
                      <a:pt x="15" y="66"/>
                    </a:cubicBezTo>
                    <a:cubicBezTo>
                      <a:pt x="0" y="117"/>
                      <a:pt x="29" y="168"/>
                      <a:pt x="73" y="183"/>
                    </a:cubicBezTo>
                    <a:cubicBezTo>
                      <a:pt x="95" y="190"/>
                      <a:pt x="119" y="194"/>
                      <a:pt x="144" y="194"/>
                    </a:cubicBezTo>
                    <a:cubicBezTo>
                      <a:pt x="169" y="194"/>
                      <a:pt x="194" y="190"/>
                      <a:pt x="220" y="183"/>
                    </a:cubicBezTo>
                    <a:cubicBezTo>
                      <a:pt x="259" y="183"/>
                      <a:pt x="302" y="180"/>
                      <a:pt x="345" y="180"/>
                    </a:cubicBezTo>
                    <a:cubicBezTo>
                      <a:pt x="367" y="180"/>
                      <a:pt x="389" y="181"/>
                      <a:pt x="411" y="183"/>
                    </a:cubicBezTo>
                    <a:cubicBezTo>
                      <a:pt x="447" y="183"/>
                      <a:pt x="484" y="183"/>
                      <a:pt x="521" y="168"/>
                    </a:cubicBezTo>
                    <a:cubicBezTo>
                      <a:pt x="550" y="161"/>
                      <a:pt x="579" y="132"/>
                      <a:pt x="587" y="95"/>
                    </a:cubicBezTo>
                    <a:cubicBezTo>
                      <a:pt x="593" y="21"/>
                      <a:pt x="550" y="0"/>
                      <a:pt x="492"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2094350" y="2616900"/>
                <a:ext cx="4600" cy="5625"/>
              </a:xfrm>
              <a:custGeom>
                <a:avLst/>
                <a:gdLst/>
                <a:ahLst/>
                <a:cxnLst/>
                <a:rect l="l" t="t" r="r" b="b"/>
                <a:pathLst>
                  <a:path w="184" h="225" extrusionOk="0">
                    <a:moveTo>
                      <a:pt x="82" y="1"/>
                    </a:moveTo>
                    <a:cubicBezTo>
                      <a:pt x="75" y="1"/>
                      <a:pt x="67" y="4"/>
                      <a:pt x="59" y="12"/>
                    </a:cubicBezTo>
                    <a:cubicBezTo>
                      <a:pt x="37" y="34"/>
                      <a:pt x="52" y="64"/>
                      <a:pt x="44" y="93"/>
                    </a:cubicBezTo>
                    <a:cubicBezTo>
                      <a:pt x="37" y="115"/>
                      <a:pt x="22" y="137"/>
                      <a:pt x="8" y="166"/>
                    </a:cubicBezTo>
                    <a:cubicBezTo>
                      <a:pt x="0" y="181"/>
                      <a:pt x="0" y="203"/>
                      <a:pt x="15" y="218"/>
                    </a:cubicBezTo>
                    <a:cubicBezTo>
                      <a:pt x="22" y="218"/>
                      <a:pt x="30" y="225"/>
                      <a:pt x="44" y="225"/>
                    </a:cubicBezTo>
                    <a:cubicBezTo>
                      <a:pt x="81" y="225"/>
                      <a:pt x="125" y="210"/>
                      <a:pt x="154" y="181"/>
                    </a:cubicBezTo>
                    <a:cubicBezTo>
                      <a:pt x="169" y="166"/>
                      <a:pt x="184" y="137"/>
                      <a:pt x="169" y="108"/>
                    </a:cubicBezTo>
                    <a:cubicBezTo>
                      <a:pt x="169" y="100"/>
                      <a:pt x="169" y="100"/>
                      <a:pt x="162" y="93"/>
                    </a:cubicBezTo>
                    <a:cubicBezTo>
                      <a:pt x="144" y="69"/>
                      <a:pt x="116" y="1"/>
                      <a:pt x="82"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1724450" y="2604475"/>
                <a:ext cx="73475" cy="16275"/>
              </a:xfrm>
              <a:custGeom>
                <a:avLst/>
                <a:gdLst/>
                <a:ahLst/>
                <a:cxnLst/>
                <a:rect l="l" t="t" r="r" b="b"/>
                <a:pathLst>
                  <a:path w="2939" h="651" extrusionOk="0">
                    <a:moveTo>
                      <a:pt x="2870" y="0"/>
                    </a:moveTo>
                    <a:cubicBezTo>
                      <a:pt x="2772" y="0"/>
                      <a:pt x="2557" y="33"/>
                      <a:pt x="2538" y="33"/>
                    </a:cubicBezTo>
                    <a:cubicBezTo>
                      <a:pt x="2494" y="40"/>
                      <a:pt x="2442" y="62"/>
                      <a:pt x="2406" y="69"/>
                    </a:cubicBezTo>
                    <a:cubicBezTo>
                      <a:pt x="2373" y="77"/>
                      <a:pt x="2340" y="77"/>
                      <a:pt x="2308" y="77"/>
                    </a:cubicBezTo>
                    <a:cubicBezTo>
                      <a:pt x="2275" y="77"/>
                      <a:pt x="2244" y="77"/>
                      <a:pt x="2215" y="84"/>
                    </a:cubicBezTo>
                    <a:cubicBezTo>
                      <a:pt x="2017" y="128"/>
                      <a:pt x="1834" y="201"/>
                      <a:pt x="1628" y="209"/>
                    </a:cubicBezTo>
                    <a:cubicBezTo>
                      <a:pt x="1555" y="209"/>
                      <a:pt x="1482" y="209"/>
                      <a:pt x="1408" y="216"/>
                    </a:cubicBezTo>
                    <a:cubicBezTo>
                      <a:pt x="1284" y="223"/>
                      <a:pt x="1167" y="253"/>
                      <a:pt x="1049" y="289"/>
                    </a:cubicBezTo>
                    <a:cubicBezTo>
                      <a:pt x="939" y="319"/>
                      <a:pt x="829" y="355"/>
                      <a:pt x="719" y="392"/>
                    </a:cubicBezTo>
                    <a:cubicBezTo>
                      <a:pt x="661" y="421"/>
                      <a:pt x="602" y="443"/>
                      <a:pt x="551" y="458"/>
                    </a:cubicBezTo>
                    <a:cubicBezTo>
                      <a:pt x="382" y="509"/>
                      <a:pt x="184" y="480"/>
                      <a:pt x="52" y="590"/>
                    </a:cubicBezTo>
                    <a:cubicBezTo>
                      <a:pt x="0" y="635"/>
                      <a:pt x="14" y="651"/>
                      <a:pt x="62" y="651"/>
                    </a:cubicBezTo>
                    <a:cubicBezTo>
                      <a:pt x="163" y="651"/>
                      <a:pt x="417" y="578"/>
                      <a:pt x="521" y="553"/>
                    </a:cubicBezTo>
                    <a:cubicBezTo>
                      <a:pt x="697" y="509"/>
                      <a:pt x="873" y="473"/>
                      <a:pt x="1049" y="421"/>
                    </a:cubicBezTo>
                    <a:cubicBezTo>
                      <a:pt x="1137" y="392"/>
                      <a:pt x="1225" y="363"/>
                      <a:pt x="1306" y="333"/>
                    </a:cubicBezTo>
                    <a:cubicBezTo>
                      <a:pt x="1316" y="328"/>
                      <a:pt x="1330" y="323"/>
                      <a:pt x="1343" y="323"/>
                    </a:cubicBezTo>
                    <a:cubicBezTo>
                      <a:pt x="1348" y="323"/>
                      <a:pt x="1353" y="324"/>
                      <a:pt x="1357" y="326"/>
                    </a:cubicBezTo>
                    <a:cubicBezTo>
                      <a:pt x="1372" y="333"/>
                      <a:pt x="1386" y="348"/>
                      <a:pt x="1401" y="363"/>
                    </a:cubicBezTo>
                    <a:cubicBezTo>
                      <a:pt x="1441" y="408"/>
                      <a:pt x="1503" y="436"/>
                      <a:pt x="1569" y="436"/>
                    </a:cubicBezTo>
                    <a:cubicBezTo>
                      <a:pt x="1589" y="436"/>
                      <a:pt x="1609" y="434"/>
                      <a:pt x="1628" y="429"/>
                    </a:cubicBezTo>
                    <a:cubicBezTo>
                      <a:pt x="1636" y="429"/>
                      <a:pt x="1643" y="429"/>
                      <a:pt x="1658" y="421"/>
                    </a:cubicBezTo>
                    <a:cubicBezTo>
                      <a:pt x="1665" y="414"/>
                      <a:pt x="1672" y="399"/>
                      <a:pt x="1687" y="392"/>
                    </a:cubicBezTo>
                    <a:cubicBezTo>
                      <a:pt x="1716" y="363"/>
                      <a:pt x="1760" y="341"/>
                      <a:pt x="1804" y="326"/>
                    </a:cubicBezTo>
                    <a:cubicBezTo>
                      <a:pt x="2090" y="231"/>
                      <a:pt x="2611" y="128"/>
                      <a:pt x="2889" y="33"/>
                    </a:cubicBezTo>
                    <a:cubicBezTo>
                      <a:pt x="2938" y="8"/>
                      <a:pt x="2919" y="0"/>
                      <a:pt x="2870"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1749200" y="2620525"/>
                <a:ext cx="7725" cy="4200"/>
              </a:xfrm>
              <a:custGeom>
                <a:avLst/>
                <a:gdLst/>
                <a:ahLst/>
                <a:cxnLst/>
                <a:rect l="l" t="t" r="r" b="b"/>
                <a:pathLst>
                  <a:path w="309" h="168" extrusionOk="0">
                    <a:moveTo>
                      <a:pt x="244" y="0"/>
                    </a:moveTo>
                    <a:cubicBezTo>
                      <a:pt x="196" y="0"/>
                      <a:pt x="139" y="48"/>
                      <a:pt x="96" y="58"/>
                    </a:cubicBezTo>
                    <a:cubicBezTo>
                      <a:pt x="59" y="65"/>
                      <a:pt x="23" y="80"/>
                      <a:pt x="8" y="117"/>
                    </a:cubicBezTo>
                    <a:cubicBezTo>
                      <a:pt x="1" y="124"/>
                      <a:pt x="1" y="131"/>
                      <a:pt x="8" y="139"/>
                    </a:cubicBezTo>
                    <a:cubicBezTo>
                      <a:pt x="8" y="161"/>
                      <a:pt x="37" y="168"/>
                      <a:pt x="59" y="168"/>
                    </a:cubicBezTo>
                    <a:cubicBezTo>
                      <a:pt x="133" y="168"/>
                      <a:pt x="198" y="146"/>
                      <a:pt x="264" y="117"/>
                    </a:cubicBezTo>
                    <a:cubicBezTo>
                      <a:pt x="279" y="102"/>
                      <a:pt x="308" y="87"/>
                      <a:pt x="308" y="65"/>
                    </a:cubicBezTo>
                    <a:cubicBezTo>
                      <a:pt x="308" y="58"/>
                      <a:pt x="308" y="58"/>
                      <a:pt x="308" y="51"/>
                    </a:cubicBezTo>
                    <a:cubicBezTo>
                      <a:pt x="291" y="13"/>
                      <a:pt x="268" y="0"/>
                      <a:pt x="244"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1741500" y="2627075"/>
                <a:ext cx="3875" cy="2100"/>
              </a:xfrm>
              <a:custGeom>
                <a:avLst/>
                <a:gdLst/>
                <a:ahLst/>
                <a:cxnLst/>
                <a:rect l="l" t="t" r="r" b="b"/>
                <a:pathLst>
                  <a:path w="155" h="84" extrusionOk="0">
                    <a:moveTo>
                      <a:pt x="112" y="0"/>
                    </a:moveTo>
                    <a:cubicBezTo>
                      <a:pt x="104" y="0"/>
                      <a:pt x="96" y="1"/>
                      <a:pt x="89" y="1"/>
                    </a:cubicBezTo>
                    <a:cubicBezTo>
                      <a:pt x="67" y="1"/>
                      <a:pt x="52" y="9"/>
                      <a:pt x="30" y="16"/>
                    </a:cubicBezTo>
                    <a:cubicBezTo>
                      <a:pt x="23" y="16"/>
                      <a:pt x="15" y="23"/>
                      <a:pt x="8" y="31"/>
                    </a:cubicBezTo>
                    <a:cubicBezTo>
                      <a:pt x="1" y="38"/>
                      <a:pt x="1" y="45"/>
                      <a:pt x="8" y="53"/>
                    </a:cubicBezTo>
                    <a:cubicBezTo>
                      <a:pt x="8" y="60"/>
                      <a:pt x="15" y="67"/>
                      <a:pt x="23" y="67"/>
                    </a:cubicBezTo>
                    <a:cubicBezTo>
                      <a:pt x="41" y="78"/>
                      <a:pt x="59" y="84"/>
                      <a:pt x="77" y="84"/>
                    </a:cubicBezTo>
                    <a:cubicBezTo>
                      <a:pt x="94" y="84"/>
                      <a:pt x="111" y="78"/>
                      <a:pt x="125" y="67"/>
                    </a:cubicBezTo>
                    <a:cubicBezTo>
                      <a:pt x="133" y="67"/>
                      <a:pt x="140" y="60"/>
                      <a:pt x="147" y="60"/>
                    </a:cubicBezTo>
                    <a:cubicBezTo>
                      <a:pt x="155" y="53"/>
                      <a:pt x="155" y="38"/>
                      <a:pt x="155" y="23"/>
                    </a:cubicBezTo>
                    <a:cubicBezTo>
                      <a:pt x="145" y="4"/>
                      <a:pt x="129" y="0"/>
                      <a:pt x="112"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1773950" y="2635500"/>
                <a:ext cx="37400" cy="20425"/>
              </a:xfrm>
              <a:custGeom>
                <a:avLst/>
                <a:gdLst/>
                <a:ahLst/>
                <a:cxnLst/>
                <a:rect l="l" t="t" r="r" b="b"/>
                <a:pathLst>
                  <a:path w="1496" h="817" extrusionOk="0">
                    <a:moveTo>
                      <a:pt x="720" y="0"/>
                    </a:moveTo>
                    <a:cubicBezTo>
                      <a:pt x="701" y="0"/>
                      <a:pt x="681" y="1"/>
                      <a:pt x="660" y="2"/>
                    </a:cubicBezTo>
                    <a:cubicBezTo>
                      <a:pt x="242" y="16"/>
                      <a:pt x="81" y="324"/>
                      <a:pt x="30" y="529"/>
                    </a:cubicBezTo>
                    <a:cubicBezTo>
                      <a:pt x="0" y="639"/>
                      <a:pt x="66" y="749"/>
                      <a:pt x="176" y="771"/>
                    </a:cubicBezTo>
                    <a:cubicBezTo>
                      <a:pt x="335" y="801"/>
                      <a:pt x="496" y="817"/>
                      <a:pt x="656" y="817"/>
                    </a:cubicBezTo>
                    <a:cubicBezTo>
                      <a:pt x="887" y="817"/>
                      <a:pt x="1117" y="785"/>
                      <a:pt x="1342" y="720"/>
                    </a:cubicBezTo>
                    <a:cubicBezTo>
                      <a:pt x="1430" y="698"/>
                      <a:pt x="1496" y="603"/>
                      <a:pt x="1474" y="507"/>
                    </a:cubicBezTo>
                    <a:cubicBezTo>
                      <a:pt x="1446" y="309"/>
                      <a:pt x="1301" y="0"/>
                      <a:pt x="7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4"/>
              <p:cNvSpPr/>
              <p:nvPr/>
            </p:nvSpPr>
            <p:spPr>
              <a:xfrm>
                <a:off x="1795200" y="2697850"/>
                <a:ext cx="24600" cy="15150"/>
              </a:xfrm>
              <a:custGeom>
                <a:avLst/>
                <a:gdLst/>
                <a:ahLst/>
                <a:cxnLst/>
                <a:rect l="l" t="t" r="r" b="b"/>
                <a:pathLst>
                  <a:path w="984" h="606" extrusionOk="0">
                    <a:moveTo>
                      <a:pt x="470" y="0"/>
                    </a:moveTo>
                    <a:cubicBezTo>
                      <a:pt x="111" y="0"/>
                      <a:pt x="23" y="235"/>
                      <a:pt x="8" y="396"/>
                    </a:cubicBezTo>
                    <a:cubicBezTo>
                      <a:pt x="1" y="484"/>
                      <a:pt x="67" y="565"/>
                      <a:pt x="155" y="580"/>
                    </a:cubicBezTo>
                    <a:cubicBezTo>
                      <a:pt x="247" y="597"/>
                      <a:pt x="339" y="606"/>
                      <a:pt x="432" y="606"/>
                    </a:cubicBezTo>
                    <a:cubicBezTo>
                      <a:pt x="567" y="606"/>
                      <a:pt x="702" y="588"/>
                      <a:pt x="837" y="558"/>
                    </a:cubicBezTo>
                    <a:cubicBezTo>
                      <a:pt x="925" y="528"/>
                      <a:pt x="983" y="440"/>
                      <a:pt x="961" y="352"/>
                    </a:cubicBezTo>
                    <a:cubicBezTo>
                      <a:pt x="925" y="198"/>
                      <a:pt x="829" y="0"/>
                      <a:pt x="4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4"/>
              <p:cNvSpPr/>
              <p:nvPr/>
            </p:nvSpPr>
            <p:spPr>
              <a:xfrm>
                <a:off x="2190200" y="2665575"/>
                <a:ext cx="24600" cy="15275"/>
              </a:xfrm>
              <a:custGeom>
                <a:avLst/>
                <a:gdLst/>
                <a:ahLst/>
                <a:cxnLst/>
                <a:rect l="l" t="t" r="r" b="b"/>
                <a:pathLst>
                  <a:path w="984" h="611" extrusionOk="0">
                    <a:moveTo>
                      <a:pt x="470" y="1"/>
                    </a:moveTo>
                    <a:cubicBezTo>
                      <a:pt x="103" y="1"/>
                      <a:pt x="23" y="236"/>
                      <a:pt x="8" y="404"/>
                    </a:cubicBezTo>
                    <a:cubicBezTo>
                      <a:pt x="1" y="492"/>
                      <a:pt x="59" y="565"/>
                      <a:pt x="147" y="587"/>
                    </a:cubicBezTo>
                    <a:cubicBezTo>
                      <a:pt x="242" y="603"/>
                      <a:pt x="338" y="610"/>
                      <a:pt x="434" y="610"/>
                    </a:cubicBezTo>
                    <a:cubicBezTo>
                      <a:pt x="569" y="610"/>
                      <a:pt x="704" y="595"/>
                      <a:pt x="837" y="565"/>
                    </a:cubicBezTo>
                    <a:cubicBezTo>
                      <a:pt x="925" y="536"/>
                      <a:pt x="983" y="448"/>
                      <a:pt x="961" y="353"/>
                    </a:cubicBezTo>
                    <a:cubicBezTo>
                      <a:pt x="925" y="206"/>
                      <a:pt x="829" y="1"/>
                      <a:pt x="4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1900050" y="2647225"/>
                <a:ext cx="30825" cy="16600"/>
              </a:xfrm>
              <a:custGeom>
                <a:avLst/>
                <a:gdLst/>
                <a:ahLst/>
                <a:cxnLst/>
                <a:rect l="l" t="t" r="r" b="b"/>
                <a:pathLst>
                  <a:path w="1233" h="664" extrusionOk="0">
                    <a:moveTo>
                      <a:pt x="672" y="0"/>
                    </a:moveTo>
                    <a:cubicBezTo>
                      <a:pt x="652" y="0"/>
                      <a:pt x="631" y="1"/>
                      <a:pt x="609" y="2"/>
                    </a:cubicBezTo>
                    <a:cubicBezTo>
                      <a:pt x="1" y="24"/>
                      <a:pt x="133" y="390"/>
                      <a:pt x="81" y="552"/>
                    </a:cubicBezTo>
                    <a:cubicBezTo>
                      <a:pt x="67" y="588"/>
                      <a:pt x="96" y="632"/>
                      <a:pt x="140" y="640"/>
                    </a:cubicBezTo>
                    <a:cubicBezTo>
                      <a:pt x="237" y="657"/>
                      <a:pt x="349" y="663"/>
                      <a:pt x="464" y="663"/>
                    </a:cubicBezTo>
                    <a:cubicBezTo>
                      <a:pt x="740" y="663"/>
                      <a:pt x="1032" y="626"/>
                      <a:pt x="1166" y="610"/>
                    </a:cubicBezTo>
                    <a:cubicBezTo>
                      <a:pt x="1210" y="603"/>
                      <a:pt x="1232" y="559"/>
                      <a:pt x="1225" y="515"/>
                    </a:cubicBezTo>
                    <a:cubicBezTo>
                      <a:pt x="1190" y="374"/>
                      <a:pt x="1216" y="0"/>
                      <a:pt x="6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1702100" y="2630350"/>
                <a:ext cx="31000" cy="16700"/>
              </a:xfrm>
              <a:custGeom>
                <a:avLst/>
                <a:gdLst/>
                <a:ahLst/>
                <a:cxnLst/>
                <a:rect l="l" t="t" r="r" b="b"/>
                <a:pathLst>
                  <a:path w="1240" h="668" extrusionOk="0">
                    <a:moveTo>
                      <a:pt x="671" y="1"/>
                    </a:moveTo>
                    <a:cubicBezTo>
                      <a:pt x="651" y="1"/>
                      <a:pt x="630" y="1"/>
                      <a:pt x="609" y="2"/>
                    </a:cubicBezTo>
                    <a:cubicBezTo>
                      <a:pt x="0" y="24"/>
                      <a:pt x="132" y="391"/>
                      <a:pt x="81" y="552"/>
                    </a:cubicBezTo>
                    <a:cubicBezTo>
                      <a:pt x="74" y="589"/>
                      <a:pt x="96" y="633"/>
                      <a:pt x="140" y="640"/>
                    </a:cubicBezTo>
                    <a:cubicBezTo>
                      <a:pt x="240" y="660"/>
                      <a:pt x="355" y="667"/>
                      <a:pt x="472" y="667"/>
                    </a:cubicBezTo>
                    <a:cubicBezTo>
                      <a:pt x="749" y="667"/>
                      <a:pt x="1037" y="626"/>
                      <a:pt x="1166" y="611"/>
                    </a:cubicBezTo>
                    <a:cubicBezTo>
                      <a:pt x="1210" y="603"/>
                      <a:pt x="1239" y="559"/>
                      <a:pt x="1225" y="515"/>
                    </a:cubicBezTo>
                    <a:cubicBezTo>
                      <a:pt x="1189" y="374"/>
                      <a:pt x="1215" y="1"/>
                      <a:pt x="6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1837000" y="2672000"/>
                <a:ext cx="20175" cy="11100"/>
              </a:xfrm>
              <a:custGeom>
                <a:avLst/>
                <a:gdLst/>
                <a:ahLst/>
                <a:cxnLst/>
                <a:rect l="l" t="t" r="r" b="b"/>
                <a:pathLst>
                  <a:path w="807" h="444" extrusionOk="0">
                    <a:moveTo>
                      <a:pt x="436" y="0"/>
                    </a:moveTo>
                    <a:cubicBezTo>
                      <a:pt x="430" y="0"/>
                      <a:pt x="424" y="0"/>
                      <a:pt x="418" y="1"/>
                    </a:cubicBezTo>
                    <a:cubicBezTo>
                      <a:pt x="250" y="1"/>
                      <a:pt x="103" y="103"/>
                      <a:pt x="44" y="257"/>
                    </a:cubicBezTo>
                    <a:cubicBezTo>
                      <a:pt x="0" y="338"/>
                      <a:pt x="59" y="433"/>
                      <a:pt x="147" y="440"/>
                    </a:cubicBezTo>
                    <a:cubicBezTo>
                      <a:pt x="194" y="442"/>
                      <a:pt x="241" y="443"/>
                      <a:pt x="288" y="443"/>
                    </a:cubicBezTo>
                    <a:cubicBezTo>
                      <a:pt x="417" y="443"/>
                      <a:pt x="544" y="437"/>
                      <a:pt x="668" y="426"/>
                    </a:cubicBezTo>
                    <a:cubicBezTo>
                      <a:pt x="756" y="411"/>
                      <a:pt x="807" y="316"/>
                      <a:pt x="770" y="242"/>
                    </a:cubicBezTo>
                    <a:cubicBezTo>
                      <a:pt x="721" y="94"/>
                      <a:pt x="590" y="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4"/>
              <p:cNvSpPr/>
              <p:nvPr/>
            </p:nvSpPr>
            <p:spPr>
              <a:xfrm>
                <a:off x="2098200" y="2670175"/>
                <a:ext cx="20175" cy="11275"/>
              </a:xfrm>
              <a:custGeom>
                <a:avLst/>
                <a:gdLst/>
                <a:ahLst/>
                <a:cxnLst/>
                <a:rect l="l" t="t" r="r" b="b"/>
                <a:pathLst>
                  <a:path w="807" h="451" extrusionOk="0">
                    <a:moveTo>
                      <a:pt x="418" y="0"/>
                    </a:moveTo>
                    <a:cubicBezTo>
                      <a:pt x="250" y="0"/>
                      <a:pt x="96" y="103"/>
                      <a:pt x="37" y="264"/>
                    </a:cubicBezTo>
                    <a:cubicBezTo>
                      <a:pt x="0" y="337"/>
                      <a:pt x="52" y="433"/>
                      <a:pt x="140" y="447"/>
                    </a:cubicBezTo>
                    <a:cubicBezTo>
                      <a:pt x="184" y="449"/>
                      <a:pt x="228" y="450"/>
                      <a:pt x="271" y="450"/>
                    </a:cubicBezTo>
                    <a:cubicBezTo>
                      <a:pt x="403" y="450"/>
                      <a:pt x="535" y="442"/>
                      <a:pt x="667" y="425"/>
                    </a:cubicBezTo>
                    <a:cubicBezTo>
                      <a:pt x="755" y="418"/>
                      <a:pt x="807" y="323"/>
                      <a:pt x="770" y="242"/>
                    </a:cubicBezTo>
                    <a:cubicBezTo>
                      <a:pt x="711" y="96"/>
                      <a:pt x="572" y="0"/>
                      <a:pt x="4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2053650" y="2682450"/>
                <a:ext cx="38150" cy="21725"/>
              </a:xfrm>
              <a:custGeom>
                <a:avLst/>
                <a:gdLst/>
                <a:ahLst/>
                <a:cxnLst/>
                <a:rect l="l" t="t" r="r" b="b"/>
                <a:pathLst>
                  <a:path w="1526" h="869" extrusionOk="0">
                    <a:moveTo>
                      <a:pt x="741" y="0"/>
                    </a:moveTo>
                    <a:cubicBezTo>
                      <a:pt x="326" y="0"/>
                      <a:pt x="139" y="297"/>
                      <a:pt x="59" y="528"/>
                    </a:cubicBezTo>
                    <a:cubicBezTo>
                      <a:pt x="1" y="675"/>
                      <a:pt x="96" y="836"/>
                      <a:pt x="257" y="851"/>
                    </a:cubicBezTo>
                    <a:cubicBezTo>
                      <a:pt x="392" y="863"/>
                      <a:pt x="527" y="869"/>
                      <a:pt x="662" y="869"/>
                    </a:cubicBezTo>
                    <a:cubicBezTo>
                      <a:pt x="864" y="869"/>
                      <a:pt x="1067" y="855"/>
                      <a:pt x="1269" y="829"/>
                    </a:cubicBezTo>
                    <a:cubicBezTo>
                      <a:pt x="1430" y="800"/>
                      <a:pt x="1526" y="631"/>
                      <a:pt x="1452" y="477"/>
                    </a:cubicBezTo>
                    <a:cubicBezTo>
                      <a:pt x="1342" y="191"/>
                      <a:pt x="1064" y="0"/>
                      <a:pt x="756" y="0"/>
                    </a:cubicBezTo>
                    <a:cubicBezTo>
                      <a:pt x="751" y="0"/>
                      <a:pt x="746" y="0"/>
                      <a:pt x="741" y="0"/>
                    </a:cubicBez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1897850" y="2699825"/>
                <a:ext cx="30625" cy="17275"/>
              </a:xfrm>
              <a:custGeom>
                <a:avLst/>
                <a:gdLst/>
                <a:ahLst/>
                <a:cxnLst/>
                <a:rect l="l" t="t" r="r" b="b"/>
                <a:pathLst>
                  <a:path w="1225" h="691" extrusionOk="0">
                    <a:moveTo>
                      <a:pt x="651" y="1"/>
                    </a:moveTo>
                    <a:cubicBezTo>
                      <a:pt x="635" y="1"/>
                      <a:pt x="619" y="1"/>
                      <a:pt x="602" y="2"/>
                    </a:cubicBezTo>
                    <a:cubicBezTo>
                      <a:pt x="67" y="24"/>
                      <a:pt x="67" y="339"/>
                      <a:pt x="15" y="523"/>
                    </a:cubicBezTo>
                    <a:cubicBezTo>
                      <a:pt x="1" y="589"/>
                      <a:pt x="45" y="654"/>
                      <a:pt x="111" y="662"/>
                    </a:cubicBezTo>
                    <a:cubicBezTo>
                      <a:pt x="252" y="681"/>
                      <a:pt x="395" y="690"/>
                      <a:pt x="538" y="690"/>
                    </a:cubicBezTo>
                    <a:cubicBezTo>
                      <a:pt x="730" y="690"/>
                      <a:pt x="922" y="673"/>
                      <a:pt x="1115" y="640"/>
                    </a:cubicBezTo>
                    <a:cubicBezTo>
                      <a:pt x="1181" y="633"/>
                      <a:pt x="1225" y="567"/>
                      <a:pt x="1203" y="501"/>
                    </a:cubicBezTo>
                    <a:cubicBezTo>
                      <a:pt x="1153" y="323"/>
                      <a:pt x="1138" y="1"/>
                      <a:pt x="6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1701350" y="2685500"/>
                <a:ext cx="40175" cy="29600"/>
              </a:xfrm>
              <a:custGeom>
                <a:avLst/>
                <a:gdLst/>
                <a:ahLst/>
                <a:cxnLst/>
                <a:rect l="l" t="t" r="r" b="b"/>
                <a:pathLst>
                  <a:path w="1607" h="1184" extrusionOk="0">
                    <a:moveTo>
                      <a:pt x="872" y="1"/>
                    </a:moveTo>
                    <a:cubicBezTo>
                      <a:pt x="853" y="1"/>
                      <a:pt x="834" y="2"/>
                      <a:pt x="815" y="3"/>
                    </a:cubicBezTo>
                    <a:cubicBezTo>
                      <a:pt x="206" y="54"/>
                      <a:pt x="52" y="538"/>
                      <a:pt x="16" y="758"/>
                    </a:cubicBezTo>
                    <a:cubicBezTo>
                      <a:pt x="1" y="824"/>
                      <a:pt x="23" y="898"/>
                      <a:pt x="74" y="942"/>
                    </a:cubicBezTo>
                    <a:cubicBezTo>
                      <a:pt x="297" y="1130"/>
                      <a:pt x="618" y="1183"/>
                      <a:pt x="909" y="1183"/>
                    </a:cubicBezTo>
                    <a:cubicBezTo>
                      <a:pt x="1115" y="1183"/>
                      <a:pt x="1307" y="1157"/>
                      <a:pt x="1438" y="1132"/>
                    </a:cubicBezTo>
                    <a:cubicBezTo>
                      <a:pt x="1541" y="1110"/>
                      <a:pt x="1607" y="1022"/>
                      <a:pt x="1592" y="920"/>
                    </a:cubicBezTo>
                    <a:cubicBezTo>
                      <a:pt x="1556" y="608"/>
                      <a:pt x="1411" y="1"/>
                      <a:pt x="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2165275" y="2679300"/>
                <a:ext cx="29550" cy="21575"/>
              </a:xfrm>
              <a:custGeom>
                <a:avLst/>
                <a:gdLst/>
                <a:ahLst/>
                <a:cxnLst/>
                <a:rect l="l" t="t" r="r" b="b"/>
                <a:pathLst>
                  <a:path w="1182" h="863" extrusionOk="0">
                    <a:moveTo>
                      <a:pt x="633" y="0"/>
                    </a:moveTo>
                    <a:cubicBezTo>
                      <a:pt x="620" y="0"/>
                      <a:pt x="608" y="1"/>
                      <a:pt x="595" y="2"/>
                    </a:cubicBezTo>
                    <a:cubicBezTo>
                      <a:pt x="294" y="24"/>
                      <a:pt x="52" y="251"/>
                      <a:pt x="8" y="552"/>
                    </a:cubicBezTo>
                    <a:cubicBezTo>
                      <a:pt x="1" y="603"/>
                      <a:pt x="23" y="654"/>
                      <a:pt x="59" y="684"/>
                    </a:cubicBezTo>
                    <a:cubicBezTo>
                      <a:pt x="222" y="824"/>
                      <a:pt x="466" y="862"/>
                      <a:pt x="684" y="862"/>
                    </a:cubicBezTo>
                    <a:cubicBezTo>
                      <a:pt x="830" y="862"/>
                      <a:pt x="965" y="845"/>
                      <a:pt x="1056" y="830"/>
                    </a:cubicBezTo>
                    <a:cubicBezTo>
                      <a:pt x="1130" y="816"/>
                      <a:pt x="1181" y="750"/>
                      <a:pt x="1166" y="676"/>
                    </a:cubicBezTo>
                    <a:cubicBezTo>
                      <a:pt x="1138" y="449"/>
                      <a:pt x="1034" y="0"/>
                      <a:pt x="633" y="0"/>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2078950" y="2634925"/>
                <a:ext cx="26775" cy="19800"/>
              </a:xfrm>
              <a:custGeom>
                <a:avLst/>
                <a:gdLst/>
                <a:ahLst/>
                <a:cxnLst/>
                <a:rect l="l" t="t" r="r" b="b"/>
                <a:pathLst>
                  <a:path w="1071" h="792" extrusionOk="0">
                    <a:moveTo>
                      <a:pt x="582" y="1"/>
                    </a:moveTo>
                    <a:cubicBezTo>
                      <a:pt x="569" y="1"/>
                      <a:pt x="556" y="1"/>
                      <a:pt x="543" y="3"/>
                    </a:cubicBezTo>
                    <a:cubicBezTo>
                      <a:pt x="272" y="17"/>
                      <a:pt x="52" y="222"/>
                      <a:pt x="8" y="486"/>
                    </a:cubicBezTo>
                    <a:cubicBezTo>
                      <a:pt x="0" y="545"/>
                      <a:pt x="15" y="604"/>
                      <a:pt x="66" y="640"/>
                    </a:cubicBezTo>
                    <a:cubicBezTo>
                      <a:pt x="216" y="758"/>
                      <a:pt x="430" y="792"/>
                      <a:pt x="621" y="792"/>
                    </a:cubicBezTo>
                    <a:cubicBezTo>
                      <a:pt x="740" y="792"/>
                      <a:pt x="850" y="779"/>
                      <a:pt x="932" y="765"/>
                    </a:cubicBezTo>
                    <a:cubicBezTo>
                      <a:pt x="1012" y="750"/>
                      <a:pt x="1071" y="670"/>
                      <a:pt x="1063" y="589"/>
                    </a:cubicBezTo>
                    <a:cubicBezTo>
                      <a:pt x="1028" y="377"/>
                      <a:pt x="925" y="1"/>
                      <a:pt x="582"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1753050" y="2673250"/>
                <a:ext cx="26975" cy="19775"/>
              </a:xfrm>
              <a:custGeom>
                <a:avLst/>
                <a:gdLst/>
                <a:ahLst/>
                <a:cxnLst/>
                <a:rect l="l" t="t" r="r" b="b"/>
                <a:pathLst>
                  <a:path w="1079" h="791" extrusionOk="0">
                    <a:moveTo>
                      <a:pt x="591" y="0"/>
                    </a:moveTo>
                    <a:cubicBezTo>
                      <a:pt x="578" y="0"/>
                      <a:pt x="564" y="1"/>
                      <a:pt x="550" y="2"/>
                    </a:cubicBezTo>
                    <a:cubicBezTo>
                      <a:pt x="279" y="17"/>
                      <a:pt x="59" y="207"/>
                      <a:pt x="23" y="471"/>
                    </a:cubicBezTo>
                    <a:cubicBezTo>
                      <a:pt x="1" y="544"/>
                      <a:pt x="30" y="618"/>
                      <a:pt x="88" y="654"/>
                    </a:cubicBezTo>
                    <a:cubicBezTo>
                      <a:pt x="238" y="759"/>
                      <a:pt x="439" y="790"/>
                      <a:pt x="620" y="790"/>
                    </a:cubicBezTo>
                    <a:cubicBezTo>
                      <a:pt x="732" y="790"/>
                      <a:pt x="836" y="778"/>
                      <a:pt x="917" y="764"/>
                    </a:cubicBezTo>
                    <a:cubicBezTo>
                      <a:pt x="1012" y="750"/>
                      <a:pt x="1078" y="662"/>
                      <a:pt x="1064" y="566"/>
                    </a:cubicBezTo>
                    <a:cubicBezTo>
                      <a:pt x="1028" y="348"/>
                      <a:pt x="925" y="0"/>
                      <a:pt x="5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1813900" y="2614950"/>
                <a:ext cx="26975" cy="19850"/>
              </a:xfrm>
              <a:custGeom>
                <a:avLst/>
                <a:gdLst/>
                <a:ahLst/>
                <a:cxnLst/>
                <a:rect l="l" t="t" r="r" b="b"/>
                <a:pathLst>
                  <a:path w="1079" h="794" extrusionOk="0">
                    <a:moveTo>
                      <a:pt x="585" y="1"/>
                    </a:moveTo>
                    <a:cubicBezTo>
                      <a:pt x="571" y="1"/>
                      <a:pt x="557" y="1"/>
                      <a:pt x="543" y="2"/>
                    </a:cubicBezTo>
                    <a:cubicBezTo>
                      <a:pt x="287" y="17"/>
                      <a:pt x="74" y="200"/>
                      <a:pt x="23" y="457"/>
                    </a:cubicBezTo>
                    <a:cubicBezTo>
                      <a:pt x="1" y="530"/>
                      <a:pt x="30" y="618"/>
                      <a:pt x="103" y="670"/>
                    </a:cubicBezTo>
                    <a:cubicBezTo>
                      <a:pt x="245" y="766"/>
                      <a:pt x="438" y="793"/>
                      <a:pt x="614" y="793"/>
                    </a:cubicBezTo>
                    <a:cubicBezTo>
                      <a:pt x="719" y="793"/>
                      <a:pt x="818" y="783"/>
                      <a:pt x="895" y="772"/>
                    </a:cubicBezTo>
                    <a:cubicBezTo>
                      <a:pt x="1005" y="758"/>
                      <a:pt x="1078" y="648"/>
                      <a:pt x="1056" y="545"/>
                    </a:cubicBezTo>
                    <a:cubicBezTo>
                      <a:pt x="1021" y="327"/>
                      <a:pt x="905" y="1"/>
                      <a:pt x="5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2153550" y="2620825"/>
                <a:ext cx="26975" cy="19825"/>
              </a:xfrm>
              <a:custGeom>
                <a:avLst/>
                <a:gdLst/>
                <a:ahLst/>
                <a:cxnLst/>
                <a:rect l="l" t="t" r="r" b="b"/>
                <a:pathLst>
                  <a:path w="1079" h="793" extrusionOk="0">
                    <a:moveTo>
                      <a:pt x="584" y="0"/>
                    </a:moveTo>
                    <a:cubicBezTo>
                      <a:pt x="571" y="0"/>
                      <a:pt x="557" y="1"/>
                      <a:pt x="543" y="2"/>
                    </a:cubicBezTo>
                    <a:cubicBezTo>
                      <a:pt x="286" y="17"/>
                      <a:pt x="74" y="200"/>
                      <a:pt x="22" y="457"/>
                    </a:cubicBezTo>
                    <a:cubicBezTo>
                      <a:pt x="0" y="537"/>
                      <a:pt x="30" y="618"/>
                      <a:pt x="96" y="669"/>
                    </a:cubicBezTo>
                    <a:cubicBezTo>
                      <a:pt x="242" y="765"/>
                      <a:pt x="431" y="793"/>
                      <a:pt x="607" y="793"/>
                    </a:cubicBezTo>
                    <a:cubicBezTo>
                      <a:pt x="712" y="793"/>
                      <a:pt x="812" y="783"/>
                      <a:pt x="895" y="772"/>
                    </a:cubicBezTo>
                    <a:cubicBezTo>
                      <a:pt x="998" y="757"/>
                      <a:pt x="1078" y="654"/>
                      <a:pt x="1056" y="545"/>
                    </a:cubicBezTo>
                    <a:cubicBezTo>
                      <a:pt x="1014" y="326"/>
                      <a:pt x="904" y="0"/>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1707950" y="2649950"/>
                <a:ext cx="26975" cy="19675"/>
              </a:xfrm>
              <a:custGeom>
                <a:avLst/>
                <a:gdLst/>
                <a:ahLst/>
                <a:cxnLst/>
                <a:rect l="l" t="t" r="r" b="b"/>
                <a:pathLst>
                  <a:path w="1079" h="787" extrusionOk="0">
                    <a:moveTo>
                      <a:pt x="587" y="1"/>
                    </a:moveTo>
                    <a:cubicBezTo>
                      <a:pt x="573" y="1"/>
                      <a:pt x="558" y="1"/>
                      <a:pt x="543" y="3"/>
                    </a:cubicBezTo>
                    <a:cubicBezTo>
                      <a:pt x="294" y="10"/>
                      <a:pt x="74" y="193"/>
                      <a:pt x="23" y="443"/>
                    </a:cubicBezTo>
                    <a:cubicBezTo>
                      <a:pt x="1" y="531"/>
                      <a:pt x="30" y="619"/>
                      <a:pt x="104" y="663"/>
                    </a:cubicBezTo>
                    <a:cubicBezTo>
                      <a:pt x="245" y="759"/>
                      <a:pt x="433" y="786"/>
                      <a:pt x="606" y="786"/>
                    </a:cubicBezTo>
                    <a:cubicBezTo>
                      <a:pt x="710" y="786"/>
                      <a:pt x="808" y="776"/>
                      <a:pt x="888" y="765"/>
                    </a:cubicBezTo>
                    <a:cubicBezTo>
                      <a:pt x="998" y="751"/>
                      <a:pt x="1079" y="641"/>
                      <a:pt x="1057" y="531"/>
                    </a:cubicBezTo>
                    <a:cubicBezTo>
                      <a:pt x="1015" y="313"/>
                      <a:pt x="905" y="1"/>
                      <a:pt x="587" y="1"/>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1848550" y="2642475"/>
                <a:ext cx="28975" cy="18675"/>
              </a:xfrm>
              <a:custGeom>
                <a:avLst/>
                <a:gdLst/>
                <a:ahLst/>
                <a:cxnLst/>
                <a:rect l="l" t="t" r="r" b="b"/>
                <a:pathLst>
                  <a:path w="1159" h="747" extrusionOk="0">
                    <a:moveTo>
                      <a:pt x="597" y="1"/>
                    </a:moveTo>
                    <a:cubicBezTo>
                      <a:pt x="591" y="1"/>
                      <a:pt x="586" y="1"/>
                      <a:pt x="580" y="1"/>
                    </a:cubicBezTo>
                    <a:cubicBezTo>
                      <a:pt x="103" y="1"/>
                      <a:pt x="22" y="390"/>
                      <a:pt x="8" y="573"/>
                    </a:cubicBezTo>
                    <a:cubicBezTo>
                      <a:pt x="0" y="624"/>
                      <a:pt x="44" y="676"/>
                      <a:pt x="96" y="690"/>
                    </a:cubicBezTo>
                    <a:cubicBezTo>
                      <a:pt x="254" y="727"/>
                      <a:pt x="414" y="747"/>
                      <a:pt x="574" y="747"/>
                    </a:cubicBezTo>
                    <a:cubicBezTo>
                      <a:pt x="667" y="747"/>
                      <a:pt x="759" y="740"/>
                      <a:pt x="851" y="727"/>
                    </a:cubicBezTo>
                    <a:cubicBezTo>
                      <a:pt x="1049" y="698"/>
                      <a:pt x="1159" y="485"/>
                      <a:pt x="1071" y="309"/>
                    </a:cubicBezTo>
                    <a:cubicBezTo>
                      <a:pt x="985" y="124"/>
                      <a:pt x="803" y="1"/>
                      <a:pt x="597" y="1"/>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1854775" y="2590800"/>
                <a:ext cx="28800" cy="18675"/>
              </a:xfrm>
              <a:custGeom>
                <a:avLst/>
                <a:gdLst/>
                <a:ahLst/>
                <a:cxnLst/>
                <a:rect l="l" t="t" r="r" b="b"/>
                <a:pathLst>
                  <a:path w="1152" h="747" extrusionOk="0">
                    <a:moveTo>
                      <a:pt x="591" y="0"/>
                    </a:moveTo>
                    <a:cubicBezTo>
                      <a:pt x="585" y="0"/>
                      <a:pt x="579" y="0"/>
                      <a:pt x="573" y="1"/>
                    </a:cubicBezTo>
                    <a:cubicBezTo>
                      <a:pt x="103" y="1"/>
                      <a:pt x="15" y="382"/>
                      <a:pt x="1" y="565"/>
                    </a:cubicBezTo>
                    <a:cubicBezTo>
                      <a:pt x="1" y="624"/>
                      <a:pt x="37" y="675"/>
                      <a:pt x="96" y="690"/>
                    </a:cubicBezTo>
                    <a:cubicBezTo>
                      <a:pt x="254" y="727"/>
                      <a:pt x="412" y="746"/>
                      <a:pt x="571" y="746"/>
                    </a:cubicBezTo>
                    <a:cubicBezTo>
                      <a:pt x="664" y="746"/>
                      <a:pt x="757" y="740"/>
                      <a:pt x="851" y="726"/>
                    </a:cubicBezTo>
                    <a:cubicBezTo>
                      <a:pt x="1042" y="697"/>
                      <a:pt x="1152" y="484"/>
                      <a:pt x="1071" y="308"/>
                    </a:cubicBezTo>
                    <a:cubicBezTo>
                      <a:pt x="986" y="116"/>
                      <a:pt x="797" y="0"/>
                      <a:pt x="591" y="0"/>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2119100" y="2708650"/>
                <a:ext cx="19075" cy="12250"/>
              </a:xfrm>
              <a:custGeom>
                <a:avLst/>
                <a:gdLst/>
                <a:ahLst/>
                <a:cxnLst/>
                <a:rect l="l" t="t" r="r" b="b"/>
                <a:pathLst>
                  <a:path w="763" h="490" extrusionOk="0">
                    <a:moveTo>
                      <a:pt x="381" y="1"/>
                    </a:moveTo>
                    <a:cubicBezTo>
                      <a:pt x="51" y="1"/>
                      <a:pt x="22" y="214"/>
                      <a:pt x="7" y="345"/>
                    </a:cubicBezTo>
                    <a:cubicBezTo>
                      <a:pt x="0" y="397"/>
                      <a:pt x="37" y="448"/>
                      <a:pt x="88" y="463"/>
                    </a:cubicBezTo>
                    <a:cubicBezTo>
                      <a:pt x="179" y="480"/>
                      <a:pt x="272" y="489"/>
                      <a:pt x="364" y="489"/>
                    </a:cubicBezTo>
                    <a:cubicBezTo>
                      <a:pt x="466" y="489"/>
                      <a:pt x="568" y="478"/>
                      <a:pt x="667" y="455"/>
                    </a:cubicBezTo>
                    <a:cubicBezTo>
                      <a:pt x="719" y="448"/>
                      <a:pt x="763" y="389"/>
                      <a:pt x="748" y="331"/>
                    </a:cubicBezTo>
                    <a:cubicBezTo>
                      <a:pt x="719" y="199"/>
                      <a:pt x="689" y="1"/>
                      <a:pt x="381" y="1"/>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1849650" y="2715250"/>
                <a:ext cx="24025" cy="15475"/>
              </a:xfrm>
              <a:custGeom>
                <a:avLst/>
                <a:gdLst/>
                <a:ahLst/>
                <a:cxnLst/>
                <a:rect l="l" t="t" r="r" b="b"/>
                <a:pathLst>
                  <a:path w="961" h="619" extrusionOk="0">
                    <a:moveTo>
                      <a:pt x="477" y="1"/>
                    </a:moveTo>
                    <a:cubicBezTo>
                      <a:pt x="118" y="1"/>
                      <a:pt x="30" y="272"/>
                      <a:pt x="8" y="433"/>
                    </a:cubicBezTo>
                    <a:cubicBezTo>
                      <a:pt x="0" y="499"/>
                      <a:pt x="44" y="565"/>
                      <a:pt x="110" y="580"/>
                    </a:cubicBezTo>
                    <a:cubicBezTo>
                      <a:pt x="231" y="606"/>
                      <a:pt x="352" y="619"/>
                      <a:pt x="473" y="619"/>
                    </a:cubicBezTo>
                    <a:cubicBezTo>
                      <a:pt x="594" y="619"/>
                      <a:pt x="715" y="606"/>
                      <a:pt x="836" y="580"/>
                    </a:cubicBezTo>
                    <a:cubicBezTo>
                      <a:pt x="909" y="565"/>
                      <a:pt x="961" y="492"/>
                      <a:pt x="946" y="411"/>
                    </a:cubicBezTo>
                    <a:cubicBezTo>
                      <a:pt x="909" y="250"/>
                      <a:pt x="800" y="1"/>
                      <a:pt x="477" y="1"/>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1997575" y="2729525"/>
                <a:ext cx="27700" cy="17600"/>
              </a:xfrm>
              <a:custGeom>
                <a:avLst/>
                <a:gdLst/>
                <a:ahLst/>
                <a:cxnLst/>
                <a:rect l="l" t="t" r="r" b="b"/>
                <a:pathLst>
                  <a:path w="1108" h="704" extrusionOk="0">
                    <a:moveTo>
                      <a:pt x="602" y="1"/>
                    </a:moveTo>
                    <a:cubicBezTo>
                      <a:pt x="587" y="1"/>
                      <a:pt x="572" y="1"/>
                      <a:pt x="557" y="2"/>
                    </a:cubicBezTo>
                    <a:cubicBezTo>
                      <a:pt x="81" y="24"/>
                      <a:pt x="0" y="361"/>
                      <a:pt x="0" y="544"/>
                    </a:cubicBezTo>
                    <a:cubicBezTo>
                      <a:pt x="0" y="618"/>
                      <a:pt x="59" y="676"/>
                      <a:pt x="132" y="691"/>
                    </a:cubicBezTo>
                    <a:cubicBezTo>
                      <a:pt x="215" y="699"/>
                      <a:pt x="300" y="704"/>
                      <a:pt x="384" y="704"/>
                    </a:cubicBezTo>
                    <a:cubicBezTo>
                      <a:pt x="589" y="704"/>
                      <a:pt x="795" y="679"/>
                      <a:pt x="997" y="632"/>
                    </a:cubicBezTo>
                    <a:cubicBezTo>
                      <a:pt x="1063" y="618"/>
                      <a:pt x="1107" y="566"/>
                      <a:pt x="1107" y="500"/>
                    </a:cubicBezTo>
                    <a:cubicBezTo>
                      <a:pt x="1107" y="323"/>
                      <a:pt x="1045" y="1"/>
                      <a:pt x="602"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1922975" y="2495175"/>
                <a:ext cx="420125" cy="225950"/>
              </a:xfrm>
              <a:custGeom>
                <a:avLst/>
                <a:gdLst/>
                <a:ahLst/>
                <a:cxnLst/>
                <a:rect l="l" t="t" r="r" b="b"/>
                <a:pathLst>
                  <a:path w="16805" h="9038" extrusionOk="0">
                    <a:moveTo>
                      <a:pt x="14591" y="1093"/>
                    </a:moveTo>
                    <a:cubicBezTo>
                      <a:pt x="14877" y="1093"/>
                      <a:pt x="15145" y="1352"/>
                      <a:pt x="15067" y="1685"/>
                    </a:cubicBezTo>
                    <a:cubicBezTo>
                      <a:pt x="15023" y="1868"/>
                      <a:pt x="14884" y="2007"/>
                      <a:pt x="14700" y="2051"/>
                    </a:cubicBezTo>
                    <a:cubicBezTo>
                      <a:pt x="14661" y="2061"/>
                      <a:pt x="14622" y="2065"/>
                      <a:pt x="14585" y="2065"/>
                    </a:cubicBezTo>
                    <a:cubicBezTo>
                      <a:pt x="14181" y="2065"/>
                      <a:pt x="13938" y="1553"/>
                      <a:pt x="14253" y="1237"/>
                    </a:cubicBezTo>
                    <a:cubicBezTo>
                      <a:pt x="14353" y="1137"/>
                      <a:pt x="14474" y="1093"/>
                      <a:pt x="14591" y="1093"/>
                    </a:cubicBezTo>
                    <a:close/>
                    <a:moveTo>
                      <a:pt x="14571" y="1"/>
                    </a:moveTo>
                    <a:cubicBezTo>
                      <a:pt x="14189" y="1"/>
                      <a:pt x="13810" y="116"/>
                      <a:pt x="13491" y="336"/>
                    </a:cubicBezTo>
                    <a:lnTo>
                      <a:pt x="5638" y="5563"/>
                    </a:lnTo>
                    <a:cubicBezTo>
                      <a:pt x="5638" y="5563"/>
                      <a:pt x="4810" y="4898"/>
                      <a:pt x="3813" y="4898"/>
                    </a:cubicBezTo>
                    <a:cubicBezTo>
                      <a:pt x="3559" y="4898"/>
                      <a:pt x="3293" y="4941"/>
                      <a:pt x="3028" y="5050"/>
                    </a:cubicBezTo>
                    <a:cubicBezTo>
                      <a:pt x="1716" y="5585"/>
                      <a:pt x="0" y="7521"/>
                      <a:pt x="543" y="8210"/>
                    </a:cubicBezTo>
                    <a:cubicBezTo>
                      <a:pt x="914" y="8682"/>
                      <a:pt x="1888" y="9037"/>
                      <a:pt x="2927" y="9037"/>
                    </a:cubicBezTo>
                    <a:cubicBezTo>
                      <a:pt x="3404" y="9037"/>
                      <a:pt x="3895" y="8962"/>
                      <a:pt x="4348" y="8789"/>
                    </a:cubicBezTo>
                    <a:cubicBezTo>
                      <a:pt x="5785" y="8232"/>
                      <a:pt x="6159" y="6766"/>
                      <a:pt x="6159" y="6766"/>
                    </a:cubicBezTo>
                    <a:lnTo>
                      <a:pt x="15140" y="3136"/>
                    </a:lnTo>
                    <a:cubicBezTo>
                      <a:pt x="15404" y="3034"/>
                      <a:pt x="15639" y="2872"/>
                      <a:pt x="15844" y="2674"/>
                    </a:cubicBezTo>
                    <a:cubicBezTo>
                      <a:pt x="16804" y="1699"/>
                      <a:pt x="16211" y="358"/>
                      <a:pt x="15030" y="57"/>
                    </a:cubicBezTo>
                    <a:cubicBezTo>
                      <a:pt x="14879" y="19"/>
                      <a:pt x="14725" y="1"/>
                      <a:pt x="145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1915825" y="2657325"/>
                <a:ext cx="184775" cy="69000"/>
              </a:xfrm>
              <a:custGeom>
                <a:avLst/>
                <a:gdLst/>
                <a:ahLst/>
                <a:cxnLst/>
                <a:rect l="l" t="t" r="r" b="b"/>
                <a:pathLst>
                  <a:path w="7391" h="2760" extrusionOk="0">
                    <a:moveTo>
                      <a:pt x="6525" y="0"/>
                    </a:moveTo>
                    <a:cubicBezTo>
                      <a:pt x="6426" y="0"/>
                      <a:pt x="6327" y="13"/>
                      <a:pt x="6232" y="38"/>
                    </a:cubicBezTo>
                    <a:cubicBezTo>
                      <a:pt x="5946" y="111"/>
                      <a:pt x="5675" y="206"/>
                      <a:pt x="5411" y="331"/>
                    </a:cubicBezTo>
                    <a:cubicBezTo>
                      <a:pt x="5066" y="478"/>
                      <a:pt x="4700" y="566"/>
                      <a:pt x="4326" y="580"/>
                    </a:cubicBezTo>
                    <a:cubicBezTo>
                      <a:pt x="4016" y="580"/>
                      <a:pt x="3706" y="499"/>
                      <a:pt x="3397" y="499"/>
                    </a:cubicBezTo>
                    <a:cubicBezTo>
                      <a:pt x="3384" y="499"/>
                      <a:pt x="3371" y="499"/>
                      <a:pt x="3358" y="500"/>
                    </a:cubicBezTo>
                    <a:cubicBezTo>
                      <a:pt x="2772" y="507"/>
                      <a:pt x="2229" y="807"/>
                      <a:pt x="1650" y="844"/>
                    </a:cubicBezTo>
                    <a:cubicBezTo>
                      <a:pt x="1601" y="847"/>
                      <a:pt x="1551" y="849"/>
                      <a:pt x="1502" y="849"/>
                    </a:cubicBezTo>
                    <a:cubicBezTo>
                      <a:pt x="1290" y="849"/>
                      <a:pt x="1077" y="825"/>
                      <a:pt x="869" y="825"/>
                    </a:cubicBezTo>
                    <a:cubicBezTo>
                      <a:pt x="674" y="825"/>
                      <a:pt x="485" y="846"/>
                      <a:pt x="308" y="925"/>
                    </a:cubicBezTo>
                    <a:cubicBezTo>
                      <a:pt x="183" y="976"/>
                      <a:pt x="81" y="1071"/>
                      <a:pt x="37" y="1203"/>
                    </a:cubicBezTo>
                    <a:cubicBezTo>
                      <a:pt x="0" y="1343"/>
                      <a:pt x="110" y="1467"/>
                      <a:pt x="191" y="1592"/>
                    </a:cubicBezTo>
                    <a:cubicBezTo>
                      <a:pt x="418" y="1907"/>
                      <a:pt x="748" y="2142"/>
                      <a:pt x="1122" y="2259"/>
                    </a:cubicBezTo>
                    <a:cubicBezTo>
                      <a:pt x="1430" y="2362"/>
                      <a:pt x="1855" y="2252"/>
                      <a:pt x="2141" y="2391"/>
                    </a:cubicBezTo>
                    <a:cubicBezTo>
                      <a:pt x="2302" y="2472"/>
                      <a:pt x="2464" y="2530"/>
                      <a:pt x="2640" y="2567"/>
                    </a:cubicBezTo>
                    <a:cubicBezTo>
                      <a:pt x="2786" y="2582"/>
                      <a:pt x="2933" y="2604"/>
                      <a:pt x="3072" y="2633"/>
                    </a:cubicBezTo>
                    <a:cubicBezTo>
                      <a:pt x="3317" y="2715"/>
                      <a:pt x="3576" y="2759"/>
                      <a:pt x="3834" y="2759"/>
                    </a:cubicBezTo>
                    <a:cubicBezTo>
                      <a:pt x="3901" y="2759"/>
                      <a:pt x="3967" y="2756"/>
                      <a:pt x="4033" y="2750"/>
                    </a:cubicBezTo>
                    <a:cubicBezTo>
                      <a:pt x="4307" y="2731"/>
                      <a:pt x="4581" y="2682"/>
                      <a:pt x="4856" y="2682"/>
                    </a:cubicBezTo>
                    <a:cubicBezTo>
                      <a:pt x="4889" y="2682"/>
                      <a:pt x="4923" y="2683"/>
                      <a:pt x="4956" y="2684"/>
                    </a:cubicBezTo>
                    <a:cubicBezTo>
                      <a:pt x="5125" y="2692"/>
                      <a:pt x="5294" y="2714"/>
                      <a:pt x="5455" y="2750"/>
                    </a:cubicBezTo>
                    <a:cubicBezTo>
                      <a:pt x="5479" y="2755"/>
                      <a:pt x="5503" y="2758"/>
                      <a:pt x="5526" y="2758"/>
                    </a:cubicBezTo>
                    <a:cubicBezTo>
                      <a:pt x="5611" y="2758"/>
                      <a:pt x="5692" y="2727"/>
                      <a:pt x="5756" y="2670"/>
                    </a:cubicBezTo>
                    <a:cubicBezTo>
                      <a:pt x="5961" y="2508"/>
                      <a:pt x="6159" y="2362"/>
                      <a:pt x="6357" y="2201"/>
                    </a:cubicBezTo>
                    <a:cubicBezTo>
                      <a:pt x="6540" y="2047"/>
                      <a:pt x="6892" y="1981"/>
                      <a:pt x="7046" y="1790"/>
                    </a:cubicBezTo>
                    <a:lnTo>
                      <a:pt x="7090" y="1731"/>
                    </a:lnTo>
                    <a:cubicBezTo>
                      <a:pt x="7171" y="1614"/>
                      <a:pt x="7185" y="1467"/>
                      <a:pt x="7119" y="1343"/>
                    </a:cubicBezTo>
                    <a:cubicBezTo>
                      <a:pt x="7061" y="1233"/>
                      <a:pt x="6885" y="1013"/>
                      <a:pt x="6951" y="910"/>
                    </a:cubicBezTo>
                    <a:cubicBezTo>
                      <a:pt x="7031" y="771"/>
                      <a:pt x="7222" y="727"/>
                      <a:pt x="7295" y="588"/>
                    </a:cubicBezTo>
                    <a:cubicBezTo>
                      <a:pt x="7391" y="426"/>
                      <a:pt x="7251" y="221"/>
                      <a:pt x="7083" y="133"/>
                    </a:cubicBezTo>
                    <a:cubicBezTo>
                      <a:pt x="6909" y="46"/>
                      <a:pt x="6716" y="0"/>
                      <a:pt x="65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4"/>
              <p:cNvSpPr/>
              <p:nvPr/>
            </p:nvSpPr>
            <p:spPr>
              <a:xfrm>
                <a:off x="1964025" y="2689300"/>
                <a:ext cx="24950" cy="17475"/>
              </a:xfrm>
              <a:custGeom>
                <a:avLst/>
                <a:gdLst/>
                <a:ahLst/>
                <a:cxnLst/>
                <a:rect l="l" t="t" r="r" b="b"/>
                <a:pathLst>
                  <a:path w="998" h="699" extrusionOk="0">
                    <a:moveTo>
                      <a:pt x="558" y="1"/>
                    </a:moveTo>
                    <a:cubicBezTo>
                      <a:pt x="537" y="1"/>
                      <a:pt x="515" y="2"/>
                      <a:pt x="492" y="5"/>
                    </a:cubicBezTo>
                    <a:cubicBezTo>
                      <a:pt x="125" y="49"/>
                      <a:pt x="30" y="335"/>
                      <a:pt x="8" y="518"/>
                    </a:cubicBezTo>
                    <a:cubicBezTo>
                      <a:pt x="0" y="592"/>
                      <a:pt x="59" y="636"/>
                      <a:pt x="132" y="658"/>
                    </a:cubicBezTo>
                    <a:cubicBezTo>
                      <a:pt x="256" y="686"/>
                      <a:pt x="384" y="699"/>
                      <a:pt x="512" y="699"/>
                    </a:cubicBezTo>
                    <a:cubicBezTo>
                      <a:pt x="650" y="699"/>
                      <a:pt x="788" y="684"/>
                      <a:pt x="924" y="658"/>
                    </a:cubicBezTo>
                    <a:cubicBezTo>
                      <a:pt x="968" y="643"/>
                      <a:pt x="997" y="614"/>
                      <a:pt x="997" y="570"/>
                    </a:cubicBezTo>
                    <a:cubicBezTo>
                      <a:pt x="991" y="396"/>
                      <a:pt x="918" y="1"/>
                      <a:pt x="5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2012225" y="2683525"/>
                <a:ext cx="26050" cy="18125"/>
              </a:xfrm>
              <a:custGeom>
                <a:avLst/>
                <a:gdLst/>
                <a:ahLst/>
                <a:cxnLst/>
                <a:rect l="l" t="t" r="r" b="b"/>
                <a:pathLst>
                  <a:path w="1042" h="725" extrusionOk="0">
                    <a:moveTo>
                      <a:pt x="557" y="1"/>
                    </a:moveTo>
                    <a:cubicBezTo>
                      <a:pt x="548" y="1"/>
                      <a:pt x="538" y="1"/>
                      <a:pt x="529" y="1"/>
                    </a:cubicBezTo>
                    <a:cubicBezTo>
                      <a:pt x="162" y="16"/>
                      <a:pt x="52" y="295"/>
                      <a:pt x="15" y="478"/>
                    </a:cubicBezTo>
                    <a:cubicBezTo>
                      <a:pt x="1" y="573"/>
                      <a:pt x="59" y="661"/>
                      <a:pt x="155" y="683"/>
                    </a:cubicBezTo>
                    <a:cubicBezTo>
                      <a:pt x="261" y="711"/>
                      <a:pt x="369" y="725"/>
                      <a:pt x="478" y="725"/>
                    </a:cubicBezTo>
                    <a:cubicBezTo>
                      <a:pt x="625" y="725"/>
                      <a:pt x="771" y="700"/>
                      <a:pt x="910" y="654"/>
                    </a:cubicBezTo>
                    <a:cubicBezTo>
                      <a:pt x="990" y="625"/>
                      <a:pt x="1042" y="544"/>
                      <a:pt x="1027" y="456"/>
                    </a:cubicBezTo>
                    <a:cubicBezTo>
                      <a:pt x="1006" y="277"/>
                      <a:pt x="921" y="1"/>
                      <a:pt x="557"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1846725" y="2702600"/>
                <a:ext cx="53175" cy="25325"/>
              </a:xfrm>
              <a:custGeom>
                <a:avLst/>
                <a:gdLst/>
                <a:ahLst/>
                <a:cxnLst/>
                <a:rect l="l" t="t" r="r" b="b"/>
                <a:pathLst>
                  <a:path w="2127" h="1013" extrusionOk="0">
                    <a:moveTo>
                      <a:pt x="821" y="1"/>
                    </a:moveTo>
                    <a:cubicBezTo>
                      <a:pt x="807" y="1"/>
                      <a:pt x="792" y="1"/>
                      <a:pt x="777" y="8"/>
                    </a:cubicBezTo>
                    <a:cubicBezTo>
                      <a:pt x="374" y="184"/>
                      <a:pt x="110" y="456"/>
                      <a:pt x="15" y="844"/>
                    </a:cubicBezTo>
                    <a:cubicBezTo>
                      <a:pt x="0" y="903"/>
                      <a:pt x="44" y="961"/>
                      <a:pt x="110" y="969"/>
                    </a:cubicBezTo>
                    <a:lnTo>
                      <a:pt x="1261" y="1013"/>
                    </a:lnTo>
                    <a:cubicBezTo>
                      <a:pt x="1342" y="1013"/>
                      <a:pt x="1415" y="991"/>
                      <a:pt x="1488" y="954"/>
                    </a:cubicBezTo>
                    <a:cubicBezTo>
                      <a:pt x="1767" y="778"/>
                      <a:pt x="2046" y="492"/>
                      <a:pt x="2112" y="221"/>
                    </a:cubicBezTo>
                    <a:cubicBezTo>
                      <a:pt x="2126" y="155"/>
                      <a:pt x="2082" y="96"/>
                      <a:pt x="2016" y="96"/>
                    </a:cubicBezTo>
                    <a:lnTo>
                      <a:pt x="8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1850600" y="2704450"/>
                <a:ext cx="17575" cy="19900"/>
              </a:xfrm>
              <a:custGeom>
                <a:avLst/>
                <a:gdLst/>
                <a:ahLst/>
                <a:cxnLst/>
                <a:rect l="l" t="t" r="r" b="b"/>
                <a:pathLst>
                  <a:path w="703" h="796" extrusionOk="0">
                    <a:moveTo>
                      <a:pt x="655" y="0"/>
                    </a:moveTo>
                    <a:cubicBezTo>
                      <a:pt x="647" y="0"/>
                      <a:pt x="638" y="2"/>
                      <a:pt x="630" y="8"/>
                    </a:cubicBezTo>
                    <a:cubicBezTo>
                      <a:pt x="322" y="132"/>
                      <a:pt x="87" y="404"/>
                      <a:pt x="6" y="733"/>
                    </a:cubicBezTo>
                    <a:cubicBezTo>
                      <a:pt x="0" y="764"/>
                      <a:pt x="31" y="795"/>
                      <a:pt x="62" y="795"/>
                    </a:cubicBezTo>
                    <a:cubicBezTo>
                      <a:pt x="68" y="795"/>
                      <a:pt x="74" y="794"/>
                      <a:pt x="80" y="792"/>
                    </a:cubicBezTo>
                    <a:cubicBezTo>
                      <a:pt x="512" y="609"/>
                      <a:pt x="674" y="316"/>
                      <a:pt x="703" y="59"/>
                    </a:cubicBezTo>
                    <a:cubicBezTo>
                      <a:pt x="703" y="25"/>
                      <a:pt x="681" y="0"/>
                      <a:pt x="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1914175" y="2612050"/>
                <a:ext cx="14675" cy="23900"/>
              </a:xfrm>
              <a:custGeom>
                <a:avLst/>
                <a:gdLst/>
                <a:ahLst/>
                <a:cxnLst/>
                <a:rect l="l" t="t" r="r" b="b"/>
                <a:pathLst>
                  <a:path w="587" h="956" extrusionOk="0">
                    <a:moveTo>
                      <a:pt x="440" y="1"/>
                    </a:moveTo>
                    <a:cubicBezTo>
                      <a:pt x="424" y="1"/>
                      <a:pt x="409" y="6"/>
                      <a:pt x="396" y="16"/>
                    </a:cubicBezTo>
                    <a:lnTo>
                      <a:pt x="117" y="228"/>
                    </a:lnTo>
                    <a:cubicBezTo>
                      <a:pt x="110" y="236"/>
                      <a:pt x="103" y="243"/>
                      <a:pt x="103" y="250"/>
                    </a:cubicBezTo>
                    <a:cubicBezTo>
                      <a:pt x="0" y="470"/>
                      <a:pt x="22" y="727"/>
                      <a:pt x="147" y="932"/>
                    </a:cubicBezTo>
                    <a:cubicBezTo>
                      <a:pt x="159" y="948"/>
                      <a:pt x="177" y="955"/>
                      <a:pt x="194" y="955"/>
                    </a:cubicBezTo>
                    <a:cubicBezTo>
                      <a:pt x="210" y="955"/>
                      <a:pt x="225" y="950"/>
                      <a:pt x="235" y="940"/>
                    </a:cubicBezTo>
                    <a:lnTo>
                      <a:pt x="477" y="727"/>
                    </a:lnTo>
                    <a:cubicBezTo>
                      <a:pt x="513" y="698"/>
                      <a:pt x="535" y="654"/>
                      <a:pt x="543" y="610"/>
                    </a:cubicBezTo>
                    <a:cubicBezTo>
                      <a:pt x="587" y="412"/>
                      <a:pt x="579" y="177"/>
                      <a:pt x="491" y="30"/>
                    </a:cubicBezTo>
                    <a:cubicBezTo>
                      <a:pt x="479" y="10"/>
                      <a:pt x="460" y="1"/>
                      <a:pt x="4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1915625" y="2618525"/>
                <a:ext cx="7375" cy="15275"/>
              </a:xfrm>
              <a:custGeom>
                <a:avLst/>
                <a:gdLst/>
                <a:ahLst/>
                <a:cxnLst/>
                <a:rect l="l" t="t" r="r" b="b"/>
                <a:pathLst>
                  <a:path w="295" h="611" extrusionOk="0">
                    <a:moveTo>
                      <a:pt x="107" y="0"/>
                    </a:moveTo>
                    <a:cubicBezTo>
                      <a:pt x="93" y="0"/>
                      <a:pt x="78" y="8"/>
                      <a:pt x="74" y="21"/>
                    </a:cubicBezTo>
                    <a:cubicBezTo>
                      <a:pt x="1" y="211"/>
                      <a:pt x="23" y="424"/>
                      <a:pt x="133" y="600"/>
                    </a:cubicBezTo>
                    <a:cubicBezTo>
                      <a:pt x="139" y="606"/>
                      <a:pt x="149" y="610"/>
                      <a:pt x="159" y="610"/>
                    </a:cubicBezTo>
                    <a:cubicBezTo>
                      <a:pt x="171" y="610"/>
                      <a:pt x="183" y="605"/>
                      <a:pt x="191" y="593"/>
                    </a:cubicBezTo>
                    <a:cubicBezTo>
                      <a:pt x="294" y="329"/>
                      <a:pt x="235" y="138"/>
                      <a:pt x="133" y="13"/>
                    </a:cubicBezTo>
                    <a:cubicBezTo>
                      <a:pt x="127" y="4"/>
                      <a:pt x="117" y="0"/>
                      <a:pt x="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1780725" y="2695775"/>
                <a:ext cx="24050" cy="13650"/>
              </a:xfrm>
              <a:custGeom>
                <a:avLst/>
                <a:gdLst/>
                <a:ahLst/>
                <a:cxnLst/>
                <a:rect l="l" t="t" r="r" b="b"/>
                <a:pathLst>
                  <a:path w="962" h="546" extrusionOk="0">
                    <a:moveTo>
                      <a:pt x="378" y="1"/>
                    </a:moveTo>
                    <a:cubicBezTo>
                      <a:pt x="261" y="1"/>
                      <a:pt x="144" y="28"/>
                      <a:pt x="37" y="83"/>
                    </a:cubicBezTo>
                    <a:cubicBezTo>
                      <a:pt x="8" y="105"/>
                      <a:pt x="1" y="149"/>
                      <a:pt x="23" y="179"/>
                    </a:cubicBezTo>
                    <a:lnTo>
                      <a:pt x="221" y="428"/>
                    </a:lnTo>
                    <a:cubicBezTo>
                      <a:pt x="250" y="465"/>
                      <a:pt x="287" y="487"/>
                      <a:pt x="338" y="501"/>
                    </a:cubicBezTo>
                    <a:cubicBezTo>
                      <a:pt x="428" y="529"/>
                      <a:pt x="529" y="545"/>
                      <a:pt x="626" y="545"/>
                    </a:cubicBezTo>
                    <a:cubicBezTo>
                      <a:pt x="733" y="545"/>
                      <a:pt x="836" y="525"/>
                      <a:pt x="917" y="479"/>
                    </a:cubicBezTo>
                    <a:cubicBezTo>
                      <a:pt x="946" y="465"/>
                      <a:pt x="961" y="421"/>
                      <a:pt x="932" y="391"/>
                    </a:cubicBezTo>
                    <a:lnTo>
                      <a:pt x="741" y="98"/>
                    </a:lnTo>
                    <a:cubicBezTo>
                      <a:pt x="734" y="91"/>
                      <a:pt x="726" y="91"/>
                      <a:pt x="719" y="83"/>
                    </a:cubicBezTo>
                    <a:cubicBezTo>
                      <a:pt x="613" y="28"/>
                      <a:pt x="495" y="1"/>
                      <a:pt x="3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1782925" y="2697250"/>
                <a:ext cx="15600" cy="5075"/>
              </a:xfrm>
              <a:custGeom>
                <a:avLst/>
                <a:gdLst/>
                <a:ahLst/>
                <a:cxnLst/>
                <a:rect l="l" t="t" r="r" b="b"/>
                <a:pathLst>
                  <a:path w="624" h="203" extrusionOk="0">
                    <a:moveTo>
                      <a:pt x="335" y="0"/>
                    </a:moveTo>
                    <a:cubicBezTo>
                      <a:pt x="228" y="0"/>
                      <a:pt x="121" y="28"/>
                      <a:pt x="23" y="83"/>
                    </a:cubicBezTo>
                    <a:cubicBezTo>
                      <a:pt x="1" y="90"/>
                      <a:pt x="8" y="120"/>
                      <a:pt x="30" y="134"/>
                    </a:cubicBezTo>
                    <a:cubicBezTo>
                      <a:pt x="136" y="183"/>
                      <a:pt x="233" y="203"/>
                      <a:pt x="318" y="203"/>
                    </a:cubicBezTo>
                    <a:cubicBezTo>
                      <a:pt x="438" y="203"/>
                      <a:pt x="536" y="164"/>
                      <a:pt x="609" y="112"/>
                    </a:cubicBezTo>
                    <a:cubicBezTo>
                      <a:pt x="624" y="98"/>
                      <a:pt x="624" y="68"/>
                      <a:pt x="602" y="61"/>
                    </a:cubicBezTo>
                    <a:cubicBezTo>
                      <a:pt x="517" y="20"/>
                      <a:pt x="426"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1933775" y="2719800"/>
                <a:ext cx="24050" cy="13650"/>
              </a:xfrm>
              <a:custGeom>
                <a:avLst/>
                <a:gdLst/>
                <a:ahLst/>
                <a:cxnLst/>
                <a:rect l="l" t="t" r="r" b="b"/>
                <a:pathLst>
                  <a:path w="962" h="546" extrusionOk="0">
                    <a:moveTo>
                      <a:pt x="382" y="0"/>
                    </a:moveTo>
                    <a:cubicBezTo>
                      <a:pt x="266" y="0"/>
                      <a:pt x="151" y="28"/>
                      <a:pt x="45" y="83"/>
                    </a:cubicBezTo>
                    <a:cubicBezTo>
                      <a:pt x="8" y="105"/>
                      <a:pt x="1" y="149"/>
                      <a:pt x="23" y="178"/>
                    </a:cubicBezTo>
                    <a:lnTo>
                      <a:pt x="221" y="427"/>
                    </a:lnTo>
                    <a:cubicBezTo>
                      <a:pt x="250" y="464"/>
                      <a:pt x="294" y="493"/>
                      <a:pt x="338" y="501"/>
                    </a:cubicBezTo>
                    <a:cubicBezTo>
                      <a:pt x="431" y="529"/>
                      <a:pt x="536" y="546"/>
                      <a:pt x="636" y="546"/>
                    </a:cubicBezTo>
                    <a:cubicBezTo>
                      <a:pt x="741" y="546"/>
                      <a:pt x="842" y="527"/>
                      <a:pt x="917" y="486"/>
                    </a:cubicBezTo>
                    <a:cubicBezTo>
                      <a:pt x="954" y="464"/>
                      <a:pt x="961" y="420"/>
                      <a:pt x="939" y="391"/>
                    </a:cubicBezTo>
                    <a:lnTo>
                      <a:pt x="741" y="97"/>
                    </a:lnTo>
                    <a:cubicBezTo>
                      <a:pt x="741" y="90"/>
                      <a:pt x="734" y="90"/>
                      <a:pt x="719" y="83"/>
                    </a:cubicBezTo>
                    <a:cubicBezTo>
                      <a:pt x="613" y="28"/>
                      <a:pt x="497" y="0"/>
                      <a:pt x="3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1936150" y="2721250"/>
                <a:ext cx="15625" cy="5150"/>
              </a:xfrm>
              <a:custGeom>
                <a:avLst/>
                <a:gdLst/>
                <a:ahLst/>
                <a:cxnLst/>
                <a:rect l="l" t="t" r="r" b="b"/>
                <a:pathLst>
                  <a:path w="625" h="206" extrusionOk="0">
                    <a:moveTo>
                      <a:pt x="329" y="1"/>
                    </a:moveTo>
                    <a:cubicBezTo>
                      <a:pt x="223" y="1"/>
                      <a:pt x="118" y="28"/>
                      <a:pt x="23" y="83"/>
                    </a:cubicBezTo>
                    <a:cubicBezTo>
                      <a:pt x="1" y="91"/>
                      <a:pt x="1" y="127"/>
                      <a:pt x="23" y="135"/>
                    </a:cubicBezTo>
                    <a:cubicBezTo>
                      <a:pt x="132" y="185"/>
                      <a:pt x="231" y="205"/>
                      <a:pt x="317" y="205"/>
                    </a:cubicBezTo>
                    <a:cubicBezTo>
                      <a:pt x="435" y="205"/>
                      <a:pt x="531" y="168"/>
                      <a:pt x="602" y="113"/>
                    </a:cubicBezTo>
                    <a:cubicBezTo>
                      <a:pt x="624" y="98"/>
                      <a:pt x="617" y="69"/>
                      <a:pt x="595" y="61"/>
                    </a:cubicBezTo>
                    <a:cubicBezTo>
                      <a:pt x="510" y="21"/>
                      <a:pt x="419"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1874025" y="2643475"/>
                <a:ext cx="26425" cy="26025"/>
              </a:xfrm>
              <a:custGeom>
                <a:avLst/>
                <a:gdLst/>
                <a:ahLst/>
                <a:cxnLst/>
                <a:rect l="l" t="t" r="r" b="b"/>
                <a:pathLst>
                  <a:path w="1057" h="1041" extrusionOk="0">
                    <a:moveTo>
                      <a:pt x="952" y="1"/>
                    </a:moveTo>
                    <a:cubicBezTo>
                      <a:pt x="945" y="1"/>
                      <a:pt x="938" y="2"/>
                      <a:pt x="932" y="5"/>
                    </a:cubicBezTo>
                    <a:lnTo>
                      <a:pt x="250" y="306"/>
                    </a:lnTo>
                    <a:cubicBezTo>
                      <a:pt x="242" y="306"/>
                      <a:pt x="235" y="313"/>
                      <a:pt x="228" y="320"/>
                    </a:cubicBezTo>
                    <a:cubicBezTo>
                      <a:pt x="59" y="504"/>
                      <a:pt x="0" y="753"/>
                      <a:pt x="59" y="995"/>
                    </a:cubicBezTo>
                    <a:cubicBezTo>
                      <a:pt x="64" y="1021"/>
                      <a:pt x="89" y="1040"/>
                      <a:pt x="113" y="1040"/>
                    </a:cubicBezTo>
                    <a:cubicBezTo>
                      <a:pt x="123" y="1040"/>
                      <a:pt x="132" y="1038"/>
                      <a:pt x="140" y="1032"/>
                    </a:cubicBezTo>
                    <a:lnTo>
                      <a:pt x="785" y="724"/>
                    </a:lnTo>
                    <a:cubicBezTo>
                      <a:pt x="829" y="702"/>
                      <a:pt x="866" y="665"/>
                      <a:pt x="888" y="628"/>
                    </a:cubicBezTo>
                    <a:cubicBezTo>
                      <a:pt x="990" y="452"/>
                      <a:pt x="1056" y="218"/>
                      <a:pt x="1012" y="49"/>
                    </a:cubicBezTo>
                    <a:cubicBezTo>
                      <a:pt x="1006" y="20"/>
                      <a:pt x="978" y="1"/>
                      <a:pt x="9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1875850" y="2652125"/>
                <a:ext cx="7375" cy="15275"/>
              </a:xfrm>
              <a:custGeom>
                <a:avLst/>
                <a:gdLst/>
                <a:ahLst/>
                <a:cxnLst/>
                <a:rect l="l" t="t" r="r" b="b"/>
                <a:pathLst>
                  <a:path w="295" h="611" extrusionOk="0">
                    <a:moveTo>
                      <a:pt x="202" y="1"/>
                    </a:moveTo>
                    <a:cubicBezTo>
                      <a:pt x="193" y="1"/>
                      <a:pt x="183" y="4"/>
                      <a:pt x="177" y="11"/>
                    </a:cubicBezTo>
                    <a:cubicBezTo>
                      <a:pt x="45" y="172"/>
                      <a:pt x="1" y="385"/>
                      <a:pt x="52" y="590"/>
                    </a:cubicBezTo>
                    <a:cubicBezTo>
                      <a:pt x="56" y="603"/>
                      <a:pt x="68" y="611"/>
                      <a:pt x="81" y="611"/>
                    </a:cubicBezTo>
                    <a:cubicBezTo>
                      <a:pt x="91" y="611"/>
                      <a:pt x="102" y="607"/>
                      <a:pt x="111" y="598"/>
                    </a:cubicBezTo>
                    <a:cubicBezTo>
                      <a:pt x="294" y="378"/>
                      <a:pt x="294" y="172"/>
                      <a:pt x="228" y="18"/>
                    </a:cubicBezTo>
                    <a:cubicBezTo>
                      <a:pt x="224" y="6"/>
                      <a:pt x="213"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4"/>
              <p:cNvSpPr/>
              <p:nvPr/>
            </p:nvSpPr>
            <p:spPr>
              <a:xfrm>
                <a:off x="1823425" y="2680975"/>
                <a:ext cx="22950" cy="18900"/>
              </a:xfrm>
              <a:custGeom>
                <a:avLst/>
                <a:gdLst/>
                <a:ahLst/>
                <a:cxnLst/>
                <a:rect l="l" t="t" r="r" b="b"/>
                <a:pathLst>
                  <a:path w="918" h="756" extrusionOk="0">
                    <a:moveTo>
                      <a:pt x="214" y="1"/>
                    </a:moveTo>
                    <a:cubicBezTo>
                      <a:pt x="111" y="74"/>
                      <a:pt x="38" y="184"/>
                      <a:pt x="1" y="301"/>
                    </a:cubicBezTo>
                    <a:cubicBezTo>
                      <a:pt x="133" y="485"/>
                      <a:pt x="397" y="624"/>
                      <a:pt x="646" y="756"/>
                    </a:cubicBezTo>
                    <a:lnTo>
                      <a:pt x="917" y="301"/>
                    </a:lnTo>
                    <a:cubicBezTo>
                      <a:pt x="697" y="162"/>
                      <a:pt x="463" y="59"/>
                      <a:pt x="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1825450" y="2683725"/>
                <a:ext cx="17800" cy="10475"/>
              </a:xfrm>
              <a:custGeom>
                <a:avLst/>
                <a:gdLst/>
                <a:ahLst/>
                <a:cxnLst/>
                <a:rect l="l" t="t" r="r" b="b"/>
                <a:pathLst>
                  <a:path w="712" h="419" extrusionOk="0">
                    <a:moveTo>
                      <a:pt x="15" y="1"/>
                    </a:moveTo>
                    <a:cubicBezTo>
                      <a:pt x="15" y="8"/>
                      <a:pt x="1" y="15"/>
                      <a:pt x="1" y="23"/>
                    </a:cubicBezTo>
                    <a:lnTo>
                      <a:pt x="52" y="59"/>
                    </a:lnTo>
                    <a:cubicBezTo>
                      <a:pt x="250" y="169"/>
                      <a:pt x="448" y="279"/>
                      <a:pt x="646" y="389"/>
                    </a:cubicBezTo>
                    <a:lnTo>
                      <a:pt x="697" y="419"/>
                    </a:lnTo>
                    <a:lnTo>
                      <a:pt x="712" y="397"/>
                    </a:lnTo>
                    <a:cubicBezTo>
                      <a:pt x="609" y="338"/>
                      <a:pt x="506" y="279"/>
                      <a:pt x="396" y="221"/>
                    </a:cubicBezTo>
                    <a:cubicBezTo>
                      <a:pt x="272" y="155"/>
                      <a:pt x="140" y="81"/>
                      <a:pt x="15" y="1"/>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1824175" y="2686125"/>
                <a:ext cx="17250" cy="11200"/>
              </a:xfrm>
              <a:custGeom>
                <a:avLst/>
                <a:gdLst/>
                <a:ahLst/>
                <a:cxnLst/>
                <a:rect l="l" t="t" r="r" b="b"/>
                <a:pathLst>
                  <a:path w="690" h="448" extrusionOk="0">
                    <a:moveTo>
                      <a:pt x="8" y="0"/>
                    </a:moveTo>
                    <a:lnTo>
                      <a:pt x="0" y="22"/>
                    </a:lnTo>
                    <a:lnTo>
                      <a:pt x="103" y="88"/>
                    </a:lnTo>
                    <a:cubicBezTo>
                      <a:pt x="294" y="213"/>
                      <a:pt x="484" y="330"/>
                      <a:pt x="675" y="447"/>
                    </a:cubicBezTo>
                    <a:lnTo>
                      <a:pt x="689" y="433"/>
                    </a:lnTo>
                    <a:lnTo>
                      <a:pt x="440" y="279"/>
                    </a:lnTo>
                    <a:cubicBezTo>
                      <a:pt x="294" y="191"/>
                      <a:pt x="154" y="95"/>
                      <a:pt x="8" y="0"/>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1827275" y="2681725"/>
                <a:ext cx="18000" cy="9000"/>
              </a:xfrm>
              <a:custGeom>
                <a:avLst/>
                <a:gdLst/>
                <a:ahLst/>
                <a:cxnLst/>
                <a:rect l="l" t="t" r="r" b="b"/>
                <a:pathLst>
                  <a:path w="720" h="360" extrusionOk="0">
                    <a:moveTo>
                      <a:pt x="16" y="0"/>
                    </a:moveTo>
                    <a:lnTo>
                      <a:pt x="1" y="15"/>
                    </a:lnTo>
                    <a:cubicBezTo>
                      <a:pt x="206" y="110"/>
                      <a:pt x="404" y="213"/>
                      <a:pt x="609" y="308"/>
                    </a:cubicBezTo>
                    <a:lnTo>
                      <a:pt x="705" y="359"/>
                    </a:lnTo>
                    <a:lnTo>
                      <a:pt x="719" y="337"/>
                    </a:lnTo>
                    <a:cubicBezTo>
                      <a:pt x="587" y="271"/>
                      <a:pt x="455" y="205"/>
                      <a:pt x="323" y="139"/>
                    </a:cubicBezTo>
                    <a:lnTo>
                      <a:pt x="16" y="0"/>
                    </a:ln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1839025" y="2688150"/>
                <a:ext cx="7725" cy="11725"/>
              </a:xfrm>
              <a:custGeom>
                <a:avLst/>
                <a:gdLst/>
                <a:ahLst/>
                <a:cxnLst/>
                <a:rect l="l" t="t" r="r" b="b"/>
                <a:pathLst>
                  <a:path w="309" h="469" extrusionOk="0">
                    <a:moveTo>
                      <a:pt x="264" y="1"/>
                    </a:moveTo>
                    <a:cubicBezTo>
                      <a:pt x="228" y="1"/>
                      <a:pt x="164" y="22"/>
                      <a:pt x="88" y="146"/>
                    </a:cubicBezTo>
                    <a:cubicBezTo>
                      <a:pt x="22" y="242"/>
                      <a:pt x="0" y="359"/>
                      <a:pt x="22" y="469"/>
                    </a:cubicBezTo>
                    <a:cubicBezTo>
                      <a:pt x="117" y="425"/>
                      <a:pt x="191" y="352"/>
                      <a:pt x="249" y="264"/>
                    </a:cubicBezTo>
                    <a:cubicBezTo>
                      <a:pt x="293" y="183"/>
                      <a:pt x="308" y="95"/>
                      <a:pt x="293" y="7"/>
                    </a:cubicBezTo>
                    <a:cubicBezTo>
                      <a:pt x="293" y="7"/>
                      <a:pt x="283" y="1"/>
                      <a:pt x="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1750850" y="2657875"/>
                <a:ext cx="22750" cy="18925"/>
              </a:xfrm>
              <a:custGeom>
                <a:avLst/>
                <a:gdLst/>
                <a:ahLst/>
                <a:cxnLst/>
                <a:rect l="l" t="t" r="r" b="b"/>
                <a:pathLst>
                  <a:path w="910" h="757" extrusionOk="0">
                    <a:moveTo>
                      <a:pt x="206" y="1"/>
                    </a:moveTo>
                    <a:cubicBezTo>
                      <a:pt x="103" y="74"/>
                      <a:pt x="30" y="177"/>
                      <a:pt x="1" y="302"/>
                    </a:cubicBezTo>
                    <a:cubicBezTo>
                      <a:pt x="132" y="478"/>
                      <a:pt x="396" y="624"/>
                      <a:pt x="646" y="756"/>
                    </a:cubicBezTo>
                    <a:lnTo>
                      <a:pt x="910" y="294"/>
                    </a:lnTo>
                    <a:cubicBezTo>
                      <a:pt x="697" y="155"/>
                      <a:pt x="455" y="60"/>
                      <a:pt x="206" y="1"/>
                    </a:cubicBezTo>
                    <a:close/>
                  </a:path>
                </a:pathLst>
              </a:custGeom>
              <a:solidFill>
                <a:srgbClr val="847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1752875" y="2660825"/>
                <a:ext cx="17800" cy="10275"/>
              </a:xfrm>
              <a:custGeom>
                <a:avLst/>
                <a:gdLst/>
                <a:ahLst/>
                <a:cxnLst/>
                <a:rect l="l" t="t" r="r" b="b"/>
                <a:pathLst>
                  <a:path w="712" h="411" extrusionOk="0">
                    <a:moveTo>
                      <a:pt x="15" y="0"/>
                    </a:moveTo>
                    <a:lnTo>
                      <a:pt x="0" y="15"/>
                    </a:lnTo>
                    <a:lnTo>
                      <a:pt x="51" y="52"/>
                    </a:lnTo>
                    <a:cubicBezTo>
                      <a:pt x="249" y="162"/>
                      <a:pt x="447" y="272"/>
                      <a:pt x="645" y="382"/>
                    </a:cubicBezTo>
                    <a:lnTo>
                      <a:pt x="697" y="411"/>
                    </a:lnTo>
                    <a:lnTo>
                      <a:pt x="711" y="389"/>
                    </a:lnTo>
                    <a:cubicBezTo>
                      <a:pt x="609" y="330"/>
                      <a:pt x="499" y="272"/>
                      <a:pt x="396" y="220"/>
                    </a:cubicBezTo>
                    <a:cubicBezTo>
                      <a:pt x="271" y="147"/>
                      <a:pt x="139" y="74"/>
                      <a:pt x="15" y="0"/>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1751575" y="2663025"/>
                <a:ext cx="17075" cy="11200"/>
              </a:xfrm>
              <a:custGeom>
                <a:avLst/>
                <a:gdLst/>
                <a:ahLst/>
                <a:cxnLst/>
                <a:rect l="l" t="t" r="r" b="b"/>
                <a:pathLst>
                  <a:path w="683" h="448" extrusionOk="0">
                    <a:moveTo>
                      <a:pt x="8" y="0"/>
                    </a:moveTo>
                    <a:cubicBezTo>
                      <a:pt x="8" y="8"/>
                      <a:pt x="1" y="15"/>
                      <a:pt x="1" y="22"/>
                    </a:cubicBezTo>
                    <a:lnTo>
                      <a:pt x="103" y="88"/>
                    </a:lnTo>
                    <a:cubicBezTo>
                      <a:pt x="294" y="213"/>
                      <a:pt x="485" y="330"/>
                      <a:pt x="675" y="448"/>
                    </a:cubicBezTo>
                    <a:lnTo>
                      <a:pt x="683" y="433"/>
                    </a:lnTo>
                    <a:lnTo>
                      <a:pt x="441" y="279"/>
                    </a:lnTo>
                    <a:cubicBezTo>
                      <a:pt x="294" y="191"/>
                      <a:pt x="155" y="96"/>
                      <a:pt x="8" y="0"/>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1754700" y="2658625"/>
                <a:ext cx="17975" cy="9000"/>
              </a:xfrm>
              <a:custGeom>
                <a:avLst/>
                <a:gdLst/>
                <a:ahLst/>
                <a:cxnLst/>
                <a:rect l="l" t="t" r="r" b="b"/>
                <a:pathLst>
                  <a:path w="719" h="360" extrusionOk="0">
                    <a:moveTo>
                      <a:pt x="15" y="0"/>
                    </a:moveTo>
                    <a:lnTo>
                      <a:pt x="0" y="22"/>
                    </a:lnTo>
                    <a:cubicBezTo>
                      <a:pt x="198" y="118"/>
                      <a:pt x="404" y="213"/>
                      <a:pt x="609" y="316"/>
                    </a:cubicBezTo>
                    <a:lnTo>
                      <a:pt x="704" y="360"/>
                    </a:lnTo>
                    <a:lnTo>
                      <a:pt x="719" y="338"/>
                    </a:lnTo>
                    <a:cubicBezTo>
                      <a:pt x="587" y="272"/>
                      <a:pt x="455" y="206"/>
                      <a:pt x="323" y="147"/>
                    </a:cubicBezTo>
                    <a:lnTo>
                      <a:pt x="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1766250" y="2665050"/>
                <a:ext cx="7900" cy="11750"/>
              </a:xfrm>
              <a:custGeom>
                <a:avLst/>
                <a:gdLst/>
                <a:ahLst/>
                <a:cxnLst/>
                <a:rect l="l" t="t" r="r" b="b"/>
                <a:pathLst>
                  <a:path w="316" h="470" extrusionOk="0">
                    <a:moveTo>
                      <a:pt x="264" y="1"/>
                    </a:moveTo>
                    <a:cubicBezTo>
                      <a:pt x="229" y="1"/>
                      <a:pt x="167" y="23"/>
                      <a:pt x="96" y="147"/>
                    </a:cubicBezTo>
                    <a:cubicBezTo>
                      <a:pt x="22" y="242"/>
                      <a:pt x="0" y="352"/>
                      <a:pt x="30" y="469"/>
                    </a:cubicBezTo>
                    <a:cubicBezTo>
                      <a:pt x="118" y="418"/>
                      <a:pt x="198" y="345"/>
                      <a:pt x="257" y="257"/>
                    </a:cubicBezTo>
                    <a:cubicBezTo>
                      <a:pt x="301" y="183"/>
                      <a:pt x="316" y="95"/>
                      <a:pt x="294" y="7"/>
                    </a:cubicBezTo>
                    <a:cubicBezTo>
                      <a:pt x="294" y="7"/>
                      <a:pt x="283" y="1"/>
                      <a:pt x="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1883750" y="2673825"/>
                <a:ext cx="25850" cy="24050"/>
              </a:xfrm>
              <a:custGeom>
                <a:avLst/>
                <a:gdLst/>
                <a:ahLst/>
                <a:cxnLst/>
                <a:rect l="l" t="t" r="r" b="b"/>
                <a:pathLst>
                  <a:path w="1034" h="962" extrusionOk="0">
                    <a:moveTo>
                      <a:pt x="697" y="1"/>
                    </a:moveTo>
                    <a:cubicBezTo>
                      <a:pt x="440" y="60"/>
                      <a:pt x="205" y="279"/>
                      <a:pt x="0" y="492"/>
                    </a:cubicBezTo>
                    <a:lnTo>
                      <a:pt x="528" y="961"/>
                    </a:lnTo>
                    <a:cubicBezTo>
                      <a:pt x="741" y="793"/>
                      <a:pt x="909" y="587"/>
                      <a:pt x="1034" y="345"/>
                    </a:cubicBezTo>
                    <a:cubicBezTo>
                      <a:pt x="953" y="206"/>
                      <a:pt x="836" y="82"/>
                      <a:pt x="6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1890150" y="2677500"/>
                <a:ext cx="16350" cy="15050"/>
              </a:xfrm>
              <a:custGeom>
                <a:avLst/>
                <a:gdLst/>
                <a:ahLst/>
                <a:cxnLst/>
                <a:rect l="l" t="t" r="r" b="b"/>
                <a:pathLst>
                  <a:path w="654" h="602" extrusionOk="0">
                    <a:moveTo>
                      <a:pt x="631" y="0"/>
                    </a:moveTo>
                    <a:lnTo>
                      <a:pt x="580" y="44"/>
                    </a:lnTo>
                    <a:cubicBezTo>
                      <a:pt x="397" y="206"/>
                      <a:pt x="221" y="367"/>
                      <a:pt x="52" y="536"/>
                    </a:cubicBezTo>
                    <a:lnTo>
                      <a:pt x="1" y="580"/>
                    </a:lnTo>
                    <a:lnTo>
                      <a:pt x="30" y="602"/>
                    </a:lnTo>
                    <a:cubicBezTo>
                      <a:pt x="118" y="514"/>
                      <a:pt x="206" y="426"/>
                      <a:pt x="301" y="338"/>
                    </a:cubicBezTo>
                    <a:cubicBezTo>
                      <a:pt x="419" y="235"/>
                      <a:pt x="536" y="132"/>
                      <a:pt x="653" y="22"/>
                    </a:cubicBezTo>
                    <a:cubicBezTo>
                      <a:pt x="646" y="15"/>
                      <a:pt x="639" y="8"/>
                      <a:pt x="631" y="0"/>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1886500" y="2675300"/>
                <a:ext cx="17250" cy="13775"/>
              </a:xfrm>
              <a:custGeom>
                <a:avLst/>
                <a:gdLst/>
                <a:ahLst/>
                <a:cxnLst/>
                <a:rect l="l" t="t" r="r" b="b"/>
                <a:pathLst>
                  <a:path w="690" h="551" extrusionOk="0">
                    <a:moveTo>
                      <a:pt x="660" y="1"/>
                    </a:moveTo>
                    <a:lnTo>
                      <a:pt x="557" y="81"/>
                    </a:lnTo>
                    <a:cubicBezTo>
                      <a:pt x="367" y="228"/>
                      <a:pt x="183" y="382"/>
                      <a:pt x="0" y="528"/>
                    </a:cubicBezTo>
                    <a:lnTo>
                      <a:pt x="22" y="550"/>
                    </a:lnTo>
                    <a:cubicBezTo>
                      <a:pt x="103" y="492"/>
                      <a:pt x="176" y="426"/>
                      <a:pt x="257" y="360"/>
                    </a:cubicBezTo>
                    <a:cubicBezTo>
                      <a:pt x="403" y="242"/>
                      <a:pt x="543" y="132"/>
                      <a:pt x="689" y="15"/>
                    </a:cubicBezTo>
                    <a:cubicBezTo>
                      <a:pt x="682" y="8"/>
                      <a:pt x="675" y="1"/>
                      <a:pt x="660" y="1"/>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4"/>
              <p:cNvSpPr/>
              <p:nvPr/>
            </p:nvSpPr>
            <p:spPr>
              <a:xfrm>
                <a:off x="1894175" y="2680425"/>
                <a:ext cx="14525" cy="15600"/>
              </a:xfrm>
              <a:custGeom>
                <a:avLst/>
                <a:gdLst/>
                <a:ahLst/>
                <a:cxnLst/>
                <a:rect l="l" t="t" r="r" b="b"/>
                <a:pathLst>
                  <a:path w="581" h="624" extrusionOk="0">
                    <a:moveTo>
                      <a:pt x="558" y="1"/>
                    </a:moveTo>
                    <a:cubicBezTo>
                      <a:pt x="404" y="169"/>
                      <a:pt x="243" y="345"/>
                      <a:pt x="82" y="521"/>
                    </a:cubicBezTo>
                    <a:cubicBezTo>
                      <a:pt x="52" y="543"/>
                      <a:pt x="23" y="573"/>
                      <a:pt x="1" y="602"/>
                    </a:cubicBezTo>
                    <a:lnTo>
                      <a:pt x="23" y="624"/>
                    </a:lnTo>
                    <a:cubicBezTo>
                      <a:pt x="133" y="514"/>
                      <a:pt x="243" y="397"/>
                      <a:pt x="346" y="287"/>
                    </a:cubicBezTo>
                    <a:cubicBezTo>
                      <a:pt x="426" y="199"/>
                      <a:pt x="500" y="111"/>
                      <a:pt x="580" y="23"/>
                    </a:cubicBezTo>
                    <a:cubicBezTo>
                      <a:pt x="573" y="15"/>
                      <a:pt x="566" y="8"/>
                      <a:pt x="558" y="1"/>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4"/>
              <p:cNvSpPr/>
              <p:nvPr/>
            </p:nvSpPr>
            <p:spPr>
              <a:xfrm>
                <a:off x="1883750" y="2686125"/>
                <a:ext cx="15225" cy="11750"/>
              </a:xfrm>
              <a:custGeom>
                <a:avLst/>
                <a:gdLst/>
                <a:ahLst/>
                <a:cxnLst/>
                <a:rect l="l" t="t" r="r" b="b"/>
                <a:pathLst>
                  <a:path w="609" h="470" extrusionOk="0">
                    <a:moveTo>
                      <a:pt x="0" y="0"/>
                    </a:moveTo>
                    <a:lnTo>
                      <a:pt x="0" y="0"/>
                    </a:lnTo>
                    <a:cubicBezTo>
                      <a:pt x="44" y="125"/>
                      <a:pt x="125" y="235"/>
                      <a:pt x="220" y="323"/>
                    </a:cubicBezTo>
                    <a:cubicBezTo>
                      <a:pt x="308" y="403"/>
                      <a:pt x="418" y="455"/>
                      <a:pt x="528" y="469"/>
                    </a:cubicBezTo>
                    <a:cubicBezTo>
                      <a:pt x="528" y="469"/>
                      <a:pt x="609" y="403"/>
                      <a:pt x="389" y="205"/>
                    </a:cubicBezTo>
                    <a:cubicBezTo>
                      <a:pt x="169" y="0"/>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1847450" y="2612075"/>
                <a:ext cx="29900" cy="33925"/>
              </a:xfrm>
              <a:custGeom>
                <a:avLst/>
                <a:gdLst/>
                <a:ahLst/>
                <a:cxnLst/>
                <a:rect l="l" t="t" r="r" b="b"/>
                <a:pathLst>
                  <a:path w="1196" h="1357" extrusionOk="0">
                    <a:moveTo>
                      <a:pt x="514" y="0"/>
                    </a:moveTo>
                    <a:cubicBezTo>
                      <a:pt x="316" y="81"/>
                      <a:pt x="140" y="205"/>
                      <a:pt x="0" y="367"/>
                    </a:cubicBezTo>
                    <a:cubicBezTo>
                      <a:pt x="30" y="704"/>
                      <a:pt x="264" y="1048"/>
                      <a:pt x="484" y="1356"/>
                    </a:cubicBezTo>
                    <a:lnTo>
                      <a:pt x="1195" y="785"/>
                    </a:lnTo>
                    <a:cubicBezTo>
                      <a:pt x="1027" y="477"/>
                      <a:pt x="792" y="213"/>
                      <a:pt x="5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4"/>
              <p:cNvSpPr/>
              <p:nvPr/>
            </p:nvSpPr>
            <p:spPr>
              <a:xfrm>
                <a:off x="1853125" y="2615375"/>
                <a:ext cx="16150" cy="23475"/>
              </a:xfrm>
              <a:custGeom>
                <a:avLst/>
                <a:gdLst/>
                <a:ahLst/>
                <a:cxnLst/>
                <a:rect l="l" t="t" r="r" b="b"/>
                <a:pathLst>
                  <a:path w="646" h="939" extrusionOk="0">
                    <a:moveTo>
                      <a:pt x="37" y="0"/>
                    </a:moveTo>
                    <a:lnTo>
                      <a:pt x="1" y="22"/>
                    </a:lnTo>
                    <a:lnTo>
                      <a:pt x="52" y="95"/>
                    </a:lnTo>
                    <a:cubicBezTo>
                      <a:pt x="213" y="359"/>
                      <a:pt x="389" y="616"/>
                      <a:pt x="565" y="872"/>
                    </a:cubicBezTo>
                    <a:lnTo>
                      <a:pt x="609" y="938"/>
                    </a:lnTo>
                    <a:lnTo>
                      <a:pt x="646" y="916"/>
                    </a:lnTo>
                    <a:cubicBezTo>
                      <a:pt x="551" y="785"/>
                      <a:pt x="463" y="645"/>
                      <a:pt x="367" y="513"/>
                    </a:cubicBezTo>
                    <a:cubicBezTo>
                      <a:pt x="257" y="345"/>
                      <a:pt x="147" y="169"/>
                      <a:pt x="37" y="0"/>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1849825" y="2618100"/>
                <a:ext cx="14325" cy="24975"/>
              </a:xfrm>
              <a:custGeom>
                <a:avLst/>
                <a:gdLst/>
                <a:ahLst/>
                <a:cxnLst/>
                <a:rect l="l" t="t" r="r" b="b"/>
                <a:pathLst>
                  <a:path w="573" h="999" extrusionOk="0">
                    <a:moveTo>
                      <a:pt x="30" y="1"/>
                    </a:moveTo>
                    <a:lnTo>
                      <a:pt x="1" y="30"/>
                    </a:lnTo>
                    <a:cubicBezTo>
                      <a:pt x="23" y="82"/>
                      <a:pt x="52" y="133"/>
                      <a:pt x="81" y="184"/>
                    </a:cubicBezTo>
                    <a:cubicBezTo>
                      <a:pt x="228" y="456"/>
                      <a:pt x="382" y="727"/>
                      <a:pt x="536" y="998"/>
                    </a:cubicBezTo>
                    <a:lnTo>
                      <a:pt x="573" y="969"/>
                    </a:lnTo>
                    <a:cubicBezTo>
                      <a:pt x="507" y="859"/>
                      <a:pt x="441" y="742"/>
                      <a:pt x="375" y="624"/>
                    </a:cubicBezTo>
                    <a:cubicBezTo>
                      <a:pt x="257" y="419"/>
                      <a:pt x="140" y="214"/>
                      <a:pt x="30" y="1"/>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1857350" y="2612975"/>
                <a:ext cx="17250" cy="21650"/>
              </a:xfrm>
              <a:custGeom>
                <a:avLst/>
                <a:gdLst/>
                <a:ahLst/>
                <a:cxnLst/>
                <a:rect l="l" t="t" r="r" b="b"/>
                <a:pathLst>
                  <a:path w="690" h="866" extrusionOk="0">
                    <a:moveTo>
                      <a:pt x="44" y="1"/>
                    </a:moveTo>
                    <a:lnTo>
                      <a:pt x="0" y="15"/>
                    </a:lnTo>
                    <a:cubicBezTo>
                      <a:pt x="191" y="257"/>
                      <a:pt x="382" y="499"/>
                      <a:pt x="565" y="749"/>
                    </a:cubicBezTo>
                    <a:cubicBezTo>
                      <a:pt x="594" y="793"/>
                      <a:pt x="623" y="829"/>
                      <a:pt x="660" y="866"/>
                    </a:cubicBezTo>
                    <a:lnTo>
                      <a:pt x="689" y="844"/>
                    </a:lnTo>
                    <a:cubicBezTo>
                      <a:pt x="572" y="683"/>
                      <a:pt x="448" y="521"/>
                      <a:pt x="323" y="360"/>
                    </a:cubicBezTo>
                    <a:cubicBezTo>
                      <a:pt x="235" y="235"/>
                      <a:pt x="140" y="118"/>
                      <a:pt x="44" y="1"/>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1859550" y="2630775"/>
                <a:ext cx="17800" cy="15225"/>
              </a:xfrm>
              <a:custGeom>
                <a:avLst/>
                <a:gdLst/>
                <a:ahLst/>
                <a:cxnLst/>
                <a:rect l="l" t="t" r="r" b="b"/>
                <a:pathLst>
                  <a:path w="712" h="609" extrusionOk="0">
                    <a:moveTo>
                      <a:pt x="640" y="1"/>
                    </a:moveTo>
                    <a:cubicBezTo>
                      <a:pt x="584" y="1"/>
                      <a:pt x="490" y="31"/>
                      <a:pt x="338" y="154"/>
                    </a:cubicBezTo>
                    <a:cubicBezTo>
                      <a:pt x="37" y="396"/>
                      <a:pt x="0" y="608"/>
                      <a:pt x="0" y="608"/>
                    </a:cubicBezTo>
                    <a:cubicBezTo>
                      <a:pt x="169" y="579"/>
                      <a:pt x="323" y="506"/>
                      <a:pt x="462" y="396"/>
                    </a:cubicBezTo>
                    <a:cubicBezTo>
                      <a:pt x="579" y="308"/>
                      <a:pt x="667" y="176"/>
                      <a:pt x="711" y="29"/>
                    </a:cubicBezTo>
                    <a:cubicBezTo>
                      <a:pt x="711" y="29"/>
                      <a:pt x="694"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1784575" y="2642300"/>
                <a:ext cx="35950" cy="24400"/>
              </a:xfrm>
              <a:custGeom>
                <a:avLst/>
                <a:gdLst/>
                <a:ahLst/>
                <a:cxnLst/>
                <a:rect l="l" t="t" r="r" b="b"/>
                <a:pathLst>
                  <a:path w="1438" h="976" extrusionOk="0">
                    <a:moveTo>
                      <a:pt x="1394" y="1"/>
                    </a:moveTo>
                    <a:cubicBezTo>
                      <a:pt x="946" y="8"/>
                      <a:pt x="499" y="89"/>
                      <a:pt x="81" y="243"/>
                    </a:cubicBezTo>
                    <a:cubicBezTo>
                      <a:pt x="1" y="448"/>
                      <a:pt x="1" y="668"/>
                      <a:pt x="67" y="881"/>
                    </a:cubicBezTo>
                    <a:cubicBezTo>
                      <a:pt x="250" y="952"/>
                      <a:pt x="477" y="975"/>
                      <a:pt x="720" y="975"/>
                    </a:cubicBezTo>
                    <a:cubicBezTo>
                      <a:pt x="953" y="975"/>
                      <a:pt x="1201" y="953"/>
                      <a:pt x="1438" y="932"/>
                    </a:cubicBezTo>
                    <a:lnTo>
                      <a:pt x="1394" y="1"/>
                    </a:lnTo>
                    <a:close/>
                  </a:path>
                </a:pathLst>
              </a:custGeom>
              <a:solidFill>
                <a:srgbClr val="847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1785125" y="2652750"/>
                <a:ext cx="34850" cy="3700"/>
              </a:xfrm>
              <a:custGeom>
                <a:avLst/>
                <a:gdLst/>
                <a:ahLst/>
                <a:cxnLst/>
                <a:rect l="l" t="t" r="r" b="b"/>
                <a:pathLst>
                  <a:path w="1394" h="148" extrusionOk="0">
                    <a:moveTo>
                      <a:pt x="1394" y="1"/>
                    </a:moveTo>
                    <a:cubicBezTo>
                      <a:pt x="1188" y="23"/>
                      <a:pt x="983" y="37"/>
                      <a:pt x="770" y="52"/>
                    </a:cubicBezTo>
                    <a:cubicBezTo>
                      <a:pt x="514" y="74"/>
                      <a:pt x="257" y="89"/>
                      <a:pt x="1" y="103"/>
                    </a:cubicBezTo>
                    <a:lnTo>
                      <a:pt x="1" y="147"/>
                    </a:lnTo>
                    <a:lnTo>
                      <a:pt x="103" y="140"/>
                    </a:lnTo>
                    <a:cubicBezTo>
                      <a:pt x="499" y="118"/>
                      <a:pt x="895" y="89"/>
                      <a:pt x="1291" y="59"/>
                    </a:cubicBezTo>
                    <a:lnTo>
                      <a:pt x="1394" y="45"/>
                    </a:lnTo>
                    <a:lnTo>
                      <a:pt x="1394" y="1"/>
                    </a:ln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1785300" y="2659350"/>
                <a:ext cx="35050" cy="1675"/>
              </a:xfrm>
              <a:custGeom>
                <a:avLst/>
                <a:gdLst/>
                <a:ahLst/>
                <a:cxnLst/>
                <a:rect l="l" t="t" r="r" b="b"/>
                <a:pathLst>
                  <a:path w="1402" h="67" extrusionOk="0">
                    <a:moveTo>
                      <a:pt x="1401" y="1"/>
                    </a:moveTo>
                    <a:cubicBezTo>
                      <a:pt x="1233" y="8"/>
                      <a:pt x="1064" y="15"/>
                      <a:pt x="903" y="15"/>
                    </a:cubicBezTo>
                    <a:cubicBezTo>
                      <a:pt x="690" y="20"/>
                      <a:pt x="478" y="26"/>
                      <a:pt x="265" y="26"/>
                    </a:cubicBezTo>
                    <a:cubicBezTo>
                      <a:pt x="177" y="26"/>
                      <a:pt x="89" y="25"/>
                      <a:pt x="1" y="23"/>
                    </a:cubicBezTo>
                    <a:lnTo>
                      <a:pt x="1" y="23"/>
                    </a:lnTo>
                    <a:cubicBezTo>
                      <a:pt x="1" y="37"/>
                      <a:pt x="1" y="52"/>
                      <a:pt x="8" y="67"/>
                    </a:cubicBezTo>
                    <a:lnTo>
                      <a:pt x="228" y="67"/>
                    </a:lnTo>
                    <a:cubicBezTo>
                      <a:pt x="617" y="67"/>
                      <a:pt x="1005" y="59"/>
                      <a:pt x="1401" y="45"/>
                    </a:cubicBezTo>
                    <a:lnTo>
                      <a:pt x="1401" y="1"/>
                    </a:ln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1785500" y="2645975"/>
                <a:ext cx="34100" cy="5525"/>
              </a:xfrm>
              <a:custGeom>
                <a:avLst/>
                <a:gdLst/>
                <a:ahLst/>
                <a:cxnLst/>
                <a:rect l="l" t="t" r="r" b="b"/>
                <a:pathLst>
                  <a:path w="1364" h="221" extrusionOk="0">
                    <a:moveTo>
                      <a:pt x="1364" y="0"/>
                    </a:moveTo>
                    <a:cubicBezTo>
                      <a:pt x="1107" y="30"/>
                      <a:pt x="851" y="59"/>
                      <a:pt x="594" y="96"/>
                    </a:cubicBezTo>
                    <a:cubicBezTo>
                      <a:pt x="396" y="118"/>
                      <a:pt x="206" y="147"/>
                      <a:pt x="15" y="176"/>
                    </a:cubicBezTo>
                    <a:cubicBezTo>
                      <a:pt x="15" y="191"/>
                      <a:pt x="8" y="206"/>
                      <a:pt x="0" y="220"/>
                    </a:cubicBezTo>
                    <a:cubicBezTo>
                      <a:pt x="396" y="162"/>
                      <a:pt x="785" y="110"/>
                      <a:pt x="1173" y="66"/>
                    </a:cubicBezTo>
                    <a:lnTo>
                      <a:pt x="1364" y="44"/>
                    </a:lnTo>
                    <a:lnTo>
                      <a:pt x="1364" y="0"/>
                    </a:ln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1815000" y="2642300"/>
                <a:ext cx="9000" cy="23300"/>
              </a:xfrm>
              <a:custGeom>
                <a:avLst/>
                <a:gdLst/>
                <a:ahLst/>
                <a:cxnLst/>
                <a:rect l="l" t="t" r="r" b="b"/>
                <a:pathLst>
                  <a:path w="360" h="932" extrusionOk="0">
                    <a:moveTo>
                      <a:pt x="177" y="1"/>
                    </a:moveTo>
                    <a:cubicBezTo>
                      <a:pt x="177" y="1"/>
                      <a:pt x="1" y="8"/>
                      <a:pt x="15" y="397"/>
                    </a:cubicBezTo>
                    <a:cubicBezTo>
                      <a:pt x="30" y="785"/>
                      <a:pt x="221" y="932"/>
                      <a:pt x="221" y="932"/>
                    </a:cubicBezTo>
                    <a:cubicBezTo>
                      <a:pt x="316" y="771"/>
                      <a:pt x="360" y="587"/>
                      <a:pt x="360" y="404"/>
                    </a:cubicBezTo>
                    <a:cubicBezTo>
                      <a:pt x="353" y="250"/>
                      <a:pt x="287" y="103"/>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4"/>
              <p:cNvSpPr/>
              <p:nvPr/>
            </p:nvSpPr>
            <p:spPr>
              <a:xfrm>
                <a:off x="1949000" y="2602725"/>
                <a:ext cx="21275" cy="22000"/>
              </a:xfrm>
              <a:custGeom>
                <a:avLst/>
                <a:gdLst/>
                <a:ahLst/>
                <a:cxnLst/>
                <a:rect l="l" t="t" r="r" b="b"/>
                <a:pathLst>
                  <a:path w="851" h="880" extrusionOk="0">
                    <a:moveTo>
                      <a:pt x="616" y="0"/>
                    </a:moveTo>
                    <a:cubicBezTo>
                      <a:pt x="403" y="73"/>
                      <a:pt x="191" y="293"/>
                      <a:pt x="0" y="499"/>
                    </a:cubicBezTo>
                    <a:lnTo>
                      <a:pt x="374" y="880"/>
                    </a:lnTo>
                    <a:cubicBezTo>
                      <a:pt x="565" y="704"/>
                      <a:pt x="726" y="506"/>
                      <a:pt x="851" y="279"/>
                    </a:cubicBezTo>
                    <a:cubicBezTo>
                      <a:pt x="807" y="161"/>
                      <a:pt x="719" y="66"/>
                      <a:pt x="616" y="0"/>
                    </a:cubicBezTo>
                    <a:close/>
                  </a:path>
                </a:pathLst>
              </a:custGeom>
              <a:solidFill>
                <a:srgbClr val="8474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1953750" y="2605650"/>
                <a:ext cx="14500" cy="14675"/>
              </a:xfrm>
              <a:custGeom>
                <a:avLst/>
                <a:gdLst/>
                <a:ahLst/>
                <a:cxnLst/>
                <a:rect l="l" t="t" r="r" b="b"/>
                <a:pathLst>
                  <a:path w="580" h="587" extrusionOk="0">
                    <a:moveTo>
                      <a:pt x="565" y="0"/>
                    </a:moveTo>
                    <a:lnTo>
                      <a:pt x="521" y="44"/>
                    </a:lnTo>
                    <a:cubicBezTo>
                      <a:pt x="353" y="198"/>
                      <a:pt x="191" y="360"/>
                      <a:pt x="45" y="528"/>
                    </a:cubicBezTo>
                    <a:lnTo>
                      <a:pt x="1" y="572"/>
                    </a:lnTo>
                    <a:lnTo>
                      <a:pt x="15" y="587"/>
                    </a:lnTo>
                    <a:cubicBezTo>
                      <a:pt x="96" y="499"/>
                      <a:pt x="184" y="418"/>
                      <a:pt x="265" y="330"/>
                    </a:cubicBezTo>
                    <a:cubicBezTo>
                      <a:pt x="367" y="228"/>
                      <a:pt x="477" y="125"/>
                      <a:pt x="580" y="22"/>
                    </a:cubicBezTo>
                    <a:lnTo>
                      <a:pt x="565" y="0"/>
                    </a:ln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1951000" y="2603825"/>
                <a:ext cx="15425" cy="13750"/>
              </a:xfrm>
              <a:custGeom>
                <a:avLst/>
                <a:gdLst/>
                <a:ahLst/>
                <a:cxnLst/>
                <a:rect l="l" t="t" r="r" b="b"/>
                <a:pathLst>
                  <a:path w="617" h="550" extrusionOk="0">
                    <a:moveTo>
                      <a:pt x="595" y="0"/>
                    </a:moveTo>
                    <a:lnTo>
                      <a:pt x="507" y="81"/>
                    </a:lnTo>
                    <a:cubicBezTo>
                      <a:pt x="331" y="227"/>
                      <a:pt x="162" y="381"/>
                      <a:pt x="1" y="535"/>
                    </a:cubicBezTo>
                    <a:lnTo>
                      <a:pt x="15" y="550"/>
                    </a:lnTo>
                    <a:lnTo>
                      <a:pt x="228" y="359"/>
                    </a:lnTo>
                    <a:cubicBezTo>
                      <a:pt x="353" y="242"/>
                      <a:pt x="485" y="125"/>
                      <a:pt x="617" y="15"/>
                    </a:cubicBezTo>
                    <a:lnTo>
                      <a:pt x="595" y="0"/>
                    </a:ln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1956325" y="2608025"/>
                <a:ext cx="13400" cy="15250"/>
              </a:xfrm>
              <a:custGeom>
                <a:avLst/>
                <a:gdLst/>
                <a:ahLst/>
                <a:cxnLst/>
                <a:rect l="l" t="t" r="r" b="b"/>
                <a:pathLst>
                  <a:path w="536" h="610" extrusionOk="0">
                    <a:moveTo>
                      <a:pt x="521" y="1"/>
                    </a:moveTo>
                    <a:cubicBezTo>
                      <a:pt x="374" y="169"/>
                      <a:pt x="228" y="338"/>
                      <a:pt x="74" y="507"/>
                    </a:cubicBezTo>
                    <a:cubicBezTo>
                      <a:pt x="52" y="536"/>
                      <a:pt x="30" y="558"/>
                      <a:pt x="0" y="587"/>
                    </a:cubicBezTo>
                    <a:lnTo>
                      <a:pt x="22" y="609"/>
                    </a:lnTo>
                    <a:cubicBezTo>
                      <a:pt x="118" y="499"/>
                      <a:pt x="220" y="382"/>
                      <a:pt x="316" y="272"/>
                    </a:cubicBezTo>
                    <a:lnTo>
                      <a:pt x="536" y="23"/>
                    </a:lnTo>
                    <a:lnTo>
                      <a:pt x="521" y="1"/>
                    </a:ln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1949000" y="2615175"/>
                <a:ext cx="11200" cy="9550"/>
              </a:xfrm>
              <a:custGeom>
                <a:avLst/>
                <a:gdLst/>
                <a:ahLst/>
                <a:cxnLst/>
                <a:rect l="l" t="t" r="r" b="b"/>
                <a:pathLst>
                  <a:path w="448" h="382" extrusionOk="0">
                    <a:moveTo>
                      <a:pt x="0" y="1"/>
                    </a:moveTo>
                    <a:cubicBezTo>
                      <a:pt x="22" y="96"/>
                      <a:pt x="66" y="191"/>
                      <a:pt x="139" y="272"/>
                    </a:cubicBezTo>
                    <a:cubicBezTo>
                      <a:pt x="198" y="338"/>
                      <a:pt x="286" y="375"/>
                      <a:pt x="374" y="382"/>
                    </a:cubicBezTo>
                    <a:cubicBezTo>
                      <a:pt x="374" y="382"/>
                      <a:pt x="447" y="309"/>
                      <a:pt x="293" y="147"/>
                    </a:cubicBezTo>
                    <a:cubicBezTo>
                      <a:pt x="220" y="59"/>
                      <a:pt x="117"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1770475" y="2610125"/>
                <a:ext cx="29900" cy="29500"/>
              </a:xfrm>
              <a:custGeom>
                <a:avLst/>
                <a:gdLst/>
                <a:ahLst/>
                <a:cxnLst/>
                <a:rect l="l" t="t" r="r" b="b"/>
                <a:pathLst>
                  <a:path w="1196" h="1180" extrusionOk="0">
                    <a:moveTo>
                      <a:pt x="1079" y="0"/>
                    </a:moveTo>
                    <a:cubicBezTo>
                      <a:pt x="1071" y="0"/>
                      <a:pt x="1063" y="2"/>
                      <a:pt x="1056" y="5"/>
                    </a:cubicBezTo>
                    <a:lnTo>
                      <a:pt x="293" y="342"/>
                    </a:lnTo>
                    <a:cubicBezTo>
                      <a:pt x="279" y="349"/>
                      <a:pt x="271" y="357"/>
                      <a:pt x="264" y="364"/>
                    </a:cubicBezTo>
                    <a:cubicBezTo>
                      <a:pt x="73" y="606"/>
                      <a:pt x="0" y="863"/>
                      <a:pt x="73" y="1126"/>
                    </a:cubicBezTo>
                    <a:cubicBezTo>
                      <a:pt x="79" y="1159"/>
                      <a:pt x="108" y="1179"/>
                      <a:pt x="137" y="1179"/>
                    </a:cubicBezTo>
                    <a:cubicBezTo>
                      <a:pt x="148" y="1179"/>
                      <a:pt x="159" y="1176"/>
                      <a:pt x="169" y="1170"/>
                    </a:cubicBezTo>
                    <a:lnTo>
                      <a:pt x="887" y="819"/>
                    </a:lnTo>
                    <a:cubicBezTo>
                      <a:pt x="938" y="789"/>
                      <a:pt x="975" y="753"/>
                      <a:pt x="1004" y="709"/>
                    </a:cubicBezTo>
                    <a:cubicBezTo>
                      <a:pt x="1122" y="511"/>
                      <a:pt x="1195" y="247"/>
                      <a:pt x="1144" y="56"/>
                    </a:cubicBezTo>
                    <a:cubicBezTo>
                      <a:pt x="1138" y="21"/>
                      <a:pt x="1109" y="0"/>
                      <a:pt x="10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1772675" y="2619975"/>
                <a:ext cx="8250" cy="17275"/>
              </a:xfrm>
              <a:custGeom>
                <a:avLst/>
                <a:gdLst/>
                <a:ahLst/>
                <a:cxnLst/>
                <a:rect l="l" t="t" r="r" b="b"/>
                <a:pathLst>
                  <a:path w="330" h="691" extrusionOk="0">
                    <a:moveTo>
                      <a:pt x="228" y="1"/>
                    </a:moveTo>
                    <a:cubicBezTo>
                      <a:pt x="218" y="1"/>
                      <a:pt x="207" y="5"/>
                      <a:pt x="198" y="14"/>
                    </a:cubicBezTo>
                    <a:cubicBezTo>
                      <a:pt x="51" y="197"/>
                      <a:pt x="0" y="439"/>
                      <a:pt x="59" y="667"/>
                    </a:cubicBezTo>
                    <a:cubicBezTo>
                      <a:pt x="63" y="680"/>
                      <a:pt x="78" y="690"/>
                      <a:pt x="94" y="690"/>
                    </a:cubicBezTo>
                    <a:cubicBezTo>
                      <a:pt x="105" y="690"/>
                      <a:pt x="116" y="686"/>
                      <a:pt x="125" y="674"/>
                    </a:cubicBezTo>
                    <a:cubicBezTo>
                      <a:pt x="330" y="425"/>
                      <a:pt x="330" y="190"/>
                      <a:pt x="264" y="21"/>
                    </a:cubicBezTo>
                    <a:cubicBezTo>
                      <a:pt x="255" y="9"/>
                      <a:pt x="242" y="1"/>
                      <a:pt x="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2044125" y="2657950"/>
                <a:ext cx="15050" cy="23350"/>
              </a:xfrm>
              <a:custGeom>
                <a:avLst/>
                <a:gdLst/>
                <a:ahLst/>
                <a:cxnLst/>
                <a:rect l="l" t="t" r="r" b="b"/>
                <a:pathLst>
                  <a:path w="602" h="934" extrusionOk="0">
                    <a:moveTo>
                      <a:pt x="134" y="1"/>
                    </a:moveTo>
                    <a:cubicBezTo>
                      <a:pt x="108" y="1"/>
                      <a:pt x="81" y="20"/>
                      <a:pt x="81" y="49"/>
                    </a:cubicBezTo>
                    <a:lnTo>
                      <a:pt x="15" y="365"/>
                    </a:lnTo>
                    <a:cubicBezTo>
                      <a:pt x="0" y="409"/>
                      <a:pt x="8" y="460"/>
                      <a:pt x="30" y="504"/>
                    </a:cubicBezTo>
                    <a:cubicBezTo>
                      <a:pt x="110" y="687"/>
                      <a:pt x="257" y="870"/>
                      <a:pt x="418" y="929"/>
                    </a:cubicBezTo>
                    <a:cubicBezTo>
                      <a:pt x="426" y="932"/>
                      <a:pt x="434" y="934"/>
                      <a:pt x="441" y="934"/>
                    </a:cubicBezTo>
                    <a:cubicBezTo>
                      <a:pt x="469" y="934"/>
                      <a:pt x="493" y="914"/>
                      <a:pt x="499" y="885"/>
                    </a:cubicBezTo>
                    <a:lnTo>
                      <a:pt x="602" y="555"/>
                    </a:lnTo>
                    <a:cubicBezTo>
                      <a:pt x="602" y="541"/>
                      <a:pt x="602" y="533"/>
                      <a:pt x="602" y="526"/>
                    </a:cubicBezTo>
                    <a:cubicBezTo>
                      <a:pt x="543" y="284"/>
                      <a:pt x="382" y="93"/>
                      <a:pt x="154" y="5"/>
                    </a:cubicBezTo>
                    <a:cubicBezTo>
                      <a:pt x="148" y="2"/>
                      <a:pt x="141" y="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2047075" y="2660225"/>
                <a:ext cx="11000" cy="11800"/>
              </a:xfrm>
              <a:custGeom>
                <a:avLst/>
                <a:gdLst/>
                <a:ahLst/>
                <a:cxnLst/>
                <a:rect l="l" t="t" r="r" b="b"/>
                <a:pathLst>
                  <a:path w="440" h="472" extrusionOk="0">
                    <a:moveTo>
                      <a:pt x="40" y="1"/>
                    </a:moveTo>
                    <a:cubicBezTo>
                      <a:pt x="16" y="1"/>
                      <a:pt x="1" y="20"/>
                      <a:pt x="7" y="39"/>
                    </a:cubicBezTo>
                    <a:cubicBezTo>
                      <a:pt x="80" y="310"/>
                      <a:pt x="249" y="435"/>
                      <a:pt x="403" y="472"/>
                    </a:cubicBezTo>
                    <a:cubicBezTo>
                      <a:pt x="425" y="472"/>
                      <a:pt x="440" y="450"/>
                      <a:pt x="432" y="428"/>
                    </a:cubicBezTo>
                    <a:cubicBezTo>
                      <a:pt x="381" y="230"/>
                      <a:pt x="242" y="76"/>
                      <a:pt x="51" y="2"/>
                    </a:cubicBezTo>
                    <a:cubicBezTo>
                      <a:pt x="47" y="1"/>
                      <a:pt x="43" y="1"/>
                      <a:pt x="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2001225" y="2707200"/>
                <a:ext cx="24225" cy="14600"/>
              </a:xfrm>
              <a:custGeom>
                <a:avLst/>
                <a:gdLst/>
                <a:ahLst/>
                <a:cxnLst/>
                <a:rect l="l" t="t" r="r" b="b"/>
                <a:pathLst>
                  <a:path w="969" h="584" extrusionOk="0">
                    <a:moveTo>
                      <a:pt x="558" y="0"/>
                    </a:moveTo>
                    <a:cubicBezTo>
                      <a:pt x="316" y="44"/>
                      <a:pt x="118" y="198"/>
                      <a:pt x="15" y="418"/>
                    </a:cubicBezTo>
                    <a:cubicBezTo>
                      <a:pt x="1" y="447"/>
                      <a:pt x="23" y="491"/>
                      <a:pt x="59" y="499"/>
                    </a:cubicBezTo>
                    <a:lnTo>
                      <a:pt x="367" y="579"/>
                    </a:lnTo>
                    <a:cubicBezTo>
                      <a:pt x="383" y="582"/>
                      <a:pt x="400" y="584"/>
                      <a:pt x="418" y="584"/>
                    </a:cubicBezTo>
                    <a:cubicBezTo>
                      <a:pt x="448" y="584"/>
                      <a:pt x="479" y="579"/>
                      <a:pt x="507" y="565"/>
                    </a:cubicBezTo>
                    <a:cubicBezTo>
                      <a:pt x="690" y="491"/>
                      <a:pt x="888" y="359"/>
                      <a:pt x="954" y="198"/>
                    </a:cubicBezTo>
                    <a:cubicBezTo>
                      <a:pt x="969" y="169"/>
                      <a:pt x="947" y="132"/>
                      <a:pt x="917" y="118"/>
                    </a:cubicBezTo>
                    <a:lnTo>
                      <a:pt x="5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4"/>
              <p:cNvSpPr/>
              <p:nvPr/>
            </p:nvSpPr>
            <p:spPr>
              <a:xfrm>
                <a:off x="2003650" y="2708250"/>
                <a:ext cx="12425" cy="10175"/>
              </a:xfrm>
              <a:custGeom>
                <a:avLst/>
                <a:gdLst/>
                <a:ahLst/>
                <a:cxnLst/>
                <a:rect l="l" t="t" r="r" b="b"/>
                <a:pathLst>
                  <a:path w="497" h="407" extrusionOk="0">
                    <a:moveTo>
                      <a:pt x="462" y="1"/>
                    </a:moveTo>
                    <a:cubicBezTo>
                      <a:pt x="459" y="1"/>
                      <a:pt x="457" y="1"/>
                      <a:pt x="454" y="2"/>
                    </a:cubicBezTo>
                    <a:cubicBezTo>
                      <a:pt x="256" y="46"/>
                      <a:pt x="87" y="186"/>
                      <a:pt x="6" y="369"/>
                    </a:cubicBezTo>
                    <a:cubicBezTo>
                      <a:pt x="0" y="388"/>
                      <a:pt x="16" y="407"/>
                      <a:pt x="34" y="407"/>
                    </a:cubicBezTo>
                    <a:cubicBezTo>
                      <a:pt x="37" y="407"/>
                      <a:pt x="40" y="406"/>
                      <a:pt x="43" y="405"/>
                    </a:cubicBezTo>
                    <a:cubicBezTo>
                      <a:pt x="322" y="347"/>
                      <a:pt x="446" y="193"/>
                      <a:pt x="490" y="39"/>
                    </a:cubicBezTo>
                    <a:cubicBezTo>
                      <a:pt x="497" y="20"/>
                      <a:pt x="481" y="1"/>
                      <a:pt x="4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1984175" y="2665575"/>
                <a:ext cx="28250" cy="19600"/>
              </a:xfrm>
              <a:custGeom>
                <a:avLst/>
                <a:gdLst/>
                <a:ahLst/>
                <a:cxnLst/>
                <a:rect l="l" t="t" r="r" b="b"/>
                <a:pathLst>
                  <a:path w="1130" h="784" extrusionOk="0">
                    <a:moveTo>
                      <a:pt x="169" y="1"/>
                    </a:moveTo>
                    <a:lnTo>
                      <a:pt x="1" y="668"/>
                    </a:lnTo>
                    <a:cubicBezTo>
                      <a:pt x="262" y="741"/>
                      <a:pt x="538" y="784"/>
                      <a:pt x="813" y="784"/>
                    </a:cubicBezTo>
                    <a:cubicBezTo>
                      <a:pt x="870" y="784"/>
                      <a:pt x="927" y="782"/>
                      <a:pt x="983" y="778"/>
                    </a:cubicBezTo>
                    <a:cubicBezTo>
                      <a:pt x="1079" y="646"/>
                      <a:pt x="1130" y="492"/>
                      <a:pt x="1130" y="331"/>
                    </a:cubicBezTo>
                    <a:cubicBezTo>
                      <a:pt x="903" y="148"/>
                      <a:pt x="521" y="60"/>
                      <a:pt x="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1986025" y="2673650"/>
                <a:ext cx="25500" cy="6625"/>
              </a:xfrm>
              <a:custGeom>
                <a:avLst/>
                <a:gdLst/>
                <a:ahLst/>
                <a:cxnLst/>
                <a:rect l="l" t="t" r="r" b="b"/>
                <a:pathLst>
                  <a:path w="1020" h="265" extrusionOk="0">
                    <a:moveTo>
                      <a:pt x="8" y="1"/>
                    </a:moveTo>
                    <a:lnTo>
                      <a:pt x="0" y="30"/>
                    </a:lnTo>
                    <a:cubicBezTo>
                      <a:pt x="154" y="67"/>
                      <a:pt x="301" y="96"/>
                      <a:pt x="455" y="132"/>
                    </a:cubicBezTo>
                    <a:cubicBezTo>
                      <a:pt x="638" y="169"/>
                      <a:pt x="829" y="220"/>
                      <a:pt x="1012" y="264"/>
                    </a:cubicBezTo>
                    <a:lnTo>
                      <a:pt x="1019" y="235"/>
                    </a:lnTo>
                    <a:lnTo>
                      <a:pt x="946" y="213"/>
                    </a:lnTo>
                    <a:cubicBezTo>
                      <a:pt x="660" y="147"/>
                      <a:pt x="374" y="81"/>
                      <a:pt x="88" y="15"/>
                    </a:cubicBezTo>
                    <a:lnTo>
                      <a:pt x="8" y="1"/>
                    </a:ln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1987300" y="2668875"/>
                <a:ext cx="24950" cy="8100"/>
              </a:xfrm>
              <a:custGeom>
                <a:avLst/>
                <a:gdLst/>
                <a:ahLst/>
                <a:cxnLst/>
                <a:rect l="l" t="t" r="r" b="b"/>
                <a:pathLst>
                  <a:path w="998" h="324" extrusionOk="0">
                    <a:moveTo>
                      <a:pt x="8" y="1"/>
                    </a:moveTo>
                    <a:lnTo>
                      <a:pt x="1" y="30"/>
                    </a:lnTo>
                    <a:cubicBezTo>
                      <a:pt x="118" y="67"/>
                      <a:pt x="235" y="96"/>
                      <a:pt x="360" y="133"/>
                    </a:cubicBezTo>
                    <a:cubicBezTo>
                      <a:pt x="572" y="192"/>
                      <a:pt x="785" y="258"/>
                      <a:pt x="998" y="323"/>
                    </a:cubicBezTo>
                    <a:lnTo>
                      <a:pt x="998" y="287"/>
                    </a:lnTo>
                    <a:lnTo>
                      <a:pt x="844" y="243"/>
                    </a:lnTo>
                    <a:cubicBezTo>
                      <a:pt x="565" y="155"/>
                      <a:pt x="286" y="74"/>
                      <a:pt x="8" y="1"/>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1984925" y="2678600"/>
                <a:ext cx="25300" cy="4975"/>
              </a:xfrm>
              <a:custGeom>
                <a:avLst/>
                <a:gdLst/>
                <a:ahLst/>
                <a:cxnLst/>
                <a:rect l="l" t="t" r="r" b="b"/>
                <a:pathLst>
                  <a:path w="1012" h="199" extrusionOk="0">
                    <a:moveTo>
                      <a:pt x="8" y="0"/>
                    </a:moveTo>
                    <a:lnTo>
                      <a:pt x="0" y="37"/>
                    </a:lnTo>
                    <a:cubicBezTo>
                      <a:pt x="191" y="66"/>
                      <a:pt x="374" y="103"/>
                      <a:pt x="565" y="132"/>
                    </a:cubicBezTo>
                    <a:lnTo>
                      <a:pt x="997" y="198"/>
                    </a:lnTo>
                    <a:cubicBezTo>
                      <a:pt x="997" y="191"/>
                      <a:pt x="1005" y="184"/>
                      <a:pt x="1012" y="169"/>
                    </a:cubicBezTo>
                    <a:cubicBezTo>
                      <a:pt x="726" y="125"/>
                      <a:pt x="433" y="81"/>
                      <a:pt x="147" y="30"/>
                    </a:cubicBezTo>
                    <a:lnTo>
                      <a:pt x="8" y="0"/>
                    </a:ln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1982350" y="2665575"/>
                <a:ext cx="8650" cy="16725"/>
              </a:xfrm>
              <a:custGeom>
                <a:avLst/>
                <a:gdLst/>
                <a:ahLst/>
                <a:cxnLst/>
                <a:rect l="l" t="t" r="r" b="b"/>
                <a:pathLst>
                  <a:path w="346" h="669" extrusionOk="0">
                    <a:moveTo>
                      <a:pt x="242" y="1"/>
                    </a:moveTo>
                    <a:cubicBezTo>
                      <a:pt x="140" y="89"/>
                      <a:pt x="67" y="206"/>
                      <a:pt x="37" y="338"/>
                    </a:cubicBezTo>
                    <a:cubicBezTo>
                      <a:pt x="1" y="448"/>
                      <a:pt x="15" y="565"/>
                      <a:pt x="74" y="668"/>
                    </a:cubicBezTo>
                    <a:cubicBezTo>
                      <a:pt x="74" y="668"/>
                      <a:pt x="78" y="669"/>
                      <a:pt x="84" y="669"/>
                    </a:cubicBezTo>
                    <a:cubicBezTo>
                      <a:pt x="116" y="669"/>
                      <a:pt x="211" y="649"/>
                      <a:pt x="272" y="419"/>
                    </a:cubicBezTo>
                    <a:cubicBezTo>
                      <a:pt x="345" y="140"/>
                      <a:pt x="242" y="1"/>
                      <a:pt x="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4"/>
              <p:cNvSpPr/>
              <p:nvPr/>
            </p:nvSpPr>
            <p:spPr>
              <a:xfrm>
                <a:off x="1938175" y="2679325"/>
                <a:ext cx="16150" cy="20925"/>
              </a:xfrm>
              <a:custGeom>
                <a:avLst/>
                <a:gdLst/>
                <a:ahLst/>
                <a:cxnLst/>
                <a:rect l="l" t="t" r="r" b="b"/>
                <a:pathLst>
                  <a:path w="646" h="837" extrusionOk="0">
                    <a:moveTo>
                      <a:pt x="521" y="1"/>
                    </a:moveTo>
                    <a:lnTo>
                      <a:pt x="1" y="89"/>
                    </a:lnTo>
                    <a:cubicBezTo>
                      <a:pt x="30" y="345"/>
                      <a:pt x="103" y="595"/>
                      <a:pt x="221" y="822"/>
                    </a:cubicBezTo>
                    <a:cubicBezTo>
                      <a:pt x="263" y="832"/>
                      <a:pt x="306" y="837"/>
                      <a:pt x="349" y="837"/>
                    </a:cubicBezTo>
                    <a:cubicBezTo>
                      <a:pt x="430" y="837"/>
                      <a:pt x="510" y="819"/>
                      <a:pt x="587" y="785"/>
                    </a:cubicBezTo>
                    <a:cubicBezTo>
                      <a:pt x="646" y="565"/>
                      <a:pt x="587" y="265"/>
                      <a:pt x="5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1944225" y="2680250"/>
                <a:ext cx="4250" cy="19625"/>
              </a:xfrm>
              <a:custGeom>
                <a:avLst/>
                <a:gdLst/>
                <a:ahLst/>
                <a:cxnLst/>
                <a:rect l="l" t="t" r="r" b="b"/>
                <a:pathLst>
                  <a:path w="170" h="785" extrusionOk="0">
                    <a:moveTo>
                      <a:pt x="1" y="0"/>
                    </a:moveTo>
                    <a:cubicBezTo>
                      <a:pt x="23" y="118"/>
                      <a:pt x="45" y="235"/>
                      <a:pt x="67" y="345"/>
                    </a:cubicBezTo>
                    <a:cubicBezTo>
                      <a:pt x="96" y="492"/>
                      <a:pt x="118" y="638"/>
                      <a:pt x="147" y="785"/>
                    </a:cubicBezTo>
                    <a:lnTo>
                      <a:pt x="169" y="785"/>
                    </a:lnTo>
                    <a:cubicBezTo>
                      <a:pt x="169" y="763"/>
                      <a:pt x="162" y="748"/>
                      <a:pt x="162" y="726"/>
                    </a:cubicBezTo>
                    <a:cubicBezTo>
                      <a:pt x="118" y="499"/>
                      <a:pt x="81" y="279"/>
                      <a:pt x="37" y="59"/>
                    </a:cubicBezTo>
                    <a:cubicBezTo>
                      <a:pt x="30" y="37"/>
                      <a:pt x="23" y="22"/>
                      <a:pt x="23" y="0"/>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1947900" y="2679525"/>
                <a:ext cx="3125" cy="20000"/>
              </a:xfrm>
              <a:custGeom>
                <a:avLst/>
                <a:gdLst/>
                <a:ahLst/>
                <a:cxnLst/>
                <a:rect l="l" t="t" r="r" b="b"/>
                <a:pathLst>
                  <a:path w="125" h="800" extrusionOk="0">
                    <a:moveTo>
                      <a:pt x="22" y="0"/>
                    </a:moveTo>
                    <a:lnTo>
                      <a:pt x="0" y="7"/>
                    </a:lnTo>
                    <a:cubicBezTo>
                      <a:pt x="15" y="103"/>
                      <a:pt x="30" y="198"/>
                      <a:pt x="37" y="293"/>
                    </a:cubicBezTo>
                    <a:cubicBezTo>
                      <a:pt x="66" y="462"/>
                      <a:pt x="81" y="631"/>
                      <a:pt x="103" y="799"/>
                    </a:cubicBezTo>
                    <a:lnTo>
                      <a:pt x="125" y="799"/>
                    </a:lnTo>
                    <a:lnTo>
                      <a:pt x="110" y="675"/>
                    </a:lnTo>
                    <a:cubicBezTo>
                      <a:pt x="88" y="447"/>
                      <a:pt x="59" y="227"/>
                      <a:pt x="22" y="0"/>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1940200" y="2680800"/>
                <a:ext cx="5525" cy="19075"/>
              </a:xfrm>
              <a:custGeom>
                <a:avLst/>
                <a:gdLst/>
                <a:ahLst/>
                <a:cxnLst/>
                <a:rect l="l" t="t" r="r" b="b"/>
                <a:pathLst>
                  <a:path w="221" h="763" extrusionOk="0">
                    <a:moveTo>
                      <a:pt x="0" y="0"/>
                    </a:moveTo>
                    <a:cubicBezTo>
                      <a:pt x="37" y="147"/>
                      <a:pt x="74" y="286"/>
                      <a:pt x="103" y="433"/>
                    </a:cubicBezTo>
                    <a:cubicBezTo>
                      <a:pt x="132" y="550"/>
                      <a:pt x="162" y="653"/>
                      <a:pt x="191" y="763"/>
                    </a:cubicBezTo>
                    <a:lnTo>
                      <a:pt x="220" y="763"/>
                    </a:lnTo>
                    <a:cubicBezTo>
                      <a:pt x="162" y="543"/>
                      <a:pt x="103" y="330"/>
                      <a:pt x="52" y="110"/>
                    </a:cubicBezTo>
                    <a:cubicBezTo>
                      <a:pt x="44" y="74"/>
                      <a:pt x="37" y="37"/>
                      <a:pt x="22" y="0"/>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1938000" y="2678100"/>
                <a:ext cx="13225" cy="5250"/>
              </a:xfrm>
              <a:custGeom>
                <a:avLst/>
                <a:gdLst/>
                <a:ahLst/>
                <a:cxnLst/>
                <a:rect l="l" t="t" r="r" b="b"/>
                <a:pathLst>
                  <a:path w="529" h="210" extrusionOk="0">
                    <a:moveTo>
                      <a:pt x="304" y="0"/>
                    </a:moveTo>
                    <a:cubicBezTo>
                      <a:pt x="279" y="0"/>
                      <a:pt x="253" y="2"/>
                      <a:pt x="228" y="6"/>
                    </a:cubicBezTo>
                    <a:cubicBezTo>
                      <a:pt x="140" y="20"/>
                      <a:pt x="59" y="64"/>
                      <a:pt x="0" y="138"/>
                    </a:cubicBezTo>
                    <a:cubicBezTo>
                      <a:pt x="0" y="138"/>
                      <a:pt x="17" y="209"/>
                      <a:pt x="164" y="209"/>
                    </a:cubicBezTo>
                    <a:cubicBezTo>
                      <a:pt x="187" y="209"/>
                      <a:pt x="213" y="208"/>
                      <a:pt x="242" y="204"/>
                    </a:cubicBezTo>
                    <a:cubicBezTo>
                      <a:pt x="352" y="189"/>
                      <a:pt x="462" y="138"/>
                      <a:pt x="528" y="50"/>
                    </a:cubicBezTo>
                    <a:cubicBezTo>
                      <a:pt x="457" y="17"/>
                      <a:pt x="381" y="0"/>
                      <a:pt x="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1482875" y="2817850"/>
                <a:ext cx="358725" cy="291250"/>
              </a:xfrm>
              <a:custGeom>
                <a:avLst/>
                <a:gdLst/>
                <a:ahLst/>
                <a:cxnLst/>
                <a:rect l="l" t="t" r="r" b="b"/>
                <a:pathLst>
                  <a:path w="14349" h="11650" extrusionOk="0">
                    <a:moveTo>
                      <a:pt x="1613" y="1"/>
                    </a:moveTo>
                    <a:cubicBezTo>
                      <a:pt x="1195" y="1"/>
                      <a:pt x="791" y="183"/>
                      <a:pt x="506" y="509"/>
                    </a:cubicBezTo>
                    <a:lnTo>
                      <a:pt x="492" y="531"/>
                    </a:lnTo>
                    <a:cubicBezTo>
                      <a:pt x="52" y="1044"/>
                      <a:pt x="0" y="1784"/>
                      <a:pt x="360" y="2363"/>
                    </a:cubicBezTo>
                    <a:cubicBezTo>
                      <a:pt x="1247" y="3801"/>
                      <a:pt x="3468" y="7144"/>
                      <a:pt x="6225" y="9387"/>
                    </a:cubicBezTo>
                    <a:cubicBezTo>
                      <a:pt x="8149" y="10962"/>
                      <a:pt x="9450" y="11650"/>
                      <a:pt x="10482" y="11650"/>
                    </a:cubicBezTo>
                    <a:cubicBezTo>
                      <a:pt x="11381" y="11650"/>
                      <a:pt x="12074" y="11127"/>
                      <a:pt x="12794" y="10216"/>
                    </a:cubicBezTo>
                    <a:cubicBezTo>
                      <a:pt x="14349" y="8258"/>
                      <a:pt x="11519" y="5846"/>
                      <a:pt x="9950" y="4614"/>
                    </a:cubicBezTo>
                    <a:cubicBezTo>
                      <a:pt x="8608" y="3559"/>
                      <a:pt x="4473" y="611"/>
                      <a:pt x="1943" y="39"/>
                    </a:cubicBezTo>
                    <a:cubicBezTo>
                      <a:pt x="1834" y="13"/>
                      <a:pt x="1723" y="1"/>
                      <a:pt x="1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1487100" y="2818075"/>
                <a:ext cx="323525" cy="291100"/>
              </a:xfrm>
              <a:custGeom>
                <a:avLst/>
                <a:gdLst/>
                <a:ahLst/>
                <a:cxnLst/>
                <a:rect l="l" t="t" r="r" b="b"/>
                <a:pathLst>
                  <a:path w="12941" h="11644" extrusionOk="0">
                    <a:moveTo>
                      <a:pt x="1349" y="632"/>
                    </a:moveTo>
                    <a:cubicBezTo>
                      <a:pt x="1657" y="771"/>
                      <a:pt x="1958" y="925"/>
                      <a:pt x="2251" y="1079"/>
                    </a:cubicBezTo>
                    <a:cubicBezTo>
                      <a:pt x="2082" y="1299"/>
                      <a:pt x="1914" y="1519"/>
                      <a:pt x="1738" y="1739"/>
                    </a:cubicBezTo>
                    <a:cubicBezTo>
                      <a:pt x="1503" y="1526"/>
                      <a:pt x="1261" y="1306"/>
                      <a:pt x="1019" y="1086"/>
                    </a:cubicBezTo>
                    <a:cubicBezTo>
                      <a:pt x="1129" y="939"/>
                      <a:pt x="1239" y="785"/>
                      <a:pt x="1349" y="632"/>
                    </a:cubicBezTo>
                    <a:close/>
                    <a:moveTo>
                      <a:pt x="2383" y="1145"/>
                    </a:moveTo>
                    <a:cubicBezTo>
                      <a:pt x="2566" y="1240"/>
                      <a:pt x="2742" y="1335"/>
                      <a:pt x="2925" y="1431"/>
                    </a:cubicBezTo>
                    <a:cubicBezTo>
                      <a:pt x="2977" y="1460"/>
                      <a:pt x="3035" y="1497"/>
                      <a:pt x="3087" y="1526"/>
                    </a:cubicBezTo>
                    <a:cubicBezTo>
                      <a:pt x="2874" y="1805"/>
                      <a:pt x="2662" y="2091"/>
                      <a:pt x="2442" y="2362"/>
                    </a:cubicBezTo>
                    <a:lnTo>
                      <a:pt x="2214" y="2164"/>
                    </a:lnTo>
                    <a:cubicBezTo>
                      <a:pt x="2090" y="2061"/>
                      <a:pt x="1972" y="1951"/>
                      <a:pt x="1848" y="1841"/>
                    </a:cubicBezTo>
                    <a:cubicBezTo>
                      <a:pt x="2031" y="1607"/>
                      <a:pt x="2214" y="1379"/>
                      <a:pt x="2383" y="1145"/>
                    </a:cubicBezTo>
                    <a:close/>
                    <a:moveTo>
                      <a:pt x="931" y="1203"/>
                    </a:moveTo>
                    <a:cubicBezTo>
                      <a:pt x="1173" y="1423"/>
                      <a:pt x="1408" y="1643"/>
                      <a:pt x="1650" y="1856"/>
                    </a:cubicBezTo>
                    <a:cubicBezTo>
                      <a:pt x="1503" y="2039"/>
                      <a:pt x="1356" y="2223"/>
                      <a:pt x="1203" y="2413"/>
                    </a:cubicBezTo>
                    <a:cubicBezTo>
                      <a:pt x="997" y="2164"/>
                      <a:pt x="799" y="1915"/>
                      <a:pt x="601" y="1658"/>
                    </a:cubicBezTo>
                    <a:lnTo>
                      <a:pt x="594" y="1658"/>
                    </a:lnTo>
                    <a:cubicBezTo>
                      <a:pt x="711" y="1511"/>
                      <a:pt x="821" y="1357"/>
                      <a:pt x="931" y="1203"/>
                    </a:cubicBezTo>
                    <a:close/>
                    <a:moveTo>
                      <a:pt x="1760" y="1951"/>
                    </a:moveTo>
                    <a:lnTo>
                      <a:pt x="2346" y="2479"/>
                    </a:lnTo>
                    <a:cubicBezTo>
                      <a:pt x="2170" y="2699"/>
                      <a:pt x="1994" y="2912"/>
                      <a:pt x="1811" y="3132"/>
                    </a:cubicBezTo>
                    <a:cubicBezTo>
                      <a:pt x="1642" y="2934"/>
                      <a:pt x="1474" y="2728"/>
                      <a:pt x="1305" y="2523"/>
                    </a:cubicBezTo>
                    <a:lnTo>
                      <a:pt x="1298" y="2523"/>
                    </a:lnTo>
                    <a:cubicBezTo>
                      <a:pt x="1452" y="2332"/>
                      <a:pt x="1606" y="2142"/>
                      <a:pt x="1760" y="1951"/>
                    </a:cubicBezTo>
                    <a:close/>
                    <a:moveTo>
                      <a:pt x="3219" y="1599"/>
                    </a:moveTo>
                    <a:cubicBezTo>
                      <a:pt x="3534" y="1775"/>
                      <a:pt x="3849" y="1959"/>
                      <a:pt x="4157" y="2149"/>
                    </a:cubicBezTo>
                    <a:cubicBezTo>
                      <a:pt x="4040" y="2303"/>
                      <a:pt x="3923" y="2457"/>
                      <a:pt x="3805" y="2611"/>
                    </a:cubicBezTo>
                    <a:cubicBezTo>
                      <a:pt x="3659" y="2794"/>
                      <a:pt x="3512" y="2985"/>
                      <a:pt x="3365" y="3176"/>
                    </a:cubicBezTo>
                    <a:cubicBezTo>
                      <a:pt x="3094" y="2934"/>
                      <a:pt x="2823" y="2699"/>
                      <a:pt x="2552" y="2457"/>
                    </a:cubicBezTo>
                    <a:lnTo>
                      <a:pt x="2544" y="2457"/>
                    </a:lnTo>
                    <a:cubicBezTo>
                      <a:pt x="2772" y="2171"/>
                      <a:pt x="2999" y="1885"/>
                      <a:pt x="3219" y="1599"/>
                    </a:cubicBezTo>
                    <a:close/>
                    <a:moveTo>
                      <a:pt x="4282" y="2223"/>
                    </a:moveTo>
                    <a:cubicBezTo>
                      <a:pt x="4612" y="2428"/>
                      <a:pt x="4934" y="2633"/>
                      <a:pt x="5250" y="2846"/>
                    </a:cubicBezTo>
                    <a:cubicBezTo>
                      <a:pt x="4964" y="3242"/>
                      <a:pt x="4670" y="3645"/>
                      <a:pt x="4370" y="4033"/>
                    </a:cubicBezTo>
                    <a:cubicBezTo>
                      <a:pt x="4069" y="3784"/>
                      <a:pt x="3776" y="3528"/>
                      <a:pt x="3475" y="3271"/>
                    </a:cubicBezTo>
                    <a:cubicBezTo>
                      <a:pt x="3754" y="2926"/>
                      <a:pt x="4018" y="2574"/>
                      <a:pt x="4282" y="2223"/>
                    </a:cubicBezTo>
                    <a:close/>
                    <a:moveTo>
                      <a:pt x="2456" y="2567"/>
                    </a:moveTo>
                    <a:cubicBezTo>
                      <a:pt x="2735" y="2809"/>
                      <a:pt x="3006" y="3044"/>
                      <a:pt x="3285" y="3286"/>
                    </a:cubicBezTo>
                    <a:cubicBezTo>
                      <a:pt x="3072" y="3542"/>
                      <a:pt x="2867" y="3806"/>
                      <a:pt x="2654" y="4063"/>
                    </a:cubicBezTo>
                    <a:lnTo>
                      <a:pt x="2647" y="4055"/>
                    </a:lnTo>
                    <a:cubicBezTo>
                      <a:pt x="2493" y="3887"/>
                      <a:pt x="2339" y="3718"/>
                      <a:pt x="2185" y="3542"/>
                    </a:cubicBezTo>
                    <a:cubicBezTo>
                      <a:pt x="2090" y="3440"/>
                      <a:pt x="2002" y="3337"/>
                      <a:pt x="1914" y="3234"/>
                    </a:cubicBezTo>
                    <a:cubicBezTo>
                      <a:pt x="2097" y="3014"/>
                      <a:pt x="2280" y="2794"/>
                      <a:pt x="2456" y="2567"/>
                    </a:cubicBezTo>
                    <a:close/>
                    <a:moveTo>
                      <a:pt x="5379" y="2930"/>
                    </a:moveTo>
                    <a:lnTo>
                      <a:pt x="5379" y="2930"/>
                    </a:lnTo>
                    <a:cubicBezTo>
                      <a:pt x="5656" y="3112"/>
                      <a:pt x="5933" y="3309"/>
                      <a:pt x="6203" y="3498"/>
                    </a:cubicBezTo>
                    <a:cubicBezTo>
                      <a:pt x="5895" y="3931"/>
                      <a:pt x="5587" y="4363"/>
                      <a:pt x="5272" y="4781"/>
                    </a:cubicBezTo>
                    <a:cubicBezTo>
                      <a:pt x="5008" y="4569"/>
                      <a:pt x="4744" y="4349"/>
                      <a:pt x="4487" y="4129"/>
                    </a:cubicBezTo>
                    <a:cubicBezTo>
                      <a:pt x="4787" y="3734"/>
                      <a:pt x="5087" y="3332"/>
                      <a:pt x="5379" y="2930"/>
                    </a:cubicBezTo>
                    <a:close/>
                    <a:moveTo>
                      <a:pt x="3387" y="3381"/>
                    </a:moveTo>
                    <a:cubicBezTo>
                      <a:pt x="3688" y="3638"/>
                      <a:pt x="3989" y="3894"/>
                      <a:pt x="4289" y="4143"/>
                    </a:cubicBezTo>
                    <a:lnTo>
                      <a:pt x="4282" y="4143"/>
                    </a:lnTo>
                    <a:cubicBezTo>
                      <a:pt x="4055" y="4444"/>
                      <a:pt x="3820" y="4737"/>
                      <a:pt x="3585" y="5031"/>
                    </a:cubicBezTo>
                    <a:cubicBezTo>
                      <a:pt x="3299" y="4752"/>
                      <a:pt x="3021" y="4459"/>
                      <a:pt x="2750" y="4165"/>
                    </a:cubicBezTo>
                    <a:cubicBezTo>
                      <a:pt x="2962" y="3901"/>
                      <a:pt x="3175" y="3638"/>
                      <a:pt x="3387" y="3381"/>
                    </a:cubicBezTo>
                    <a:close/>
                    <a:moveTo>
                      <a:pt x="6320" y="3586"/>
                    </a:moveTo>
                    <a:cubicBezTo>
                      <a:pt x="6687" y="3850"/>
                      <a:pt x="7039" y="4114"/>
                      <a:pt x="7391" y="4393"/>
                    </a:cubicBezTo>
                    <a:cubicBezTo>
                      <a:pt x="7061" y="4833"/>
                      <a:pt x="6723" y="5258"/>
                      <a:pt x="6371" y="5683"/>
                    </a:cubicBezTo>
                    <a:cubicBezTo>
                      <a:pt x="6041" y="5412"/>
                      <a:pt x="5712" y="5141"/>
                      <a:pt x="5382" y="4869"/>
                    </a:cubicBezTo>
                    <a:cubicBezTo>
                      <a:pt x="5704" y="4444"/>
                      <a:pt x="6012" y="4019"/>
                      <a:pt x="6320" y="3586"/>
                    </a:cubicBezTo>
                    <a:close/>
                    <a:moveTo>
                      <a:pt x="4392" y="4239"/>
                    </a:moveTo>
                    <a:lnTo>
                      <a:pt x="4604" y="4422"/>
                    </a:lnTo>
                    <a:lnTo>
                      <a:pt x="5176" y="4899"/>
                    </a:lnTo>
                    <a:cubicBezTo>
                      <a:pt x="5000" y="5126"/>
                      <a:pt x="4824" y="5361"/>
                      <a:pt x="4648" y="5588"/>
                    </a:cubicBezTo>
                    <a:cubicBezTo>
                      <a:pt x="4575" y="5676"/>
                      <a:pt x="4502" y="5778"/>
                      <a:pt x="4429" y="5874"/>
                    </a:cubicBezTo>
                    <a:cubicBezTo>
                      <a:pt x="4179" y="5632"/>
                      <a:pt x="3937" y="5390"/>
                      <a:pt x="3688" y="5141"/>
                    </a:cubicBezTo>
                    <a:cubicBezTo>
                      <a:pt x="3842" y="4950"/>
                      <a:pt x="3996" y="4752"/>
                      <a:pt x="4143" y="4561"/>
                    </a:cubicBezTo>
                    <a:cubicBezTo>
                      <a:pt x="4231" y="4451"/>
                      <a:pt x="4311" y="4349"/>
                      <a:pt x="4392" y="4239"/>
                    </a:cubicBezTo>
                    <a:close/>
                    <a:moveTo>
                      <a:pt x="7501" y="4481"/>
                    </a:moveTo>
                    <a:cubicBezTo>
                      <a:pt x="7720" y="4657"/>
                      <a:pt x="7940" y="4833"/>
                      <a:pt x="8153" y="5016"/>
                    </a:cubicBezTo>
                    <a:cubicBezTo>
                      <a:pt x="8021" y="5199"/>
                      <a:pt x="7889" y="5383"/>
                      <a:pt x="7757" y="5558"/>
                    </a:cubicBezTo>
                    <a:cubicBezTo>
                      <a:pt x="7566" y="5815"/>
                      <a:pt x="7376" y="6072"/>
                      <a:pt x="7178" y="6328"/>
                    </a:cubicBezTo>
                    <a:cubicBezTo>
                      <a:pt x="6951" y="6145"/>
                      <a:pt x="6716" y="5962"/>
                      <a:pt x="6489" y="5771"/>
                    </a:cubicBezTo>
                    <a:cubicBezTo>
                      <a:pt x="6841" y="5353"/>
                      <a:pt x="7178" y="4921"/>
                      <a:pt x="7501" y="4481"/>
                    </a:cubicBezTo>
                    <a:close/>
                    <a:moveTo>
                      <a:pt x="5294" y="4987"/>
                    </a:moveTo>
                    <a:cubicBezTo>
                      <a:pt x="5616" y="5258"/>
                      <a:pt x="5946" y="5522"/>
                      <a:pt x="6276" y="5793"/>
                    </a:cubicBezTo>
                    <a:cubicBezTo>
                      <a:pt x="5997" y="6123"/>
                      <a:pt x="5712" y="6453"/>
                      <a:pt x="5418" y="6776"/>
                    </a:cubicBezTo>
                    <a:cubicBezTo>
                      <a:pt x="5330" y="6688"/>
                      <a:pt x="5228" y="6607"/>
                      <a:pt x="5140" y="6519"/>
                    </a:cubicBezTo>
                    <a:lnTo>
                      <a:pt x="5132" y="6519"/>
                    </a:lnTo>
                    <a:cubicBezTo>
                      <a:pt x="4934" y="6336"/>
                      <a:pt x="4736" y="6152"/>
                      <a:pt x="4538" y="5969"/>
                    </a:cubicBezTo>
                    <a:cubicBezTo>
                      <a:pt x="4795" y="5646"/>
                      <a:pt x="5044" y="5317"/>
                      <a:pt x="5294" y="4987"/>
                    </a:cubicBezTo>
                    <a:close/>
                    <a:moveTo>
                      <a:pt x="6393" y="5881"/>
                    </a:moveTo>
                    <a:cubicBezTo>
                      <a:pt x="6628" y="6064"/>
                      <a:pt x="6855" y="6255"/>
                      <a:pt x="7090" y="6438"/>
                    </a:cubicBezTo>
                    <a:cubicBezTo>
                      <a:pt x="6819" y="6798"/>
                      <a:pt x="6540" y="7149"/>
                      <a:pt x="6261" y="7501"/>
                    </a:cubicBezTo>
                    <a:cubicBezTo>
                      <a:pt x="6012" y="7296"/>
                      <a:pt x="5770" y="7083"/>
                      <a:pt x="5528" y="6871"/>
                    </a:cubicBezTo>
                    <a:lnTo>
                      <a:pt x="5521" y="6871"/>
                    </a:lnTo>
                    <a:cubicBezTo>
                      <a:pt x="5726" y="6651"/>
                      <a:pt x="5924" y="6424"/>
                      <a:pt x="6115" y="6204"/>
                    </a:cubicBezTo>
                    <a:cubicBezTo>
                      <a:pt x="6210" y="6094"/>
                      <a:pt x="6298" y="5984"/>
                      <a:pt x="6393" y="5881"/>
                    </a:cubicBezTo>
                    <a:close/>
                    <a:moveTo>
                      <a:pt x="8263" y="5104"/>
                    </a:moveTo>
                    <a:cubicBezTo>
                      <a:pt x="8608" y="5397"/>
                      <a:pt x="8952" y="5698"/>
                      <a:pt x="9282" y="6013"/>
                    </a:cubicBezTo>
                    <a:lnTo>
                      <a:pt x="9517" y="6226"/>
                    </a:lnTo>
                    <a:cubicBezTo>
                      <a:pt x="9377" y="6468"/>
                      <a:pt x="9238" y="6710"/>
                      <a:pt x="9099" y="6944"/>
                    </a:cubicBezTo>
                    <a:cubicBezTo>
                      <a:pt x="8974" y="7149"/>
                      <a:pt x="8857" y="7355"/>
                      <a:pt x="8740" y="7553"/>
                    </a:cubicBezTo>
                    <a:lnTo>
                      <a:pt x="7992" y="6974"/>
                    </a:lnTo>
                    <a:cubicBezTo>
                      <a:pt x="7757" y="6790"/>
                      <a:pt x="7523" y="6600"/>
                      <a:pt x="7288" y="6416"/>
                    </a:cubicBezTo>
                    <a:cubicBezTo>
                      <a:pt x="7618" y="5984"/>
                      <a:pt x="7940" y="5544"/>
                      <a:pt x="8263" y="5104"/>
                    </a:cubicBezTo>
                    <a:close/>
                    <a:moveTo>
                      <a:pt x="9619" y="6328"/>
                    </a:moveTo>
                    <a:cubicBezTo>
                      <a:pt x="10067" y="6754"/>
                      <a:pt x="10507" y="7201"/>
                      <a:pt x="10932" y="7655"/>
                    </a:cubicBezTo>
                    <a:cubicBezTo>
                      <a:pt x="10690" y="7993"/>
                      <a:pt x="10441" y="8330"/>
                      <a:pt x="10184" y="8660"/>
                    </a:cubicBezTo>
                    <a:cubicBezTo>
                      <a:pt x="9737" y="8330"/>
                      <a:pt x="9297" y="7985"/>
                      <a:pt x="8857" y="7648"/>
                    </a:cubicBezTo>
                    <a:lnTo>
                      <a:pt x="8850" y="7641"/>
                    </a:lnTo>
                    <a:cubicBezTo>
                      <a:pt x="8886" y="7575"/>
                      <a:pt x="8930" y="7509"/>
                      <a:pt x="8967" y="7443"/>
                    </a:cubicBezTo>
                    <a:cubicBezTo>
                      <a:pt x="9187" y="7076"/>
                      <a:pt x="9407" y="6702"/>
                      <a:pt x="9619" y="6328"/>
                    </a:cubicBezTo>
                    <a:close/>
                    <a:moveTo>
                      <a:pt x="7200" y="6534"/>
                    </a:moveTo>
                    <a:cubicBezTo>
                      <a:pt x="7684" y="6915"/>
                      <a:pt x="8175" y="7296"/>
                      <a:pt x="8666" y="7677"/>
                    </a:cubicBezTo>
                    <a:cubicBezTo>
                      <a:pt x="8432" y="8073"/>
                      <a:pt x="8190" y="8462"/>
                      <a:pt x="7940" y="8843"/>
                    </a:cubicBezTo>
                    <a:cubicBezTo>
                      <a:pt x="7405" y="8447"/>
                      <a:pt x="6885" y="8029"/>
                      <a:pt x="6371" y="7604"/>
                    </a:cubicBezTo>
                    <a:lnTo>
                      <a:pt x="6371" y="7597"/>
                    </a:lnTo>
                    <a:cubicBezTo>
                      <a:pt x="6650" y="7245"/>
                      <a:pt x="6929" y="6886"/>
                      <a:pt x="7200" y="6534"/>
                    </a:cubicBezTo>
                    <a:close/>
                    <a:moveTo>
                      <a:pt x="11034" y="7758"/>
                    </a:moveTo>
                    <a:cubicBezTo>
                      <a:pt x="11364" y="8117"/>
                      <a:pt x="11680" y="8484"/>
                      <a:pt x="11995" y="8858"/>
                    </a:cubicBezTo>
                    <a:lnTo>
                      <a:pt x="11995" y="8850"/>
                    </a:lnTo>
                    <a:cubicBezTo>
                      <a:pt x="12054" y="8924"/>
                      <a:pt x="12112" y="8997"/>
                      <a:pt x="12178" y="9070"/>
                    </a:cubicBezTo>
                    <a:cubicBezTo>
                      <a:pt x="12002" y="9305"/>
                      <a:pt x="11819" y="9532"/>
                      <a:pt x="11643" y="9760"/>
                    </a:cubicBezTo>
                    <a:cubicBezTo>
                      <a:pt x="11188" y="9422"/>
                      <a:pt x="10741" y="9092"/>
                      <a:pt x="10301" y="8755"/>
                    </a:cubicBezTo>
                    <a:cubicBezTo>
                      <a:pt x="10551" y="8425"/>
                      <a:pt x="10792" y="8095"/>
                      <a:pt x="11034" y="7758"/>
                    </a:cubicBezTo>
                    <a:close/>
                    <a:moveTo>
                      <a:pt x="8776" y="7765"/>
                    </a:moveTo>
                    <a:cubicBezTo>
                      <a:pt x="9216" y="8103"/>
                      <a:pt x="9656" y="8440"/>
                      <a:pt x="10096" y="8777"/>
                    </a:cubicBezTo>
                    <a:cubicBezTo>
                      <a:pt x="9817" y="9122"/>
                      <a:pt x="9539" y="9459"/>
                      <a:pt x="9253" y="9796"/>
                    </a:cubicBezTo>
                    <a:cubicBezTo>
                      <a:pt x="8960" y="9598"/>
                      <a:pt x="8666" y="9386"/>
                      <a:pt x="8380" y="9173"/>
                    </a:cubicBezTo>
                    <a:lnTo>
                      <a:pt x="8373" y="9173"/>
                    </a:lnTo>
                    <a:cubicBezTo>
                      <a:pt x="8270" y="9092"/>
                      <a:pt x="8160" y="9012"/>
                      <a:pt x="8058" y="8938"/>
                    </a:cubicBezTo>
                    <a:cubicBezTo>
                      <a:pt x="8307" y="8550"/>
                      <a:pt x="8542" y="8154"/>
                      <a:pt x="8776" y="7765"/>
                    </a:cubicBezTo>
                    <a:close/>
                    <a:moveTo>
                      <a:pt x="10213" y="8865"/>
                    </a:moveTo>
                    <a:lnTo>
                      <a:pt x="10499" y="9085"/>
                    </a:lnTo>
                    <a:cubicBezTo>
                      <a:pt x="10851" y="9349"/>
                      <a:pt x="11203" y="9613"/>
                      <a:pt x="11548" y="9877"/>
                    </a:cubicBezTo>
                    <a:cubicBezTo>
                      <a:pt x="11298" y="10192"/>
                      <a:pt x="11042" y="10507"/>
                      <a:pt x="10778" y="10808"/>
                    </a:cubicBezTo>
                    <a:cubicBezTo>
                      <a:pt x="10301" y="10507"/>
                      <a:pt x="9832" y="10200"/>
                      <a:pt x="9370" y="9884"/>
                    </a:cubicBezTo>
                    <a:cubicBezTo>
                      <a:pt x="9656" y="9547"/>
                      <a:pt x="9942" y="9210"/>
                      <a:pt x="10213" y="8865"/>
                    </a:cubicBezTo>
                    <a:close/>
                    <a:moveTo>
                      <a:pt x="1606" y="1"/>
                    </a:moveTo>
                    <a:lnTo>
                      <a:pt x="1510" y="140"/>
                    </a:lnTo>
                    <a:lnTo>
                      <a:pt x="1298" y="448"/>
                    </a:lnTo>
                    <a:cubicBezTo>
                      <a:pt x="1107" y="353"/>
                      <a:pt x="917" y="272"/>
                      <a:pt x="726" y="184"/>
                    </a:cubicBezTo>
                    <a:cubicBezTo>
                      <a:pt x="675" y="214"/>
                      <a:pt x="623" y="243"/>
                      <a:pt x="579" y="272"/>
                    </a:cubicBezTo>
                    <a:cubicBezTo>
                      <a:pt x="792" y="368"/>
                      <a:pt x="1005" y="463"/>
                      <a:pt x="1210" y="566"/>
                    </a:cubicBezTo>
                    <a:cubicBezTo>
                      <a:pt x="1115" y="705"/>
                      <a:pt x="1012" y="844"/>
                      <a:pt x="909" y="983"/>
                    </a:cubicBezTo>
                    <a:lnTo>
                      <a:pt x="359" y="478"/>
                    </a:lnTo>
                    <a:lnTo>
                      <a:pt x="330" y="500"/>
                    </a:lnTo>
                    <a:lnTo>
                      <a:pt x="315" y="514"/>
                    </a:lnTo>
                    <a:cubicBezTo>
                      <a:pt x="301" y="536"/>
                      <a:pt x="279" y="566"/>
                      <a:pt x="264" y="588"/>
                    </a:cubicBezTo>
                    <a:cubicBezTo>
                      <a:pt x="447" y="756"/>
                      <a:pt x="638" y="932"/>
                      <a:pt x="821" y="1101"/>
                    </a:cubicBezTo>
                    <a:cubicBezTo>
                      <a:pt x="719" y="1247"/>
                      <a:pt x="609" y="1394"/>
                      <a:pt x="499" y="1541"/>
                    </a:cubicBezTo>
                    <a:cubicBezTo>
                      <a:pt x="352" y="1343"/>
                      <a:pt x="198" y="1152"/>
                      <a:pt x="51" y="954"/>
                    </a:cubicBezTo>
                    <a:cubicBezTo>
                      <a:pt x="29" y="1013"/>
                      <a:pt x="15" y="1064"/>
                      <a:pt x="0" y="1123"/>
                    </a:cubicBezTo>
                    <a:cubicBezTo>
                      <a:pt x="132" y="1306"/>
                      <a:pt x="271" y="1482"/>
                      <a:pt x="411" y="1658"/>
                    </a:cubicBezTo>
                    <a:cubicBezTo>
                      <a:pt x="293" y="1805"/>
                      <a:pt x="176" y="1959"/>
                      <a:pt x="59" y="2105"/>
                    </a:cubicBezTo>
                    <a:cubicBezTo>
                      <a:pt x="81" y="2157"/>
                      <a:pt x="103" y="2208"/>
                      <a:pt x="125" y="2259"/>
                    </a:cubicBezTo>
                    <a:cubicBezTo>
                      <a:pt x="205" y="2157"/>
                      <a:pt x="286" y="2054"/>
                      <a:pt x="367" y="1951"/>
                    </a:cubicBezTo>
                    <a:lnTo>
                      <a:pt x="499" y="1775"/>
                    </a:lnTo>
                    <a:cubicBezTo>
                      <a:pt x="697" y="2025"/>
                      <a:pt x="902" y="2274"/>
                      <a:pt x="1107" y="2523"/>
                    </a:cubicBezTo>
                    <a:cubicBezTo>
                      <a:pt x="953" y="2706"/>
                      <a:pt x="799" y="2897"/>
                      <a:pt x="645" y="3080"/>
                    </a:cubicBezTo>
                    <a:lnTo>
                      <a:pt x="726" y="3205"/>
                    </a:lnTo>
                    <a:cubicBezTo>
                      <a:pt x="799" y="3124"/>
                      <a:pt x="873" y="3036"/>
                      <a:pt x="946" y="2948"/>
                    </a:cubicBezTo>
                    <a:cubicBezTo>
                      <a:pt x="1034" y="2846"/>
                      <a:pt x="1115" y="2743"/>
                      <a:pt x="1203" y="2633"/>
                    </a:cubicBezTo>
                    <a:cubicBezTo>
                      <a:pt x="1371" y="2838"/>
                      <a:pt x="1547" y="3044"/>
                      <a:pt x="1723" y="3242"/>
                    </a:cubicBezTo>
                    <a:cubicBezTo>
                      <a:pt x="1540" y="3454"/>
                      <a:pt x="1364" y="3667"/>
                      <a:pt x="1181" y="3879"/>
                    </a:cubicBezTo>
                    <a:lnTo>
                      <a:pt x="1261" y="4004"/>
                    </a:lnTo>
                    <a:cubicBezTo>
                      <a:pt x="1393" y="3857"/>
                      <a:pt x="1518" y="3704"/>
                      <a:pt x="1642" y="3557"/>
                    </a:cubicBezTo>
                    <a:lnTo>
                      <a:pt x="1818" y="3352"/>
                    </a:lnTo>
                    <a:cubicBezTo>
                      <a:pt x="2060" y="3623"/>
                      <a:pt x="2302" y="3901"/>
                      <a:pt x="2552" y="4173"/>
                    </a:cubicBezTo>
                    <a:cubicBezTo>
                      <a:pt x="2339" y="4422"/>
                      <a:pt x="2126" y="4664"/>
                      <a:pt x="1914" y="4913"/>
                    </a:cubicBezTo>
                    <a:lnTo>
                      <a:pt x="2009" y="5031"/>
                    </a:lnTo>
                    <a:cubicBezTo>
                      <a:pt x="2222" y="4781"/>
                      <a:pt x="2442" y="4532"/>
                      <a:pt x="2647" y="4275"/>
                    </a:cubicBezTo>
                    <a:cubicBezTo>
                      <a:pt x="2925" y="4569"/>
                      <a:pt x="3204" y="4862"/>
                      <a:pt x="3483" y="5148"/>
                    </a:cubicBezTo>
                    <a:cubicBezTo>
                      <a:pt x="3248" y="5441"/>
                      <a:pt x="3013" y="5727"/>
                      <a:pt x="2772" y="6013"/>
                    </a:cubicBezTo>
                    <a:lnTo>
                      <a:pt x="2860" y="6130"/>
                    </a:lnTo>
                    <a:cubicBezTo>
                      <a:pt x="3101" y="5837"/>
                      <a:pt x="3351" y="5544"/>
                      <a:pt x="3585" y="5251"/>
                    </a:cubicBezTo>
                    <a:cubicBezTo>
                      <a:pt x="3835" y="5492"/>
                      <a:pt x="4084" y="5742"/>
                      <a:pt x="4333" y="5984"/>
                    </a:cubicBezTo>
                    <a:cubicBezTo>
                      <a:pt x="4077" y="6314"/>
                      <a:pt x="3820" y="6636"/>
                      <a:pt x="3556" y="6959"/>
                    </a:cubicBezTo>
                    <a:lnTo>
                      <a:pt x="3659" y="7069"/>
                    </a:lnTo>
                    <a:cubicBezTo>
                      <a:pt x="3923" y="6739"/>
                      <a:pt x="4179" y="6409"/>
                      <a:pt x="4443" y="6086"/>
                    </a:cubicBezTo>
                    <a:lnTo>
                      <a:pt x="4641" y="6277"/>
                    </a:lnTo>
                    <a:cubicBezTo>
                      <a:pt x="4861" y="6482"/>
                      <a:pt x="5081" y="6680"/>
                      <a:pt x="5308" y="6886"/>
                    </a:cubicBezTo>
                    <a:cubicBezTo>
                      <a:pt x="5000" y="7208"/>
                      <a:pt x="4692" y="7531"/>
                      <a:pt x="4377" y="7846"/>
                    </a:cubicBezTo>
                    <a:lnTo>
                      <a:pt x="4472" y="7949"/>
                    </a:lnTo>
                    <a:cubicBezTo>
                      <a:pt x="4795" y="7633"/>
                      <a:pt x="5110" y="7311"/>
                      <a:pt x="5418" y="6981"/>
                    </a:cubicBezTo>
                    <a:cubicBezTo>
                      <a:pt x="5660" y="7193"/>
                      <a:pt x="5910" y="7413"/>
                      <a:pt x="6159" y="7619"/>
                    </a:cubicBezTo>
                    <a:cubicBezTo>
                      <a:pt x="5866" y="7985"/>
                      <a:pt x="5565" y="8352"/>
                      <a:pt x="5264" y="8718"/>
                    </a:cubicBezTo>
                    <a:lnTo>
                      <a:pt x="5374" y="8814"/>
                    </a:lnTo>
                    <a:cubicBezTo>
                      <a:pt x="5594" y="8543"/>
                      <a:pt x="5814" y="8279"/>
                      <a:pt x="6034" y="8007"/>
                    </a:cubicBezTo>
                    <a:lnTo>
                      <a:pt x="6269" y="7714"/>
                    </a:lnTo>
                    <a:cubicBezTo>
                      <a:pt x="6789" y="8147"/>
                      <a:pt x="7310" y="8565"/>
                      <a:pt x="7852" y="8968"/>
                    </a:cubicBezTo>
                    <a:cubicBezTo>
                      <a:pt x="7684" y="9217"/>
                      <a:pt x="7515" y="9466"/>
                      <a:pt x="7332" y="9708"/>
                    </a:cubicBezTo>
                    <a:cubicBezTo>
                      <a:pt x="7229" y="9855"/>
                      <a:pt x="7119" y="9994"/>
                      <a:pt x="7002" y="10134"/>
                    </a:cubicBezTo>
                    <a:cubicBezTo>
                      <a:pt x="7046" y="10163"/>
                      <a:pt x="7083" y="10192"/>
                      <a:pt x="7127" y="10229"/>
                    </a:cubicBezTo>
                    <a:cubicBezTo>
                      <a:pt x="7427" y="9855"/>
                      <a:pt x="7706" y="9466"/>
                      <a:pt x="7970" y="9063"/>
                    </a:cubicBezTo>
                    <a:cubicBezTo>
                      <a:pt x="8358" y="9349"/>
                      <a:pt x="8747" y="9635"/>
                      <a:pt x="9150" y="9914"/>
                    </a:cubicBezTo>
                    <a:cubicBezTo>
                      <a:pt x="9070" y="10002"/>
                      <a:pt x="8989" y="10097"/>
                      <a:pt x="8908" y="10185"/>
                    </a:cubicBezTo>
                    <a:cubicBezTo>
                      <a:pt x="8681" y="10441"/>
                      <a:pt x="8439" y="10691"/>
                      <a:pt x="8197" y="10933"/>
                    </a:cubicBezTo>
                    <a:lnTo>
                      <a:pt x="8329" y="11006"/>
                    </a:lnTo>
                    <a:cubicBezTo>
                      <a:pt x="8652" y="10676"/>
                      <a:pt x="8960" y="10339"/>
                      <a:pt x="9267" y="9994"/>
                    </a:cubicBezTo>
                    <a:cubicBezTo>
                      <a:pt x="9729" y="10309"/>
                      <a:pt x="10199" y="10625"/>
                      <a:pt x="10668" y="10925"/>
                    </a:cubicBezTo>
                    <a:cubicBezTo>
                      <a:pt x="10470" y="11153"/>
                      <a:pt x="10265" y="11387"/>
                      <a:pt x="10059" y="11615"/>
                    </a:cubicBezTo>
                    <a:lnTo>
                      <a:pt x="10045" y="11629"/>
                    </a:lnTo>
                    <a:cubicBezTo>
                      <a:pt x="10103" y="11637"/>
                      <a:pt x="10169" y="11637"/>
                      <a:pt x="10228" y="11644"/>
                    </a:cubicBezTo>
                    <a:cubicBezTo>
                      <a:pt x="10419" y="11431"/>
                      <a:pt x="10609" y="11219"/>
                      <a:pt x="10800" y="10999"/>
                    </a:cubicBezTo>
                    <a:cubicBezTo>
                      <a:pt x="10983" y="11116"/>
                      <a:pt x="11166" y="11226"/>
                      <a:pt x="11350" y="11343"/>
                    </a:cubicBezTo>
                    <a:lnTo>
                      <a:pt x="11372" y="11358"/>
                    </a:lnTo>
                    <a:cubicBezTo>
                      <a:pt x="11423" y="11329"/>
                      <a:pt x="11467" y="11299"/>
                      <a:pt x="11511" y="11270"/>
                    </a:cubicBezTo>
                    <a:cubicBezTo>
                      <a:pt x="11306" y="11145"/>
                      <a:pt x="11093" y="11021"/>
                      <a:pt x="10888" y="10889"/>
                    </a:cubicBezTo>
                    <a:cubicBezTo>
                      <a:pt x="11152" y="10581"/>
                      <a:pt x="11401" y="10273"/>
                      <a:pt x="11658" y="9965"/>
                    </a:cubicBezTo>
                    <a:cubicBezTo>
                      <a:pt x="11892" y="10141"/>
                      <a:pt x="12134" y="10317"/>
                      <a:pt x="12376" y="10493"/>
                    </a:cubicBezTo>
                    <a:cubicBezTo>
                      <a:pt x="12405" y="10463"/>
                      <a:pt x="12435" y="10427"/>
                      <a:pt x="12464" y="10383"/>
                    </a:cubicBezTo>
                    <a:cubicBezTo>
                      <a:pt x="12222" y="10207"/>
                      <a:pt x="11980" y="10031"/>
                      <a:pt x="11746" y="9848"/>
                    </a:cubicBezTo>
                    <a:cubicBezTo>
                      <a:pt x="11790" y="9796"/>
                      <a:pt x="11834" y="9738"/>
                      <a:pt x="11878" y="9686"/>
                    </a:cubicBezTo>
                    <a:cubicBezTo>
                      <a:pt x="12010" y="9518"/>
                      <a:pt x="12134" y="9356"/>
                      <a:pt x="12259" y="9195"/>
                    </a:cubicBezTo>
                    <a:cubicBezTo>
                      <a:pt x="12449" y="9422"/>
                      <a:pt x="12633" y="9664"/>
                      <a:pt x="12816" y="9899"/>
                    </a:cubicBezTo>
                    <a:cubicBezTo>
                      <a:pt x="12845" y="9855"/>
                      <a:pt x="12867" y="9804"/>
                      <a:pt x="12889" y="9752"/>
                    </a:cubicBezTo>
                    <a:cubicBezTo>
                      <a:pt x="12728" y="9547"/>
                      <a:pt x="12559" y="9334"/>
                      <a:pt x="12391" y="9129"/>
                    </a:cubicBezTo>
                    <a:lnTo>
                      <a:pt x="12347" y="9078"/>
                    </a:lnTo>
                    <a:cubicBezTo>
                      <a:pt x="12552" y="8806"/>
                      <a:pt x="12750" y="8535"/>
                      <a:pt x="12941" y="8264"/>
                    </a:cubicBezTo>
                    <a:cubicBezTo>
                      <a:pt x="12941" y="8205"/>
                      <a:pt x="12926" y="8154"/>
                      <a:pt x="12904" y="8095"/>
                    </a:cubicBezTo>
                    <a:cubicBezTo>
                      <a:pt x="12691" y="8389"/>
                      <a:pt x="12486" y="8674"/>
                      <a:pt x="12266" y="8960"/>
                    </a:cubicBezTo>
                    <a:cubicBezTo>
                      <a:pt x="11900" y="8513"/>
                      <a:pt x="11511" y="8073"/>
                      <a:pt x="11115" y="7641"/>
                    </a:cubicBezTo>
                    <a:cubicBezTo>
                      <a:pt x="11379" y="7267"/>
                      <a:pt x="11628" y="6893"/>
                      <a:pt x="11863" y="6504"/>
                    </a:cubicBezTo>
                    <a:lnTo>
                      <a:pt x="11768" y="6394"/>
                    </a:lnTo>
                    <a:cubicBezTo>
                      <a:pt x="11694" y="6504"/>
                      <a:pt x="11628" y="6614"/>
                      <a:pt x="11555" y="6732"/>
                    </a:cubicBezTo>
                    <a:cubicBezTo>
                      <a:pt x="11379" y="7003"/>
                      <a:pt x="11203" y="7274"/>
                      <a:pt x="11020" y="7538"/>
                    </a:cubicBezTo>
                    <a:cubicBezTo>
                      <a:pt x="10602" y="7091"/>
                      <a:pt x="10177" y="6666"/>
                      <a:pt x="9744" y="6248"/>
                    </a:cubicBezTo>
                    <a:lnTo>
                      <a:pt x="9700" y="6204"/>
                    </a:lnTo>
                    <a:cubicBezTo>
                      <a:pt x="9920" y="5822"/>
                      <a:pt x="10133" y="5448"/>
                      <a:pt x="10338" y="5060"/>
                    </a:cubicBezTo>
                    <a:cubicBezTo>
                      <a:pt x="10301" y="5031"/>
                      <a:pt x="10265" y="5001"/>
                      <a:pt x="10228" y="4972"/>
                    </a:cubicBezTo>
                    <a:cubicBezTo>
                      <a:pt x="10015" y="5353"/>
                      <a:pt x="9803" y="5727"/>
                      <a:pt x="9590" y="6108"/>
                    </a:cubicBezTo>
                    <a:cubicBezTo>
                      <a:pt x="9179" y="5727"/>
                      <a:pt x="8769" y="5353"/>
                      <a:pt x="8344" y="4994"/>
                    </a:cubicBezTo>
                    <a:cubicBezTo>
                      <a:pt x="8571" y="4679"/>
                      <a:pt x="8798" y="4356"/>
                      <a:pt x="9026" y="4041"/>
                    </a:cubicBezTo>
                    <a:lnTo>
                      <a:pt x="8908" y="3953"/>
                    </a:lnTo>
                    <a:cubicBezTo>
                      <a:pt x="8681" y="4268"/>
                      <a:pt x="8461" y="4583"/>
                      <a:pt x="8234" y="4899"/>
                    </a:cubicBezTo>
                    <a:cubicBezTo>
                      <a:pt x="8021" y="4715"/>
                      <a:pt x="7801" y="4539"/>
                      <a:pt x="7588" y="4363"/>
                    </a:cubicBezTo>
                    <a:cubicBezTo>
                      <a:pt x="7801" y="4070"/>
                      <a:pt x="8014" y="3770"/>
                      <a:pt x="8226" y="3469"/>
                    </a:cubicBezTo>
                    <a:lnTo>
                      <a:pt x="8109" y="3381"/>
                    </a:lnTo>
                    <a:cubicBezTo>
                      <a:pt x="8050" y="3476"/>
                      <a:pt x="7984" y="3564"/>
                      <a:pt x="7926" y="3652"/>
                    </a:cubicBezTo>
                    <a:cubicBezTo>
                      <a:pt x="7779" y="3865"/>
                      <a:pt x="7625" y="4070"/>
                      <a:pt x="7471" y="4275"/>
                    </a:cubicBezTo>
                    <a:cubicBezTo>
                      <a:pt x="7229" y="4077"/>
                      <a:pt x="6980" y="3887"/>
                      <a:pt x="6723" y="3704"/>
                    </a:cubicBezTo>
                    <a:cubicBezTo>
                      <a:pt x="6621" y="3623"/>
                      <a:pt x="6511" y="3542"/>
                      <a:pt x="6401" y="3469"/>
                    </a:cubicBezTo>
                    <a:cubicBezTo>
                      <a:pt x="6599" y="3190"/>
                      <a:pt x="6797" y="2912"/>
                      <a:pt x="6987" y="2626"/>
                    </a:cubicBezTo>
                    <a:lnTo>
                      <a:pt x="6870" y="2552"/>
                    </a:lnTo>
                    <a:lnTo>
                      <a:pt x="6723" y="2765"/>
                    </a:lnTo>
                    <a:cubicBezTo>
                      <a:pt x="6577" y="2970"/>
                      <a:pt x="6430" y="3176"/>
                      <a:pt x="6283" y="3381"/>
                    </a:cubicBezTo>
                    <a:cubicBezTo>
                      <a:pt x="6012" y="3183"/>
                      <a:pt x="5734" y="2992"/>
                      <a:pt x="5455" y="2809"/>
                    </a:cubicBezTo>
                    <a:cubicBezTo>
                      <a:pt x="5646" y="2545"/>
                      <a:pt x="5829" y="2281"/>
                      <a:pt x="6012" y="2010"/>
                    </a:cubicBezTo>
                    <a:lnTo>
                      <a:pt x="5888" y="1937"/>
                    </a:lnTo>
                    <a:cubicBezTo>
                      <a:pt x="5866" y="1973"/>
                      <a:pt x="5844" y="2010"/>
                      <a:pt x="5822" y="2039"/>
                    </a:cubicBezTo>
                    <a:cubicBezTo>
                      <a:pt x="5660" y="2274"/>
                      <a:pt x="5499" y="2501"/>
                      <a:pt x="5338" y="2728"/>
                    </a:cubicBezTo>
                    <a:cubicBezTo>
                      <a:pt x="5015" y="2516"/>
                      <a:pt x="4692" y="2310"/>
                      <a:pt x="4370" y="2105"/>
                    </a:cubicBezTo>
                    <a:cubicBezTo>
                      <a:pt x="4553" y="1863"/>
                      <a:pt x="4729" y="1614"/>
                      <a:pt x="4905" y="1365"/>
                    </a:cubicBezTo>
                    <a:lnTo>
                      <a:pt x="4780" y="1299"/>
                    </a:lnTo>
                    <a:cubicBezTo>
                      <a:pt x="4604" y="1541"/>
                      <a:pt x="4421" y="1790"/>
                      <a:pt x="4245" y="2032"/>
                    </a:cubicBezTo>
                    <a:cubicBezTo>
                      <a:pt x="3974" y="1863"/>
                      <a:pt x="3710" y="1709"/>
                      <a:pt x="3431" y="1555"/>
                    </a:cubicBezTo>
                    <a:cubicBezTo>
                      <a:pt x="3387" y="1526"/>
                      <a:pt x="3343" y="1504"/>
                      <a:pt x="3299" y="1482"/>
                    </a:cubicBezTo>
                    <a:cubicBezTo>
                      <a:pt x="3475" y="1255"/>
                      <a:pt x="3637" y="1020"/>
                      <a:pt x="3805" y="793"/>
                    </a:cubicBezTo>
                    <a:lnTo>
                      <a:pt x="3673" y="727"/>
                    </a:lnTo>
                    <a:cubicBezTo>
                      <a:pt x="3534" y="925"/>
                      <a:pt x="3395" y="1115"/>
                      <a:pt x="3248" y="1306"/>
                    </a:cubicBezTo>
                    <a:cubicBezTo>
                      <a:pt x="3226" y="1343"/>
                      <a:pt x="3197" y="1372"/>
                      <a:pt x="3175" y="1409"/>
                    </a:cubicBezTo>
                    <a:cubicBezTo>
                      <a:pt x="2940" y="1277"/>
                      <a:pt x="2706" y="1152"/>
                      <a:pt x="2471" y="1027"/>
                    </a:cubicBezTo>
                    <a:cubicBezTo>
                      <a:pt x="2625" y="822"/>
                      <a:pt x="2779" y="617"/>
                      <a:pt x="2933" y="404"/>
                    </a:cubicBezTo>
                    <a:lnTo>
                      <a:pt x="2794" y="353"/>
                    </a:lnTo>
                    <a:cubicBezTo>
                      <a:pt x="2647" y="551"/>
                      <a:pt x="2493" y="749"/>
                      <a:pt x="2346" y="947"/>
                    </a:cubicBezTo>
                    <a:lnTo>
                      <a:pt x="2339" y="961"/>
                    </a:lnTo>
                    <a:cubicBezTo>
                      <a:pt x="2038" y="807"/>
                      <a:pt x="1738" y="654"/>
                      <a:pt x="1430" y="507"/>
                    </a:cubicBezTo>
                    <a:cubicBezTo>
                      <a:pt x="1540" y="353"/>
                      <a:pt x="1650" y="192"/>
                      <a:pt x="1760" y="30"/>
                    </a:cubicBezTo>
                    <a:cubicBezTo>
                      <a:pt x="1708" y="16"/>
                      <a:pt x="1657" y="8"/>
                      <a:pt x="16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1604575" y="2814600"/>
                <a:ext cx="303925" cy="266725"/>
              </a:xfrm>
              <a:custGeom>
                <a:avLst/>
                <a:gdLst/>
                <a:ahLst/>
                <a:cxnLst/>
                <a:rect l="l" t="t" r="r" b="b"/>
                <a:pathLst>
                  <a:path w="12157" h="10669" extrusionOk="0">
                    <a:moveTo>
                      <a:pt x="631" y="1"/>
                    </a:moveTo>
                    <a:lnTo>
                      <a:pt x="631" y="1"/>
                    </a:lnTo>
                    <a:cubicBezTo>
                      <a:pt x="1" y="3960"/>
                      <a:pt x="7670" y="10668"/>
                      <a:pt x="7670" y="10668"/>
                    </a:cubicBezTo>
                    <a:cubicBezTo>
                      <a:pt x="12157" y="6284"/>
                      <a:pt x="632" y="1"/>
                      <a:pt x="6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1620150" y="2814600"/>
                <a:ext cx="193600" cy="262500"/>
              </a:xfrm>
              <a:custGeom>
                <a:avLst/>
                <a:gdLst/>
                <a:ahLst/>
                <a:cxnLst/>
                <a:rect l="l" t="t" r="r" b="b"/>
                <a:pathLst>
                  <a:path w="7744" h="10500" extrusionOk="0">
                    <a:moveTo>
                      <a:pt x="8" y="1"/>
                    </a:moveTo>
                    <a:cubicBezTo>
                      <a:pt x="8" y="15"/>
                      <a:pt x="8" y="30"/>
                      <a:pt x="1" y="45"/>
                    </a:cubicBezTo>
                    <a:cubicBezTo>
                      <a:pt x="206" y="741"/>
                      <a:pt x="522" y="1416"/>
                      <a:pt x="932" y="2024"/>
                    </a:cubicBezTo>
                    <a:cubicBezTo>
                      <a:pt x="1482" y="2867"/>
                      <a:pt x="2164" y="3615"/>
                      <a:pt x="2868" y="4334"/>
                    </a:cubicBezTo>
                    <a:cubicBezTo>
                      <a:pt x="3660" y="5140"/>
                      <a:pt x="4488" y="5925"/>
                      <a:pt x="5207" y="6797"/>
                    </a:cubicBezTo>
                    <a:cubicBezTo>
                      <a:pt x="5852" y="7574"/>
                      <a:pt x="6387" y="8447"/>
                      <a:pt x="6790" y="9371"/>
                    </a:cubicBezTo>
                    <a:cubicBezTo>
                      <a:pt x="6951" y="9737"/>
                      <a:pt x="7091" y="10119"/>
                      <a:pt x="7208" y="10500"/>
                    </a:cubicBezTo>
                    <a:lnTo>
                      <a:pt x="7267" y="10441"/>
                    </a:lnTo>
                    <a:cubicBezTo>
                      <a:pt x="7193" y="10192"/>
                      <a:pt x="7105" y="9957"/>
                      <a:pt x="7010" y="9715"/>
                    </a:cubicBezTo>
                    <a:cubicBezTo>
                      <a:pt x="6658" y="8806"/>
                      <a:pt x="6182" y="7956"/>
                      <a:pt x="5595" y="7171"/>
                    </a:cubicBezTo>
                    <a:cubicBezTo>
                      <a:pt x="4921" y="6277"/>
                      <a:pt x="4121" y="5485"/>
                      <a:pt x="3330" y="4700"/>
                    </a:cubicBezTo>
                    <a:cubicBezTo>
                      <a:pt x="2589" y="3953"/>
                      <a:pt x="1856" y="3205"/>
                      <a:pt x="1240" y="2347"/>
                    </a:cubicBezTo>
                    <a:cubicBezTo>
                      <a:pt x="741" y="1672"/>
                      <a:pt x="353" y="917"/>
                      <a:pt x="96" y="118"/>
                    </a:cubicBezTo>
                    <a:lnTo>
                      <a:pt x="96" y="118"/>
                    </a:lnTo>
                    <a:cubicBezTo>
                      <a:pt x="785" y="946"/>
                      <a:pt x="1599" y="1643"/>
                      <a:pt x="2420" y="2332"/>
                    </a:cubicBezTo>
                    <a:cubicBezTo>
                      <a:pt x="3396" y="3131"/>
                      <a:pt x="4385" y="3923"/>
                      <a:pt x="5229" y="4869"/>
                    </a:cubicBezTo>
                    <a:cubicBezTo>
                      <a:pt x="5910" y="5631"/>
                      <a:pt x="6468" y="6497"/>
                      <a:pt x="6900" y="7428"/>
                    </a:cubicBezTo>
                    <a:cubicBezTo>
                      <a:pt x="7252" y="8205"/>
                      <a:pt x="7523" y="9019"/>
                      <a:pt x="7692" y="9862"/>
                    </a:cubicBezTo>
                    <a:lnTo>
                      <a:pt x="7743" y="9767"/>
                    </a:lnTo>
                    <a:cubicBezTo>
                      <a:pt x="7604" y="9085"/>
                      <a:pt x="7399" y="8418"/>
                      <a:pt x="7127" y="7772"/>
                    </a:cubicBezTo>
                    <a:cubicBezTo>
                      <a:pt x="6739" y="6834"/>
                      <a:pt x="6218" y="5954"/>
                      <a:pt x="5580" y="5170"/>
                    </a:cubicBezTo>
                    <a:cubicBezTo>
                      <a:pt x="4796" y="4209"/>
                      <a:pt x="3850" y="3417"/>
                      <a:pt x="2904" y="2633"/>
                    </a:cubicBezTo>
                    <a:cubicBezTo>
                      <a:pt x="1951" y="1848"/>
                      <a:pt x="976" y="1049"/>
                      <a:pt x="170" y="96"/>
                    </a:cubicBezTo>
                    <a:lnTo>
                      <a:pt x="8" y="1"/>
                    </a:lnTo>
                    <a:close/>
                  </a:path>
                </a:pathLst>
              </a:custGeom>
              <a:solidFill>
                <a:srgbClr val="6251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1509275" y="2970600"/>
                <a:ext cx="287050" cy="146825"/>
              </a:xfrm>
              <a:custGeom>
                <a:avLst/>
                <a:gdLst/>
                <a:ahLst/>
                <a:cxnLst/>
                <a:rect l="l" t="t" r="r" b="b"/>
                <a:pathLst>
                  <a:path w="11482" h="5873" extrusionOk="0">
                    <a:moveTo>
                      <a:pt x="1879" y="0"/>
                    </a:moveTo>
                    <a:cubicBezTo>
                      <a:pt x="1153" y="0"/>
                      <a:pt x="508" y="167"/>
                      <a:pt x="0" y="565"/>
                    </a:cubicBezTo>
                    <a:cubicBezTo>
                      <a:pt x="0" y="565"/>
                      <a:pt x="5569" y="5872"/>
                      <a:pt x="9138" y="5872"/>
                    </a:cubicBezTo>
                    <a:cubicBezTo>
                      <a:pt x="10126" y="5872"/>
                      <a:pt x="10961" y="5466"/>
                      <a:pt x="11482" y="4428"/>
                    </a:cubicBezTo>
                    <a:cubicBezTo>
                      <a:pt x="11482" y="4428"/>
                      <a:pt x="5619" y="0"/>
                      <a:pt x="18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4"/>
              <p:cNvSpPr/>
              <p:nvPr/>
            </p:nvSpPr>
            <p:spPr>
              <a:xfrm>
                <a:off x="1509275" y="2983550"/>
                <a:ext cx="286500" cy="107925"/>
              </a:xfrm>
              <a:custGeom>
                <a:avLst/>
                <a:gdLst/>
                <a:ahLst/>
                <a:cxnLst/>
                <a:rect l="l" t="t" r="r" b="b"/>
                <a:pathLst>
                  <a:path w="11460" h="4317" extrusionOk="0">
                    <a:moveTo>
                      <a:pt x="243" y="0"/>
                    </a:moveTo>
                    <a:cubicBezTo>
                      <a:pt x="179" y="0"/>
                      <a:pt x="116" y="1"/>
                      <a:pt x="52" y="3"/>
                    </a:cubicBezTo>
                    <a:cubicBezTo>
                      <a:pt x="37" y="17"/>
                      <a:pt x="15" y="32"/>
                      <a:pt x="0" y="47"/>
                    </a:cubicBezTo>
                    <a:cubicBezTo>
                      <a:pt x="0" y="47"/>
                      <a:pt x="52" y="98"/>
                      <a:pt x="154" y="193"/>
                    </a:cubicBezTo>
                    <a:cubicBezTo>
                      <a:pt x="616" y="347"/>
                      <a:pt x="1071" y="538"/>
                      <a:pt x="1503" y="758"/>
                    </a:cubicBezTo>
                    <a:cubicBezTo>
                      <a:pt x="2376" y="1198"/>
                      <a:pt x="3197" y="1726"/>
                      <a:pt x="4018" y="2246"/>
                    </a:cubicBezTo>
                    <a:cubicBezTo>
                      <a:pt x="4839" y="2767"/>
                      <a:pt x="5690" y="3280"/>
                      <a:pt x="6584" y="3668"/>
                    </a:cubicBezTo>
                    <a:cubicBezTo>
                      <a:pt x="7442" y="4057"/>
                      <a:pt x="8366" y="4277"/>
                      <a:pt x="9304" y="4314"/>
                    </a:cubicBezTo>
                    <a:cubicBezTo>
                      <a:pt x="9371" y="4316"/>
                      <a:pt x="9438" y="4317"/>
                      <a:pt x="9505" y="4317"/>
                    </a:cubicBezTo>
                    <a:cubicBezTo>
                      <a:pt x="10149" y="4317"/>
                      <a:pt x="10791" y="4221"/>
                      <a:pt x="11408" y="4035"/>
                    </a:cubicBezTo>
                    <a:lnTo>
                      <a:pt x="11460" y="3947"/>
                    </a:lnTo>
                    <a:lnTo>
                      <a:pt x="11460" y="3947"/>
                    </a:lnTo>
                    <a:cubicBezTo>
                      <a:pt x="10851" y="4130"/>
                      <a:pt x="10221" y="4233"/>
                      <a:pt x="9590" y="4240"/>
                    </a:cubicBezTo>
                    <a:cubicBezTo>
                      <a:pt x="9572" y="4241"/>
                      <a:pt x="9554" y="4241"/>
                      <a:pt x="9536" y="4241"/>
                    </a:cubicBezTo>
                    <a:cubicBezTo>
                      <a:pt x="8616" y="4241"/>
                      <a:pt x="7704" y="4057"/>
                      <a:pt x="6848" y="3705"/>
                    </a:cubicBezTo>
                    <a:cubicBezTo>
                      <a:pt x="5932" y="3339"/>
                      <a:pt x="5089" y="2833"/>
                      <a:pt x="4253" y="2312"/>
                    </a:cubicBezTo>
                    <a:cubicBezTo>
                      <a:pt x="3439" y="1799"/>
                      <a:pt x="2632" y="1271"/>
                      <a:pt x="1789" y="824"/>
                    </a:cubicBezTo>
                    <a:cubicBezTo>
                      <a:pt x="1225" y="523"/>
                      <a:pt x="645" y="274"/>
                      <a:pt x="37" y="76"/>
                    </a:cubicBezTo>
                    <a:cubicBezTo>
                      <a:pt x="107" y="74"/>
                      <a:pt x="177" y="73"/>
                      <a:pt x="246" y="73"/>
                    </a:cubicBezTo>
                    <a:cubicBezTo>
                      <a:pt x="660" y="73"/>
                      <a:pt x="1072" y="110"/>
                      <a:pt x="1474" y="179"/>
                    </a:cubicBezTo>
                    <a:cubicBezTo>
                      <a:pt x="2456" y="355"/>
                      <a:pt x="3395" y="699"/>
                      <a:pt x="4297" y="1117"/>
                    </a:cubicBezTo>
                    <a:cubicBezTo>
                      <a:pt x="5352" y="1608"/>
                      <a:pt x="6364" y="2180"/>
                      <a:pt x="7427" y="2664"/>
                    </a:cubicBezTo>
                    <a:cubicBezTo>
                      <a:pt x="8402" y="3133"/>
                      <a:pt x="9444" y="3463"/>
                      <a:pt x="10514" y="3654"/>
                    </a:cubicBezTo>
                    <a:cubicBezTo>
                      <a:pt x="10763" y="3690"/>
                      <a:pt x="11013" y="3727"/>
                      <a:pt x="11262" y="3742"/>
                    </a:cubicBezTo>
                    <a:cubicBezTo>
                      <a:pt x="11225" y="3720"/>
                      <a:pt x="11189" y="3690"/>
                      <a:pt x="11145" y="3661"/>
                    </a:cubicBezTo>
                    <a:cubicBezTo>
                      <a:pt x="11049" y="3654"/>
                      <a:pt x="10947" y="3639"/>
                      <a:pt x="10851" y="3624"/>
                    </a:cubicBezTo>
                    <a:cubicBezTo>
                      <a:pt x="9774" y="3471"/>
                      <a:pt x="8718" y="3170"/>
                      <a:pt x="7721" y="2723"/>
                    </a:cubicBezTo>
                    <a:cubicBezTo>
                      <a:pt x="6658" y="2253"/>
                      <a:pt x="5646" y="1682"/>
                      <a:pt x="4590" y="1183"/>
                    </a:cubicBezTo>
                    <a:cubicBezTo>
                      <a:pt x="3688" y="743"/>
                      <a:pt x="2750" y="369"/>
                      <a:pt x="1760" y="164"/>
                    </a:cubicBezTo>
                    <a:cubicBezTo>
                      <a:pt x="1264" y="53"/>
                      <a:pt x="757" y="0"/>
                      <a:pt x="243" y="0"/>
                    </a:cubicBezTo>
                    <a:close/>
                  </a:path>
                </a:pathLst>
              </a:custGeom>
              <a:solidFill>
                <a:srgbClr val="6251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4"/>
              <p:cNvSpPr/>
              <p:nvPr/>
            </p:nvSpPr>
            <p:spPr>
              <a:xfrm>
                <a:off x="1829475" y="3016625"/>
                <a:ext cx="34300" cy="28225"/>
              </a:xfrm>
              <a:custGeom>
                <a:avLst/>
                <a:gdLst/>
                <a:ahLst/>
                <a:cxnLst/>
                <a:rect l="l" t="t" r="r" b="b"/>
                <a:pathLst>
                  <a:path w="1372" h="1129" extrusionOk="0">
                    <a:moveTo>
                      <a:pt x="688" y="0"/>
                    </a:moveTo>
                    <a:cubicBezTo>
                      <a:pt x="645" y="0"/>
                      <a:pt x="599" y="5"/>
                      <a:pt x="551" y="14"/>
                    </a:cubicBezTo>
                    <a:cubicBezTo>
                      <a:pt x="1" y="117"/>
                      <a:pt x="140" y="710"/>
                      <a:pt x="235" y="989"/>
                    </a:cubicBezTo>
                    <a:cubicBezTo>
                      <a:pt x="265" y="1077"/>
                      <a:pt x="353" y="1128"/>
                      <a:pt x="448" y="1128"/>
                    </a:cubicBezTo>
                    <a:cubicBezTo>
                      <a:pt x="712" y="1092"/>
                      <a:pt x="976" y="1026"/>
                      <a:pt x="1218" y="923"/>
                    </a:cubicBezTo>
                    <a:cubicBezTo>
                      <a:pt x="1321" y="886"/>
                      <a:pt x="1372" y="784"/>
                      <a:pt x="1343" y="681"/>
                    </a:cubicBezTo>
                    <a:cubicBezTo>
                      <a:pt x="1283" y="428"/>
                      <a:pt x="1114" y="0"/>
                      <a:pt x="6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1873100" y="2978450"/>
                <a:ext cx="35050" cy="28525"/>
              </a:xfrm>
              <a:custGeom>
                <a:avLst/>
                <a:gdLst/>
                <a:ahLst/>
                <a:cxnLst/>
                <a:rect l="l" t="t" r="r" b="b"/>
                <a:pathLst>
                  <a:path w="1402" h="1141" extrusionOk="0">
                    <a:moveTo>
                      <a:pt x="689" y="1"/>
                    </a:moveTo>
                    <a:cubicBezTo>
                      <a:pt x="294" y="1"/>
                      <a:pt x="108" y="400"/>
                      <a:pt x="30" y="639"/>
                    </a:cubicBezTo>
                    <a:cubicBezTo>
                      <a:pt x="1" y="742"/>
                      <a:pt x="45" y="844"/>
                      <a:pt x="140" y="888"/>
                    </a:cubicBezTo>
                    <a:cubicBezTo>
                      <a:pt x="382" y="1006"/>
                      <a:pt x="639" y="1094"/>
                      <a:pt x="903" y="1138"/>
                    </a:cubicBezTo>
                    <a:cubicBezTo>
                      <a:pt x="913" y="1139"/>
                      <a:pt x="924" y="1140"/>
                      <a:pt x="935" y="1140"/>
                    </a:cubicBezTo>
                    <a:cubicBezTo>
                      <a:pt x="1017" y="1140"/>
                      <a:pt x="1090" y="1091"/>
                      <a:pt x="1123" y="1013"/>
                    </a:cubicBezTo>
                    <a:cubicBezTo>
                      <a:pt x="1233" y="742"/>
                      <a:pt x="1401" y="163"/>
                      <a:pt x="859" y="23"/>
                    </a:cubicBezTo>
                    <a:cubicBezTo>
                      <a:pt x="798" y="8"/>
                      <a:pt x="742" y="1"/>
                      <a:pt x="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1846175" y="3058725"/>
                <a:ext cx="25850" cy="23725"/>
              </a:xfrm>
              <a:custGeom>
                <a:avLst/>
                <a:gdLst/>
                <a:ahLst/>
                <a:cxnLst/>
                <a:rect l="l" t="t" r="r" b="b"/>
                <a:pathLst>
                  <a:path w="1034" h="949" extrusionOk="0">
                    <a:moveTo>
                      <a:pt x="478" y="1"/>
                    </a:moveTo>
                    <a:cubicBezTo>
                      <a:pt x="126" y="1"/>
                      <a:pt x="35" y="428"/>
                      <a:pt x="15" y="639"/>
                    </a:cubicBezTo>
                    <a:cubicBezTo>
                      <a:pt x="0" y="720"/>
                      <a:pt x="44" y="793"/>
                      <a:pt x="125" y="823"/>
                    </a:cubicBezTo>
                    <a:cubicBezTo>
                      <a:pt x="337" y="896"/>
                      <a:pt x="557" y="933"/>
                      <a:pt x="777" y="947"/>
                    </a:cubicBezTo>
                    <a:cubicBezTo>
                      <a:pt x="782" y="948"/>
                      <a:pt x="787" y="948"/>
                      <a:pt x="792" y="948"/>
                    </a:cubicBezTo>
                    <a:cubicBezTo>
                      <a:pt x="874" y="948"/>
                      <a:pt x="947" y="891"/>
                      <a:pt x="961" y="808"/>
                    </a:cubicBezTo>
                    <a:cubicBezTo>
                      <a:pt x="1012" y="566"/>
                      <a:pt x="1034" y="126"/>
                      <a:pt x="601" y="16"/>
                    </a:cubicBezTo>
                    <a:cubicBezTo>
                      <a:pt x="557" y="6"/>
                      <a:pt x="516" y="1"/>
                      <a:pt x="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1840125" y="2972950"/>
                <a:ext cx="24750" cy="22800"/>
              </a:xfrm>
              <a:custGeom>
                <a:avLst/>
                <a:gdLst/>
                <a:ahLst/>
                <a:cxnLst/>
                <a:rect l="l" t="t" r="r" b="b"/>
                <a:pathLst>
                  <a:path w="990" h="912" extrusionOk="0">
                    <a:moveTo>
                      <a:pt x="549" y="0"/>
                    </a:moveTo>
                    <a:cubicBezTo>
                      <a:pt x="520" y="0"/>
                      <a:pt x="488" y="3"/>
                      <a:pt x="455" y="9"/>
                    </a:cubicBezTo>
                    <a:cubicBezTo>
                      <a:pt x="15" y="75"/>
                      <a:pt x="0" y="522"/>
                      <a:pt x="22" y="757"/>
                    </a:cubicBezTo>
                    <a:cubicBezTo>
                      <a:pt x="37" y="844"/>
                      <a:pt x="110" y="910"/>
                      <a:pt x="191" y="910"/>
                    </a:cubicBezTo>
                    <a:cubicBezTo>
                      <a:pt x="219" y="911"/>
                      <a:pt x="248" y="912"/>
                      <a:pt x="276" y="912"/>
                    </a:cubicBezTo>
                    <a:cubicBezTo>
                      <a:pt x="475" y="912"/>
                      <a:pt x="673" y="889"/>
                      <a:pt x="865" y="844"/>
                    </a:cubicBezTo>
                    <a:cubicBezTo>
                      <a:pt x="939" y="823"/>
                      <a:pt x="990" y="757"/>
                      <a:pt x="983" y="676"/>
                    </a:cubicBezTo>
                    <a:cubicBezTo>
                      <a:pt x="983" y="451"/>
                      <a:pt x="926" y="0"/>
                      <a:pt x="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2175725" y="2875725"/>
                <a:ext cx="137875" cy="96400"/>
              </a:xfrm>
              <a:custGeom>
                <a:avLst/>
                <a:gdLst/>
                <a:ahLst/>
                <a:cxnLst/>
                <a:rect l="l" t="t" r="r" b="b"/>
                <a:pathLst>
                  <a:path w="5515" h="3856" extrusionOk="0">
                    <a:moveTo>
                      <a:pt x="3253" y="1"/>
                    </a:moveTo>
                    <a:cubicBezTo>
                      <a:pt x="2996" y="1"/>
                      <a:pt x="2722" y="27"/>
                      <a:pt x="2435" y="78"/>
                    </a:cubicBezTo>
                    <a:cubicBezTo>
                      <a:pt x="939" y="349"/>
                      <a:pt x="1" y="1112"/>
                      <a:pt x="228" y="2365"/>
                    </a:cubicBezTo>
                    <a:cubicBezTo>
                      <a:pt x="406" y="3383"/>
                      <a:pt x="1252" y="3855"/>
                      <a:pt x="2365" y="3855"/>
                    </a:cubicBezTo>
                    <a:cubicBezTo>
                      <a:pt x="2622" y="3855"/>
                      <a:pt x="2894" y="3830"/>
                      <a:pt x="3175" y="3780"/>
                    </a:cubicBezTo>
                    <a:cubicBezTo>
                      <a:pt x="4664" y="3516"/>
                      <a:pt x="5514" y="2717"/>
                      <a:pt x="5287" y="1471"/>
                    </a:cubicBezTo>
                    <a:cubicBezTo>
                      <a:pt x="5109" y="459"/>
                      <a:pt x="4330" y="1"/>
                      <a:pt x="3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2186900" y="2879300"/>
                <a:ext cx="126500" cy="92800"/>
              </a:xfrm>
              <a:custGeom>
                <a:avLst/>
                <a:gdLst/>
                <a:ahLst/>
                <a:cxnLst/>
                <a:rect l="l" t="t" r="r" b="b"/>
                <a:pathLst>
                  <a:path w="5060" h="3712" extrusionOk="0">
                    <a:moveTo>
                      <a:pt x="3733" y="1"/>
                    </a:moveTo>
                    <a:lnTo>
                      <a:pt x="3733" y="1"/>
                    </a:lnTo>
                    <a:cubicBezTo>
                      <a:pt x="3835" y="191"/>
                      <a:pt x="3909" y="397"/>
                      <a:pt x="3945" y="617"/>
                    </a:cubicBezTo>
                    <a:cubicBezTo>
                      <a:pt x="4165" y="1870"/>
                      <a:pt x="3322" y="2662"/>
                      <a:pt x="1834" y="2926"/>
                    </a:cubicBezTo>
                    <a:cubicBezTo>
                      <a:pt x="1552" y="2977"/>
                      <a:pt x="1281" y="3002"/>
                      <a:pt x="1024" y="3002"/>
                    </a:cubicBezTo>
                    <a:cubicBezTo>
                      <a:pt x="647" y="3002"/>
                      <a:pt x="302" y="2947"/>
                      <a:pt x="1" y="2838"/>
                    </a:cubicBezTo>
                    <a:lnTo>
                      <a:pt x="1" y="2838"/>
                    </a:lnTo>
                    <a:cubicBezTo>
                      <a:pt x="357" y="3431"/>
                      <a:pt x="1061" y="3711"/>
                      <a:pt x="1918" y="3711"/>
                    </a:cubicBezTo>
                    <a:cubicBezTo>
                      <a:pt x="2174" y="3711"/>
                      <a:pt x="2443" y="3686"/>
                      <a:pt x="2721" y="3637"/>
                    </a:cubicBezTo>
                    <a:cubicBezTo>
                      <a:pt x="4217" y="3373"/>
                      <a:pt x="5060" y="2574"/>
                      <a:pt x="4840" y="1328"/>
                    </a:cubicBezTo>
                    <a:cubicBezTo>
                      <a:pt x="4722" y="631"/>
                      <a:pt x="4319" y="206"/>
                      <a:pt x="37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2207075" y="2852950"/>
                <a:ext cx="57200" cy="36100"/>
              </a:xfrm>
              <a:custGeom>
                <a:avLst/>
                <a:gdLst/>
                <a:ahLst/>
                <a:cxnLst/>
                <a:rect l="l" t="t" r="r" b="b"/>
                <a:pathLst>
                  <a:path w="2288" h="1444" extrusionOk="0">
                    <a:moveTo>
                      <a:pt x="1098" y="1"/>
                    </a:moveTo>
                    <a:cubicBezTo>
                      <a:pt x="1085" y="1"/>
                      <a:pt x="1071" y="3"/>
                      <a:pt x="1056" y="6"/>
                    </a:cubicBezTo>
                    <a:cubicBezTo>
                      <a:pt x="689" y="109"/>
                      <a:pt x="1056" y="1055"/>
                      <a:pt x="1056" y="1055"/>
                    </a:cubicBezTo>
                    <a:cubicBezTo>
                      <a:pt x="1056" y="1055"/>
                      <a:pt x="662" y="548"/>
                      <a:pt x="387" y="548"/>
                    </a:cubicBezTo>
                    <a:cubicBezTo>
                      <a:pt x="333" y="548"/>
                      <a:pt x="283" y="568"/>
                      <a:pt x="242" y="615"/>
                    </a:cubicBezTo>
                    <a:cubicBezTo>
                      <a:pt x="0" y="908"/>
                      <a:pt x="1181" y="1443"/>
                      <a:pt x="1181" y="1443"/>
                    </a:cubicBezTo>
                    <a:lnTo>
                      <a:pt x="1393" y="1245"/>
                    </a:lnTo>
                    <a:cubicBezTo>
                      <a:pt x="1393" y="1245"/>
                      <a:pt x="2288" y="520"/>
                      <a:pt x="1929" y="263"/>
                    </a:cubicBezTo>
                    <a:cubicBezTo>
                      <a:pt x="1889" y="235"/>
                      <a:pt x="1851" y="222"/>
                      <a:pt x="1813" y="222"/>
                    </a:cubicBezTo>
                    <a:cubicBezTo>
                      <a:pt x="1508" y="222"/>
                      <a:pt x="1276" y="1047"/>
                      <a:pt x="1276" y="1047"/>
                    </a:cubicBezTo>
                    <a:cubicBezTo>
                      <a:pt x="1276" y="1047"/>
                      <a:pt x="1411" y="1"/>
                      <a:pt x="10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2060425" y="2912875"/>
                <a:ext cx="153450" cy="106175"/>
              </a:xfrm>
              <a:custGeom>
                <a:avLst/>
                <a:gdLst/>
                <a:ahLst/>
                <a:cxnLst/>
                <a:rect l="l" t="t" r="r" b="b"/>
                <a:pathLst>
                  <a:path w="6138" h="4247" extrusionOk="0">
                    <a:moveTo>
                      <a:pt x="2031" y="1"/>
                    </a:moveTo>
                    <a:cubicBezTo>
                      <a:pt x="1122" y="1"/>
                      <a:pt x="490" y="324"/>
                      <a:pt x="294" y="1283"/>
                    </a:cubicBezTo>
                    <a:cubicBezTo>
                      <a:pt x="1" y="2683"/>
                      <a:pt x="976" y="3783"/>
                      <a:pt x="2633" y="4120"/>
                    </a:cubicBezTo>
                    <a:cubicBezTo>
                      <a:pt x="3027" y="4202"/>
                      <a:pt x="3399" y="4246"/>
                      <a:pt x="3742" y="4246"/>
                    </a:cubicBezTo>
                    <a:cubicBezTo>
                      <a:pt x="4836" y="4246"/>
                      <a:pt x="5628" y="3800"/>
                      <a:pt x="5852" y="2734"/>
                    </a:cubicBezTo>
                    <a:cubicBezTo>
                      <a:pt x="6138" y="1334"/>
                      <a:pt x="5104" y="520"/>
                      <a:pt x="3447" y="175"/>
                    </a:cubicBezTo>
                    <a:cubicBezTo>
                      <a:pt x="2927" y="69"/>
                      <a:pt x="2450" y="1"/>
                      <a:pt x="20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2071075" y="2930075"/>
                <a:ext cx="140425" cy="88975"/>
              </a:xfrm>
              <a:custGeom>
                <a:avLst/>
                <a:gdLst/>
                <a:ahLst/>
                <a:cxnLst/>
                <a:rect l="l" t="t" r="r" b="b"/>
                <a:pathLst>
                  <a:path w="5617" h="3559" extrusionOk="0">
                    <a:moveTo>
                      <a:pt x="4451" y="1"/>
                    </a:moveTo>
                    <a:cubicBezTo>
                      <a:pt x="4560" y="331"/>
                      <a:pt x="4582" y="690"/>
                      <a:pt x="4502" y="1034"/>
                    </a:cubicBezTo>
                    <a:cubicBezTo>
                      <a:pt x="4279" y="2101"/>
                      <a:pt x="3490" y="2546"/>
                      <a:pt x="2395" y="2546"/>
                    </a:cubicBezTo>
                    <a:cubicBezTo>
                      <a:pt x="2052" y="2546"/>
                      <a:pt x="1679" y="2502"/>
                      <a:pt x="1283" y="2420"/>
                    </a:cubicBezTo>
                    <a:cubicBezTo>
                      <a:pt x="829" y="2332"/>
                      <a:pt x="396" y="2164"/>
                      <a:pt x="0" y="1922"/>
                    </a:cubicBezTo>
                    <a:lnTo>
                      <a:pt x="0" y="1922"/>
                    </a:lnTo>
                    <a:cubicBezTo>
                      <a:pt x="337" y="2662"/>
                      <a:pt x="1129" y="3205"/>
                      <a:pt x="2207" y="3432"/>
                    </a:cubicBezTo>
                    <a:cubicBezTo>
                      <a:pt x="2601" y="3514"/>
                      <a:pt x="2973" y="3558"/>
                      <a:pt x="3316" y="3558"/>
                    </a:cubicBezTo>
                    <a:cubicBezTo>
                      <a:pt x="4410" y="3558"/>
                      <a:pt x="5202" y="3112"/>
                      <a:pt x="5426" y="2046"/>
                    </a:cubicBezTo>
                    <a:cubicBezTo>
                      <a:pt x="5616" y="1115"/>
                      <a:pt x="5220" y="448"/>
                      <a:pt x="4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2116900" y="2892375"/>
                <a:ext cx="57925" cy="46325"/>
              </a:xfrm>
              <a:custGeom>
                <a:avLst/>
                <a:gdLst/>
                <a:ahLst/>
                <a:cxnLst/>
                <a:rect l="l" t="t" r="r" b="b"/>
                <a:pathLst>
                  <a:path w="2317" h="1853" extrusionOk="0">
                    <a:moveTo>
                      <a:pt x="602" y="1"/>
                    </a:moveTo>
                    <a:cubicBezTo>
                      <a:pt x="583" y="1"/>
                      <a:pt x="563" y="2"/>
                      <a:pt x="543" y="6"/>
                    </a:cubicBezTo>
                    <a:cubicBezTo>
                      <a:pt x="66" y="79"/>
                      <a:pt x="873" y="907"/>
                      <a:pt x="873" y="907"/>
                    </a:cubicBezTo>
                    <a:cubicBezTo>
                      <a:pt x="873" y="907"/>
                      <a:pt x="0" y="1135"/>
                      <a:pt x="315" y="1501"/>
                    </a:cubicBezTo>
                    <a:cubicBezTo>
                      <a:pt x="381" y="1576"/>
                      <a:pt x="450" y="1606"/>
                      <a:pt x="517" y="1606"/>
                    </a:cubicBezTo>
                    <a:cubicBezTo>
                      <a:pt x="773" y="1606"/>
                      <a:pt x="1012" y="1179"/>
                      <a:pt x="1012" y="1179"/>
                    </a:cubicBezTo>
                    <a:cubicBezTo>
                      <a:pt x="1012" y="1179"/>
                      <a:pt x="1370" y="1852"/>
                      <a:pt x="1689" y="1852"/>
                    </a:cubicBezTo>
                    <a:cubicBezTo>
                      <a:pt x="1720" y="1852"/>
                      <a:pt x="1751" y="1846"/>
                      <a:pt x="1782" y="1831"/>
                    </a:cubicBezTo>
                    <a:cubicBezTo>
                      <a:pt x="2126" y="1663"/>
                      <a:pt x="1312" y="1113"/>
                      <a:pt x="1312" y="1113"/>
                    </a:cubicBezTo>
                    <a:cubicBezTo>
                      <a:pt x="1312" y="1113"/>
                      <a:pt x="2317" y="849"/>
                      <a:pt x="2046" y="409"/>
                    </a:cubicBezTo>
                    <a:cubicBezTo>
                      <a:pt x="1987" y="309"/>
                      <a:pt x="1909" y="270"/>
                      <a:pt x="1824" y="270"/>
                    </a:cubicBezTo>
                    <a:cubicBezTo>
                      <a:pt x="1528" y="270"/>
                      <a:pt x="1144" y="739"/>
                      <a:pt x="1144" y="739"/>
                    </a:cubicBezTo>
                    <a:cubicBezTo>
                      <a:pt x="1144" y="739"/>
                      <a:pt x="1023" y="1"/>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2182150" y="2965275"/>
                <a:ext cx="154350" cy="78725"/>
              </a:xfrm>
              <a:custGeom>
                <a:avLst/>
                <a:gdLst/>
                <a:ahLst/>
                <a:cxnLst/>
                <a:rect l="l" t="t" r="r" b="b"/>
                <a:pathLst>
                  <a:path w="6174" h="3149" extrusionOk="0">
                    <a:moveTo>
                      <a:pt x="5741" y="0"/>
                    </a:moveTo>
                    <a:lnTo>
                      <a:pt x="0" y="976"/>
                    </a:lnTo>
                    <a:cubicBezTo>
                      <a:pt x="0" y="976"/>
                      <a:pt x="509" y="3149"/>
                      <a:pt x="3051" y="3149"/>
                    </a:cubicBezTo>
                    <a:cubicBezTo>
                      <a:pt x="3150" y="3149"/>
                      <a:pt x="3253" y="3145"/>
                      <a:pt x="3358" y="3138"/>
                    </a:cubicBezTo>
                    <a:cubicBezTo>
                      <a:pt x="6173" y="2948"/>
                      <a:pt x="5741" y="1"/>
                      <a:pt x="57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2182150" y="2965275"/>
                <a:ext cx="154350" cy="78725"/>
              </a:xfrm>
              <a:custGeom>
                <a:avLst/>
                <a:gdLst/>
                <a:ahLst/>
                <a:cxnLst/>
                <a:rect l="l" t="t" r="r" b="b"/>
                <a:pathLst>
                  <a:path w="6174" h="3149" extrusionOk="0">
                    <a:moveTo>
                      <a:pt x="5748" y="0"/>
                    </a:moveTo>
                    <a:lnTo>
                      <a:pt x="5330" y="66"/>
                    </a:lnTo>
                    <a:cubicBezTo>
                      <a:pt x="5250" y="954"/>
                      <a:pt x="4846" y="2303"/>
                      <a:pt x="3116" y="2427"/>
                    </a:cubicBezTo>
                    <a:cubicBezTo>
                      <a:pt x="3014" y="2435"/>
                      <a:pt x="2915" y="2438"/>
                      <a:pt x="2820" y="2438"/>
                    </a:cubicBezTo>
                    <a:cubicBezTo>
                      <a:pt x="1333" y="2438"/>
                      <a:pt x="594" y="1565"/>
                      <a:pt x="257" y="932"/>
                    </a:cubicBezTo>
                    <a:lnTo>
                      <a:pt x="0" y="976"/>
                    </a:lnTo>
                    <a:cubicBezTo>
                      <a:pt x="0" y="976"/>
                      <a:pt x="509" y="3149"/>
                      <a:pt x="3051" y="3149"/>
                    </a:cubicBezTo>
                    <a:cubicBezTo>
                      <a:pt x="3150" y="3149"/>
                      <a:pt x="3253" y="3145"/>
                      <a:pt x="3358" y="3138"/>
                    </a:cubicBezTo>
                    <a:cubicBezTo>
                      <a:pt x="6173" y="2948"/>
                      <a:pt x="5748" y="1"/>
                      <a:pt x="57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2214225" y="2971150"/>
                <a:ext cx="76625" cy="31250"/>
              </a:xfrm>
              <a:custGeom>
                <a:avLst/>
                <a:gdLst/>
                <a:ahLst/>
                <a:cxnLst/>
                <a:rect l="l" t="t" r="r" b="b"/>
                <a:pathLst>
                  <a:path w="3065" h="1250" extrusionOk="0">
                    <a:moveTo>
                      <a:pt x="3065" y="0"/>
                    </a:moveTo>
                    <a:lnTo>
                      <a:pt x="0" y="521"/>
                    </a:lnTo>
                    <a:cubicBezTo>
                      <a:pt x="249" y="812"/>
                      <a:pt x="735" y="1249"/>
                      <a:pt x="1415" y="1249"/>
                    </a:cubicBezTo>
                    <a:cubicBezTo>
                      <a:pt x="1556" y="1249"/>
                      <a:pt x="1705" y="1231"/>
                      <a:pt x="1863" y="1188"/>
                    </a:cubicBezTo>
                    <a:cubicBezTo>
                      <a:pt x="2456" y="1041"/>
                      <a:pt x="2918" y="587"/>
                      <a:pt x="3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2199750" y="2973000"/>
                <a:ext cx="111075" cy="48575"/>
              </a:xfrm>
              <a:custGeom>
                <a:avLst/>
                <a:gdLst/>
                <a:ahLst/>
                <a:cxnLst/>
                <a:rect l="l" t="t" r="r" b="b"/>
                <a:pathLst>
                  <a:path w="4443" h="1943" extrusionOk="0">
                    <a:moveTo>
                      <a:pt x="4276" y="0"/>
                    </a:moveTo>
                    <a:cubicBezTo>
                      <a:pt x="4090" y="0"/>
                      <a:pt x="3783" y="241"/>
                      <a:pt x="3783" y="241"/>
                    </a:cubicBezTo>
                    <a:cubicBezTo>
                      <a:pt x="3783" y="241"/>
                      <a:pt x="3966" y="282"/>
                      <a:pt x="4134" y="282"/>
                    </a:cubicBezTo>
                    <a:cubicBezTo>
                      <a:pt x="4295" y="282"/>
                      <a:pt x="4442" y="245"/>
                      <a:pt x="4406" y="102"/>
                    </a:cubicBezTo>
                    <a:cubicBezTo>
                      <a:pt x="4388" y="28"/>
                      <a:pt x="4339" y="0"/>
                      <a:pt x="4276" y="0"/>
                    </a:cubicBezTo>
                    <a:close/>
                    <a:moveTo>
                      <a:pt x="3591" y="717"/>
                    </a:moveTo>
                    <a:cubicBezTo>
                      <a:pt x="3569" y="717"/>
                      <a:pt x="3556" y="718"/>
                      <a:pt x="3556" y="718"/>
                    </a:cubicBezTo>
                    <a:cubicBezTo>
                      <a:pt x="3556" y="718"/>
                      <a:pt x="3851" y="1055"/>
                      <a:pt x="4032" y="1055"/>
                    </a:cubicBezTo>
                    <a:cubicBezTo>
                      <a:pt x="4079" y="1055"/>
                      <a:pt x="4118" y="1032"/>
                      <a:pt x="4142" y="974"/>
                    </a:cubicBezTo>
                    <a:cubicBezTo>
                      <a:pt x="4237" y="734"/>
                      <a:pt x="3731" y="717"/>
                      <a:pt x="3591" y="717"/>
                    </a:cubicBezTo>
                    <a:close/>
                    <a:moveTo>
                      <a:pt x="711" y="821"/>
                    </a:moveTo>
                    <a:cubicBezTo>
                      <a:pt x="711" y="821"/>
                      <a:pt x="0" y="894"/>
                      <a:pt x="169" y="1150"/>
                    </a:cubicBezTo>
                    <a:cubicBezTo>
                      <a:pt x="198" y="1196"/>
                      <a:pt x="234" y="1215"/>
                      <a:pt x="273" y="1215"/>
                    </a:cubicBezTo>
                    <a:cubicBezTo>
                      <a:pt x="455" y="1215"/>
                      <a:pt x="711" y="821"/>
                      <a:pt x="711" y="821"/>
                    </a:cubicBezTo>
                    <a:close/>
                    <a:moveTo>
                      <a:pt x="3123" y="1092"/>
                    </a:moveTo>
                    <a:cubicBezTo>
                      <a:pt x="3123" y="1092"/>
                      <a:pt x="3232" y="1636"/>
                      <a:pt x="3424" y="1636"/>
                    </a:cubicBezTo>
                    <a:cubicBezTo>
                      <a:pt x="3450" y="1636"/>
                      <a:pt x="3476" y="1626"/>
                      <a:pt x="3505" y="1605"/>
                    </a:cubicBezTo>
                    <a:cubicBezTo>
                      <a:pt x="3739" y="1414"/>
                      <a:pt x="3124" y="1092"/>
                      <a:pt x="3123" y="1092"/>
                    </a:cubicBezTo>
                    <a:close/>
                    <a:moveTo>
                      <a:pt x="1202" y="1172"/>
                    </a:moveTo>
                    <a:cubicBezTo>
                      <a:pt x="1202" y="1173"/>
                      <a:pt x="623" y="1583"/>
                      <a:pt x="887" y="1722"/>
                    </a:cubicBezTo>
                    <a:cubicBezTo>
                      <a:pt x="912" y="1735"/>
                      <a:pt x="935" y="1741"/>
                      <a:pt x="956" y="1741"/>
                    </a:cubicBezTo>
                    <a:cubicBezTo>
                      <a:pt x="1166" y="1741"/>
                      <a:pt x="1202" y="1173"/>
                      <a:pt x="1202" y="1172"/>
                    </a:cubicBezTo>
                    <a:close/>
                    <a:moveTo>
                      <a:pt x="2493" y="1282"/>
                    </a:moveTo>
                    <a:cubicBezTo>
                      <a:pt x="2493" y="1283"/>
                      <a:pt x="2355" y="1905"/>
                      <a:pt x="2588" y="1905"/>
                    </a:cubicBezTo>
                    <a:cubicBezTo>
                      <a:pt x="2601" y="1905"/>
                      <a:pt x="2616" y="1903"/>
                      <a:pt x="2632" y="1898"/>
                    </a:cubicBezTo>
                    <a:cubicBezTo>
                      <a:pt x="2925" y="1825"/>
                      <a:pt x="2493" y="1283"/>
                      <a:pt x="2493" y="1282"/>
                    </a:cubicBezTo>
                    <a:close/>
                    <a:moveTo>
                      <a:pt x="1892" y="1326"/>
                    </a:moveTo>
                    <a:cubicBezTo>
                      <a:pt x="1892" y="1327"/>
                      <a:pt x="1408" y="1847"/>
                      <a:pt x="1694" y="1935"/>
                    </a:cubicBezTo>
                    <a:cubicBezTo>
                      <a:pt x="1711" y="1940"/>
                      <a:pt x="1726" y="1943"/>
                      <a:pt x="1741" y="1943"/>
                    </a:cubicBezTo>
                    <a:cubicBezTo>
                      <a:pt x="1969" y="1943"/>
                      <a:pt x="1892" y="1327"/>
                      <a:pt x="1892" y="132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1922050" y="2888100"/>
                <a:ext cx="133825" cy="130100"/>
              </a:xfrm>
              <a:custGeom>
                <a:avLst/>
                <a:gdLst/>
                <a:ahLst/>
                <a:cxnLst/>
                <a:rect l="l" t="t" r="r" b="b"/>
                <a:pathLst>
                  <a:path w="5353" h="5204" extrusionOk="0">
                    <a:moveTo>
                      <a:pt x="2515" y="1"/>
                    </a:moveTo>
                    <a:lnTo>
                      <a:pt x="1276" y="294"/>
                    </a:lnTo>
                    <a:cubicBezTo>
                      <a:pt x="1709" y="2633"/>
                      <a:pt x="756" y="2244"/>
                      <a:pt x="242" y="3571"/>
                    </a:cubicBezTo>
                    <a:cubicBezTo>
                      <a:pt x="0" y="4195"/>
                      <a:pt x="426" y="4876"/>
                      <a:pt x="1195" y="5067"/>
                    </a:cubicBezTo>
                    <a:cubicBezTo>
                      <a:pt x="1562" y="5159"/>
                      <a:pt x="1922" y="5203"/>
                      <a:pt x="2275" y="5203"/>
                    </a:cubicBezTo>
                    <a:cubicBezTo>
                      <a:pt x="3051" y="5203"/>
                      <a:pt x="3794" y="4989"/>
                      <a:pt x="4509" y="4590"/>
                    </a:cubicBezTo>
                    <a:cubicBezTo>
                      <a:pt x="5331" y="4121"/>
                      <a:pt x="5353" y="3139"/>
                      <a:pt x="4561" y="2647"/>
                    </a:cubicBezTo>
                    <a:cubicBezTo>
                      <a:pt x="3124" y="1760"/>
                      <a:pt x="2926" y="1240"/>
                      <a:pt x="2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1939825" y="2888100"/>
                <a:ext cx="116225" cy="130000"/>
              </a:xfrm>
              <a:custGeom>
                <a:avLst/>
                <a:gdLst/>
                <a:ahLst/>
                <a:cxnLst/>
                <a:rect l="l" t="t" r="r" b="b"/>
                <a:pathLst>
                  <a:path w="4649" h="5200" extrusionOk="0">
                    <a:moveTo>
                      <a:pt x="1584" y="507"/>
                    </a:moveTo>
                    <a:cubicBezTo>
                      <a:pt x="1790" y="1350"/>
                      <a:pt x="2083" y="1863"/>
                      <a:pt x="3139" y="2721"/>
                    </a:cubicBezTo>
                    <a:cubicBezTo>
                      <a:pt x="3864" y="3307"/>
                      <a:pt x="3718" y="4275"/>
                      <a:pt x="2845" y="4634"/>
                    </a:cubicBezTo>
                    <a:cubicBezTo>
                      <a:pt x="2735" y="4678"/>
                      <a:pt x="2633" y="4715"/>
                      <a:pt x="2523" y="4752"/>
                    </a:cubicBezTo>
                    <a:cubicBezTo>
                      <a:pt x="2735" y="4282"/>
                      <a:pt x="2787" y="3755"/>
                      <a:pt x="2669" y="3249"/>
                    </a:cubicBezTo>
                    <a:cubicBezTo>
                      <a:pt x="2618" y="3051"/>
                      <a:pt x="2530" y="2853"/>
                      <a:pt x="2420" y="2677"/>
                    </a:cubicBezTo>
                    <a:cubicBezTo>
                      <a:pt x="2281" y="2501"/>
                      <a:pt x="2134" y="2332"/>
                      <a:pt x="1965" y="2178"/>
                    </a:cubicBezTo>
                    <a:cubicBezTo>
                      <a:pt x="1804" y="2024"/>
                      <a:pt x="1680" y="1834"/>
                      <a:pt x="1599" y="1628"/>
                    </a:cubicBezTo>
                    <a:cubicBezTo>
                      <a:pt x="1526" y="1416"/>
                      <a:pt x="1496" y="1188"/>
                      <a:pt x="1511" y="969"/>
                    </a:cubicBezTo>
                    <a:cubicBezTo>
                      <a:pt x="1518" y="815"/>
                      <a:pt x="1540" y="661"/>
                      <a:pt x="1584" y="507"/>
                    </a:cubicBezTo>
                    <a:close/>
                    <a:moveTo>
                      <a:pt x="1804" y="1"/>
                    </a:moveTo>
                    <a:lnTo>
                      <a:pt x="1702" y="23"/>
                    </a:lnTo>
                    <a:lnTo>
                      <a:pt x="1665" y="37"/>
                    </a:lnTo>
                    <a:lnTo>
                      <a:pt x="1489" y="74"/>
                    </a:lnTo>
                    <a:cubicBezTo>
                      <a:pt x="1504" y="177"/>
                      <a:pt x="1526" y="272"/>
                      <a:pt x="1548" y="360"/>
                    </a:cubicBezTo>
                    <a:cubicBezTo>
                      <a:pt x="1511" y="485"/>
                      <a:pt x="1474" y="617"/>
                      <a:pt x="1452" y="749"/>
                    </a:cubicBezTo>
                    <a:cubicBezTo>
                      <a:pt x="1394" y="1174"/>
                      <a:pt x="1445" y="1636"/>
                      <a:pt x="1709" y="1995"/>
                    </a:cubicBezTo>
                    <a:cubicBezTo>
                      <a:pt x="1848" y="2164"/>
                      <a:pt x="2002" y="2325"/>
                      <a:pt x="2163" y="2479"/>
                    </a:cubicBezTo>
                    <a:cubicBezTo>
                      <a:pt x="2317" y="2640"/>
                      <a:pt x="2435" y="2823"/>
                      <a:pt x="2523" y="3029"/>
                    </a:cubicBezTo>
                    <a:cubicBezTo>
                      <a:pt x="2677" y="3439"/>
                      <a:pt x="2699" y="3879"/>
                      <a:pt x="2596" y="4304"/>
                    </a:cubicBezTo>
                    <a:cubicBezTo>
                      <a:pt x="2559" y="4466"/>
                      <a:pt x="2508" y="4627"/>
                      <a:pt x="2435" y="4774"/>
                    </a:cubicBezTo>
                    <a:cubicBezTo>
                      <a:pt x="2002" y="4913"/>
                      <a:pt x="1548" y="4986"/>
                      <a:pt x="1093" y="4994"/>
                    </a:cubicBezTo>
                    <a:cubicBezTo>
                      <a:pt x="814" y="4642"/>
                      <a:pt x="668" y="4217"/>
                      <a:pt x="668" y="3769"/>
                    </a:cubicBezTo>
                    <a:cubicBezTo>
                      <a:pt x="668" y="3256"/>
                      <a:pt x="910" y="2801"/>
                      <a:pt x="1071" y="2318"/>
                    </a:cubicBezTo>
                    <a:cubicBezTo>
                      <a:pt x="1159" y="2090"/>
                      <a:pt x="1196" y="1848"/>
                      <a:pt x="1188" y="1606"/>
                    </a:cubicBezTo>
                    <a:cubicBezTo>
                      <a:pt x="1174" y="1379"/>
                      <a:pt x="1108" y="1166"/>
                      <a:pt x="1005" y="969"/>
                    </a:cubicBezTo>
                    <a:cubicBezTo>
                      <a:pt x="888" y="734"/>
                      <a:pt x="734" y="514"/>
                      <a:pt x="594" y="287"/>
                    </a:cubicBezTo>
                    <a:lnTo>
                      <a:pt x="565" y="294"/>
                    </a:lnTo>
                    <a:cubicBezTo>
                      <a:pt x="572" y="338"/>
                      <a:pt x="580" y="375"/>
                      <a:pt x="587" y="411"/>
                    </a:cubicBezTo>
                    <a:cubicBezTo>
                      <a:pt x="675" y="565"/>
                      <a:pt x="778" y="712"/>
                      <a:pt x="866" y="866"/>
                    </a:cubicBezTo>
                    <a:cubicBezTo>
                      <a:pt x="983" y="1049"/>
                      <a:pt x="1064" y="1262"/>
                      <a:pt x="1108" y="1482"/>
                    </a:cubicBezTo>
                    <a:cubicBezTo>
                      <a:pt x="1137" y="1738"/>
                      <a:pt x="1108" y="1995"/>
                      <a:pt x="1027" y="2237"/>
                    </a:cubicBezTo>
                    <a:cubicBezTo>
                      <a:pt x="873" y="2728"/>
                      <a:pt x="616" y="3183"/>
                      <a:pt x="602" y="3703"/>
                    </a:cubicBezTo>
                    <a:cubicBezTo>
                      <a:pt x="587" y="4165"/>
                      <a:pt x="726" y="4620"/>
                      <a:pt x="1005" y="4994"/>
                    </a:cubicBezTo>
                    <a:cubicBezTo>
                      <a:pt x="668" y="4986"/>
                      <a:pt x="331" y="4935"/>
                      <a:pt x="1" y="4854"/>
                    </a:cubicBezTo>
                    <a:lnTo>
                      <a:pt x="1" y="4854"/>
                    </a:lnTo>
                    <a:cubicBezTo>
                      <a:pt x="147" y="4950"/>
                      <a:pt x="316" y="5023"/>
                      <a:pt x="484" y="5067"/>
                    </a:cubicBezTo>
                    <a:cubicBezTo>
                      <a:pt x="850" y="5156"/>
                      <a:pt x="1208" y="5200"/>
                      <a:pt x="1560" y="5200"/>
                    </a:cubicBezTo>
                    <a:cubicBezTo>
                      <a:pt x="2337" y="5200"/>
                      <a:pt x="3082" y="4987"/>
                      <a:pt x="3798" y="4583"/>
                    </a:cubicBezTo>
                    <a:cubicBezTo>
                      <a:pt x="4620" y="4121"/>
                      <a:pt x="4649" y="3139"/>
                      <a:pt x="3850" y="2647"/>
                    </a:cubicBezTo>
                    <a:cubicBezTo>
                      <a:pt x="2413" y="1760"/>
                      <a:pt x="2215" y="1240"/>
                      <a:pt x="18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1953950" y="2888100"/>
                <a:ext cx="32650" cy="12725"/>
              </a:xfrm>
              <a:custGeom>
                <a:avLst/>
                <a:gdLst/>
                <a:ahLst/>
                <a:cxnLst/>
                <a:rect l="l" t="t" r="r" b="b"/>
                <a:pathLst>
                  <a:path w="1306" h="509" extrusionOk="0">
                    <a:moveTo>
                      <a:pt x="1239" y="1"/>
                    </a:moveTo>
                    <a:lnTo>
                      <a:pt x="0" y="294"/>
                    </a:lnTo>
                    <a:cubicBezTo>
                      <a:pt x="0" y="294"/>
                      <a:pt x="63" y="509"/>
                      <a:pt x="419" y="509"/>
                    </a:cubicBezTo>
                    <a:cubicBezTo>
                      <a:pt x="484" y="509"/>
                      <a:pt x="559" y="502"/>
                      <a:pt x="645" y="485"/>
                    </a:cubicBezTo>
                    <a:cubicBezTo>
                      <a:pt x="1305" y="360"/>
                      <a:pt x="1239" y="1"/>
                      <a:pt x="1239" y="1"/>
                    </a:cubicBezTo>
                    <a:close/>
                  </a:path>
                </a:pathLst>
              </a:custGeom>
              <a:solidFill>
                <a:srgbClr val="A59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1999425" y="3017700"/>
                <a:ext cx="98975" cy="61650"/>
              </a:xfrm>
              <a:custGeom>
                <a:avLst/>
                <a:gdLst/>
                <a:ahLst/>
                <a:cxnLst/>
                <a:rect l="l" t="t" r="r" b="b"/>
                <a:pathLst>
                  <a:path w="3959" h="2466" extrusionOk="0">
                    <a:moveTo>
                      <a:pt x="3152" y="0"/>
                    </a:moveTo>
                    <a:cubicBezTo>
                      <a:pt x="2719" y="726"/>
                      <a:pt x="454" y="1327"/>
                      <a:pt x="234" y="1481"/>
                    </a:cubicBezTo>
                    <a:cubicBezTo>
                      <a:pt x="27" y="1631"/>
                      <a:pt x="1" y="2466"/>
                      <a:pt x="1816" y="2466"/>
                    </a:cubicBezTo>
                    <a:cubicBezTo>
                      <a:pt x="1869" y="2466"/>
                      <a:pt x="1923" y="2465"/>
                      <a:pt x="1979" y="2464"/>
                    </a:cubicBezTo>
                    <a:cubicBezTo>
                      <a:pt x="3959" y="2420"/>
                      <a:pt x="3761" y="264"/>
                      <a:pt x="3761" y="264"/>
                    </a:cubicBez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2000950" y="3020800"/>
                <a:ext cx="97450" cy="58550"/>
              </a:xfrm>
              <a:custGeom>
                <a:avLst/>
                <a:gdLst/>
                <a:ahLst/>
                <a:cxnLst/>
                <a:rect l="l" t="t" r="r" b="b"/>
                <a:pathLst>
                  <a:path w="3898" h="2342" extrusionOk="0">
                    <a:moveTo>
                      <a:pt x="3370" y="1"/>
                    </a:moveTo>
                    <a:cubicBezTo>
                      <a:pt x="3304" y="639"/>
                      <a:pt x="2988" y="1702"/>
                      <a:pt x="1603" y="1731"/>
                    </a:cubicBezTo>
                    <a:cubicBezTo>
                      <a:pt x="1559" y="1732"/>
                      <a:pt x="1517" y="1732"/>
                      <a:pt x="1475" y="1732"/>
                    </a:cubicBezTo>
                    <a:cubicBezTo>
                      <a:pt x="781" y="1732"/>
                      <a:pt x="356" y="1619"/>
                      <a:pt x="100" y="1467"/>
                    </a:cubicBezTo>
                    <a:lnTo>
                      <a:pt x="100" y="1467"/>
                    </a:lnTo>
                    <a:cubicBezTo>
                      <a:pt x="0" y="1737"/>
                      <a:pt x="217" y="2342"/>
                      <a:pt x="1755" y="2342"/>
                    </a:cubicBezTo>
                    <a:cubicBezTo>
                      <a:pt x="1808" y="2342"/>
                      <a:pt x="1862" y="2341"/>
                      <a:pt x="1918" y="2340"/>
                    </a:cubicBezTo>
                    <a:cubicBezTo>
                      <a:pt x="3898" y="2296"/>
                      <a:pt x="3700" y="140"/>
                      <a:pt x="3700" y="140"/>
                    </a:cubicBezTo>
                    <a:lnTo>
                      <a:pt x="33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2076025" y="3017700"/>
                <a:ext cx="17425" cy="9275"/>
              </a:xfrm>
              <a:custGeom>
                <a:avLst/>
                <a:gdLst/>
                <a:ahLst/>
                <a:cxnLst/>
                <a:rect l="l" t="t" r="r" b="b"/>
                <a:pathLst>
                  <a:path w="697" h="371" extrusionOk="0">
                    <a:moveTo>
                      <a:pt x="88" y="0"/>
                    </a:moveTo>
                    <a:cubicBezTo>
                      <a:pt x="88" y="0"/>
                      <a:pt x="0" y="286"/>
                      <a:pt x="257" y="352"/>
                    </a:cubicBezTo>
                    <a:cubicBezTo>
                      <a:pt x="300" y="365"/>
                      <a:pt x="345" y="371"/>
                      <a:pt x="389" y="371"/>
                    </a:cubicBezTo>
                    <a:cubicBezTo>
                      <a:pt x="499" y="371"/>
                      <a:pt x="607" y="333"/>
                      <a:pt x="697" y="264"/>
                    </a:cubicBezTo>
                    <a:lnTo>
                      <a:pt x="88" y="0"/>
                    </a:lnTo>
                    <a:close/>
                  </a:path>
                </a:pathLst>
              </a:custGeom>
              <a:solidFill>
                <a:srgbClr val="A59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1885400" y="3023000"/>
                <a:ext cx="73975" cy="51050"/>
              </a:xfrm>
              <a:custGeom>
                <a:avLst/>
                <a:gdLst/>
                <a:ahLst/>
                <a:cxnLst/>
                <a:rect l="l" t="t" r="r" b="b"/>
                <a:pathLst>
                  <a:path w="2959" h="2042" extrusionOk="0">
                    <a:moveTo>
                      <a:pt x="909" y="1"/>
                    </a:moveTo>
                    <a:lnTo>
                      <a:pt x="433" y="111"/>
                    </a:lnTo>
                    <a:cubicBezTo>
                      <a:pt x="433" y="111"/>
                      <a:pt x="0" y="1665"/>
                      <a:pt x="1444" y="1966"/>
                    </a:cubicBezTo>
                    <a:cubicBezTo>
                      <a:pt x="1705" y="2019"/>
                      <a:pt x="1922" y="2041"/>
                      <a:pt x="2102" y="2041"/>
                    </a:cubicBezTo>
                    <a:cubicBezTo>
                      <a:pt x="2911" y="2041"/>
                      <a:pt x="2959" y="1589"/>
                      <a:pt x="2845" y="1475"/>
                    </a:cubicBezTo>
                    <a:cubicBezTo>
                      <a:pt x="2705" y="1335"/>
                      <a:pt x="1129" y="587"/>
                      <a:pt x="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1885400" y="3024300"/>
                <a:ext cx="72950" cy="49725"/>
              </a:xfrm>
              <a:custGeom>
                <a:avLst/>
                <a:gdLst/>
                <a:ahLst/>
                <a:cxnLst/>
                <a:rect l="l" t="t" r="r" b="b"/>
                <a:pathLst>
                  <a:path w="2918" h="1989" extrusionOk="0">
                    <a:moveTo>
                      <a:pt x="689" y="0"/>
                    </a:moveTo>
                    <a:lnTo>
                      <a:pt x="433" y="59"/>
                    </a:lnTo>
                    <a:cubicBezTo>
                      <a:pt x="433" y="59"/>
                      <a:pt x="0" y="1613"/>
                      <a:pt x="1437" y="1914"/>
                    </a:cubicBezTo>
                    <a:cubicBezTo>
                      <a:pt x="1699" y="1967"/>
                      <a:pt x="1916" y="1989"/>
                      <a:pt x="2096" y="1989"/>
                    </a:cubicBezTo>
                    <a:cubicBezTo>
                      <a:pt x="2765" y="1989"/>
                      <a:pt x="2918" y="1684"/>
                      <a:pt x="2889" y="1511"/>
                    </a:cubicBezTo>
                    <a:lnTo>
                      <a:pt x="2889" y="1511"/>
                    </a:lnTo>
                    <a:cubicBezTo>
                      <a:pt x="2773" y="1557"/>
                      <a:pt x="2618" y="1585"/>
                      <a:pt x="2416" y="1585"/>
                    </a:cubicBezTo>
                    <a:cubicBezTo>
                      <a:pt x="2235" y="1585"/>
                      <a:pt x="2016" y="1563"/>
                      <a:pt x="1752" y="1511"/>
                    </a:cubicBezTo>
                    <a:cubicBezTo>
                      <a:pt x="741" y="1298"/>
                      <a:pt x="653" y="477"/>
                      <a:pt x="6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1896200" y="3023000"/>
                <a:ext cx="12675" cy="5975"/>
              </a:xfrm>
              <a:custGeom>
                <a:avLst/>
                <a:gdLst/>
                <a:ahLst/>
                <a:cxnLst/>
                <a:rect l="l" t="t" r="r" b="b"/>
                <a:pathLst>
                  <a:path w="507" h="239" extrusionOk="0">
                    <a:moveTo>
                      <a:pt x="477" y="1"/>
                    </a:moveTo>
                    <a:lnTo>
                      <a:pt x="1" y="111"/>
                    </a:lnTo>
                    <a:cubicBezTo>
                      <a:pt x="66" y="189"/>
                      <a:pt x="165" y="238"/>
                      <a:pt x="268" y="238"/>
                    </a:cubicBezTo>
                    <a:cubicBezTo>
                      <a:pt x="282" y="238"/>
                      <a:pt x="295" y="237"/>
                      <a:pt x="309" y="236"/>
                    </a:cubicBezTo>
                    <a:cubicBezTo>
                      <a:pt x="506" y="221"/>
                      <a:pt x="477" y="1"/>
                      <a:pt x="477" y="1"/>
                    </a:cubicBezTo>
                    <a:close/>
                  </a:path>
                </a:pathLst>
              </a:custGeom>
              <a:solidFill>
                <a:srgbClr val="A59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sp>
        <p:nvSpPr>
          <p:cNvPr id="2612" name="Google Shape;2612;p55"/>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¡BIENVENIDOS!</a:t>
            </a:r>
            <a:endParaRPr/>
          </a:p>
        </p:txBody>
      </p:sp>
      <p:sp>
        <p:nvSpPr>
          <p:cNvPr id="2613" name="Google Shape;2613;p55"/>
          <p:cNvSpPr txBox="1">
            <a:spLocks noGrp="1"/>
          </p:cNvSpPr>
          <p:nvPr>
            <p:ph type="title" idx="2"/>
          </p:nvPr>
        </p:nvSpPr>
        <p:spPr>
          <a:xfrm>
            <a:off x="1322813" y="4041513"/>
            <a:ext cx="3281400" cy="51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SARAH DOE</a:t>
            </a:r>
            <a:endParaRPr/>
          </a:p>
        </p:txBody>
      </p:sp>
      <p:sp>
        <p:nvSpPr>
          <p:cNvPr id="2614" name="Google Shape;2614;p55"/>
          <p:cNvSpPr txBox="1">
            <a:spLocks noGrp="1"/>
          </p:cNvSpPr>
          <p:nvPr>
            <p:ph type="subTitle" idx="1"/>
          </p:nvPr>
        </p:nvSpPr>
        <p:spPr>
          <a:xfrm>
            <a:off x="4787125" y="2159525"/>
            <a:ext cx="3357300" cy="10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Venus tiene un nombre precioso y es el segundo planeta más cercano al Sol. Es un planeta caluroso, incluso más que Mercurio</a:t>
            </a:r>
            <a:endParaRPr/>
          </a:p>
        </p:txBody>
      </p:sp>
      <p:pic>
        <p:nvPicPr>
          <p:cNvPr id="2615" name="Google Shape;2615;p55"/>
          <p:cNvPicPr preferRelativeResize="0"/>
          <p:nvPr/>
        </p:nvPicPr>
        <p:blipFill rotWithShape="1">
          <a:blip r:embed="rId3">
            <a:alphaModFix/>
          </a:blip>
          <a:srcRect l="10019" t="2604" r="10019" b="37252"/>
          <a:stretch/>
        </p:blipFill>
        <p:spPr>
          <a:xfrm>
            <a:off x="1589975" y="1403825"/>
            <a:ext cx="2747100" cy="2582700"/>
          </a:xfrm>
          <a:prstGeom prst="ellipse">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4"/>
        <p:cNvGrpSpPr/>
        <p:nvPr/>
      </p:nvGrpSpPr>
      <p:grpSpPr>
        <a:xfrm>
          <a:off x="0" y="0"/>
          <a:ext cx="0" cy="0"/>
          <a:chOff x="0" y="0"/>
          <a:chExt cx="0" cy="0"/>
        </a:xfrm>
      </p:grpSpPr>
      <p:grpSp>
        <p:nvGrpSpPr>
          <p:cNvPr id="1365" name="Google Shape;1365;p38"/>
          <p:cNvGrpSpPr/>
          <p:nvPr/>
        </p:nvGrpSpPr>
        <p:grpSpPr>
          <a:xfrm>
            <a:off x="7609514" y="-281570"/>
            <a:ext cx="1508423" cy="1733623"/>
            <a:chOff x="7609514" y="-281570"/>
            <a:chExt cx="1508423" cy="1733623"/>
          </a:xfrm>
        </p:grpSpPr>
        <p:sp>
          <p:nvSpPr>
            <p:cNvPr id="1366" name="Google Shape;1366;p38"/>
            <p:cNvSpPr/>
            <p:nvPr/>
          </p:nvSpPr>
          <p:spPr>
            <a:xfrm rot="1949859" flipH="1">
              <a:off x="7960419" y="-185549"/>
              <a:ext cx="806613" cy="1541520"/>
            </a:xfrm>
            <a:custGeom>
              <a:avLst/>
              <a:gdLst/>
              <a:ahLst/>
              <a:cxnLst/>
              <a:rect l="l" t="t" r="r" b="b"/>
              <a:pathLst>
                <a:path w="16193" h="30946" extrusionOk="0">
                  <a:moveTo>
                    <a:pt x="5763" y="0"/>
                  </a:moveTo>
                  <a:cubicBezTo>
                    <a:pt x="5441" y="2031"/>
                    <a:pt x="4869" y="4033"/>
                    <a:pt x="4788" y="6086"/>
                  </a:cubicBezTo>
                  <a:cubicBezTo>
                    <a:pt x="4707" y="8058"/>
                    <a:pt x="5155" y="10155"/>
                    <a:pt x="6489" y="11585"/>
                  </a:cubicBezTo>
                  <a:cubicBezTo>
                    <a:pt x="6548" y="11922"/>
                    <a:pt x="6606" y="12252"/>
                    <a:pt x="6672" y="12582"/>
                  </a:cubicBezTo>
                  <a:cubicBezTo>
                    <a:pt x="6775" y="13095"/>
                    <a:pt x="6885" y="13601"/>
                    <a:pt x="7010" y="14099"/>
                  </a:cubicBezTo>
                  <a:cubicBezTo>
                    <a:pt x="6313" y="12516"/>
                    <a:pt x="5367" y="11057"/>
                    <a:pt x="4194" y="9781"/>
                  </a:cubicBezTo>
                  <a:cubicBezTo>
                    <a:pt x="2852" y="8315"/>
                    <a:pt x="1518" y="6878"/>
                    <a:pt x="0" y="5602"/>
                  </a:cubicBezTo>
                  <a:lnTo>
                    <a:pt x="0" y="5602"/>
                  </a:lnTo>
                  <a:cubicBezTo>
                    <a:pt x="895" y="7449"/>
                    <a:pt x="1569" y="9407"/>
                    <a:pt x="2662" y="11152"/>
                  </a:cubicBezTo>
                  <a:cubicBezTo>
                    <a:pt x="3732" y="12860"/>
                    <a:pt x="5294" y="14393"/>
                    <a:pt x="7193" y="14840"/>
                  </a:cubicBezTo>
                  <a:cubicBezTo>
                    <a:pt x="7420" y="15720"/>
                    <a:pt x="7684" y="16592"/>
                    <a:pt x="7977" y="17450"/>
                  </a:cubicBezTo>
                  <a:cubicBezTo>
                    <a:pt x="8139" y="17934"/>
                    <a:pt x="8315" y="18410"/>
                    <a:pt x="8498" y="18887"/>
                  </a:cubicBezTo>
                  <a:cubicBezTo>
                    <a:pt x="7625" y="17479"/>
                    <a:pt x="6533" y="16211"/>
                    <a:pt x="5265" y="15140"/>
                  </a:cubicBezTo>
                  <a:cubicBezTo>
                    <a:pt x="3747" y="13857"/>
                    <a:pt x="2244" y="12604"/>
                    <a:pt x="580" y="11526"/>
                  </a:cubicBezTo>
                  <a:lnTo>
                    <a:pt x="580" y="11526"/>
                  </a:lnTo>
                  <a:cubicBezTo>
                    <a:pt x="1694" y="13249"/>
                    <a:pt x="2618" y="15104"/>
                    <a:pt x="3923" y="16695"/>
                  </a:cubicBezTo>
                  <a:cubicBezTo>
                    <a:pt x="5191" y="18249"/>
                    <a:pt x="6929" y="19562"/>
                    <a:pt x="8850" y="19774"/>
                  </a:cubicBezTo>
                  <a:cubicBezTo>
                    <a:pt x="9172" y="20559"/>
                    <a:pt x="9524" y="21336"/>
                    <a:pt x="9906" y="22106"/>
                  </a:cubicBezTo>
                  <a:cubicBezTo>
                    <a:pt x="10126" y="22546"/>
                    <a:pt x="10353" y="22986"/>
                    <a:pt x="10587" y="23425"/>
                  </a:cubicBezTo>
                  <a:cubicBezTo>
                    <a:pt x="9781" y="22436"/>
                    <a:pt x="8850" y="21548"/>
                    <a:pt x="7831" y="20779"/>
                  </a:cubicBezTo>
                  <a:cubicBezTo>
                    <a:pt x="6240" y="19584"/>
                    <a:pt x="4656" y="18418"/>
                    <a:pt x="2933" y="17443"/>
                  </a:cubicBezTo>
                  <a:lnTo>
                    <a:pt x="2933" y="17443"/>
                  </a:lnTo>
                  <a:cubicBezTo>
                    <a:pt x="4150" y="19100"/>
                    <a:pt x="5177" y="20896"/>
                    <a:pt x="6577" y="22406"/>
                  </a:cubicBezTo>
                  <a:cubicBezTo>
                    <a:pt x="7919" y="23865"/>
                    <a:pt x="9700" y="25068"/>
                    <a:pt x="11607" y="25185"/>
                  </a:cubicBezTo>
                  <a:cubicBezTo>
                    <a:pt x="11870" y="25618"/>
                    <a:pt x="12149" y="26043"/>
                    <a:pt x="12428" y="26468"/>
                  </a:cubicBezTo>
                  <a:cubicBezTo>
                    <a:pt x="12692" y="26857"/>
                    <a:pt x="12963" y="27245"/>
                    <a:pt x="13242" y="27627"/>
                  </a:cubicBezTo>
                  <a:cubicBezTo>
                    <a:pt x="12090" y="26549"/>
                    <a:pt x="10785" y="25647"/>
                    <a:pt x="9370" y="24958"/>
                  </a:cubicBezTo>
                  <a:cubicBezTo>
                    <a:pt x="7581" y="24085"/>
                    <a:pt x="5807" y="23242"/>
                    <a:pt x="3930" y="22612"/>
                  </a:cubicBezTo>
                  <a:lnTo>
                    <a:pt x="3930" y="22612"/>
                  </a:lnTo>
                  <a:cubicBezTo>
                    <a:pt x="5441" y="24005"/>
                    <a:pt x="6790" y="25574"/>
                    <a:pt x="8447" y="26798"/>
                  </a:cubicBezTo>
                  <a:cubicBezTo>
                    <a:pt x="9850" y="27841"/>
                    <a:pt x="11565" y="28619"/>
                    <a:pt x="13253" y="28619"/>
                  </a:cubicBezTo>
                  <a:cubicBezTo>
                    <a:pt x="13487" y="28619"/>
                    <a:pt x="13721" y="28604"/>
                    <a:pt x="13953" y="28572"/>
                  </a:cubicBezTo>
                  <a:cubicBezTo>
                    <a:pt x="14451" y="29210"/>
                    <a:pt x="14972" y="29841"/>
                    <a:pt x="15514" y="30449"/>
                  </a:cubicBezTo>
                  <a:cubicBezTo>
                    <a:pt x="15646" y="30596"/>
                    <a:pt x="15786" y="30750"/>
                    <a:pt x="15925" y="30904"/>
                  </a:cubicBezTo>
                  <a:cubicBezTo>
                    <a:pt x="15951" y="30933"/>
                    <a:pt x="15981" y="30945"/>
                    <a:pt x="16010" y="30945"/>
                  </a:cubicBezTo>
                  <a:cubicBezTo>
                    <a:pt x="16105" y="30945"/>
                    <a:pt x="16192" y="30816"/>
                    <a:pt x="16108" y="30721"/>
                  </a:cubicBezTo>
                  <a:cubicBezTo>
                    <a:pt x="14972" y="29489"/>
                    <a:pt x="13916" y="28184"/>
                    <a:pt x="12956" y="26813"/>
                  </a:cubicBezTo>
                  <a:cubicBezTo>
                    <a:pt x="12941" y="26783"/>
                    <a:pt x="12919" y="26761"/>
                    <a:pt x="12904" y="26732"/>
                  </a:cubicBezTo>
                  <a:cubicBezTo>
                    <a:pt x="13997" y="25273"/>
                    <a:pt x="14173" y="23308"/>
                    <a:pt x="13879" y="21526"/>
                  </a:cubicBezTo>
                  <a:cubicBezTo>
                    <a:pt x="13579" y="19664"/>
                    <a:pt x="12824" y="17912"/>
                    <a:pt x="12296" y="16101"/>
                  </a:cubicBezTo>
                  <a:cubicBezTo>
                    <a:pt x="11973" y="17897"/>
                    <a:pt x="11892" y="19701"/>
                    <a:pt x="11827" y="21526"/>
                  </a:cubicBezTo>
                  <a:cubicBezTo>
                    <a:pt x="11768" y="23059"/>
                    <a:pt x="11980" y="24598"/>
                    <a:pt x="12457" y="26058"/>
                  </a:cubicBezTo>
                  <a:cubicBezTo>
                    <a:pt x="11702" y="24921"/>
                    <a:pt x="11020" y="23748"/>
                    <a:pt x="10397" y="22538"/>
                  </a:cubicBezTo>
                  <a:cubicBezTo>
                    <a:pt x="10287" y="22326"/>
                    <a:pt x="10184" y="22113"/>
                    <a:pt x="10074" y="21900"/>
                  </a:cubicBezTo>
                  <a:cubicBezTo>
                    <a:pt x="11343" y="20566"/>
                    <a:pt x="11739" y="18616"/>
                    <a:pt x="11643" y="16790"/>
                  </a:cubicBezTo>
                  <a:cubicBezTo>
                    <a:pt x="11533" y="14913"/>
                    <a:pt x="10976" y="13088"/>
                    <a:pt x="10639" y="11225"/>
                  </a:cubicBezTo>
                  <a:cubicBezTo>
                    <a:pt x="10133" y="12985"/>
                    <a:pt x="9862" y="14767"/>
                    <a:pt x="9598" y="16570"/>
                  </a:cubicBezTo>
                  <a:cubicBezTo>
                    <a:pt x="9370" y="18110"/>
                    <a:pt x="9422" y="19679"/>
                    <a:pt x="9744" y="21204"/>
                  </a:cubicBezTo>
                  <a:cubicBezTo>
                    <a:pt x="9253" y="20141"/>
                    <a:pt x="8806" y="19056"/>
                    <a:pt x="8410" y="17949"/>
                  </a:cubicBezTo>
                  <a:cubicBezTo>
                    <a:pt x="8161" y="17245"/>
                    <a:pt x="7933" y="16541"/>
                    <a:pt x="7721" y="15822"/>
                  </a:cubicBezTo>
                  <a:cubicBezTo>
                    <a:pt x="9106" y="14459"/>
                    <a:pt x="9649" y="12332"/>
                    <a:pt x="9664" y="10316"/>
                  </a:cubicBezTo>
                  <a:cubicBezTo>
                    <a:pt x="9686" y="8263"/>
                    <a:pt x="9246" y="6240"/>
                    <a:pt x="9040" y="4194"/>
                  </a:cubicBezTo>
                  <a:cubicBezTo>
                    <a:pt x="8410" y="6071"/>
                    <a:pt x="8021" y="7999"/>
                    <a:pt x="7640" y="9950"/>
                  </a:cubicBezTo>
                  <a:cubicBezTo>
                    <a:pt x="7325" y="11585"/>
                    <a:pt x="7266" y="13256"/>
                    <a:pt x="7471" y="14913"/>
                  </a:cubicBezTo>
                  <a:cubicBezTo>
                    <a:pt x="7317" y="14327"/>
                    <a:pt x="7178" y="13747"/>
                    <a:pt x="7046" y="13154"/>
                  </a:cubicBezTo>
                  <a:cubicBezTo>
                    <a:pt x="6929" y="12611"/>
                    <a:pt x="6826" y="12061"/>
                    <a:pt x="6738" y="11511"/>
                  </a:cubicBezTo>
                  <a:cubicBezTo>
                    <a:pt x="7186" y="9642"/>
                    <a:pt x="7259" y="7706"/>
                    <a:pt x="6966" y="5814"/>
                  </a:cubicBezTo>
                  <a:cubicBezTo>
                    <a:pt x="6658" y="3850"/>
                    <a:pt x="6335" y="1907"/>
                    <a:pt x="5763" y="0"/>
                  </a:cubicBezTo>
                  <a:close/>
                </a:path>
              </a:pathLst>
            </a:custGeom>
            <a:solidFill>
              <a:schemeClr val="lt2"/>
            </a:solidFill>
            <a:ln w="114300" cap="flat" cmpd="sng">
              <a:solidFill>
                <a:schemeClr val="lt2"/>
              </a:solidFill>
              <a:prstDash val="solid"/>
              <a:round/>
              <a:headEnd type="none" w="sm" len="sm"/>
              <a:tailEnd type="none" w="sm" len="sm"/>
            </a:ln>
            <a:effectLst>
              <a:outerShdw blurRad="100013" dist="47625" dir="222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8"/>
            <p:cNvSpPr/>
            <p:nvPr/>
          </p:nvSpPr>
          <p:spPr>
            <a:xfrm rot="1949859" flipH="1">
              <a:off x="8287974" y="476225"/>
              <a:ext cx="420069" cy="411258"/>
            </a:xfrm>
            <a:custGeom>
              <a:avLst/>
              <a:gdLst/>
              <a:ahLst/>
              <a:cxnLst/>
              <a:rect l="l" t="t" r="r" b="b"/>
              <a:pathLst>
                <a:path w="8433" h="8256" extrusionOk="0">
                  <a:moveTo>
                    <a:pt x="1" y="0"/>
                  </a:moveTo>
                  <a:cubicBezTo>
                    <a:pt x="1115" y="1723"/>
                    <a:pt x="2039" y="3578"/>
                    <a:pt x="3344" y="5169"/>
                  </a:cubicBezTo>
                  <a:cubicBezTo>
                    <a:pt x="4649" y="6760"/>
                    <a:pt x="6446" y="8102"/>
                    <a:pt x="8432" y="8256"/>
                  </a:cubicBezTo>
                  <a:cubicBezTo>
                    <a:pt x="7494" y="6482"/>
                    <a:pt x="6226" y="4905"/>
                    <a:pt x="4693" y="3615"/>
                  </a:cubicBezTo>
                  <a:cubicBezTo>
                    <a:pt x="3176" y="2324"/>
                    <a:pt x="1665" y="1071"/>
                    <a:pt x="1" y="0"/>
                  </a:cubicBezTo>
                  <a:close/>
                </a:path>
              </a:pathLst>
            </a:custGeom>
            <a:solidFill>
              <a:schemeClr val="accent4"/>
            </a:solidFill>
            <a:ln>
              <a:noFill/>
            </a:ln>
            <a:effectLst>
              <a:outerShdw blurRad="157163" dist="85725" dir="30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 name="Google Shape;1368;p38"/>
            <p:cNvGrpSpPr/>
            <p:nvPr/>
          </p:nvGrpSpPr>
          <p:grpSpPr>
            <a:xfrm rot="1949859" flipH="1">
              <a:off x="7961254" y="-184506"/>
              <a:ext cx="805866" cy="1540673"/>
              <a:chOff x="2772725" y="4645425"/>
              <a:chExt cx="404450" cy="773225"/>
            </a:xfrm>
          </p:grpSpPr>
          <p:sp>
            <p:nvSpPr>
              <p:cNvPr id="1369" name="Google Shape;1369;p38"/>
              <p:cNvSpPr/>
              <p:nvPr/>
            </p:nvSpPr>
            <p:spPr>
              <a:xfrm>
                <a:off x="2923750" y="4831975"/>
                <a:ext cx="253425" cy="586675"/>
              </a:xfrm>
              <a:custGeom>
                <a:avLst/>
                <a:gdLst/>
                <a:ahLst/>
                <a:cxnLst/>
                <a:rect l="l" t="t" r="r" b="b"/>
                <a:pathLst>
                  <a:path w="10137" h="23467" extrusionOk="0">
                    <a:moveTo>
                      <a:pt x="124" y="1"/>
                    </a:moveTo>
                    <a:cubicBezTo>
                      <a:pt x="61" y="1"/>
                      <a:pt x="0" y="43"/>
                      <a:pt x="8" y="127"/>
                    </a:cubicBezTo>
                    <a:cubicBezTo>
                      <a:pt x="103" y="1799"/>
                      <a:pt x="316" y="3471"/>
                      <a:pt x="638" y="5113"/>
                    </a:cubicBezTo>
                    <a:cubicBezTo>
                      <a:pt x="961" y="6763"/>
                      <a:pt x="1393" y="8390"/>
                      <a:pt x="1936" y="9981"/>
                    </a:cubicBezTo>
                    <a:cubicBezTo>
                      <a:pt x="2479" y="11572"/>
                      <a:pt x="3116" y="13127"/>
                      <a:pt x="3864" y="14630"/>
                    </a:cubicBezTo>
                    <a:cubicBezTo>
                      <a:pt x="4605" y="16140"/>
                      <a:pt x="5448" y="17592"/>
                      <a:pt x="6379" y="18992"/>
                    </a:cubicBezTo>
                    <a:cubicBezTo>
                      <a:pt x="7318" y="20385"/>
                      <a:pt x="8344" y="21712"/>
                      <a:pt x="9458" y="22966"/>
                    </a:cubicBezTo>
                    <a:cubicBezTo>
                      <a:pt x="9598" y="23120"/>
                      <a:pt x="9730" y="23274"/>
                      <a:pt x="9869" y="23428"/>
                    </a:cubicBezTo>
                    <a:cubicBezTo>
                      <a:pt x="9894" y="23455"/>
                      <a:pt x="9924" y="23466"/>
                      <a:pt x="9953" y="23466"/>
                    </a:cubicBezTo>
                    <a:cubicBezTo>
                      <a:pt x="10048" y="23466"/>
                      <a:pt x="10137" y="23340"/>
                      <a:pt x="10052" y="23245"/>
                    </a:cubicBezTo>
                    <a:cubicBezTo>
                      <a:pt x="8923" y="22013"/>
                      <a:pt x="7882" y="20708"/>
                      <a:pt x="6929" y="19337"/>
                    </a:cubicBezTo>
                    <a:cubicBezTo>
                      <a:pt x="4077" y="15224"/>
                      <a:pt x="2068" y="10583"/>
                      <a:pt x="1020" y="5692"/>
                    </a:cubicBezTo>
                    <a:cubicBezTo>
                      <a:pt x="668" y="4057"/>
                      <a:pt x="426" y="2400"/>
                      <a:pt x="301" y="743"/>
                    </a:cubicBezTo>
                    <a:cubicBezTo>
                      <a:pt x="286" y="538"/>
                      <a:pt x="272" y="333"/>
                      <a:pt x="257" y="127"/>
                    </a:cubicBezTo>
                    <a:cubicBezTo>
                      <a:pt x="253" y="43"/>
                      <a:pt x="187" y="1"/>
                      <a:pt x="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8"/>
              <p:cNvSpPr/>
              <p:nvPr/>
            </p:nvSpPr>
            <p:spPr>
              <a:xfrm>
                <a:off x="2890400" y="4645425"/>
                <a:ext cx="64350" cy="294225"/>
              </a:xfrm>
              <a:custGeom>
                <a:avLst/>
                <a:gdLst/>
                <a:ahLst/>
                <a:cxnLst/>
                <a:rect l="l" t="t" r="r" b="b"/>
                <a:pathLst>
                  <a:path w="2574" h="11769" extrusionOk="0">
                    <a:moveTo>
                      <a:pt x="1063" y="1"/>
                    </a:moveTo>
                    <a:cubicBezTo>
                      <a:pt x="741" y="2032"/>
                      <a:pt x="169" y="4033"/>
                      <a:pt x="81" y="6086"/>
                    </a:cubicBezTo>
                    <a:cubicBezTo>
                      <a:pt x="0" y="8139"/>
                      <a:pt x="491" y="10339"/>
                      <a:pt x="1972" y="11769"/>
                    </a:cubicBezTo>
                    <a:cubicBezTo>
                      <a:pt x="2478" y="9826"/>
                      <a:pt x="2573" y="7795"/>
                      <a:pt x="2258" y="5815"/>
                    </a:cubicBezTo>
                    <a:cubicBezTo>
                      <a:pt x="1958" y="3850"/>
                      <a:pt x="1635" y="1907"/>
                      <a:pt x="1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8"/>
              <p:cNvSpPr/>
              <p:nvPr/>
            </p:nvSpPr>
            <p:spPr>
              <a:xfrm>
                <a:off x="2916975" y="4645425"/>
                <a:ext cx="37775" cy="294225"/>
              </a:xfrm>
              <a:custGeom>
                <a:avLst/>
                <a:gdLst/>
                <a:ahLst/>
                <a:cxnLst/>
                <a:rect l="l" t="t" r="r" b="b"/>
                <a:pathLst>
                  <a:path w="1511" h="11769" extrusionOk="0">
                    <a:moveTo>
                      <a:pt x="0" y="1"/>
                    </a:moveTo>
                    <a:cubicBezTo>
                      <a:pt x="37" y="206"/>
                      <a:pt x="1283" y="7846"/>
                      <a:pt x="909" y="11769"/>
                    </a:cubicBezTo>
                    <a:cubicBezTo>
                      <a:pt x="1415" y="9826"/>
                      <a:pt x="1510" y="7795"/>
                      <a:pt x="1195" y="5815"/>
                    </a:cubicBezTo>
                    <a:cubicBezTo>
                      <a:pt x="895" y="3850"/>
                      <a:pt x="572" y="1907"/>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8"/>
              <p:cNvSpPr/>
              <p:nvPr/>
            </p:nvSpPr>
            <p:spPr>
              <a:xfrm>
                <a:off x="2772725" y="4785100"/>
                <a:ext cx="182750" cy="231725"/>
              </a:xfrm>
              <a:custGeom>
                <a:avLst/>
                <a:gdLst/>
                <a:ahLst/>
                <a:cxnLst/>
                <a:rect l="l" t="t" r="r" b="b"/>
                <a:pathLst>
                  <a:path w="7310" h="9269" extrusionOk="0">
                    <a:moveTo>
                      <a:pt x="0" y="1"/>
                    </a:moveTo>
                    <a:lnTo>
                      <a:pt x="0" y="1"/>
                    </a:lnTo>
                    <a:cubicBezTo>
                      <a:pt x="895" y="1856"/>
                      <a:pt x="1569" y="3813"/>
                      <a:pt x="2661" y="5558"/>
                    </a:cubicBezTo>
                    <a:cubicBezTo>
                      <a:pt x="3747" y="7303"/>
                      <a:pt x="5360" y="8865"/>
                      <a:pt x="7310" y="9268"/>
                    </a:cubicBezTo>
                    <a:cubicBezTo>
                      <a:pt x="6613" y="7391"/>
                      <a:pt x="5550" y="5661"/>
                      <a:pt x="4194" y="4187"/>
                    </a:cubicBezTo>
                    <a:cubicBezTo>
                      <a:pt x="2852" y="2714"/>
                      <a:pt x="1518" y="1277"/>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8"/>
              <p:cNvSpPr/>
              <p:nvPr/>
            </p:nvSpPr>
            <p:spPr>
              <a:xfrm>
                <a:off x="2772900" y="4785300"/>
                <a:ext cx="182575" cy="231525"/>
              </a:xfrm>
              <a:custGeom>
                <a:avLst/>
                <a:gdLst/>
                <a:ahLst/>
                <a:cxnLst/>
                <a:rect l="l" t="t" r="r" b="b"/>
                <a:pathLst>
                  <a:path w="7303" h="9261" extrusionOk="0">
                    <a:moveTo>
                      <a:pt x="0" y="0"/>
                    </a:moveTo>
                    <a:cubicBezTo>
                      <a:pt x="140" y="154"/>
                      <a:pt x="5397" y="5814"/>
                      <a:pt x="7303" y="9260"/>
                    </a:cubicBezTo>
                    <a:cubicBezTo>
                      <a:pt x="6606" y="7383"/>
                      <a:pt x="5551" y="5653"/>
                      <a:pt x="4187" y="4179"/>
                    </a:cubicBezTo>
                    <a:cubicBezTo>
                      <a:pt x="2852" y="2713"/>
                      <a:pt x="1511" y="127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8"/>
              <p:cNvSpPr/>
              <p:nvPr/>
            </p:nvSpPr>
            <p:spPr>
              <a:xfrm>
                <a:off x="2787000" y="4933400"/>
                <a:ext cx="210825" cy="206400"/>
              </a:xfrm>
              <a:custGeom>
                <a:avLst/>
                <a:gdLst/>
                <a:ahLst/>
                <a:cxnLst/>
                <a:rect l="l" t="t" r="r" b="b"/>
                <a:pathLst>
                  <a:path w="8433" h="8256" extrusionOk="0">
                    <a:moveTo>
                      <a:pt x="1" y="0"/>
                    </a:moveTo>
                    <a:cubicBezTo>
                      <a:pt x="162" y="132"/>
                      <a:pt x="6101" y="5081"/>
                      <a:pt x="8432" y="8256"/>
                    </a:cubicBezTo>
                    <a:cubicBezTo>
                      <a:pt x="7494" y="6482"/>
                      <a:pt x="6226" y="4905"/>
                      <a:pt x="4693" y="3615"/>
                    </a:cubicBezTo>
                    <a:cubicBezTo>
                      <a:pt x="3176" y="2332"/>
                      <a:pt x="1673" y="107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8"/>
              <p:cNvSpPr/>
              <p:nvPr/>
            </p:nvSpPr>
            <p:spPr>
              <a:xfrm>
                <a:off x="2845850" y="5081125"/>
                <a:ext cx="222550" cy="193950"/>
              </a:xfrm>
              <a:custGeom>
                <a:avLst/>
                <a:gdLst/>
                <a:ahLst/>
                <a:cxnLst/>
                <a:rect l="l" t="t" r="r" b="b"/>
                <a:pathLst>
                  <a:path w="8902" h="7758" extrusionOk="0">
                    <a:moveTo>
                      <a:pt x="0" y="1"/>
                    </a:moveTo>
                    <a:lnTo>
                      <a:pt x="0" y="1"/>
                    </a:lnTo>
                    <a:cubicBezTo>
                      <a:pt x="1217" y="1658"/>
                      <a:pt x="2244" y="3454"/>
                      <a:pt x="3644" y="4964"/>
                    </a:cubicBezTo>
                    <a:cubicBezTo>
                      <a:pt x="5037" y="6482"/>
                      <a:pt x="6907" y="7721"/>
                      <a:pt x="8901" y="7758"/>
                    </a:cubicBezTo>
                    <a:cubicBezTo>
                      <a:pt x="7867" y="6035"/>
                      <a:pt x="6504" y="4532"/>
                      <a:pt x="4891" y="3337"/>
                    </a:cubicBezTo>
                    <a:cubicBezTo>
                      <a:pt x="3307" y="2142"/>
                      <a:pt x="1723" y="976"/>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8"/>
              <p:cNvSpPr/>
              <p:nvPr/>
            </p:nvSpPr>
            <p:spPr>
              <a:xfrm>
                <a:off x="2845850" y="5081300"/>
                <a:ext cx="222550" cy="193775"/>
              </a:xfrm>
              <a:custGeom>
                <a:avLst/>
                <a:gdLst/>
                <a:ahLst/>
                <a:cxnLst/>
                <a:rect l="l" t="t" r="r" b="b"/>
                <a:pathLst>
                  <a:path w="8902" h="7751" extrusionOk="0">
                    <a:moveTo>
                      <a:pt x="0" y="1"/>
                    </a:moveTo>
                    <a:lnTo>
                      <a:pt x="0" y="1"/>
                    </a:lnTo>
                    <a:cubicBezTo>
                      <a:pt x="169" y="126"/>
                      <a:pt x="6386" y="4715"/>
                      <a:pt x="8901" y="7751"/>
                    </a:cubicBezTo>
                    <a:cubicBezTo>
                      <a:pt x="7867" y="6028"/>
                      <a:pt x="6504" y="4532"/>
                      <a:pt x="4898" y="3330"/>
                    </a:cubicBezTo>
                    <a:cubicBezTo>
                      <a:pt x="3307" y="2135"/>
                      <a:pt x="1731" y="96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8"/>
              <p:cNvSpPr/>
              <p:nvPr/>
            </p:nvSpPr>
            <p:spPr>
              <a:xfrm>
                <a:off x="2870775" y="5210175"/>
                <a:ext cx="255000" cy="150325"/>
              </a:xfrm>
              <a:custGeom>
                <a:avLst/>
                <a:gdLst/>
                <a:ahLst/>
                <a:cxnLst/>
                <a:rect l="l" t="t" r="r" b="b"/>
                <a:pathLst>
                  <a:path w="10200" h="6013" extrusionOk="0">
                    <a:moveTo>
                      <a:pt x="1" y="0"/>
                    </a:moveTo>
                    <a:cubicBezTo>
                      <a:pt x="1504" y="1401"/>
                      <a:pt x="2853" y="2970"/>
                      <a:pt x="4510" y="4194"/>
                    </a:cubicBezTo>
                    <a:cubicBezTo>
                      <a:pt x="5921" y="5231"/>
                      <a:pt x="7636" y="6012"/>
                      <a:pt x="9324" y="6012"/>
                    </a:cubicBezTo>
                    <a:cubicBezTo>
                      <a:pt x="9617" y="6012"/>
                      <a:pt x="9909" y="5989"/>
                      <a:pt x="10199" y="5939"/>
                    </a:cubicBezTo>
                    <a:cubicBezTo>
                      <a:pt x="8857" y="4443"/>
                      <a:pt x="7237" y="3226"/>
                      <a:pt x="5433" y="2354"/>
                    </a:cubicBezTo>
                    <a:cubicBezTo>
                      <a:pt x="3644" y="1481"/>
                      <a:pt x="1877" y="63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8"/>
              <p:cNvSpPr/>
              <p:nvPr/>
            </p:nvSpPr>
            <p:spPr>
              <a:xfrm>
                <a:off x="2870775" y="5210350"/>
                <a:ext cx="255000" cy="148300"/>
              </a:xfrm>
              <a:custGeom>
                <a:avLst/>
                <a:gdLst/>
                <a:ahLst/>
                <a:cxnLst/>
                <a:rect l="l" t="t" r="r" b="b"/>
                <a:pathLst>
                  <a:path w="10200" h="5932" extrusionOk="0">
                    <a:moveTo>
                      <a:pt x="1" y="1"/>
                    </a:moveTo>
                    <a:cubicBezTo>
                      <a:pt x="191" y="89"/>
                      <a:pt x="7156" y="3425"/>
                      <a:pt x="10199" y="5932"/>
                    </a:cubicBezTo>
                    <a:cubicBezTo>
                      <a:pt x="8857" y="4436"/>
                      <a:pt x="7244" y="3219"/>
                      <a:pt x="5433" y="2347"/>
                    </a:cubicBezTo>
                    <a:cubicBezTo>
                      <a:pt x="3652" y="1474"/>
                      <a:pt x="1877" y="63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8"/>
              <p:cNvSpPr/>
              <p:nvPr/>
            </p:nvSpPr>
            <p:spPr>
              <a:xfrm>
                <a:off x="2954175" y="4750100"/>
                <a:ext cx="60700" cy="292925"/>
              </a:xfrm>
              <a:custGeom>
                <a:avLst/>
                <a:gdLst/>
                <a:ahLst/>
                <a:cxnLst/>
                <a:rect l="l" t="t" r="r" b="b"/>
                <a:pathLst>
                  <a:path w="2428" h="11717" extrusionOk="0">
                    <a:moveTo>
                      <a:pt x="1782" y="0"/>
                    </a:moveTo>
                    <a:cubicBezTo>
                      <a:pt x="1159" y="1877"/>
                      <a:pt x="770" y="3798"/>
                      <a:pt x="389" y="5756"/>
                    </a:cubicBezTo>
                    <a:cubicBezTo>
                      <a:pt x="0" y="7721"/>
                      <a:pt x="0" y="9744"/>
                      <a:pt x="382" y="11717"/>
                    </a:cubicBezTo>
                    <a:cubicBezTo>
                      <a:pt x="1833" y="10353"/>
                      <a:pt x="2398" y="8183"/>
                      <a:pt x="2413" y="6122"/>
                    </a:cubicBezTo>
                    <a:cubicBezTo>
                      <a:pt x="2427" y="4070"/>
                      <a:pt x="1995" y="2039"/>
                      <a:pt x="17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8"/>
              <p:cNvSpPr/>
              <p:nvPr/>
            </p:nvSpPr>
            <p:spPr>
              <a:xfrm>
                <a:off x="2954175" y="4750100"/>
                <a:ext cx="44575" cy="292925"/>
              </a:xfrm>
              <a:custGeom>
                <a:avLst/>
                <a:gdLst/>
                <a:ahLst/>
                <a:cxnLst/>
                <a:rect l="l" t="t" r="r" b="b"/>
                <a:pathLst>
                  <a:path w="1783" h="11717" extrusionOk="0">
                    <a:moveTo>
                      <a:pt x="1782" y="0"/>
                    </a:moveTo>
                    <a:lnTo>
                      <a:pt x="1782" y="0"/>
                    </a:lnTo>
                    <a:cubicBezTo>
                      <a:pt x="1159" y="1885"/>
                      <a:pt x="770" y="3806"/>
                      <a:pt x="389" y="5756"/>
                    </a:cubicBezTo>
                    <a:cubicBezTo>
                      <a:pt x="0" y="7728"/>
                      <a:pt x="0" y="9752"/>
                      <a:pt x="382" y="11717"/>
                    </a:cubicBezTo>
                    <a:cubicBezTo>
                      <a:pt x="213" y="7779"/>
                      <a:pt x="1745" y="206"/>
                      <a:pt x="1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8"/>
              <p:cNvSpPr/>
              <p:nvPr/>
            </p:nvSpPr>
            <p:spPr>
              <a:xfrm>
                <a:off x="3006050" y="4925875"/>
                <a:ext cx="60500" cy="269850"/>
              </a:xfrm>
              <a:custGeom>
                <a:avLst/>
                <a:gdLst/>
                <a:ahLst/>
                <a:cxnLst/>
                <a:rect l="l" t="t" r="r" b="b"/>
                <a:pathLst>
                  <a:path w="2420" h="10794" extrusionOk="0">
                    <a:moveTo>
                      <a:pt x="1313" y="1"/>
                    </a:moveTo>
                    <a:cubicBezTo>
                      <a:pt x="807" y="1753"/>
                      <a:pt x="536" y="3535"/>
                      <a:pt x="272" y="5338"/>
                    </a:cubicBezTo>
                    <a:cubicBezTo>
                      <a:pt x="0" y="7164"/>
                      <a:pt x="125" y="9019"/>
                      <a:pt x="624" y="10793"/>
                    </a:cubicBezTo>
                    <a:cubicBezTo>
                      <a:pt x="1987" y="9466"/>
                      <a:pt x="2420" y="7442"/>
                      <a:pt x="2317" y="5565"/>
                    </a:cubicBezTo>
                    <a:cubicBezTo>
                      <a:pt x="2207" y="3681"/>
                      <a:pt x="1650" y="1856"/>
                      <a:pt x="1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8"/>
              <p:cNvSpPr/>
              <p:nvPr/>
            </p:nvSpPr>
            <p:spPr>
              <a:xfrm>
                <a:off x="3006050" y="4925875"/>
                <a:ext cx="32825" cy="269850"/>
              </a:xfrm>
              <a:custGeom>
                <a:avLst/>
                <a:gdLst/>
                <a:ahLst/>
                <a:cxnLst/>
                <a:rect l="l" t="t" r="r" b="b"/>
                <a:pathLst>
                  <a:path w="1313" h="10794" extrusionOk="0">
                    <a:moveTo>
                      <a:pt x="1313" y="1"/>
                    </a:moveTo>
                    <a:lnTo>
                      <a:pt x="1313" y="1"/>
                    </a:lnTo>
                    <a:cubicBezTo>
                      <a:pt x="807" y="1760"/>
                      <a:pt x="528" y="3542"/>
                      <a:pt x="272" y="5346"/>
                    </a:cubicBezTo>
                    <a:cubicBezTo>
                      <a:pt x="0" y="7164"/>
                      <a:pt x="125" y="9026"/>
                      <a:pt x="624" y="10793"/>
                    </a:cubicBezTo>
                    <a:cubicBezTo>
                      <a:pt x="220" y="7208"/>
                      <a:pt x="1283" y="191"/>
                      <a:pt x="1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8"/>
              <p:cNvSpPr/>
              <p:nvPr/>
            </p:nvSpPr>
            <p:spPr>
              <a:xfrm>
                <a:off x="3066725" y="5047575"/>
                <a:ext cx="60875" cy="270200"/>
              </a:xfrm>
              <a:custGeom>
                <a:avLst/>
                <a:gdLst/>
                <a:ahLst/>
                <a:cxnLst/>
                <a:rect l="l" t="t" r="r" b="b"/>
                <a:pathLst>
                  <a:path w="2435" h="10808" extrusionOk="0">
                    <a:moveTo>
                      <a:pt x="543" y="1"/>
                    </a:moveTo>
                    <a:cubicBezTo>
                      <a:pt x="220" y="1797"/>
                      <a:pt x="139" y="3601"/>
                      <a:pt x="74" y="5426"/>
                    </a:cubicBezTo>
                    <a:cubicBezTo>
                      <a:pt x="0" y="7267"/>
                      <a:pt x="323" y="9100"/>
                      <a:pt x="1012" y="10808"/>
                    </a:cubicBezTo>
                    <a:cubicBezTo>
                      <a:pt x="2229" y="9342"/>
                      <a:pt x="2434" y="7281"/>
                      <a:pt x="2126" y="5426"/>
                    </a:cubicBezTo>
                    <a:cubicBezTo>
                      <a:pt x="1826" y="3564"/>
                      <a:pt x="1071" y="1812"/>
                      <a:pt x="5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8"/>
              <p:cNvSpPr/>
              <p:nvPr/>
            </p:nvSpPr>
            <p:spPr>
              <a:xfrm>
                <a:off x="3066725" y="5047575"/>
                <a:ext cx="25300" cy="270200"/>
              </a:xfrm>
              <a:custGeom>
                <a:avLst/>
                <a:gdLst/>
                <a:ahLst/>
                <a:cxnLst/>
                <a:rect l="l" t="t" r="r" b="b"/>
                <a:pathLst>
                  <a:path w="1012" h="10808" extrusionOk="0">
                    <a:moveTo>
                      <a:pt x="535" y="1"/>
                    </a:moveTo>
                    <a:cubicBezTo>
                      <a:pt x="220" y="1805"/>
                      <a:pt x="139" y="3601"/>
                      <a:pt x="74" y="5426"/>
                    </a:cubicBezTo>
                    <a:cubicBezTo>
                      <a:pt x="0" y="7267"/>
                      <a:pt x="323" y="9100"/>
                      <a:pt x="1012" y="10808"/>
                    </a:cubicBezTo>
                    <a:cubicBezTo>
                      <a:pt x="220" y="7281"/>
                      <a:pt x="528" y="199"/>
                      <a:pt x="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85" name="Google Shape;1385;p38"/>
          <p:cNvSpPr txBox="1">
            <a:spLocks noGrp="1"/>
          </p:cNvSpPr>
          <p:nvPr>
            <p:ph type="title"/>
          </p:nvPr>
        </p:nvSpPr>
        <p:spPr>
          <a:xfrm>
            <a:off x="621100" y="445025"/>
            <a:ext cx="7901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CONTENIDO DE LA PLANTILLA</a:t>
            </a:r>
            <a:endParaRPr/>
          </a:p>
        </p:txBody>
      </p:sp>
      <p:sp>
        <p:nvSpPr>
          <p:cNvPr id="1386" name="Google Shape;1386;p38"/>
          <p:cNvSpPr txBox="1">
            <a:spLocks noGrp="1"/>
          </p:cNvSpPr>
          <p:nvPr>
            <p:ph type="body" idx="1"/>
          </p:nvPr>
        </p:nvSpPr>
        <p:spPr>
          <a:xfrm>
            <a:off x="621100" y="1081925"/>
            <a:ext cx="79017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Esto es lo que encontrarás en esta plantilla de </a:t>
            </a:r>
            <a:r>
              <a:rPr lang="es" b="1">
                <a:uFill>
                  <a:noFill/>
                </a:uFill>
                <a:hlinkClick r:id="rId3"/>
              </a:rPr>
              <a:t>Slidesgo</a:t>
            </a:r>
            <a:r>
              <a:rPr lang="es"/>
              <a:t>: </a:t>
            </a:r>
            <a:endParaRPr/>
          </a:p>
          <a:p>
            <a:pPr marL="457200" lvl="0" indent="-298450" algn="l" rtl="0">
              <a:spcBef>
                <a:spcPts val="1000"/>
              </a:spcBef>
              <a:spcAft>
                <a:spcPts val="0"/>
              </a:spcAft>
              <a:buSzPts val="1100"/>
              <a:buAutoNum type="arabicPeriod"/>
            </a:pPr>
            <a:r>
              <a:rPr lang="es"/>
              <a:t>Una estructura de diapositivas basada en una newsletter que puedes adaptar fácilmente a tus necesidades. Para obtener más información sobre cómo editar la plantilla, visita </a:t>
            </a:r>
            <a:r>
              <a:rPr lang="es" b="1">
                <a:uFill>
                  <a:noFill/>
                </a:uFill>
                <a:hlinkClick r:id="rId4"/>
              </a:rPr>
              <a:t>Slidesgo School</a:t>
            </a:r>
            <a:r>
              <a:rPr lang="es"/>
              <a:t> o puedes leer nuestras </a:t>
            </a:r>
            <a:r>
              <a:rPr lang="es" b="1">
                <a:uFill>
                  <a:noFill/>
                </a:uFill>
                <a:hlinkClick r:id="rId5"/>
              </a:rPr>
              <a:t>FAQs</a:t>
            </a:r>
            <a:r>
              <a:rPr lang="es"/>
              <a:t>.</a:t>
            </a:r>
            <a:endParaRPr/>
          </a:p>
          <a:p>
            <a:pPr marL="457200" lvl="0" indent="-298450" algn="l" rtl="0">
              <a:spcBef>
                <a:spcPts val="0"/>
              </a:spcBef>
              <a:spcAft>
                <a:spcPts val="0"/>
              </a:spcAft>
              <a:buSzPts val="1100"/>
              <a:buAutoNum type="arabicPeriod"/>
            </a:pPr>
            <a:r>
              <a:rPr lang="es"/>
              <a:t>En la diapositiva de </a:t>
            </a:r>
            <a:r>
              <a:rPr lang="es" b="1">
                <a:uFill>
                  <a:noFill/>
                </a:uFill>
                <a:hlinkClick r:id="rId6" action="ppaction://hlinksldjump"/>
              </a:rPr>
              <a:t>recursos alternativos</a:t>
            </a:r>
            <a:r>
              <a:rPr lang="es"/>
              <a:t> puedes encontrar una variedad de recursos gráficos acordes al estilo de nuestro diseño.</a:t>
            </a:r>
            <a:endParaRPr/>
          </a:p>
          <a:p>
            <a:pPr marL="457200" lvl="0" indent="-298450" algn="l" rtl="0">
              <a:spcBef>
                <a:spcPts val="0"/>
              </a:spcBef>
              <a:spcAft>
                <a:spcPts val="0"/>
              </a:spcAft>
              <a:buSzPts val="1100"/>
              <a:buAutoNum type="arabicPeriod"/>
            </a:pPr>
            <a:r>
              <a:rPr lang="es"/>
              <a:t>Una diapositiva de </a:t>
            </a:r>
            <a:r>
              <a:rPr lang="es" b="1">
                <a:uFill>
                  <a:noFill/>
                </a:uFill>
                <a:hlinkClick r:id="rId7" action="ppaction://hlinksldjump"/>
              </a:rPr>
              <a:t>gracias</a:t>
            </a:r>
            <a:r>
              <a:rPr lang="es"/>
              <a:t>, la cual debes conservar para dar los créditos correspondientes a nuestro diseño.</a:t>
            </a:r>
            <a:endParaRPr/>
          </a:p>
          <a:p>
            <a:pPr marL="457200" lvl="0" indent="-298450" algn="l" rtl="0">
              <a:spcBef>
                <a:spcPts val="0"/>
              </a:spcBef>
              <a:spcAft>
                <a:spcPts val="0"/>
              </a:spcAft>
              <a:buSzPts val="1100"/>
              <a:buAutoNum type="arabicPeriod"/>
            </a:pPr>
            <a:r>
              <a:rPr lang="es"/>
              <a:t>Una diapositiva de </a:t>
            </a:r>
            <a:r>
              <a:rPr lang="es" b="1">
                <a:uFill>
                  <a:noFill/>
                </a:uFill>
                <a:hlinkClick r:id="rId8" action="ppaction://hlinksldjump"/>
              </a:rPr>
              <a:t>recursos</a:t>
            </a:r>
            <a:r>
              <a:rPr lang="es"/>
              <a:t>, donde encontrarás enlaces a todos los elementos utilizados en esta presentación.</a:t>
            </a:r>
            <a:endParaRPr/>
          </a:p>
          <a:p>
            <a:pPr marL="457200" lvl="0" indent="-298450" algn="l" rtl="0">
              <a:spcBef>
                <a:spcPts val="0"/>
              </a:spcBef>
              <a:spcAft>
                <a:spcPts val="0"/>
              </a:spcAft>
              <a:buSzPts val="1100"/>
              <a:buAutoNum type="arabicPeriod"/>
            </a:pPr>
            <a:r>
              <a:rPr lang="es" b="1">
                <a:uFill>
                  <a:noFill/>
                </a:uFill>
                <a:hlinkClick r:id="rId9" action="ppaction://hlinksldjump"/>
              </a:rPr>
              <a:t>Instrucciones de uso</a:t>
            </a:r>
            <a:r>
              <a:rPr lang="es"/>
              <a:t>.</a:t>
            </a:r>
            <a:endParaRPr/>
          </a:p>
          <a:p>
            <a:pPr marL="457200" lvl="0" indent="-298450" algn="l" rtl="0">
              <a:spcBef>
                <a:spcPts val="0"/>
              </a:spcBef>
              <a:spcAft>
                <a:spcPts val="0"/>
              </a:spcAft>
              <a:buSzPts val="1100"/>
              <a:buAutoNum type="arabicPeriod"/>
            </a:pPr>
            <a:r>
              <a:rPr lang="es"/>
              <a:t>Diapositivas finales con: </a:t>
            </a:r>
            <a:endParaRPr/>
          </a:p>
          <a:p>
            <a:pPr marL="914400" lvl="0" indent="-298450" algn="l" rtl="0">
              <a:spcBef>
                <a:spcPts val="0"/>
              </a:spcBef>
              <a:spcAft>
                <a:spcPts val="0"/>
              </a:spcAft>
              <a:buClr>
                <a:schemeClr val="accent3"/>
              </a:buClr>
              <a:buSzPts val="1100"/>
              <a:buFont typeface="Inter"/>
              <a:buChar char="●"/>
            </a:pPr>
            <a:r>
              <a:rPr lang="es"/>
              <a:t>Las </a:t>
            </a:r>
            <a:r>
              <a:rPr lang="es" b="1">
                <a:uFill>
                  <a:noFill/>
                </a:uFill>
                <a:hlinkClick r:id="rId10" action="ppaction://hlinksldjump"/>
              </a:rPr>
              <a:t>fuentes y colores</a:t>
            </a:r>
            <a:r>
              <a:rPr lang="es"/>
              <a:t> que se han usado en esta presentación.</a:t>
            </a:r>
            <a:endParaRPr/>
          </a:p>
          <a:p>
            <a:pPr marL="914400" lvl="0" indent="-298450" algn="l" rtl="0">
              <a:spcBef>
                <a:spcPts val="0"/>
              </a:spcBef>
              <a:spcAft>
                <a:spcPts val="0"/>
              </a:spcAft>
              <a:buClr>
                <a:schemeClr val="accent3"/>
              </a:buClr>
              <a:buSzPts val="1100"/>
              <a:buFont typeface="Inter"/>
              <a:buChar char="●"/>
            </a:pPr>
            <a:r>
              <a:rPr lang="es"/>
              <a:t>Una selección de </a:t>
            </a:r>
            <a:r>
              <a:rPr lang="es" b="1">
                <a:uFill>
                  <a:noFill/>
                </a:uFill>
                <a:hlinkClick r:id="rId11" action="ppaction://hlinksldjump"/>
              </a:rPr>
              <a:t>ilustraciones</a:t>
            </a:r>
            <a:r>
              <a:rPr lang="es"/>
              <a:t>. También puedes personalizarlas y animarlas como desees a través del editor en línea. Visita</a:t>
            </a:r>
            <a:r>
              <a:rPr lang="es" b="1"/>
              <a:t> </a:t>
            </a:r>
            <a:r>
              <a:rPr lang="es" b="1">
                <a:uFill>
                  <a:noFill/>
                </a:uFill>
                <a:hlinkClick r:id="rId12"/>
              </a:rPr>
              <a:t>Storyset</a:t>
            </a:r>
            <a:r>
              <a:rPr lang="es"/>
              <a:t> para obtener más información. </a:t>
            </a:r>
            <a:endParaRPr/>
          </a:p>
          <a:p>
            <a:pPr marL="914400" lvl="0" indent="-298450" algn="l" rtl="0">
              <a:spcBef>
                <a:spcPts val="0"/>
              </a:spcBef>
              <a:spcAft>
                <a:spcPts val="0"/>
              </a:spcAft>
              <a:buClr>
                <a:schemeClr val="accent3"/>
              </a:buClr>
              <a:buSzPts val="1100"/>
              <a:buFont typeface="Inter"/>
              <a:buChar char="●"/>
            </a:pPr>
            <a:r>
              <a:rPr lang="es"/>
              <a:t>Más </a:t>
            </a:r>
            <a:r>
              <a:rPr lang="es" b="1">
                <a:uFill>
                  <a:noFill/>
                </a:uFill>
                <a:hlinkClick r:id="rId13" action="ppaction://hlinksldjump"/>
              </a:rPr>
              <a:t>recursos infográficos</a:t>
            </a:r>
            <a:r>
              <a:rPr lang="es"/>
              <a:t>, cuyo tamaño y color se pueden editar. </a:t>
            </a:r>
            <a:endParaRPr/>
          </a:p>
          <a:p>
            <a:pPr marL="914400" lvl="0" indent="-298450" algn="l" rtl="0">
              <a:spcBef>
                <a:spcPts val="0"/>
              </a:spcBef>
              <a:spcAft>
                <a:spcPts val="0"/>
              </a:spcAft>
              <a:buClr>
                <a:schemeClr val="accent3"/>
              </a:buClr>
              <a:buSzPts val="1100"/>
              <a:buFont typeface="Inter"/>
              <a:buChar char="●"/>
            </a:pPr>
            <a:r>
              <a:rPr lang="es"/>
              <a:t>Un conjunto de </a:t>
            </a:r>
            <a:r>
              <a:rPr lang="es" b="1">
                <a:uFill>
                  <a:noFill/>
                </a:uFill>
                <a:hlinkClick r:id="rId14" action="ppaction://hlinksldjump"/>
              </a:rPr>
              <a:t>iconos personalizables</a:t>
            </a:r>
            <a:r>
              <a:rPr lang="es"/>
              <a:t> sobre los siguientes temas: general, negocios, avatares, procesos creativos, educación, ayuda y soporte, médico, naturaleza, artes escénicas, SEO y marketing y equipos de trabajo.</a:t>
            </a:r>
            <a:endParaRPr/>
          </a:p>
          <a:p>
            <a:pPr marL="0" lvl="0" indent="0" algn="l" rtl="0">
              <a:spcBef>
                <a:spcPts val="1000"/>
              </a:spcBef>
              <a:spcAft>
                <a:spcPts val="0"/>
              </a:spcAft>
              <a:buNone/>
            </a:pPr>
            <a:r>
              <a:rPr lang="es"/>
              <a:t>Puedes eliminar esta diapositiva cuando hayas terminado de editar la presentación.</a:t>
            </a:r>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sp>
        <p:nvSpPr>
          <p:cNvPr id="2620" name="Google Shape;2620;p56"/>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s"/>
              <a:t>¡BIENVENIDOS!</a:t>
            </a:r>
            <a:endParaRPr/>
          </a:p>
        </p:txBody>
      </p:sp>
      <p:sp>
        <p:nvSpPr>
          <p:cNvPr id="2621" name="Google Shape;2621;p56"/>
          <p:cNvSpPr txBox="1">
            <a:spLocks noGrp="1"/>
          </p:cNvSpPr>
          <p:nvPr>
            <p:ph type="title" idx="2"/>
          </p:nvPr>
        </p:nvSpPr>
        <p:spPr>
          <a:xfrm flipH="1">
            <a:off x="5316625" y="4041525"/>
            <a:ext cx="2395200" cy="51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JOHN JAMES</a:t>
            </a:r>
            <a:endParaRPr/>
          </a:p>
        </p:txBody>
      </p:sp>
      <p:sp>
        <p:nvSpPr>
          <p:cNvPr id="2622" name="Google Shape;2622;p56"/>
          <p:cNvSpPr txBox="1">
            <a:spLocks noGrp="1"/>
          </p:cNvSpPr>
          <p:nvPr>
            <p:ph type="subTitle" idx="1"/>
          </p:nvPr>
        </p:nvSpPr>
        <p:spPr>
          <a:xfrm flipH="1">
            <a:off x="1160375" y="2159525"/>
            <a:ext cx="3196500" cy="10713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s"/>
              <a:t>Neptuno es el planeta más lejano del Sol. También es el cuarto objeto más grande por diámetro en el Sistema Solar</a:t>
            </a:r>
            <a:endParaRPr/>
          </a:p>
        </p:txBody>
      </p:sp>
      <p:pic>
        <p:nvPicPr>
          <p:cNvPr id="2623" name="Google Shape;2623;p56"/>
          <p:cNvPicPr preferRelativeResize="0"/>
          <p:nvPr/>
        </p:nvPicPr>
        <p:blipFill rotWithShape="1">
          <a:blip r:embed="rId3">
            <a:alphaModFix/>
          </a:blip>
          <a:srcRect l="18019" r="18013" b="9796"/>
          <a:stretch/>
        </p:blipFill>
        <p:spPr>
          <a:xfrm>
            <a:off x="5140688" y="1403825"/>
            <a:ext cx="2747100" cy="2582700"/>
          </a:xfrm>
          <a:prstGeom prst="ellipse">
            <a:avLst/>
          </a:prstGeom>
          <a:noFill/>
          <a:ln>
            <a:noFill/>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27"/>
        <p:cNvGrpSpPr/>
        <p:nvPr/>
      </p:nvGrpSpPr>
      <p:grpSpPr>
        <a:xfrm>
          <a:off x="0" y="0"/>
          <a:ext cx="0" cy="0"/>
          <a:chOff x="0" y="0"/>
          <a:chExt cx="0" cy="0"/>
        </a:xfrm>
      </p:grpSpPr>
      <p:sp>
        <p:nvSpPr>
          <p:cNvPr id="2628" name="Google Shape;2628;p57"/>
          <p:cNvSpPr txBox="1">
            <a:spLocks noGrp="1"/>
          </p:cNvSpPr>
          <p:nvPr>
            <p:ph type="title"/>
          </p:nvPr>
        </p:nvSpPr>
        <p:spPr>
          <a:xfrm>
            <a:off x="1196850" y="1763863"/>
            <a:ext cx="6750300" cy="10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1 512 654</a:t>
            </a:r>
            <a:endParaRPr/>
          </a:p>
        </p:txBody>
      </p:sp>
      <p:sp>
        <p:nvSpPr>
          <p:cNvPr id="2629" name="Google Shape;2629;p57"/>
          <p:cNvSpPr txBox="1">
            <a:spLocks noGrp="1"/>
          </p:cNvSpPr>
          <p:nvPr>
            <p:ph type="subTitle" idx="1"/>
          </p:nvPr>
        </p:nvSpPr>
        <p:spPr>
          <a:xfrm>
            <a:off x="1037250" y="2826963"/>
            <a:ext cx="7069500" cy="4281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s"/>
              <a:t>Un gran número puede ayudarte a captar la atención del público</a:t>
            </a:r>
            <a:endParaRPr/>
          </a:p>
        </p:txBody>
      </p:sp>
      <p:grpSp>
        <p:nvGrpSpPr>
          <p:cNvPr id="2630" name="Google Shape;2630;p57"/>
          <p:cNvGrpSpPr/>
          <p:nvPr/>
        </p:nvGrpSpPr>
        <p:grpSpPr>
          <a:xfrm>
            <a:off x="7327280" y="3456845"/>
            <a:ext cx="873456" cy="1482944"/>
            <a:chOff x="7327280" y="3456845"/>
            <a:chExt cx="873456" cy="1482944"/>
          </a:xfrm>
        </p:grpSpPr>
        <p:sp>
          <p:nvSpPr>
            <p:cNvPr id="2631" name="Google Shape;2631;p57"/>
            <p:cNvSpPr/>
            <p:nvPr/>
          </p:nvSpPr>
          <p:spPr>
            <a:xfrm>
              <a:off x="7327518" y="3456845"/>
              <a:ext cx="872962" cy="1482944"/>
            </a:xfrm>
            <a:custGeom>
              <a:avLst/>
              <a:gdLst/>
              <a:ahLst/>
              <a:cxnLst/>
              <a:rect l="l" t="t" r="r" b="b"/>
              <a:pathLst>
                <a:path w="14078" h="23915" extrusionOk="0">
                  <a:moveTo>
                    <a:pt x="6870" y="9730"/>
                  </a:moveTo>
                  <a:lnTo>
                    <a:pt x="6870" y="9730"/>
                  </a:lnTo>
                  <a:cubicBezTo>
                    <a:pt x="6430" y="9737"/>
                    <a:pt x="5968" y="9744"/>
                    <a:pt x="5492" y="9744"/>
                  </a:cubicBezTo>
                  <a:cubicBezTo>
                    <a:pt x="5968" y="9744"/>
                    <a:pt x="6423" y="9737"/>
                    <a:pt x="6870" y="9730"/>
                  </a:cubicBezTo>
                  <a:close/>
                  <a:moveTo>
                    <a:pt x="8630" y="0"/>
                  </a:moveTo>
                  <a:lnTo>
                    <a:pt x="3351" y="4370"/>
                  </a:lnTo>
                  <a:lnTo>
                    <a:pt x="3094" y="4370"/>
                  </a:lnTo>
                  <a:lnTo>
                    <a:pt x="3145" y="4531"/>
                  </a:lnTo>
                  <a:lnTo>
                    <a:pt x="2947" y="4517"/>
                  </a:lnTo>
                  <a:lnTo>
                    <a:pt x="2977" y="4671"/>
                  </a:lnTo>
                  <a:lnTo>
                    <a:pt x="2742" y="4737"/>
                  </a:lnTo>
                  <a:lnTo>
                    <a:pt x="2940" y="4883"/>
                  </a:lnTo>
                  <a:lnTo>
                    <a:pt x="2801" y="5045"/>
                  </a:lnTo>
                  <a:lnTo>
                    <a:pt x="2962" y="5111"/>
                  </a:lnTo>
                  <a:lnTo>
                    <a:pt x="2830" y="5235"/>
                  </a:lnTo>
                  <a:lnTo>
                    <a:pt x="2984" y="5287"/>
                  </a:lnTo>
                  <a:lnTo>
                    <a:pt x="2859" y="5448"/>
                  </a:lnTo>
                  <a:lnTo>
                    <a:pt x="3006" y="5514"/>
                  </a:lnTo>
                  <a:lnTo>
                    <a:pt x="2896" y="5690"/>
                  </a:lnTo>
                  <a:lnTo>
                    <a:pt x="3035" y="5727"/>
                  </a:lnTo>
                  <a:lnTo>
                    <a:pt x="3343" y="8579"/>
                  </a:lnTo>
                  <a:cubicBezTo>
                    <a:pt x="1378" y="8667"/>
                    <a:pt x="0" y="8887"/>
                    <a:pt x="0" y="9143"/>
                  </a:cubicBezTo>
                  <a:cubicBezTo>
                    <a:pt x="0" y="9151"/>
                    <a:pt x="0" y="9158"/>
                    <a:pt x="0" y="9165"/>
                  </a:cubicBezTo>
                  <a:cubicBezTo>
                    <a:pt x="95" y="9759"/>
                    <a:pt x="2060" y="22480"/>
                    <a:pt x="2515" y="23301"/>
                  </a:cubicBezTo>
                  <a:cubicBezTo>
                    <a:pt x="2573" y="23411"/>
                    <a:pt x="2713" y="23513"/>
                    <a:pt x="2918" y="23587"/>
                  </a:cubicBezTo>
                  <a:cubicBezTo>
                    <a:pt x="3486" y="23817"/>
                    <a:pt x="4531" y="23914"/>
                    <a:pt x="5563" y="23914"/>
                  </a:cubicBezTo>
                  <a:cubicBezTo>
                    <a:pt x="6835" y="23914"/>
                    <a:pt x="8087" y="23766"/>
                    <a:pt x="8402" y="23535"/>
                  </a:cubicBezTo>
                  <a:cubicBezTo>
                    <a:pt x="8974" y="23110"/>
                    <a:pt x="10455" y="12926"/>
                    <a:pt x="10880" y="9950"/>
                  </a:cubicBezTo>
                  <a:lnTo>
                    <a:pt x="13542" y="10514"/>
                  </a:lnTo>
                  <a:cubicBezTo>
                    <a:pt x="13542" y="10514"/>
                    <a:pt x="14077" y="7633"/>
                    <a:pt x="11093" y="6995"/>
                  </a:cubicBezTo>
                  <a:cubicBezTo>
                    <a:pt x="10796" y="6933"/>
                    <a:pt x="10522" y="6905"/>
                    <a:pt x="10269" y="6905"/>
                  </a:cubicBezTo>
                  <a:cubicBezTo>
                    <a:pt x="8768" y="6905"/>
                    <a:pt x="8015" y="7894"/>
                    <a:pt x="7676" y="8571"/>
                  </a:cubicBezTo>
                  <a:cubicBezTo>
                    <a:pt x="7009" y="8542"/>
                    <a:pt x="6269" y="8527"/>
                    <a:pt x="5492" y="8527"/>
                  </a:cubicBezTo>
                  <a:cubicBezTo>
                    <a:pt x="5096" y="8527"/>
                    <a:pt x="4707" y="8527"/>
                    <a:pt x="4333" y="8542"/>
                  </a:cubicBezTo>
                  <a:lnTo>
                    <a:pt x="4128" y="5719"/>
                  </a:lnTo>
                  <a:lnTo>
                    <a:pt x="4260" y="5624"/>
                  </a:lnTo>
                  <a:lnTo>
                    <a:pt x="4113" y="5499"/>
                  </a:lnTo>
                  <a:lnTo>
                    <a:pt x="4230" y="5411"/>
                  </a:lnTo>
                  <a:lnTo>
                    <a:pt x="4099" y="5301"/>
                  </a:lnTo>
                  <a:lnTo>
                    <a:pt x="4230" y="5265"/>
                  </a:lnTo>
                  <a:lnTo>
                    <a:pt x="4179" y="5125"/>
                  </a:lnTo>
                  <a:lnTo>
                    <a:pt x="4333" y="5125"/>
                  </a:lnTo>
                  <a:lnTo>
                    <a:pt x="4333" y="5008"/>
                  </a:lnTo>
                  <a:lnTo>
                    <a:pt x="9245" y="1254"/>
                  </a:lnTo>
                  <a:cubicBezTo>
                    <a:pt x="9253" y="1042"/>
                    <a:pt x="9231" y="836"/>
                    <a:pt x="9165" y="638"/>
                  </a:cubicBezTo>
                  <a:cubicBezTo>
                    <a:pt x="9077" y="367"/>
                    <a:pt x="8886" y="140"/>
                    <a:pt x="8630" y="0"/>
                  </a:cubicBezTo>
                  <a:close/>
                </a:path>
              </a:pathLst>
            </a:custGeom>
            <a:solidFill>
              <a:schemeClr val="lt2"/>
            </a:solidFill>
            <a:ln w="114300" cap="flat" cmpd="sng">
              <a:solidFill>
                <a:schemeClr val="lt2"/>
              </a:solidFill>
              <a:prstDash val="solid"/>
              <a:round/>
              <a:headEnd type="none" w="sm" len="sm"/>
              <a:tailEnd type="none" w="sm" len="sm"/>
            </a:ln>
            <a:effectLst>
              <a:outerShdw blurRad="128588" dist="76200"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2" name="Google Shape;2632;p57"/>
            <p:cNvGrpSpPr/>
            <p:nvPr/>
          </p:nvGrpSpPr>
          <p:grpSpPr>
            <a:xfrm>
              <a:off x="7327280" y="3456976"/>
              <a:ext cx="873456" cy="1482695"/>
              <a:chOff x="754661" y="3892253"/>
              <a:chExt cx="603091" cy="1023748"/>
            </a:xfrm>
          </p:grpSpPr>
          <p:sp>
            <p:nvSpPr>
              <p:cNvPr id="2633" name="Google Shape;2633;p57"/>
              <p:cNvSpPr/>
              <p:nvPr/>
            </p:nvSpPr>
            <p:spPr>
              <a:xfrm>
                <a:off x="754661" y="4256993"/>
                <a:ext cx="470922" cy="52491"/>
              </a:xfrm>
              <a:custGeom>
                <a:avLst/>
                <a:gdLst/>
                <a:ahLst/>
                <a:cxnLst/>
                <a:rect l="l" t="t" r="r" b="b"/>
                <a:pathLst>
                  <a:path w="10999" h="1226" extrusionOk="0">
                    <a:moveTo>
                      <a:pt x="5500" y="1"/>
                    </a:moveTo>
                    <a:cubicBezTo>
                      <a:pt x="2464" y="1"/>
                      <a:pt x="1" y="280"/>
                      <a:pt x="1" y="617"/>
                    </a:cubicBezTo>
                    <a:cubicBezTo>
                      <a:pt x="1" y="947"/>
                      <a:pt x="2464" y="1225"/>
                      <a:pt x="5500" y="1225"/>
                    </a:cubicBezTo>
                    <a:cubicBezTo>
                      <a:pt x="8535" y="1225"/>
                      <a:pt x="10998" y="954"/>
                      <a:pt x="10998" y="617"/>
                    </a:cubicBezTo>
                    <a:cubicBezTo>
                      <a:pt x="10998" y="280"/>
                      <a:pt x="8535" y="1"/>
                      <a:pt x="5500" y="1"/>
                    </a:cubicBezTo>
                    <a:close/>
                  </a:path>
                </a:pathLst>
              </a:custGeom>
              <a:solidFill>
                <a:srgbClr val="85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7"/>
              <p:cNvSpPr/>
              <p:nvPr/>
            </p:nvSpPr>
            <p:spPr>
              <a:xfrm>
                <a:off x="754661" y="4256993"/>
                <a:ext cx="470922" cy="52491"/>
              </a:xfrm>
              <a:custGeom>
                <a:avLst/>
                <a:gdLst/>
                <a:ahLst/>
                <a:cxnLst/>
                <a:rect l="l" t="t" r="r" b="b"/>
                <a:pathLst>
                  <a:path w="10999" h="1226" extrusionOk="0">
                    <a:moveTo>
                      <a:pt x="5500" y="1"/>
                    </a:moveTo>
                    <a:cubicBezTo>
                      <a:pt x="2464" y="1"/>
                      <a:pt x="1" y="280"/>
                      <a:pt x="1" y="617"/>
                    </a:cubicBezTo>
                    <a:cubicBezTo>
                      <a:pt x="1" y="947"/>
                      <a:pt x="2464" y="1225"/>
                      <a:pt x="5500" y="1225"/>
                    </a:cubicBezTo>
                    <a:cubicBezTo>
                      <a:pt x="8535" y="1225"/>
                      <a:pt x="10998" y="954"/>
                      <a:pt x="10998" y="617"/>
                    </a:cubicBezTo>
                    <a:cubicBezTo>
                      <a:pt x="10998" y="280"/>
                      <a:pt x="8535" y="1"/>
                      <a:pt x="55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7"/>
              <p:cNvSpPr/>
              <p:nvPr/>
            </p:nvSpPr>
            <p:spPr>
              <a:xfrm>
                <a:off x="1072989" y="4187804"/>
                <a:ext cx="284763" cy="154305"/>
              </a:xfrm>
              <a:custGeom>
                <a:avLst/>
                <a:gdLst/>
                <a:ahLst/>
                <a:cxnLst/>
                <a:rect l="l" t="t" r="r" b="b"/>
                <a:pathLst>
                  <a:path w="6651" h="3604" extrusionOk="0">
                    <a:moveTo>
                      <a:pt x="2840" y="1"/>
                    </a:moveTo>
                    <a:cubicBezTo>
                      <a:pt x="547" y="1"/>
                      <a:pt x="0" y="2313"/>
                      <a:pt x="0" y="2313"/>
                    </a:cubicBezTo>
                    <a:lnTo>
                      <a:pt x="6115" y="3604"/>
                    </a:lnTo>
                    <a:cubicBezTo>
                      <a:pt x="6115" y="3604"/>
                      <a:pt x="6650" y="730"/>
                      <a:pt x="3666" y="92"/>
                    </a:cubicBezTo>
                    <a:cubicBezTo>
                      <a:pt x="3368" y="29"/>
                      <a:pt x="3093" y="1"/>
                      <a:pt x="28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7"/>
              <p:cNvSpPr/>
              <p:nvPr/>
            </p:nvSpPr>
            <p:spPr>
              <a:xfrm>
                <a:off x="1072989" y="4208441"/>
                <a:ext cx="261814" cy="133668"/>
              </a:xfrm>
              <a:custGeom>
                <a:avLst/>
                <a:gdLst/>
                <a:ahLst/>
                <a:cxnLst/>
                <a:rect l="l" t="t" r="r" b="b"/>
                <a:pathLst>
                  <a:path w="6115" h="3122" extrusionOk="0">
                    <a:moveTo>
                      <a:pt x="2957" y="0"/>
                    </a:moveTo>
                    <a:cubicBezTo>
                      <a:pt x="1746" y="0"/>
                      <a:pt x="577" y="733"/>
                      <a:pt x="0" y="1831"/>
                    </a:cubicBezTo>
                    <a:lnTo>
                      <a:pt x="6115" y="3122"/>
                    </a:lnTo>
                    <a:cubicBezTo>
                      <a:pt x="6012" y="1678"/>
                      <a:pt x="4993" y="365"/>
                      <a:pt x="3571" y="65"/>
                    </a:cubicBezTo>
                    <a:cubicBezTo>
                      <a:pt x="3367" y="21"/>
                      <a:pt x="3161" y="0"/>
                      <a:pt x="29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7"/>
              <p:cNvSpPr/>
              <p:nvPr/>
            </p:nvSpPr>
            <p:spPr>
              <a:xfrm>
                <a:off x="1207641" y="4222185"/>
                <a:ext cx="65336" cy="81349"/>
              </a:xfrm>
              <a:custGeom>
                <a:avLst/>
                <a:gdLst/>
                <a:ahLst/>
                <a:cxnLst/>
                <a:rect l="l" t="t" r="r" b="b"/>
                <a:pathLst>
                  <a:path w="1526" h="1900" extrusionOk="0">
                    <a:moveTo>
                      <a:pt x="506" y="0"/>
                    </a:moveTo>
                    <a:lnTo>
                      <a:pt x="0" y="1899"/>
                    </a:lnTo>
                    <a:lnTo>
                      <a:pt x="0" y="1899"/>
                    </a:lnTo>
                    <a:lnTo>
                      <a:pt x="1525" y="543"/>
                    </a:lnTo>
                    <a:cubicBezTo>
                      <a:pt x="1122" y="125"/>
                      <a:pt x="506" y="0"/>
                      <a:pt x="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7"/>
              <p:cNvSpPr/>
              <p:nvPr/>
            </p:nvSpPr>
            <p:spPr>
              <a:xfrm>
                <a:off x="1211109" y="4254810"/>
                <a:ext cx="97019" cy="52791"/>
              </a:xfrm>
              <a:custGeom>
                <a:avLst/>
                <a:gdLst/>
                <a:ahLst/>
                <a:cxnLst/>
                <a:rect l="l" t="t" r="r" b="b"/>
                <a:pathLst>
                  <a:path w="2266" h="1233" extrusionOk="0">
                    <a:moveTo>
                      <a:pt x="1591" y="1"/>
                    </a:moveTo>
                    <a:lnTo>
                      <a:pt x="0" y="1232"/>
                    </a:lnTo>
                    <a:lnTo>
                      <a:pt x="2266" y="888"/>
                    </a:lnTo>
                    <a:cubicBezTo>
                      <a:pt x="2112" y="433"/>
                      <a:pt x="1591" y="1"/>
                      <a:pt x="15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7"/>
              <p:cNvSpPr/>
              <p:nvPr/>
            </p:nvSpPr>
            <p:spPr>
              <a:xfrm>
                <a:off x="1216418" y="4299723"/>
                <a:ext cx="108664" cy="33310"/>
              </a:xfrm>
              <a:custGeom>
                <a:avLst/>
                <a:gdLst/>
                <a:ahLst/>
                <a:cxnLst/>
                <a:rect l="l" t="t" r="r" b="b"/>
                <a:pathLst>
                  <a:path w="2538" h="778" extrusionOk="0">
                    <a:moveTo>
                      <a:pt x="2252" y="0"/>
                    </a:moveTo>
                    <a:lnTo>
                      <a:pt x="1" y="315"/>
                    </a:lnTo>
                    <a:lnTo>
                      <a:pt x="2472" y="777"/>
                    </a:lnTo>
                    <a:cubicBezTo>
                      <a:pt x="2472" y="777"/>
                      <a:pt x="2538" y="484"/>
                      <a:pt x="2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7"/>
              <p:cNvSpPr/>
              <p:nvPr/>
            </p:nvSpPr>
            <p:spPr>
              <a:xfrm>
                <a:off x="1166496" y="4217475"/>
                <a:ext cx="49366" cy="85116"/>
              </a:xfrm>
              <a:custGeom>
                <a:avLst/>
                <a:gdLst/>
                <a:ahLst/>
                <a:cxnLst/>
                <a:rect l="l" t="t" r="r" b="b"/>
                <a:pathLst>
                  <a:path w="1153" h="1988" extrusionOk="0">
                    <a:moveTo>
                      <a:pt x="697" y="1"/>
                    </a:moveTo>
                    <a:cubicBezTo>
                      <a:pt x="489" y="1"/>
                      <a:pt x="237" y="28"/>
                      <a:pt x="1" y="125"/>
                    </a:cubicBezTo>
                    <a:lnTo>
                      <a:pt x="844" y="1987"/>
                    </a:lnTo>
                    <a:lnTo>
                      <a:pt x="1152" y="44"/>
                    </a:lnTo>
                    <a:cubicBezTo>
                      <a:pt x="1152" y="44"/>
                      <a:pt x="960" y="1"/>
                      <a:pt x="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7"/>
              <p:cNvSpPr/>
              <p:nvPr/>
            </p:nvSpPr>
            <p:spPr>
              <a:xfrm>
                <a:off x="1115033" y="4228778"/>
                <a:ext cx="82590" cy="75997"/>
              </a:xfrm>
              <a:custGeom>
                <a:avLst/>
                <a:gdLst/>
                <a:ahLst/>
                <a:cxnLst/>
                <a:rect l="l" t="t" r="r" b="b"/>
                <a:pathLst>
                  <a:path w="1929" h="1775" extrusionOk="0">
                    <a:moveTo>
                      <a:pt x="976" y="0"/>
                    </a:moveTo>
                    <a:cubicBezTo>
                      <a:pt x="976" y="0"/>
                      <a:pt x="331" y="183"/>
                      <a:pt x="1" y="543"/>
                    </a:cubicBezTo>
                    <a:lnTo>
                      <a:pt x="1929" y="1774"/>
                    </a:lnTo>
                    <a:lnTo>
                      <a:pt x="9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7"/>
              <p:cNvSpPr/>
              <p:nvPr/>
            </p:nvSpPr>
            <p:spPr>
              <a:xfrm>
                <a:off x="1085533" y="4256394"/>
                <a:ext cx="105196" cy="51207"/>
              </a:xfrm>
              <a:custGeom>
                <a:avLst/>
                <a:gdLst/>
                <a:ahLst/>
                <a:cxnLst/>
                <a:rect l="l" t="t" r="r" b="b"/>
                <a:pathLst>
                  <a:path w="2457" h="1196" extrusionOk="0">
                    <a:moveTo>
                      <a:pt x="521" y="0"/>
                    </a:moveTo>
                    <a:cubicBezTo>
                      <a:pt x="59" y="323"/>
                      <a:pt x="0" y="624"/>
                      <a:pt x="0" y="624"/>
                    </a:cubicBezTo>
                    <a:lnTo>
                      <a:pt x="2457" y="1195"/>
                    </a:lnTo>
                    <a:lnTo>
                      <a:pt x="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7"/>
              <p:cNvSpPr/>
              <p:nvPr/>
            </p:nvSpPr>
            <p:spPr>
              <a:xfrm>
                <a:off x="755003" y="4283367"/>
                <a:ext cx="43" cy="985"/>
              </a:xfrm>
              <a:custGeom>
                <a:avLst/>
                <a:gdLst/>
                <a:ahLst/>
                <a:cxnLst/>
                <a:rect l="l" t="t" r="r" b="b"/>
                <a:pathLst>
                  <a:path w="1" h="23" extrusionOk="0">
                    <a:moveTo>
                      <a:pt x="0" y="23"/>
                    </a:moveTo>
                    <a:lnTo>
                      <a:pt x="0" y="1"/>
                    </a:lnTo>
                    <a:cubicBezTo>
                      <a:pt x="0" y="8"/>
                      <a:pt x="0" y="16"/>
                      <a:pt x="0" y="23"/>
                    </a:cubicBezTo>
                    <a:close/>
                  </a:path>
                </a:pathLst>
              </a:custGeom>
              <a:solidFill>
                <a:srgbClr val="BD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7"/>
              <p:cNvSpPr/>
              <p:nvPr/>
            </p:nvSpPr>
            <p:spPr>
              <a:xfrm>
                <a:off x="755303" y="4284309"/>
                <a:ext cx="470280" cy="631693"/>
              </a:xfrm>
              <a:custGeom>
                <a:avLst/>
                <a:gdLst/>
                <a:ahLst/>
                <a:cxnLst/>
                <a:rect l="l" t="t" r="r" b="b"/>
                <a:pathLst>
                  <a:path w="10984" h="14754" extrusionOk="0">
                    <a:moveTo>
                      <a:pt x="0" y="1"/>
                    </a:moveTo>
                    <a:cubicBezTo>
                      <a:pt x="88" y="595"/>
                      <a:pt x="2061" y="13315"/>
                      <a:pt x="2508" y="14137"/>
                    </a:cubicBezTo>
                    <a:cubicBezTo>
                      <a:pt x="2566" y="14254"/>
                      <a:pt x="2713" y="14349"/>
                      <a:pt x="2911" y="14430"/>
                    </a:cubicBezTo>
                    <a:cubicBezTo>
                      <a:pt x="3479" y="14656"/>
                      <a:pt x="4524" y="14754"/>
                      <a:pt x="5556" y="14754"/>
                    </a:cubicBezTo>
                    <a:cubicBezTo>
                      <a:pt x="6827" y="14754"/>
                      <a:pt x="8080" y="14606"/>
                      <a:pt x="8395" y="14371"/>
                    </a:cubicBezTo>
                    <a:cubicBezTo>
                      <a:pt x="9048" y="13887"/>
                      <a:pt x="10895" y="624"/>
                      <a:pt x="10983" y="1"/>
                    </a:cubicBezTo>
                    <a:lnTo>
                      <a:pt x="10983" y="1"/>
                    </a:lnTo>
                    <a:cubicBezTo>
                      <a:pt x="10925" y="177"/>
                      <a:pt x="10221" y="331"/>
                      <a:pt x="9143" y="433"/>
                    </a:cubicBezTo>
                    <a:cubicBezTo>
                      <a:pt x="8168" y="529"/>
                      <a:pt x="6892" y="587"/>
                      <a:pt x="5492" y="587"/>
                    </a:cubicBezTo>
                    <a:cubicBezTo>
                      <a:pt x="2515" y="587"/>
                      <a:pt x="96" y="33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7"/>
              <p:cNvSpPr/>
              <p:nvPr/>
            </p:nvSpPr>
            <p:spPr>
              <a:xfrm>
                <a:off x="789512" y="4377260"/>
                <a:ext cx="401219" cy="481626"/>
              </a:xfrm>
              <a:custGeom>
                <a:avLst/>
                <a:gdLst/>
                <a:ahLst/>
                <a:cxnLst/>
                <a:rect l="l" t="t" r="r" b="b"/>
                <a:pathLst>
                  <a:path w="9371" h="11249" extrusionOk="0">
                    <a:moveTo>
                      <a:pt x="1" y="0"/>
                    </a:moveTo>
                    <a:lnTo>
                      <a:pt x="1782" y="8798"/>
                    </a:lnTo>
                    <a:cubicBezTo>
                      <a:pt x="2031" y="10015"/>
                      <a:pt x="2985" y="10998"/>
                      <a:pt x="4209" y="11203"/>
                    </a:cubicBezTo>
                    <a:cubicBezTo>
                      <a:pt x="4386" y="11234"/>
                      <a:pt x="4558" y="11249"/>
                      <a:pt x="4734" y="11249"/>
                    </a:cubicBezTo>
                    <a:cubicBezTo>
                      <a:pt x="4769" y="11249"/>
                      <a:pt x="4804" y="11248"/>
                      <a:pt x="4840" y="11247"/>
                    </a:cubicBezTo>
                    <a:cubicBezTo>
                      <a:pt x="5441" y="11210"/>
                      <a:pt x="6013" y="11012"/>
                      <a:pt x="6496" y="10660"/>
                    </a:cubicBezTo>
                    <a:cubicBezTo>
                      <a:pt x="7120" y="10206"/>
                      <a:pt x="7545" y="9531"/>
                      <a:pt x="7684" y="8769"/>
                    </a:cubicBezTo>
                    <a:lnTo>
                      <a:pt x="93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7"/>
              <p:cNvSpPr/>
              <p:nvPr/>
            </p:nvSpPr>
            <p:spPr>
              <a:xfrm>
                <a:off x="789812" y="4356838"/>
                <a:ext cx="400920" cy="40846"/>
              </a:xfrm>
              <a:custGeom>
                <a:avLst/>
                <a:gdLst/>
                <a:ahLst/>
                <a:cxnLst/>
                <a:rect l="l" t="t" r="r" b="b"/>
                <a:pathLst>
                  <a:path w="9364" h="954" extrusionOk="0">
                    <a:moveTo>
                      <a:pt x="4679" y="0"/>
                    </a:moveTo>
                    <a:cubicBezTo>
                      <a:pt x="2098" y="0"/>
                      <a:pt x="1" y="213"/>
                      <a:pt x="1" y="477"/>
                    </a:cubicBezTo>
                    <a:cubicBezTo>
                      <a:pt x="1" y="741"/>
                      <a:pt x="2098" y="954"/>
                      <a:pt x="4679" y="954"/>
                    </a:cubicBezTo>
                    <a:cubicBezTo>
                      <a:pt x="7267" y="954"/>
                      <a:pt x="9364" y="741"/>
                      <a:pt x="9364" y="477"/>
                    </a:cubicBezTo>
                    <a:cubicBezTo>
                      <a:pt x="9364" y="213"/>
                      <a:pt x="7267" y="0"/>
                      <a:pt x="46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7"/>
              <p:cNvSpPr/>
              <p:nvPr/>
            </p:nvSpPr>
            <p:spPr>
              <a:xfrm>
                <a:off x="876340" y="4865907"/>
                <a:ext cx="221054" cy="18368"/>
              </a:xfrm>
              <a:custGeom>
                <a:avLst/>
                <a:gdLst/>
                <a:ahLst/>
                <a:cxnLst/>
                <a:rect l="l" t="t" r="r" b="b"/>
                <a:pathLst>
                  <a:path w="5163" h="429" extrusionOk="0">
                    <a:moveTo>
                      <a:pt x="57" y="1"/>
                    </a:moveTo>
                    <a:cubicBezTo>
                      <a:pt x="15" y="1"/>
                      <a:pt x="0" y="70"/>
                      <a:pt x="47" y="83"/>
                    </a:cubicBezTo>
                    <a:cubicBezTo>
                      <a:pt x="956" y="316"/>
                      <a:pt x="1887" y="428"/>
                      <a:pt x="2822" y="428"/>
                    </a:cubicBezTo>
                    <a:cubicBezTo>
                      <a:pt x="3214" y="428"/>
                      <a:pt x="3607" y="408"/>
                      <a:pt x="3999" y="369"/>
                    </a:cubicBezTo>
                    <a:cubicBezTo>
                      <a:pt x="4373" y="325"/>
                      <a:pt x="4747" y="267"/>
                      <a:pt x="5114" y="193"/>
                    </a:cubicBezTo>
                    <a:cubicBezTo>
                      <a:pt x="5163" y="179"/>
                      <a:pt x="5145" y="105"/>
                      <a:pt x="5098" y="105"/>
                    </a:cubicBezTo>
                    <a:cubicBezTo>
                      <a:pt x="5096" y="105"/>
                      <a:pt x="5094" y="105"/>
                      <a:pt x="5092" y="105"/>
                    </a:cubicBezTo>
                    <a:cubicBezTo>
                      <a:pt x="4341" y="262"/>
                      <a:pt x="3581" y="341"/>
                      <a:pt x="2821" y="341"/>
                    </a:cubicBezTo>
                    <a:cubicBezTo>
                      <a:pt x="2267" y="341"/>
                      <a:pt x="1712" y="299"/>
                      <a:pt x="1162" y="215"/>
                    </a:cubicBezTo>
                    <a:cubicBezTo>
                      <a:pt x="795" y="164"/>
                      <a:pt x="429" y="91"/>
                      <a:pt x="69" y="3"/>
                    </a:cubicBezTo>
                    <a:cubicBezTo>
                      <a:pt x="65" y="1"/>
                      <a:pt x="61" y="1"/>
                      <a:pt x="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7"/>
              <p:cNvSpPr/>
              <p:nvPr/>
            </p:nvSpPr>
            <p:spPr>
              <a:xfrm>
                <a:off x="863282" y="4419733"/>
                <a:ext cx="266866" cy="362001"/>
              </a:xfrm>
              <a:custGeom>
                <a:avLst/>
                <a:gdLst/>
                <a:ahLst/>
                <a:cxnLst/>
                <a:rect l="l" t="t" r="r" b="b"/>
                <a:pathLst>
                  <a:path w="6233" h="8455" extrusionOk="0">
                    <a:moveTo>
                      <a:pt x="881" y="0"/>
                    </a:moveTo>
                    <a:cubicBezTo>
                      <a:pt x="798" y="0"/>
                      <a:pt x="714" y="11"/>
                      <a:pt x="631" y="35"/>
                    </a:cubicBezTo>
                    <a:cubicBezTo>
                      <a:pt x="448" y="86"/>
                      <a:pt x="308" y="232"/>
                      <a:pt x="264" y="416"/>
                    </a:cubicBezTo>
                    <a:cubicBezTo>
                      <a:pt x="213" y="680"/>
                      <a:pt x="418" y="922"/>
                      <a:pt x="602" y="1120"/>
                    </a:cubicBezTo>
                    <a:lnTo>
                      <a:pt x="1526" y="2087"/>
                    </a:lnTo>
                    <a:cubicBezTo>
                      <a:pt x="1767" y="2337"/>
                      <a:pt x="2024" y="2652"/>
                      <a:pt x="1936" y="2982"/>
                    </a:cubicBezTo>
                    <a:cubicBezTo>
                      <a:pt x="1870" y="3217"/>
                      <a:pt x="1657" y="3378"/>
                      <a:pt x="1438" y="3473"/>
                    </a:cubicBezTo>
                    <a:cubicBezTo>
                      <a:pt x="1218" y="3568"/>
                      <a:pt x="976" y="3620"/>
                      <a:pt x="770" y="3737"/>
                    </a:cubicBezTo>
                    <a:cubicBezTo>
                      <a:pt x="110" y="4118"/>
                      <a:pt x="1" y="5027"/>
                      <a:pt x="543" y="5555"/>
                    </a:cubicBezTo>
                    <a:cubicBezTo>
                      <a:pt x="734" y="5746"/>
                      <a:pt x="990" y="5863"/>
                      <a:pt x="1218" y="6010"/>
                    </a:cubicBezTo>
                    <a:cubicBezTo>
                      <a:pt x="1445" y="6157"/>
                      <a:pt x="1657" y="6369"/>
                      <a:pt x="1701" y="6633"/>
                    </a:cubicBezTo>
                    <a:cubicBezTo>
                      <a:pt x="1767" y="7073"/>
                      <a:pt x="1357" y="7528"/>
                      <a:pt x="1548" y="7931"/>
                    </a:cubicBezTo>
                    <a:cubicBezTo>
                      <a:pt x="1662" y="8183"/>
                      <a:pt x="1953" y="8263"/>
                      <a:pt x="2246" y="8263"/>
                    </a:cubicBezTo>
                    <a:cubicBezTo>
                      <a:pt x="2345" y="8263"/>
                      <a:pt x="2444" y="8254"/>
                      <a:pt x="2537" y="8239"/>
                    </a:cubicBezTo>
                    <a:cubicBezTo>
                      <a:pt x="2727" y="8209"/>
                      <a:pt x="2892" y="8182"/>
                      <a:pt x="3050" y="8182"/>
                    </a:cubicBezTo>
                    <a:cubicBezTo>
                      <a:pt x="3240" y="8182"/>
                      <a:pt x="3419" y="8221"/>
                      <a:pt x="3615" y="8341"/>
                    </a:cubicBezTo>
                    <a:cubicBezTo>
                      <a:pt x="3731" y="8411"/>
                      <a:pt x="3858" y="8455"/>
                      <a:pt x="3982" y="8455"/>
                    </a:cubicBezTo>
                    <a:cubicBezTo>
                      <a:pt x="4133" y="8455"/>
                      <a:pt x="4279" y="8389"/>
                      <a:pt x="4392" y="8224"/>
                    </a:cubicBezTo>
                    <a:cubicBezTo>
                      <a:pt x="4568" y="7968"/>
                      <a:pt x="4546" y="7623"/>
                      <a:pt x="4444" y="7330"/>
                    </a:cubicBezTo>
                    <a:cubicBezTo>
                      <a:pt x="4341" y="7036"/>
                      <a:pt x="4165" y="6772"/>
                      <a:pt x="4048" y="6486"/>
                    </a:cubicBezTo>
                    <a:cubicBezTo>
                      <a:pt x="3930" y="6201"/>
                      <a:pt x="3872" y="5871"/>
                      <a:pt x="4004" y="5592"/>
                    </a:cubicBezTo>
                    <a:cubicBezTo>
                      <a:pt x="4165" y="5225"/>
                      <a:pt x="4576" y="5064"/>
                      <a:pt x="4927" y="4881"/>
                    </a:cubicBezTo>
                    <a:cubicBezTo>
                      <a:pt x="5279" y="4698"/>
                      <a:pt x="5646" y="4375"/>
                      <a:pt x="5587" y="3986"/>
                    </a:cubicBezTo>
                    <a:cubicBezTo>
                      <a:pt x="5536" y="3656"/>
                      <a:pt x="5199" y="3422"/>
                      <a:pt x="5169" y="3092"/>
                    </a:cubicBezTo>
                    <a:cubicBezTo>
                      <a:pt x="5133" y="2791"/>
                      <a:pt x="5367" y="2527"/>
                      <a:pt x="5587" y="2329"/>
                    </a:cubicBezTo>
                    <a:cubicBezTo>
                      <a:pt x="5815" y="2124"/>
                      <a:pt x="6079" y="1919"/>
                      <a:pt x="6137" y="1618"/>
                    </a:cubicBezTo>
                    <a:cubicBezTo>
                      <a:pt x="6233" y="1200"/>
                      <a:pt x="5859" y="782"/>
                      <a:pt x="5433" y="680"/>
                    </a:cubicBezTo>
                    <a:cubicBezTo>
                      <a:pt x="5312" y="648"/>
                      <a:pt x="5188" y="634"/>
                      <a:pt x="5064" y="634"/>
                    </a:cubicBezTo>
                    <a:cubicBezTo>
                      <a:pt x="4761" y="634"/>
                      <a:pt x="4452" y="714"/>
                      <a:pt x="4150" y="797"/>
                    </a:cubicBezTo>
                    <a:cubicBezTo>
                      <a:pt x="3836" y="885"/>
                      <a:pt x="3510" y="977"/>
                      <a:pt x="3187" y="977"/>
                    </a:cubicBezTo>
                    <a:cubicBezTo>
                      <a:pt x="3080" y="977"/>
                      <a:pt x="2973" y="967"/>
                      <a:pt x="2867" y="944"/>
                    </a:cubicBezTo>
                    <a:cubicBezTo>
                      <a:pt x="2244" y="812"/>
                      <a:pt x="1797" y="240"/>
                      <a:pt x="1181" y="49"/>
                    </a:cubicBezTo>
                    <a:cubicBezTo>
                      <a:pt x="1084" y="17"/>
                      <a:pt x="983" y="0"/>
                      <a:pt x="8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7"/>
              <p:cNvSpPr/>
              <p:nvPr/>
            </p:nvSpPr>
            <p:spPr>
              <a:xfrm>
                <a:off x="990399" y="4503307"/>
                <a:ext cx="72871" cy="66834"/>
              </a:xfrm>
              <a:custGeom>
                <a:avLst/>
                <a:gdLst/>
                <a:ahLst/>
                <a:cxnLst/>
                <a:rect l="l" t="t" r="r" b="b"/>
                <a:pathLst>
                  <a:path w="1702" h="1561" extrusionOk="0">
                    <a:moveTo>
                      <a:pt x="1049" y="0"/>
                    </a:moveTo>
                    <a:cubicBezTo>
                      <a:pt x="1037" y="0"/>
                      <a:pt x="1025" y="1"/>
                      <a:pt x="1013" y="3"/>
                    </a:cubicBezTo>
                    <a:cubicBezTo>
                      <a:pt x="807" y="25"/>
                      <a:pt x="602" y="47"/>
                      <a:pt x="397" y="69"/>
                    </a:cubicBezTo>
                    <a:cubicBezTo>
                      <a:pt x="309" y="77"/>
                      <a:pt x="228" y="135"/>
                      <a:pt x="191" y="216"/>
                    </a:cubicBezTo>
                    <a:cubicBezTo>
                      <a:pt x="111" y="392"/>
                      <a:pt x="52" y="575"/>
                      <a:pt x="16" y="766"/>
                    </a:cubicBezTo>
                    <a:cubicBezTo>
                      <a:pt x="1" y="832"/>
                      <a:pt x="8" y="905"/>
                      <a:pt x="52" y="957"/>
                    </a:cubicBezTo>
                    <a:cubicBezTo>
                      <a:pt x="155" y="1118"/>
                      <a:pt x="257" y="1301"/>
                      <a:pt x="375" y="1455"/>
                    </a:cubicBezTo>
                    <a:cubicBezTo>
                      <a:pt x="420" y="1523"/>
                      <a:pt x="496" y="1560"/>
                      <a:pt x="575" y="1560"/>
                    </a:cubicBezTo>
                    <a:cubicBezTo>
                      <a:pt x="599" y="1560"/>
                      <a:pt x="623" y="1557"/>
                      <a:pt x="646" y="1550"/>
                    </a:cubicBezTo>
                    <a:lnTo>
                      <a:pt x="1335" y="1367"/>
                    </a:lnTo>
                    <a:cubicBezTo>
                      <a:pt x="1416" y="1345"/>
                      <a:pt x="1482" y="1279"/>
                      <a:pt x="1511" y="1206"/>
                    </a:cubicBezTo>
                    <a:cubicBezTo>
                      <a:pt x="1563" y="1052"/>
                      <a:pt x="1614" y="898"/>
                      <a:pt x="1673" y="744"/>
                    </a:cubicBezTo>
                    <a:cubicBezTo>
                      <a:pt x="1702" y="649"/>
                      <a:pt x="1680" y="539"/>
                      <a:pt x="1599" y="473"/>
                    </a:cubicBezTo>
                    <a:cubicBezTo>
                      <a:pt x="1467" y="355"/>
                      <a:pt x="1350" y="223"/>
                      <a:pt x="1233" y="91"/>
                    </a:cubicBezTo>
                    <a:cubicBezTo>
                      <a:pt x="1189" y="35"/>
                      <a:pt x="1118" y="0"/>
                      <a:pt x="1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7"/>
              <p:cNvSpPr/>
              <p:nvPr/>
            </p:nvSpPr>
            <p:spPr>
              <a:xfrm>
                <a:off x="1004314" y="4511827"/>
                <a:ext cx="51421" cy="53305"/>
              </a:xfrm>
              <a:custGeom>
                <a:avLst/>
                <a:gdLst/>
                <a:ahLst/>
                <a:cxnLst/>
                <a:rect l="l" t="t" r="r" b="b"/>
                <a:pathLst>
                  <a:path w="1201" h="1245" extrusionOk="0">
                    <a:moveTo>
                      <a:pt x="29" y="1"/>
                    </a:moveTo>
                    <a:cubicBezTo>
                      <a:pt x="15" y="1"/>
                      <a:pt x="0" y="19"/>
                      <a:pt x="13" y="32"/>
                    </a:cubicBezTo>
                    <a:cubicBezTo>
                      <a:pt x="182" y="164"/>
                      <a:pt x="350" y="310"/>
                      <a:pt x="504" y="464"/>
                    </a:cubicBezTo>
                    <a:cubicBezTo>
                      <a:pt x="416" y="721"/>
                      <a:pt x="306" y="978"/>
                      <a:pt x="182" y="1219"/>
                    </a:cubicBezTo>
                    <a:cubicBezTo>
                      <a:pt x="177" y="1234"/>
                      <a:pt x="188" y="1245"/>
                      <a:pt x="198" y="1245"/>
                    </a:cubicBezTo>
                    <a:cubicBezTo>
                      <a:pt x="203" y="1245"/>
                      <a:pt x="209" y="1242"/>
                      <a:pt x="211" y="1234"/>
                    </a:cubicBezTo>
                    <a:cubicBezTo>
                      <a:pt x="336" y="992"/>
                      <a:pt x="446" y="736"/>
                      <a:pt x="534" y="479"/>
                    </a:cubicBezTo>
                    <a:cubicBezTo>
                      <a:pt x="746" y="472"/>
                      <a:pt x="966" y="450"/>
                      <a:pt x="1179" y="420"/>
                    </a:cubicBezTo>
                    <a:cubicBezTo>
                      <a:pt x="1201" y="413"/>
                      <a:pt x="1194" y="384"/>
                      <a:pt x="1179" y="384"/>
                    </a:cubicBezTo>
                    <a:cubicBezTo>
                      <a:pt x="959" y="420"/>
                      <a:pt x="746" y="442"/>
                      <a:pt x="526" y="450"/>
                    </a:cubicBezTo>
                    <a:lnTo>
                      <a:pt x="526" y="442"/>
                    </a:lnTo>
                    <a:cubicBezTo>
                      <a:pt x="372" y="288"/>
                      <a:pt x="204" y="142"/>
                      <a:pt x="35" y="2"/>
                    </a:cubicBezTo>
                    <a:cubicBezTo>
                      <a:pt x="33" y="1"/>
                      <a:pt x="31" y="1"/>
                      <a:pt x="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7"/>
              <p:cNvSpPr/>
              <p:nvPr/>
            </p:nvSpPr>
            <p:spPr>
              <a:xfrm>
                <a:off x="833782" y="4455783"/>
                <a:ext cx="76296" cy="84431"/>
              </a:xfrm>
              <a:custGeom>
                <a:avLst/>
                <a:gdLst/>
                <a:ahLst/>
                <a:cxnLst/>
                <a:rect l="l" t="t" r="r" b="b"/>
                <a:pathLst>
                  <a:path w="1782" h="1972" extrusionOk="0">
                    <a:moveTo>
                      <a:pt x="1012" y="1"/>
                    </a:moveTo>
                    <a:cubicBezTo>
                      <a:pt x="953" y="1"/>
                      <a:pt x="895" y="17"/>
                      <a:pt x="843" y="50"/>
                    </a:cubicBezTo>
                    <a:cubicBezTo>
                      <a:pt x="675" y="160"/>
                      <a:pt x="492" y="256"/>
                      <a:pt x="301" y="344"/>
                    </a:cubicBezTo>
                    <a:cubicBezTo>
                      <a:pt x="213" y="388"/>
                      <a:pt x="147" y="468"/>
                      <a:pt x="132" y="571"/>
                    </a:cubicBezTo>
                    <a:cubicBezTo>
                      <a:pt x="96" y="813"/>
                      <a:pt x="52" y="1055"/>
                      <a:pt x="15" y="1289"/>
                    </a:cubicBezTo>
                    <a:cubicBezTo>
                      <a:pt x="0" y="1399"/>
                      <a:pt x="44" y="1502"/>
                      <a:pt x="125" y="1568"/>
                    </a:cubicBezTo>
                    <a:cubicBezTo>
                      <a:pt x="294" y="1715"/>
                      <a:pt x="484" y="1839"/>
                      <a:pt x="690" y="1942"/>
                    </a:cubicBezTo>
                    <a:cubicBezTo>
                      <a:pt x="727" y="1963"/>
                      <a:pt x="771" y="1972"/>
                      <a:pt x="815" y="1972"/>
                    </a:cubicBezTo>
                    <a:cubicBezTo>
                      <a:pt x="850" y="1972"/>
                      <a:pt x="885" y="1966"/>
                      <a:pt x="917" y="1957"/>
                    </a:cubicBezTo>
                    <a:cubicBezTo>
                      <a:pt x="1137" y="1883"/>
                      <a:pt x="1371" y="1825"/>
                      <a:pt x="1584" y="1744"/>
                    </a:cubicBezTo>
                    <a:cubicBezTo>
                      <a:pt x="1694" y="1700"/>
                      <a:pt x="1775" y="1590"/>
                      <a:pt x="1775" y="1465"/>
                    </a:cubicBezTo>
                    <a:cubicBezTo>
                      <a:pt x="1782" y="1187"/>
                      <a:pt x="1782" y="908"/>
                      <a:pt x="1782" y="630"/>
                    </a:cubicBezTo>
                    <a:cubicBezTo>
                      <a:pt x="1782" y="527"/>
                      <a:pt x="1731" y="432"/>
                      <a:pt x="1650" y="380"/>
                    </a:cubicBezTo>
                    <a:lnTo>
                      <a:pt x="1181" y="50"/>
                    </a:lnTo>
                    <a:cubicBezTo>
                      <a:pt x="1129" y="17"/>
                      <a:pt x="1071" y="1"/>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7"/>
              <p:cNvSpPr/>
              <p:nvPr/>
            </p:nvSpPr>
            <p:spPr>
              <a:xfrm>
                <a:off x="839562" y="4463318"/>
                <a:ext cx="63752" cy="60412"/>
              </a:xfrm>
              <a:custGeom>
                <a:avLst/>
                <a:gdLst/>
                <a:ahLst/>
                <a:cxnLst/>
                <a:rect l="l" t="t" r="r" b="b"/>
                <a:pathLst>
                  <a:path w="1489" h="1411" extrusionOk="0">
                    <a:moveTo>
                      <a:pt x="825" y="0"/>
                    </a:moveTo>
                    <a:cubicBezTo>
                      <a:pt x="818" y="0"/>
                      <a:pt x="811" y="4"/>
                      <a:pt x="811" y="14"/>
                    </a:cubicBezTo>
                    <a:cubicBezTo>
                      <a:pt x="782" y="270"/>
                      <a:pt x="738" y="527"/>
                      <a:pt x="679" y="769"/>
                    </a:cubicBezTo>
                    <a:lnTo>
                      <a:pt x="664" y="769"/>
                    </a:lnTo>
                    <a:cubicBezTo>
                      <a:pt x="445" y="901"/>
                      <a:pt x="225" y="1047"/>
                      <a:pt x="19" y="1194"/>
                    </a:cubicBezTo>
                    <a:cubicBezTo>
                      <a:pt x="1" y="1206"/>
                      <a:pt x="13" y="1234"/>
                      <a:pt x="31" y="1234"/>
                    </a:cubicBezTo>
                    <a:cubicBezTo>
                      <a:pt x="34" y="1234"/>
                      <a:pt x="38" y="1233"/>
                      <a:pt x="41" y="1231"/>
                    </a:cubicBezTo>
                    <a:cubicBezTo>
                      <a:pt x="247" y="1077"/>
                      <a:pt x="467" y="937"/>
                      <a:pt x="686" y="805"/>
                    </a:cubicBezTo>
                    <a:cubicBezTo>
                      <a:pt x="950" y="989"/>
                      <a:pt x="1207" y="1187"/>
                      <a:pt x="1449" y="1407"/>
                    </a:cubicBezTo>
                    <a:cubicBezTo>
                      <a:pt x="1452" y="1409"/>
                      <a:pt x="1455" y="1411"/>
                      <a:pt x="1459" y="1411"/>
                    </a:cubicBezTo>
                    <a:cubicBezTo>
                      <a:pt x="1473" y="1411"/>
                      <a:pt x="1489" y="1389"/>
                      <a:pt x="1471" y="1377"/>
                    </a:cubicBezTo>
                    <a:cubicBezTo>
                      <a:pt x="1236" y="1165"/>
                      <a:pt x="980" y="959"/>
                      <a:pt x="716" y="776"/>
                    </a:cubicBezTo>
                    <a:cubicBezTo>
                      <a:pt x="774" y="527"/>
                      <a:pt x="818" y="278"/>
                      <a:pt x="848" y="21"/>
                    </a:cubicBezTo>
                    <a:cubicBezTo>
                      <a:pt x="848" y="8"/>
                      <a:pt x="835" y="0"/>
                      <a:pt x="825" y="0"/>
                    </a:cubicBezTo>
                    <a:close/>
                  </a:path>
                </a:pathLst>
              </a:custGeom>
              <a:solidFill>
                <a:srgbClr val="FCE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7"/>
              <p:cNvSpPr/>
              <p:nvPr/>
            </p:nvSpPr>
            <p:spPr>
              <a:xfrm>
                <a:off x="884304" y="4689424"/>
                <a:ext cx="47139" cy="52448"/>
              </a:xfrm>
              <a:custGeom>
                <a:avLst/>
                <a:gdLst/>
                <a:ahLst/>
                <a:cxnLst/>
                <a:rect l="l" t="t" r="r" b="b"/>
                <a:pathLst>
                  <a:path w="1101" h="1225" extrusionOk="0">
                    <a:moveTo>
                      <a:pt x="627" y="1"/>
                    </a:moveTo>
                    <a:cubicBezTo>
                      <a:pt x="591" y="1"/>
                      <a:pt x="554" y="12"/>
                      <a:pt x="521" y="34"/>
                    </a:cubicBezTo>
                    <a:cubicBezTo>
                      <a:pt x="419" y="100"/>
                      <a:pt x="301" y="158"/>
                      <a:pt x="184" y="217"/>
                    </a:cubicBezTo>
                    <a:cubicBezTo>
                      <a:pt x="133" y="239"/>
                      <a:pt x="89" y="290"/>
                      <a:pt x="81" y="356"/>
                    </a:cubicBezTo>
                    <a:cubicBezTo>
                      <a:pt x="59" y="503"/>
                      <a:pt x="30" y="657"/>
                      <a:pt x="8" y="803"/>
                    </a:cubicBezTo>
                    <a:cubicBezTo>
                      <a:pt x="1" y="869"/>
                      <a:pt x="23" y="928"/>
                      <a:pt x="74" y="972"/>
                    </a:cubicBezTo>
                    <a:cubicBezTo>
                      <a:pt x="184" y="1060"/>
                      <a:pt x="301" y="1141"/>
                      <a:pt x="426" y="1207"/>
                    </a:cubicBezTo>
                    <a:cubicBezTo>
                      <a:pt x="450" y="1219"/>
                      <a:pt x="477" y="1224"/>
                      <a:pt x="503" y="1224"/>
                    </a:cubicBezTo>
                    <a:cubicBezTo>
                      <a:pt x="524" y="1224"/>
                      <a:pt x="546" y="1221"/>
                      <a:pt x="565" y="1214"/>
                    </a:cubicBezTo>
                    <a:cubicBezTo>
                      <a:pt x="705" y="1170"/>
                      <a:pt x="851" y="1133"/>
                      <a:pt x="983" y="1082"/>
                    </a:cubicBezTo>
                    <a:cubicBezTo>
                      <a:pt x="1049" y="1053"/>
                      <a:pt x="1100" y="987"/>
                      <a:pt x="1100" y="906"/>
                    </a:cubicBezTo>
                    <a:lnTo>
                      <a:pt x="1100" y="385"/>
                    </a:lnTo>
                    <a:cubicBezTo>
                      <a:pt x="1100" y="327"/>
                      <a:pt x="1071" y="268"/>
                      <a:pt x="1020" y="231"/>
                    </a:cubicBezTo>
                    <a:lnTo>
                      <a:pt x="727" y="34"/>
                    </a:lnTo>
                    <a:cubicBezTo>
                      <a:pt x="697" y="12"/>
                      <a:pt x="662" y="1"/>
                      <a:pt x="6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7"/>
              <p:cNvSpPr/>
              <p:nvPr/>
            </p:nvSpPr>
            <p:spPr>
              <a:xfrm>
                <a:off x="887900" y="4694262"/>
                <a:ext cx="39390" cy="37335"/>
              </a:xfrm>
              <a:custGeom>
                <a:avLst/>
                <a:gdLst/>
                <a:ahLst/>
                <a:cxnLst/>
                <a:rect l="l" t="t" r="r" b="b"/>
                <a:pathLst>
                  <a:path w="920" h="872" extrusionOk="0">
                    <a:moveTo>
                      <a:pt x="509" y="1"/>
                    </a:moveTo>
                    <a:cubicBezTo>
                      <a:pt x="504" y="1"/>
                      <a:pt x="499" y="3"/>
                      <a:pt x="496" y="8"/>
                    </a:cubicBezTo>
                    <a:cubicBezTo>
                      <a:pt x="481" y="170"/>
                      <a:pt x="452" y="324"/>
                      <a:pt x="415" y="478"/>
                    </a:cubicBezTo>
                    <a:cubicBezTo>
                      <a:pt x="276" y="558"/>
                      <a:pt x="137" y="646"/>
                      <a:pt x="12" y="742"/>
                    </a:cubicBezTo>
                    <a:cubicBezTo>
                      <a:pt x="1" y="747"/>
                      <a:pt x="7" y="761"/>
                      <a:pt x="13" y="761"/>
                    </a:cubicBezTo>
                    <a:cubicBezTo>
                      <a:pt x="15" y="761"/>
                      <a:pt x="18" y="760"/>
                      <a:pt x="19" y="756"/>
                    </a:cubicBezTo>
                    <a:cubicBezTo>
                      <a:pt x="151" y="668"/>
                      <a:pt x="283" y="580"/>
                      <a:pt x="423" y="500"/>
                    </a:cubicBezTo>
                    <a:cubicBezTo>
                      <a:pt x="591" y="610"/>
                      <a:pt x="745" y="734"/>
                      <a:pt x="892" y="866"/>
                    </a:cubicBezTo>
                    <a:cubicBezTo>
                      <a:pt x="895" y="870"/>
                      <a:pt x="899" y="871"/>
                      <a:pt x="902" y="871"/>
                    </a:cubicBezTo>
                    <a:cubicBezTo>
                      <a:pt x="912" y="871"/>
                      <a:pt x="919" y="857"/>
                      <a:pt x="914" y="852"/>
                    </a:cubicBezTo>
                    <a:cubicBezTo>
                      <a:pt x="760" y="720"/>
                      <a:pt x="606" y="595"/>
                      <a:pt x="445" y="478"/>
                    </a:cubicBezTo>
                    <a:cubicBezTo>
                      <a:pt x="481" y="324"/>
                      <a:pt x="503" y="170"/>
                      <a:pt x="525" y="16"/>
                    </a:cubicBezTo>
                    <a:cubicBezTo>
                      <a:pt x="525" y="7"/>
                      <a:pt x="517"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7"/>
              <p:cNvSpPr/>
              <p:nvPr/>
            </p:nvSpPr>
            <p:spPr>
              <a:xfrm>
                <a:off x="990099" y="4723162"/>
                <a:ext cx="122451" cy="96719"/>
              </a:xfrm>
              <a:custGeom>
                <a:avLst/>
                <a:gdLst/>
                <a:ahLst/>
                <a:cxnLst/>
                <a:rect l="l" t="t" r="r" b="b"/>
                <a:pathLst>
                  <a:path w="2860" h="2259" extrusionOk="0">
                    <a:moveTo>
                      <a:pt x="2024" y="1"/>
                    </a:moveTo>
                    <a:lnTo>
                      <a:pt x="1" y="1834"/>
                    </a:lnTo>
                    <a:cubicBezTo>
                      <a:pt x="1" y="1834"/>
                      <a:pt x="402" y="2259"/>
                      <a:pt x="968" y="2259"/>
                    </a:cubicBezTo>
                    <a:cubicBezTo>
                      <a:pt x="1239" y="2259"/>
                      <a:pt x="1549" y="2161"/>
                      <a:pt x="1870" y="1870"/>
                    </a:cubicBezTo>
                    <a:cubicBezTo>
                      <a:pt x="2860" y="969"/>
                      <a:pt x="2024" y="1"/>
                      <a:pt x="2024" y="1"/>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7"/>
              <p:cNvSpPr/>
              <p:nvPr/>
            </p:nvSpPr>
            <p:spPr>
              <a:xfrm>
                <a:off x="989799" y="4723162"/>
                <a:ext cx="98903" cy="88370"/>
              </a:xfrm>
              <a:custGeom>
                <a:avLst/>
                <a:gdLst/>
                <a:ahLst/>
                <a:cxnLst/>
                <a:rect l="l" t="t" r="r" b="b"/>
                <a:pathLst>
                  <a:path w="2310" h="2064" extrusionOk="0">
                    <a:moveTo>
                      <a:pt x="2024" y="1"/>
                    </a:moveTo>
                    <a:lnTo>
                      <a:pt x="0" y="1834"/>
                    </a:lnTo>
                    <a:cubicBezTo>
                      <a:pt x="245" y="1986"/>
                      <a:pt x="528" y="2064"/>
                      <a:pt x="807" y="2064"/>
                    </a:cubicBezTo>
                    <a:cubicBezTo>
                      <a:pt x="1146" y="2064"/>
                      <a:pt x="1481" y="1949"/>
                      <a:pt x="1738" y="1716"/>
                    </a:cubicBezTo>
                    <a:cubicBezTo>
                      <a:pt x="2207" y="1291"/>
                      <a:pt x="2310" y="573"/>
                      <a:pt x="2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7"/>
              <p:cNvSpPr/>
              <p:nvPr/>
            </p:nvSpPr>
            <p:spPr>
              <a:xfrm>
                <a:off x="1036254" y="4766490"/>
                <a:ext cx="23249" cy="38020"/>
              </a:xfrm>
              <a:custGeom>
                <a:avLst/>
                <a:gdLst/>
                <a:ahLst/>
                <a:cxnLst/>
                <a:rect l="l" t="t" r="r" b="b"/>
                <a:pathLst>
                  <a:path w="543" h="888" extrusionOk="0">
                    <a:moveTo>
                      <a:pt x="0" y="0"/>
                    </a:moveTo>
                    <a:lnTo>
                      <a:pt x="88" y="888"/>
                    </a:lnTo>
                    <a:cubicBezTo>
                      <a:pt x="257" y="858"/>
                      <a:pt x="411" y="785"/>
                      <a:pt x="543" y="668"/>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7"/>
              <p:cNvSpPr/>
              <p:nvPr/>
            </p:nvSpPr>
            <p:spPr>
              <a:xfrm>
                <a:off x="1014290" y="4766790"/>
                <a:ext cx="20722" cy="39176"/>
              </a:xfrm>
              <a:custGeom>
                <a:avLst/>
                <a:gdLst/>
                <a:ahLst/>
                <a:cxnLst/>
                <a:rect l="l" t="t" r="r" b="b"/>
                <a:pathLst>
                  <a:path w="484" h="915" extrusionOk="0">
                    <a:moveTo>
                      <a:pt x="455" y="1"/>
                    </a:moveTo>
                    <a:lnTo>
                      <a:pt x="0" y="888"/>
                    </a:lnTo>
                    <a:cubicBezTo>
                      <a:pt x="77" y="905"/>
                      <a:pt x="156" y="915"/>
                      <a:pt x="234" y="915"/>
                    </a:cubicBezTo>
                    <a:cubicBezTo>
                      <a:pt x="319" y="915"/>
                      <a:pt x="403" y="904"/>
                      <a:pt x="484" y="881"/>
                    </a:cubicBezTo>
                    <a:lnTo>
                      <a:pt x="4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7"/>
              <p:cNvSpPr/>
              <p:nvPr/>
            </p:nvSpPr>
            <p:spPr>
              <a:xfrm>
                <a:off x="996393" y="4767133"/>
                <a:ext cx="34252" cy="37677"/>
              </a:xfrm>
              <a:custGeom>
                <a:avLst/>
                <a:gdLst/>
                <a:ahLst/>
                <a:cxnLst/>
                <a:rect l="l" t="t" r="r" b="b"/>
                <a:pathLst>
                  <a:path w="800" h="880" extrusionOk="0">
                    <a:moveTo>
                      <a:pt x="799" y="0"/>
                    </a:moveTo>
                    <a:lnTo>
                      <a:pt x="0" y="763"/>
                    </a:lnTo>
                    <a:cubicBezTo>
                      <a:pt x="0" y="763"/>
                      <a:pt x="88" y="858"/>
                      <a:pt x="330" y="880"/>
                    </a:cubicBezTo>
                    <a:lnTo>
                      <a:pt x="7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7"/>
              <p:cNvSpPr/>
              <p:nvPr/>
            </p:nvSpPr>
            <p:spPr>
              <a:xfrm>
                <a:off x="1037795" y="4765249"/>
                <a:ext cx="37420" cy="25775"/>
              </a:xfrm>
              <a:custGeom>
                <a:avLst/>
                <a:gdLst/>
                <a:ahLst/>
                <a:cxnLst/>
                <a:rect l="l" t="t" r="r" b="b"/>
                <a:pathLst>
                  <a:path w="874" h="602" extrusionOk="0">
                    <a:moveTo>
                      <a:pt x="1" y="0"/>
                    </a:moveTo>
                    <a:lnTo>
                      <a:pt x="610" y="601"/>
                    </a:lnTo>
                    <a:cubicBezTo>
                      <a:pt x="734" y="484"/>
                      <a:pt x="829" y="337"/>
                      <a:pt x="873" y="176"/>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7"/>
              <p:cNvSpPr/>
              <p:nvPr/>
            </p:nvSpPr>
            <p:spPr>
              <a:xfrm>
                <a:off x="1038137" y="4747010"/>
                <a:ext cx="40846" cy="20765"/>
              </a:xfrm>
              <a:custGeom>
                <a:avLst/>
                <a:gdLst/>
                <a:ahLst/>
                <a:cxnLst/>
                <a:rect l="l" t="t" r="r" b="b"/>
                <a:pathLst>
                  <a:path w="954" h="485" extrusionOk="0">
                    <a:moveTo>
                      <a:pt x="931" y="1"/>
                    </a:moveTo>
                    <a:lnTo>
                      <a:pt x="0" y="367"/>
                    </a:lnTo>
                    <a:lnTo>
                      <a:pt x="873" y="485"/>
                    </a:lnTo>
                    <a:cubicBezTo>
                      <a:pt x="931" y="331"/>
                      <a:pt x="953" y="162"/>
                      <a:pt x="9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7"/>
              <p:cNvSpPr/>
              <p:nvPr/>
            </p:nvSpPr>
            <p:spPr>
              <a:xfrm>
                <a:off x="1039079" y="4728514"/>
                <a:ext cx="39604" cy="31127"/>
              </a:xfrm>
              <a:custGeom>
                <a:avLst/>
                <a:gdLst/>
                <a:ahLst/>
                <a:cxnLst/>
                <a:rect l="l" t="t" r="r" b="b"/>
                <a:pathLst>
                  <a:path w="925" h="727" extrusionOk="0">
                    <a:moveTo>
                      <a:pt x="829" y="0"/>
                    </a:moveTo>
                    <a:lnTo>
                      <a:pt x="0" y="726"/>
                    </a:lnTo>
                    <a:lnTo>
                      <a:pt x="924" y="345"/>
                    </a:lnTo>
                    <a:cubicBezTo>
                      <a:pt x="924" y="103"/>
                      <a:pt x="829" y="0"/>
                      <a:pt x="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7"/>
              <p:cNvSpPr/>
              <p:nvPr/>
            </p:nvSpPr>
            <p:spPr>
              <a:xfrm>
                <a:off x="967793" y="4410271"/>
                <a:ext cx="115900" cy="75954"/>
              </a:xfrm>
              <a:custGeom>
                <a:avLst/>
                <a:gdLst/>
                <a:ahLst/>
                <a:cxnLst/>
                <a:rect l="l" t="t" r="r" b="b"/>
                <a:pathLst>
                  <a:path w="2707" h="1774" extrusionOk="0">
                    <a:moveTo>
                      <a:pt x="1696" y="0"/>
                    </a:moveTo>
                    <a:cubicBezTo>
                      <a:pt x="1513" y="0"/>
                      <a:pt x="1304" y="47"/>
                      <a:pt x="1071" y="168"/>
                    </a:cubicBezTo>
                    <a:cubicBezTo>
                      <a:pt x="1" y="725"/>
                      <a:pt x="507" y="1773"/>
                      <a:pt x="507" y="1773"/>
                    </a:cubicBezTo>
                    <a:lnTo>
                      <a:pt x="2706" y="622"/>
                    </a:lnTo>
                    <a:cubicBezTo>
                      <a:pt x="2706" y="622"/>
                      <a:pt x="2364" y="0"/>
                      <a:pt x="1696" y="0"/>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7"/>
              <p:cNvSpPr/>
              <p:nvPr/>
            </p:nvSpPr>
            <p:spPr>
              <a:xfrm>
                <a:off x="984448" y="4418662"/>
                <a:ext cx="99245" cy="67562"/>
              </a:xfrm>
              <a:custGeom>
                <a:avLst/>
                <a:gdLst/>
                <a:ahLst/>
                <a:cxnLst/>
                <a:rect l="l" t="t" r="r" b="b"/>
                <a:pathLst>
                  <a:path w="2318" h="1578" extrusionOk="0">
                    <a:moveTo>
                      <a:pt x="1327" y="0"/>
                    </a:moveTo>
                    <a:cubicBezTo>
                      <a:pt x="1136" y="0"/>
                      <a:pt x="946" y="42"/>
                      <a:pt x="770" y="133"/>
                    </a:cubicBezTo>
                    <a:cubicBezTo>
                      <a:pt x="265" y="404"/>
                      <a:pt x="1" y="1013"/>
                      <a:pt x="118" y="1577"/>
                    </a:cubicBezTo>
                    <a:lnTo>
                      <a:pt x="2317" y="426"/>
                    </a:lnTo>
                    <a:cubicBezTo>
                      <a:pt x="2057" y="156"/>
                      <a:pt x="1692" y="0"/>
                      <a:pt x="1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7"/>
              <p:cNvSpPr/>
              <p:nvPr/>
            </p:nvSpPr>
            <p:spPr>
              <a:xfrm>
                <a:off x="1021183" y="4423029"/>
                <a:ext cx="19181" cy="34295"/>
              </a:xfrm>
              <a:custGeom>
                <a:avLst/>
                <a:gdLst/>
                <a:ahLst/>
                <a:cxnLst/>
                <a:rect l="l" t="t" r="r" b="b"/>
                <a:pathLst>
                  <a:path w="448" h="801" extrusionOk="0">
                    <a:moveTo>
                      <a:pt x="401" y="0"/>
                    </a:moveTo>
                    <a:cubicBezTo>
                      <a:pt x="263" y="0"/>
                      <a:pt x="126" y="30"/>
                      <a:pt x="0" y="89"/>
                    </a:cubicBezTo>
                    <a:lnTo>
                      <a:pt x="323" y="801"/>
                    </a:lnTo>
                    <a:lnTo>
                      <a:pt x="448" y="1"/>
                    </a:lnTo>
                    <a:cubicBezTo>
                      <a:pt x="432" y="1"/>
                      <a:pt x="417" y="0"/>
                      <a:pt x="4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7"/>
              <p:cNvSpPr/>
              <p:nvPr/>
            </p:nvSpPr>
            <p:spPr>
              <a:xfrm>
                <a:off x="1037195" y="4424314"/>
                <a:ext cx="26074" cy="33310"/>
              </a:xfrm>
              <a:custGeom>
                <a:avLst/>
                <a:gdLst/>
                <a:ahLst/>
                <a:cxnLst/>
                <a:rect l="l" t="t" r="r" b="b"/>
                <a:pathLst>
                  <a:path w="609" h="778" extrusionOk="0">
                    <a:moveTo>
                      <a:pt x="176" y="1"/>
                    </a:moveTo>
                    <a:lnTo>
                      <a:pt x="0" y="778"/>
                    </a:lnTo>
                    <a:lnTo>
                      <a:pt x="0" y="778"/>
                    </a:lnTo>
                    <a:lnTo>
                      <a:pt x="609" y="103"/>
                    </a:lnTo>
                    <a:cubicBezTo>
                      <a:pt x="470" y="37"/>
                      <a:pt x="323" y="1"/>
                      <a:pt x="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7"/>
              <p:cNvSpPr/>
              <p:nvPr/>
            </p:nvSpPr>
            <p:spPr>
              <a:xfrm>
                <a:off x="1040021" y="4429666"/>
                <a:ext cx="37720" cy="28301"/>
              </a:xfrm>
              <a:custGeom>
                <a:avLst/>
                <a:gdLst/>
                <a:ahLst/>
                <a:cxnLst/>
                <a:rect l="l" t="t" r="r" b="b"/>
                <a:pathLst>
                  <a:path w="881" h="661" extrusionOk="0">
                    <a:moveTo>
                      <a:pt x="616" y="0"/>
                    </a:moveTo>
                    <a:lnTo>
                      <a:pt x="0" y="660"/>
                    </a:lnTo>
                    <a:lnTo>
                      <a:pt x="880" y="184"/>
                    </a:lnTo>
                    <a:cubicBezTo>
                      <a:pt x="814" y="88"/>
                      <a:pt x="719" y="22"/>
                      <a:pt x="6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7"/>
              <p:cNvSpPr/>
              <p:nvPr/>
            </p:nvSpPr>
            <p:spPr>
              <a:xfrm>
                <a:off x="1002045" y="4429366"/>
                <a:ext cx="31426" cy="28900"/>
              </a:xfrm>
              <a:custGeom>
                <a:avLst/>
                <a:gdLst/>
                <a:ahLst/>
                <a:cxnLst/>
                <a:rect l="l" t="t" r="r" b="b"/>
                <a:pathLst>
                  <a:path w="734" h="675" extrusionOk="0">
                    <a:moveTo>
                      <a:pt x="337" y="0"/>
                    </a:moveTo>
                    <a:cubicBezTo>
                      <a:pt x="198" y="73"/>
                      <a:pt x="81" y="183"/>
                      <a:pt x="0" y="315"/>
                    </a:cubicBezTo>
                    <a:lnTo>
                      <a:pt x="733" y="675"/>
                    </a:lnTo>
                    <a:lnTo>
                      <a:pt x="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7"/>
              <p:cNvSpPr/>
              <p:nvPr/>
            </p:nvSpPr>
            <p:spPr>
              <a:xfrm>
                <a:off x="993867" y="4447263"/>
                <a:ext cx="38319" cy="17597"/>
              </a:xfrm>
              <a:custGeom>
                <a:avLst/>
                <a:gdLst/>
                <a:ahLst/>
                <a:cxnLst/>
                <a:rect l="l" t="t" r="r" b="b"/>
                <a:pathLst>
                  <a:path w="895" h="411" extrusionOk="0">
                    <a:moveTo>
                      <a:pt x="162" y="0"/>
                    </a:moveTo>
                    <a:cubicBezTo>
                      <a:pt x="74" y="125"/>
                      <a:pt x="23" y="264"/>
                      <a:pt x="1" y="411"/>
                    </a:cubicBezTo>
                    <a:lnTo>
                      <a:pt x="895" y="301"/>
                    </a:lnTo>
                    <a:lnTo>
                      <a:pt x="1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7"/>
              <p:cNvSpPr/>
              <p:nvPr/>
            </p:nvSpPr>
            <p:spPr>
              <a:xfrm>
                <a:off x="990741" y="4462933"/>
                <a:ext cx="40203" cy="18881"/>
              </a:xfrm>
              <a:custGeom>
                <a:avLst/>
                <a:gdLst/>
                <a:ahLst/>
                <a:cxnLst/>
                <a:rect l="l" t="t" r="r" b="b"/>
                <a:pathLst>
                  <a:path w="939" h="441" extrusionOk="0">
                    <a:moveTo>
                      <a:pt x="939" y="1"/>
                    </a:moveTo>
                    <a:lnTo>
                      <a:pt x="44" y="118"/>
                    </a:lnTo>
                    <a:cubicBezTo>
                      <a:pt x="0" y="221"/>
                      <a:pt x="0" y="338"/>
                      <a:pt x="44" y="441"/>
                    </a:cubicBezTo>
                    <a:lnTo>
                      <a:pt x="9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7"/>
              <p:cNvSpPr/>
              <p:nvPr/>
            </p:nvSpPr>
            <p:spPr>
              <a:xfrm>
                <a:off x="857630" y="4567487"/>
                <a:ext cx="95477" cy="95263"/>
              </a:xfrm>
              <a:custGeom>
                <a:avLst/>
                <a:gdLst/>
                <a:ahLst/>
                <a:cxnLst/>
                <a:rect l="l" t="t" r="r" b="b"/>
                <a:pathLst>
                  <a:path w="2230" h="2225" extrusionOk="0">
                    <a:moveTo>
                      <a:pt x="1487" y="1"/>
                    </a:moveTo>
                    <a:cubicBezTo>
                      <a:pt x="1400" y="1"/>
                      <a:pt x="1314" y="17"/>
                      <a:pt x="1232" y="51"/>
                    </a:cubicBezTo>
                    <a:cubicBezTo>
                      <a:pt x="1042" y="117"/>
                      <a:pt x="888" y="249"/>
                      <a:pt x="719" y="352"/>
                    </a:cubicBezTo>
                    <a:cubicBezTo>
                      <a:pt x="550" y="455"/>
                      <a:pt x="360" y="535"/>
                      <a:pt x="213" y="697"/>
                    </a:cubicBezTo>
                    <a:cubicBezTo>
                      <a:pt x="67" y="843"/>
                      <a:pt x="1" y="1056"/>
                      <a:pt x="45" y="1269"/>
                    </a:cubicBezTo>
                    <a:cubicBezTo>
                      <a:pt x="103" y="1466"/>
                      <a:pt x="286" y="1606"/>
                      <a:pt x="470" y="1708"/>
                    </a:cubicBezTo>
                    <a:cubicBezTo>
                      <a:pt x="719" y="1855"/>
                      <a:pt x="983" y="1972"/>
                      <a:pt x="1240" y="2097"/>
                    </a:cubicBezTo>
                    <a:cubicBezTo>
                      <a:pt x="1379" y="2159"/>
                      <a:pt x="1533" y="2225"/>
                      <a:pt x="1681" y="2225"/>
                    </a:cubicBezTo>
                    <a:cubicBezTo>
                      <a:pt x="1743" y="2225"/>
                      <a:pt x="1804" y="2213"/>
                      <a:pt x="1863" y="2185"/>
                    </a:cubicBezTo>
                    <a:cubicBezTo>
                      <a:pt x="2061" y="2097"/>
                      <a:pt x="2134" y="1870"/>
                      <a:pt x="2171" y="1664"/>
                    </a:cubicBezTo>
                    <a:cubicBezTo>
                      <a:pt x="2229" y="1335"/>
                      <a:pt x="2222" y="990"/>
                      <a:pt x="2149" y="660"/>
                    </a:cubicBezTo>
                    <a:cubicBezTo>
                      <a:pt x="2097" y="425"/>
                      <a:pt x="1995" y="176"/>
                      <a:pt x="1782" y="66"/>
                    </a:cubicBezTo>
                    <a:cubicBezTo>
                      <a:pt x="1688" y="23"/>
                      <a:pt x="1587" y="1"/>
                      <a:pt x="1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7"/>
              <p:cNvSpPr/>
              <p:nvPr/>
            </p:nvSpPr>
            <p:spPr>
              <a:xfrm>
                <a:off x="885588" y="4605036"/>
                <a:ext cx="7878" cy="7364"/>
              </a:xfrm>
              <a:custGeom>
                <a:avLst/>
                <a:gdLst/>
                <a:ahLst/>
                <a:cxnLst/>
                <a:rect l="l" t="t" r="r" b="b"/>
                <a:pathLst>
                  <a:path w="184" h="172" extrusionOk="0">
                    <a:moveTo>
                      <a:pt x="78" y="0"/>
                    </a:moveTo>
                    <a:cubicBezTo>
                      <a:pt x="71" y="0"/>
                      <a:pt x="65" y="3"/>
                      <a:pt x="59" y="10"/>
                    </a:cubicBezTo>
                    <a:cubicBezTo>
                      <a:pt x="0" y="62"/>
                      <a:pt x="183" y="172"/>
                      <a:pt x="183" y="172"/>
                    </a:cubicBezTo>
                    <a:cubicBezTo>
                      <a:pt x="183" y="172"/>
                      <a:pt x="126" y="0"/>
                      <a:pt x="78"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7"/>
              <p:cNvSpPr/>
              <p:nvPr/>
            </p:nvSpPr>
            <p:spPr>
              <a:xfrm>
                <a:off x="900317" y="4594118"/>
                <a:ext cx="7878" cy="7621"/>
              </a:xfrm>
              <a:custGeom>
                <a:avLst/>
                <a:gdLst/>
                <a:ahLst/>
                <a:cxnLst/>
                <a:rect l="l" t="t" r="r" b="b"/>
                <a:pathLst>
                  <a:path w="184" h="178" extrusionOk="0">
                    <a:moveTo>
                      <a:pt x="69" y="1"/>
                    </a:moveTo>
                    <a:cubicBezTo>
                      <a:pt x="63" y="1"/>
                      <a:pt x="57" y="3"/>
                      <a:pt x="52" y="9"/>
                    </a:cubicBezTo>
                    <a:cubicBezTo>
                      <a:pt x="1" y="67"/>
                      <a:pt x="184" y="177"/>
                      <a:pt x="184" y="177"/>
                    </a:cubicBezTo>
                    <a:cubicBezTo>
                      <a:pt x="184" y="177"/>
                      <a:pt x="119" y="1"/>
                      <a:pt x="69"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7"/>
              <p:cNvSpPr/>
              <p:nvPr/>
            </p:nvSpPr>
            <p:spPr>
              <a:xfrm>
                <a:off x="907852" y="4635263"/>
                <a:ext cx="7878" cy="7578"/>
              </a:xfrm>
              <a:custGeom>
                <a:avLst/>
                <a:gdLst/>
                <a:ahLst/>
                <a:cxnLst/>
                <a:rect l="l" t="t" r="r" b="b"/>
                <a:pathLst>
                  <a:path w="184" h="177" extrusionOk="0">
                    <a:moveTo>
                      <a:pt x="76" y="0"/>
                    </a:moveTo>
                    <a:cubicBezTo>
                      <a:pt x="70" y="0"/>
                      <a:pt x="65" y="3"/>
                      <a:pt x="59" y="8"/>
                    </a:cubicBezTo>
                    <a:cubicBezTo>
                      <a:pt x="1" y="59"/>
                      <a:pt x="184" y="177"/>
                      <a:pt x="184" y="177"/>
                    </a:cubicBezTo>
                    <a:cubicBezTo>
                      <a:pt x="184" y="177"/>
                      <a:pt x="125" y="0"/>
                      <a:pt x="76"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7"/>
              <p:cNvSpPr/>
              <p:nvPr/>
            </p:nvSpPr>
            <p:spPr>
              <a:xfrm>
                <a:off x="926048" y="4645196"/>
                <a:ext cx="7921" cy="7407"/>
              </a:xfrm>
              <a:custGeom>
                <a:avLst/>
                <a:gdLst/>
                <a:ahLst/>
                <a:cxnLst/>
                <a:rect l="l" t="t" r="r" b="b"/>
                <a:pathLst>
                  <a:path w="185" h="173" extrusionOk="0">
                    <a:moveTo>
                      <a:pt x="78" y="1"/>
                    </a:moveTo>
                    <a:cubicBezTo>
                      <a:pt x="72" y="1"/>
                      <a:pt x="66" y="4"/>
                      <a:pt x="60" y="11"/>
                    </a:cubicBezTo>
                    <a:cubicBezTo>
                      <a:pt x="1" y="62"/>
                      <a:pt x="184" y="172"/>
                      <a:pt x="184" y="172"/>
                    </a:cubicBezTo>
                    <a:cubicBezTo>
                      <a:pt x="184" y="172"/>
                      <a:pt x="127" y="1"/>
                      <a:pt x="78"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7"/>
              <p:cNvSpPr/>
              <p:nvPr/>
            </p:nvSpPr>
            <p:spPr>
              <a:xfrm>
                <a:off x="932984" y="4632137"/>
                <a:ext cx="7878" cy="7578"/>
              </a:xfrm>
              <a:custGeom>
                <a:avLst/>
                <a:gdLst/>
                <a:ahLst/>
                <a:cxnLst/>
                <a:rect l="l" t="t" r="r" b="b"/>
                <a:pathLst>
                  <a:path w="184" h="177" extrusionOk="0">
                    <a:moveTo>
                      <a:pt x="68" y="0"/>
                    </a:moveTo>
                    <a:cubicBezTo>
                      <a:pt x="63" y="0"/>
                      <a:pt x="57" y="2"/>
                      <a:pt x="51" y="8"/>
                    </a:cubicBezTo>
                    <a:cubicBezTo>
                      <a:pt x="0" y="66"/>
                      <a:pt x="183" y="176"/>
                      <a:pt x="183" y="176"/>
                    </a:cubicBezTo>
                    <a:cubicBezTo>
                      <a:pt x="183" y="176"/>
                      <a:pt x="119" y="0"/>
                      <a:pt x="68"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7"/>
              <p:cNvSpPr/>
              <p:nvPr/>
            </p:nvSpPr>
            <p:spPr>
              <a:xfrm>
                <a:off x="892781" y="4634621"/>
                <a:ext cx="7878" cy="7621"/>
              </a:xfrm>
              <a:custGeom>
                <a:avLst/>
                <a:gdLst/>
                <a:ahLst/>
                <a:cxnLst/>
                <a:rect l="l" t="t" r="r" b="b"/>
                <a:pathLst>
                  <a:path w="184" h="178" extrusionOk="0">
                    <a:moveTo>
                      <a:pt x="71" y="1"/>
                    </a:moveTo>
                    <a:cubicBezTo>
                      <a:pt x="64" y="1"/>
                      <a:pt x="58" y="3"/>
                      <a:pt x="52" y="8"/>
                    </a:cubicBezTo>
                    <a:cubicBezTo>
                      <a:pt x="1" y="67"/>
                      <a:pt x="184" y="177"/>
                      <a:pt x="184" y="177"/>
                    </a:cubicBezTo>
                    <a:cubicBezTo>
                      <a:pt x="184" y="177"/>
                      <a:pt x="125" y="1"/>
                      <a:pt x="71"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7"/>
              <p:cNvSpPr/>
              <p:nvPr/>
            </p:nvSpPr>
            <p:spPr>
              <a:xfrm>
                <a:off x="931400" y="4606919"/>
                <a:ext cx="7878" cy="7364"/>
              </a:xfrm>
              <a:custGeom>
                <a:avLst/>
                <a:gdLst/>
                <a:ahLst/>
                <a:cxnLst/>
                <a:rect l="l" t="t" r="r" b="b"/>
                <a:pathLst>
                  <a:path w="184" h="172" extrusionOk="0">
                    <a:moveTo>
                      <a:pt x="71" y="0"/>
                    </a:moveTo>
                    <a:cubicBezTo>
                      <a:pt x="64" y="0"/>
                      <a:pt x="58" y="3"/>
                      <a:pt x="52" y="10"/>
                    </a:cubicBezTo>
                    <a:cubicBezTo>
                      <a:pt x="0" y="62"/>
                      <a:pt x="184" y="172"/>
                      <a:pt x="184" y="172"/>
                    </a:cubicBezTo>
                    <a:cubicBezTo>
                      <a:pt x="184" y="172"/>
                      <a:pt x="121" y="0"/>
                      <a:pt x="71"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7"/>
              <p:cNvSpPr/>
              <p:nvPr/>
            </p:nvSpPr>
            <p:spPr>
              <a:xfrm>
                <a:off x="878353" y="4622675"/>
                <a:ext cx="7878" cy="7321"/>
              </a:xfrm>
              <a:custGeom>
                <a:avLst/>
                <a:gdLst/>
                <a:ahLst/>
                <a:cxnLst/>
                <a:rect l="l" t="t" r="r" b="b"/>
                <a:pathLst>
                  <a:path w="184" h="171" extrusionOk="0">
                    <a:moveTo>
                      <a:pt x="76" y="1"/>
                    </a:moveTo>
                    <a:cubicBezTo>
                      <a:pt x="70" y="1"/>
                      <a:pt x="65" y="3"/>
                      <a:pt x="59" y="9"/>
                    </a:cubicBezTo>
                    <a:cubicBezTo>
                      <a:pt x="0" y="60"/>
                      <a:pt x="184" y="170"/>
                      <a:pt x="184" y="170"/>
                    </a:cubicBezTo>
                    <a:cubicBezTo>
                      <a:pt x="184" y="170"/>
                      <a:pt x="125" y="1"/>
                      <a:pt x="76"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7"/>
              <p:cNvSpPr/>
              <p:nvPr/>
            </p:nvSpPr>
            <p:spPr>
              <a:xfrm>
                <a:off x="898133" y="4613213"/>
                <a:ext cx="7878" cy="7664"/>
              </a:xfrm>
              <a:custGeom>
                <a:avLst/>
                <a:gdLst/>
                <a:ahLst/>
                <a:cxnLst/>
                <a:rect l="l" t="t" r="r" b="b"/>
                <a:pathLst>
                  <a:path w="184" h="179" extrusionOk="0">
                    <a:moveTo>
                      <a:pt x="77" y="0"/>
                    </a:moveTo>
                    <a:cubicBezTo>
                      <a:pt x="71" y="0"/>
                      <a:pt x="65" y="3"/>
                      <a:pt x="59" y="10"/>
                    </a:cubicBezTo>
                    <a:cubicBezTo>
                      <a:pt x="0" y="61"/>
                      <a:pt x="184" y="179"/>
                      <a:pt x="184" y="179"/>
                    </a:cubicBezTo>
                    <a:cubicBezTo>
                      <a:pt x="184" y="179"/>
                      <a:pt x="126" y="0"/>
                      <a:pt x="77"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7"/>
              <p:cNvSpPr/>
              <p:nvPr/>
            </p:nvSpPr>
            <p:spPr>
              <a:xfrm>
                <a:off x="913504" y="4618308"/>
                <a:ext cx="7878" cy="7578"/>
              </a:xfrm>
              <a:custGeom>
                <a:avLst/>
                <a:gdLst/>
                <a:ahLst/>
                <a:cxnLst/>
                <a:rect l="l" t="t" r="r" b="b"/>
                <a:pathLst>
                  <a:path w="184" h="177" extrusionOk="0">
                    <a:moveTo>
                      <a:pt x="71" y="0"/>
                    </a:moveTo>
                    <a:cubicBezTo>
                      <a:pt x="64" y="0"/>
                      <a:pt x="58" y="3"/>
                      <a:pt x="52" y="8"/>
                    </a:cubicBezTo>
                    <a:cubicBezTo>
                      <a:pt x="1" y="60"/>
                      <a:pt x="184" y="177"/>
                      <a:pt x="184" y="177"/>
                    </a:cubicBezTo>
                    <a:cubicBezTo>
                      <a:pt x="184" y="177"/>
                      <a:pt x="125" y="0"/>
                      <a:pt x="71"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7"/>
              <p:cNvSpPr/>
              <p:nvPr/>
            </p:nvSpPr>
            <p:spPr>
              <a:xfrm>
                <a:off x="926391" y="4584698"/>
                <a:ext cx="7878" cy="7621"/>
              </a:xfrm>
              <a:custGeom>
                <a:avLst/>
                <a:gdLst/>
                <a:ahLst/>
                <a:cxnLst/>
                <a:rect l="l" t="t" r="r" b="b"/>
                <a:pathLst>
                  <a:path w="184" h="178" extrusionOk="0">
                    <a:moveTo>
                      <a:pt x="68" y="1"/>
                    </a:moveTo>
                    <a:cubicBezTo>
                      <a:pt x="63" y="1"/>
                      <a:pt x="57" y="3"/>
                      <a:pt x="52" y="9"/>
                    </a:cubicBezTo>
                    <a:cubicBezTo>
                      <a:pt x="0" y="60"/>
                      <a:pt x="183" y="177"/>
                      <a:pt x="183" y="177"/>
                    </a:cubicBezTo>
                    <a:cubicBezTo>
                      <a:pt x="183" y="177"/>
                      <a:pt x="119" y="1"/>
                      <a:pt x="68"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7"/>
              <p:cNvSpPr/>
              <p:nvPr/>
            </p:nvSpPr>
            <p:spPr>
              <a:xfrm>
                <a:off x="915387" y="4603880"/>
                <a:ext cx="7878" cy="7578"/>
              </a:xfrm>
              <a:custGeom>
                <a:avLst/>
                <a:gdLst/>
                <a:ahLst/>
                <a:cxnLst/>
                <a:rect l="l" t="t" r="r" b="b"/>
                <a:pathLst>
                  <a:path w="184" h="177" extrusionOk="0">
                    <a:moveTo>
                      <a:pt x="69" y="0"/>
                    </a:moveTo>
                    <a:cubicBezTo>
                      <a:pt x="63" y="0"/>
                      <a:pt x="57" y="3"/>
                      <a:pt x="52" y="8"/>
                    </a:cubicBezTo>
                    <a:cubicBezTo>
                      <a:pt x="1" y="59"/>
                      <a:pt x="184" y="177"/>
                      <a:pt x="184" y="177"/>
                    </a:cubicBezTo>
                    <a:cubicBezTo>
                      <a:pt x="184" y="177"/>
                      <a:pt x="119" y="0"/>
                      <a:pt x="69"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7"/>
              <p:cNvSpPr/>
              <p:nvPr/>
            </p:nvSpPr>
            <p:spPr>
              <a:xfrm>
                <a:off x="911620" y="4582515"/>
                <a:ext cx="7878" cy="7578"/>
              </a:xfrm>
              <a:custGeom>
                <a:avLst/>
                <a:gdLst/>
                <a:ahLst/>
                <a:cxnLst/>
                <a:rect l="l" t="t" r="r" b="b"/>
                <a:pathLst>
                  <a:path w="184" h="177" extrusionOk="0">
                    <a:moveTo>
                      <a:pt x="71" y="1"/>
                    </a:moveTo>
                    <a:cubicBezTo>
                      <a:pt x="64" y="1"/>
                      <a:pt x="58" y="3"/>
                      <a:pt x="52" y="8"/>
                    </a:cubicBezTo>
                    <a:cubicBezTo>
                      <a:pt x="1" y="67"/>
                      <a:pt x="184" y="177"/>
                      <a:pt x="184" y="177"/>
                    </a:cubicBezTo>
                    <a:cubicBezTo>
                      <a:pt x="184" y="177"/>
                      <a:pt x="125" y="1"/>
                      <a:pt x="71"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7"/>
              <p:cNvSpPr/>
              <p:nvPr/>
            </p:nvSpPr>
            <p:spPr>
              <a:xfrm>
                <a:off x="890298" y="4620320"/>
                <a:ext cx="3811" cy="3682"/>
              </a:xfrm>
              <a:custGeom>
                <a:avLst/>
                <a:gdLst/>
                <a:ahLst/>
                <a:cxnLst/>
                <a:rect l="l" t="t" r="r" b="b"/>
                <a:pathLst>
                  <a:path w="89" h="86" extrusionOk="0">
                    <a:moveTo>
                      <a:pt x="38" y="0"/>
                    </a:moveTo>
                    <a:cubicBezTo>
                      <a:pt x="35" y="0"/>
                      <a:pt x="32" y="2"/>
                      <a:pt x="29" y="5"/>
                    </a:cubicBezTo>
                    <a:cubicBezTo>
                      <a:pt x="0" y="27"/>
                      <a:pt x="88" y="86"/>
                      <a:pt x="88" y="86"/>
                    </a:cubicBezTo>
                    <a:cubicBezTo>
                      <a:pt x="88" y="86"/>
                      <a:pt x="59" y="0"/>
                      <a:pt x="38"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7"/>
              <p:cNvSpPr/>
              <p:nvPr/>
            </p:nvSpPr>
            <p:spPr>
              <a:xfrm>
                <a:off x="867692" y="4619678"/>
                <a:ext cx="3811" cy="3725"/>
              </a:xfrm>
              <a:custGeom>
                <a:avLst/>
                <a:gdLst/>
                <a:ahLst/>
                <a:cxnLst/>
                <a:rect l="l" t="t" r="r" b="b"/>
                <a:pathLst>
                  <a:path w="89" h="87" extrusionOk="0">
                    <a:moveTo>
                      <a:pt x="33" y="1"/>
                    </a:moveTo>
                    <a:cubicBezTo>
                      <a:pt x="29" y="1"/>
                      <a:pt x="26" y="2"/>
                      <a:pt x="22" y="6"/>
                    </a:cubicBezTo>
                    <a:cubicBezTo>
                      <a:pt x="0" y="35"/>
                      <a:pt x="88" y="86"/>
                      <a:pt x="88" y="86"/>
                    </a:cubicBezTo>
                    <a:cubicBezTo>
                      <a:pt x="88" y="86"/>
                      <a:pt x="60" y="1"/>
                      <a:pt x="3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7"/>
              <p:cNvSpPr/>
              <p:nvPr/>
            </p:nvSpPr>
            <p:spPr>
              <a:xfrm>
                <a:off x="920097" y="4633807"/>
                <a:ext cx="3811" cy="3725"/>
              </a:xfrm>
              <a:custGeom>
                <a:avLst/>
                <a:gdLst/>
                <a:ahLst/>
                <a:cxnLst/>
                <a:rect l="l" t="t" r="r" b="b"/>
                <a:pathLst>
                  <a:path w="89" h="87" extrusionOk="0">
                    <a:moveTo>
                      <a:pt x="33" y="0"/>
                    </a:moveTo>
                    <a:cubicBezTo>
                      <a:pt x="30" y="0"/>
                      <a:pt x="26" y="2"/>
                      <a:pt x="23" y="5"/>
                    </a:cubicBezTo>
                    <a:cubicBezTo>
                      <a:pt x="1" y="35"/>
                      <a:pt x="89" y="86"/>
                      <a:pt x="89" y="86"/>
                    </a:cubicBezTo>
                    <a:cubicBezTo>
                      <a:pt x="89" y="86"/>
                      <a:pt x="60" y="0"/>
                      <a:pt x="33"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7"/>
              <p:cNvSpPr/>
              <p:nvPr/>
            </p:nvSpPr>
            <p:spPr>
              <a:xfrm>
                <a:off x="925106" y="4600197"/>
                <a:ext cx="3811" cy="3725"/>
              </a:xfrm>
              <a:custGeom>
                <a:avLst/>
                <a:gdLst/>
                <a:ahLst/>
                <a:cxnLst/>
                <a:rect l="l" t="t" r="r" b="b"/>
                <a:pathLst>
                  <a:path w="89" h="87" extrusionOk="0">
                    <a:moveTo>
                      <a:pt x="33" y="1"/>
                    </a:moveTo>
                    <a:cubicBezTo>
                      <a:pt x="30" y="1"/>
                      <a:pt x="26" y="3"/>
                      <a:pt x="23" y="6"/>
                    </a:cubicBezTo>
                    <a:cubicBezTo>
                      <a:pt x="1" y="28"/>
                      <a:pt x="89" y="87"/>
                      <a:pt x="89" y="87"/>
                    </a:cubicBezTo>
                    <a:cubicBezTo>
                      <a:pt x="89" y="87"/>
                      <a:pt x="60" y="1"/>
                      <a:pt x="3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7"/>
              <p:cNvSpPr/>
              <p:nvPr/>
            </p:nvSpPr>
            <p:spPr>
              <a:xfrm>
                <a:off x="938293" y="4597714"/>
                <a:ext cx="3811" cy="4025"/>
              </a:xfrm>
              <a:custGeom>
                <a:avLst/>
                <a:gdLst/>
                <a:ahLst/>
                <a:cxnLst/>
                <a:rect l="l" t="t" r="r" b="b"/>
                <a:pathLst>
                  <a:path w="89" h="94" extrusionOk="0">
                    <a:moveTo>
                      <a:pt x="33" y="1"/>
                    </a:moveTo>
                    <a:cubicBezTo>
                      <a:pt x="29" y="1"/>
                      <a:pt x="26" y="2"/>
                      <a:pt x="23" y="5"/>
                    </a:cubicBezTo>
                    <a:cubicBezTo>
                      <a:pt x="1" y="35"/>
                      <a:pt x="89" y="93"/>
                      <a:pt x="89" y="93"/>
                    </a:cubicBezTo>
                    <a:cubicBezTo>
                      <a:pt x="89" y="93"/>
                      <a:pt x="60" y="1"/>
                      <a:pt x="3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7"/>
              <p:cNvSpPr/>
              <p:nvPr/>
            </p:nvSpPr>
            <p:spPr>
              <a:xfrm>
                <a:off x="926391" y="4624088"/>
                <a:ext cx="4110" cy="3682"/>
              </a:xfrm>
              <a:custGeom>
                <a:avLst/>
                <a:gdLst/>
                <a:ahLst/>
                <a:cxnLst/>
                <a:rect l="l" t="t" r="r" b="b"/>
                <a:pathLst>
                  <a:path w="96" h="86" extrusionOk="0">
                    <a:moveTo>
                      <a:pt x="40" y="0"/>
                    </a:moveTo>
                    <a:cubicBezTo>
                      <a:pt x="37" y="0"/>
                      <a:pt x="33" y="2"/>
                      <a:pt x="30" y="5"/>
                    </a:cubicBezTo>
                    <a:cubicBezTo>
                      <a:pt x="0" y="35"/>
                      <a:pt x="96" y="86"/>
                      <a:pt x="96" y="86"/>
                    </a:cubicBezTo>
                    <a:cubicBezTo>
                      <a:pt x="96" y="86"/>
                      <a:pt x="67" y="0"/>
                      <a:pt x="40"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7"/>
              <p:cNvSpPr/>
              <p:nvPr/>
            </p:nvSpPr>
            <p:spPr>
              <a:xfrm>
                <a:off x="893423" y="4595531"/>
                <a:ext cx="3811" cy="3682"/>
              </a:xfrm>
              <a:custGeom>
                <a:avLst/>
                <a:gdLst/>
                <a:ahLst/>
                <a:cxnLst/>
                <a:rect l="l" t="t" r="r" b="b"/>
                <a:pathLst>
                  <a:path w="89" h="86" extrusionOk="0">
                    <a:moveTo>
                      <a:pt x="33" y="0"/>
                    </a:moveTo>
                    <a:cubicBezTo>
                      <a:pt x="29" y="0"/>
                      <a:pt x="26" y="2"/>
                      <a:pt x="22" y="5"/>
                    </a:cubicBezTo>
                    <a:cubicBezTo>
                      <a:pt x="0" y="27"/>
                      <a:pt x="88" y="86"/>
                      <a:pt x="88" y="86"/>
                    </a:cubicBezTo>
                    <a:cubicBezTo>
                      <a:pt x="88" y="86"/>
                      <a:pt x="60" y="0"/>
                      <a:pt x="33"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7"/>
              <p:cNvSpPr/>
              <p:nvPr/>
            </p:nvSpPr>
            <p:spPr>
              <a:xfrm>
                <a:off x="939877" y="4622804"/>
                <a:ext cx="3811" cy="3725"/>
              </a:xfrm>
              <a:custGeom>
                <a:avLst/>
                <a:gdLst/>
                <a:ahLst/>
                <a:cxnLst/>
                <a:rect l="l" t="t" r="r" b="b"/>
                <a:pathLst>
                  <a:path w="89" h="87" extrusionOk="0">
                    <a:moveTo>
                      <a:pt x="33" y="1"/>
                    </a:moveTo>
                    <a:cubicBezTo>
                      <a:pt x="29" y="1"/>
                      <a:pt x="26" y="2"/>
                      <a:pt x="22" y="6"/>
                    </a:cubicBezTo>
                    <a:cubicBezTo>
                      <a:pt x="0" y="35"/>
                      <a:pt x="88" y="86"/>
                      <a:pt x="88" y="86"/>
                    </a:cubicBezTo>
                    <a:cubicBezTo>
                      <a:pt x="88" y="86"/>
                      <a:pt x="60" y="1"/>
                      <a:pt x="3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7"/>
              <p:cNvSpPr/>
              <p:nvPr/>
            </p:nvSpPr>
            <p:spPr>
              <a:xfrm>
                <a:off x="876768" y="4609103"/>
                <a:ext cx="3811" cy="3939"/>
              </a:xfrm>
              <a:custGeom>
                <a:avLst/>
                <a:gdLst/>
                <a:ahLst/>
                <a:cxnLst/>
                <a:rect l="l" t="t" r="r" b="b"/>
                <a:pathLst>
                  <a:path w="89" h="92" extrusionOk="0">
                    <a:moveTo>
                      <a:pt x="36" y="0"/>
                    </a:moveTo>
                    <a:cubicBezTo>
                      <a:pt x="34" y="0"/>
                      <a:pt x="32" y="1"/>
                      <a:pt x="30" y="3"/>
                    </a:cubicBezTo>
                    <a:cubicBezTo>
                      <a:pt x="1" y="33"/>
                      <a:pt x="89" y="91"/>
                      <a:pt x="89" y="91"/>
                    </a:cubicBezTo>
                    <a:cubicBezTo>
                      <a:pt x="89" y="91"/>
                      <a:pt x="58" y="0"/>
                      <a:pt x="36"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7"/>
              <p:cNvSpPr/>
              <p:nvPr/>
            </p:nvSpPr>
            <p:spPr>
              <a:xfrm>
                <a:off x="851979" y="4557126"/>
                <a:ext cx="71287" cy="57458"/>
              </a:xfrm>
              <a:custGeom>
                <a:avLst/>
                <a:gdLst/>
                <a:ahLst/>
                <a:cxnLst/>
                <a:rect l="l" t="t" r="r" b="b"/>
                <a:pathLst>
                  <a:path w="1665" h="1342" extrusionOk="0">
                    <a:moveTo>
                      <a:pt x="418" y="0"/>
                    </a:moveTo>
                    <a:cubicBezTo>
                      <a:pt x="374" y="51"/>
                      <a:pt x="316" y="95"/>
                      <a:pt x="272" y="139"/>
                    </a:cubicBezTo>
                    <a:cubicBezTo>
                      <a:pt x="396" y="337"/>
                      <a:pt x="550" y="506"/>
                      <a:pt x="770" y="579"/>
                    </a:cubicBezTo>
                    <a:cubicBezTo>
                      <a:pt x="647" y="732"/>
                      <a:pt x="460" y="816"/>
                      <a:pt x="271" y="816"/>
                    </a:cubicBezTo>
                    <a:cubicBezTo>
                      <a:pt x="179" y="816"/>
                      <a:pt x="87" y="796"/>
                      <a:pt x="1" y="755"/>
                    </a:cubicBezTo>
                    <a:lnTo>
                      <a:pt x="1" y="755"/>
                    </a:lnTo>
                    <a:cubicBezTo>
                      <a:pt x="111" y="843"/>
                      <a:pt x="257" y="895"/>
                      <a:pt x="404" y="895"/>
                    </a:cubicBezTo>
                    <a:cubicBezTo>
                      <a:pt x="550" y="895"/>
                      <a:pt x="690" y="836"/>
                      <a:pt x="807" y="741"/>
                    </a:cubicBezTo>
                    <a:lnTo>
                      <a:pt x="807" y="741"/>
                    </a:lnTo>
                    <a:cubicBezTo>
                      <a:pt x="668" y="917"/>
                      <a:pt x="572" y="1122"/>
                      <a:pt x="550" y="1342"/>
                    </a:cubicBezTo>
                    <a:cubicBezTo>
                      <a:pt x="682" y="1115"/>
                      <a:pt x="836" y="895"/>
                      <a:pt x="1020" y="697"/>
                    </a:cubicBezTo>
                    <a:cubicBezTo>
                      <a:pt x="1174" y="741"/>
                      <a:pt x="1328" y="807"/>
                      <a:pt x="1467" y="887"/>
                    </a:cubicBezTo>
                    <a:cubicBezTo>
                      <a:pt x="1372" y="763"/>
                      <a:pt x="1254" y="653"/>
                      <a:pt x="1130" y="565"/>
                    </a:cubicBezTo>
                    <a:cubicBezTo>
                      <a:pt x="1335" y="484"/>
                      <a:pt x="1518" y="352"/>
                      <a:pt x="1665" y="183"/>
                    </a:cubicBezTo>
                    <a:lnTo>
                      <a:pt x="1665" y="183"/>
                    </a:lnTo>
                    <a:cubicBezTo>
                      <a:pt x="1482" y="315"/>
                      <a:pt x="1262" y="403"/>
                      <a:pt x="1034" y="433"/>
                    </a:cubicBezTo>
                    <a:cubicBezTo>
                      <a:pt x="1137" y="323"/>
                      <a:pt x="1232" y="198"/>
                      <a:pt x="1313" y="73"/>
                    </a:cubicBezTo>
                    <a:lnTo>
                      <a:pt x="1313" y="73"/>
                    </a:lnTo>
                    <a:cubicBezTo>
                      <a:pt x="1159" y="205"/>
                      <a:pt x="1012" y="337"/>
                      <a:pt x="880" y="484"/>
                    </a:cubicBezTo>
                    <a:cubicBezTo>
                      <a:pt x="653" y="411"/>
                      <a:pt x="484" y="227"/>
                      <a:pt x="418" y="0"/>
                    </a:cubicBezTo>
                    <a:close/>
                  </a:path>
                </a:pathLst>
              </a:custGeom>
              <a:solidFill>
                <a:srgbClr val="6251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7"/>
              <p:cNvSpPr/>
              <p:nvPr/>
            </p:nvSpPr>
            <p:spPr>
              <a:xfrm>
                <a:off x="983805" y="4591549"/>
                <a:ext cx="132855" cy="122622"/>
              </a:xfrm>
              <a:custGeom>
                <a:avLst/>
                <a:gdLst/>
                <a:ahLst/>
                <a:cxnLst/>
                <a:rect l="l" t="t" r="r" b="b"/>
                <a:pathLst>
                  <a:path w="3103" h="2864" extrusionOk="0">
                    <a:moveTo>
                      <a:pt x="913" y="1"/>
                    </a:moveTo>
                    <a:cubicBezTo>
                      <a:pt x="590" y="1"/>
                      <a:pt x="300" y="180"/>
                      <a:pt x="148" y="465"/>
                    </a:cubicBezTo>
                    <a:cubicBezTo>
                      <a:pt x="16" y="699"/>
                      <a:pt x="1" y="992"/>
                      <a:pt x="16" y="1264"/>
                    </a:cubicBezTo>
                    <a:cubicBezTo>
                      <a:pt x="23" y="1682"/>
                      <a:pt x="104" y="2114"/>
                      <a:pt x="338" y="2429"/>
                    </a:cubicBezTo>
                    <a:cubicBezTo>
                      <a:pt x="495" y="2634"/>
                      <a:pt x="739" y="2765"/>
                      <a:pt x="975" y="2765"/>
                    </a:cubicBezTo>
                    <a:cubicBezTo>
                      <a:pt x="1102" y="2765"/>
                      <a:pt x="1227" y="2727"/>
                      <a:pt x="1335" y="2642"/>
                    </a:cubicBezTo>
                    <a:cubicBezTo>
                      <a:pt x="1463" y="2787"/>
                      <a:pt x="1650" y="2863"/>
                      <a:pt x="1839" y="2863"/>
                    </a:cubicBezTo>
                    <a:cubicBezTo>
                      <a:pt x="1889" y="2863"/>
                      <a:pt x="1939" y="2858"/>
                      <a:pt x="1988" y="2847"/>
                    </a:cubicBezTo>
                    <a:cubicBezTo>
                      <a:pt x="2222" y="2789"/>
                      <a:pt x="2435" y="2657"/>
                      <a:pt x="2596" y="2473"/>
                    </a:cubicBezTo>
                    <a:cubicBezTo>
                      <a:pt x="2846" y="2210"/>
                      <a:pt x="3007" y="1880"/>
                      <a:pt x="3058" y="1520"/>
                    </a:cubicBezTo>
                    <a:cubicBezTo>
                      <a:pt x="3102" y="1154"/>
                      <a:pt x="2992" y="758"/>
                      <a:pt x="2736" y="523"/>
                    </a:cubicBezTo>
                    <a:cubicBezTo>
                      <a:pt x="2591" y="392"/>
                      <a:pt x="2393" y="312"/>
                      <a:pt x="2202" y="312"/>
                    </a:cubicBezTo>
                    <a:cubicBezTo>
                      <a:pt x="2063" y="312"/>
                      <a:pt x="1927" y="354"/>
                      <a:pt x="1819" y="450"/>
                    </a:cubicBezTo>
                    <a:cubicBezTo>
                      <a:pt x="1585" y="201"/>
                      <a:pt x="1291" y="17"/>
                      <a:pt x="969" y="3"/>
                    </a:cubicBezTo>
                    <a:cubicBezTo>
                      <a:pt x="950" y="1"/>
                      <a:pt x="931" y="1"/>
                      <a:pt x="913" y="1"/>
                    </a:cubicBezTo>
                    <a:close/>
                  </a:path>
                </a:pathLst>
              </a:custGeom>
              <a:solidFill>
                <a:srgbClr val="991F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7"/>
              <p:cNvSpPr/>
              <p:nvPr/>
            </p:nvSpPr>
            <p:spPr>
              <a:xfrm>
                <a:off x="991341" y="4596986"/>
                <a:ext cx="116842" cy="112347"/>
              </a:xfrm>
              <a:custGeom>
                <a:avLst/>
                <a:gdLst/>
                <a:ahLst/>
                <a:cxnLst/>
                <a:rect l="l" t="t" r="r" b="b"/>
                <a:pathLst>
                  <a:path w="2729" h="2624" extrusionOk="0">
                    <a:moveTo>
                      <a:pt x="862" y="0"/>
                    </a:moveTo>
                    <a:cubicBezTo>
                      <a:pt x="561" y="0"/>
                      <a:pt x="284" y="175"/>
                      <a:pt x="147" y="448"/>
                    </a:cubicBezTo>
                    <a:cubicBezTo>
                      <a:pt x="45" y="675"/>
                      <a:pt x="1" y="931"/>
                      <a:pt x="16" y="1188"/>
                    </a:cubicBezTo>
                    <a:cubicBezTo>
                      <a:pt x="16" y="1569"/>
                      <a:pt x="82" y="1973"/>
                      <a:pt x="287" y="2259"/>
                    </a:cubicBezTo>
                    <a:cubicBezTo>
                      <a:pt x="412" y="2435"/>
                      <a:pt x="615" y="2547"/>
                      <a:pt x="815" y="2547"/>
                    </a:cubicBezTo>
                    <a:cubicBezTo>
                      <a:pt x="931" y="2547"/>
                      <a:pt x="1046" y="2510"/>
                      <a:pt x="1145" y="2427"/>
                    </a:cubicBezTo>
                    <a:cubicBezTo>
                      <a:pt x="1257" y="2551"/>
                      <a:pt x="1413" y="2623"/>
                      <a:pt x="1576" y="2623"/>
                    </a:cubicBezTo>
                    <a:cubicBezTo>
                      <a:pt x="1625" y="2623"/>
                      <a:pt x="1675" y="2617"/>
                      <a:pt x="1724" y="2603"/>
                    </a:cubicBezTo>
                    <a:cubicBezTo>
                      <a:pt x="1929" y="2537"/>
                      <a:pt x="2120" y="2412"/>
                      <a:pt x="2259" y="2237"/>
                    </a:cubicBezTo>
                    <a:cubicBezTo>
                      <a:pt x="2486" y="1987"/>
                      <a:pt x="2633" y="1679"/>
                      <a:pt x="2684" y="1349"/>
                    </a:cubicBezTo>
                    <a:cubicBezTo>
                      <a:pt x="2728" y="1005"/>
                      <a:pt x="2633" y="646"/>
                      <a:pt x="2420" y="440"/>
                    </a:cubicBezTo>
                    <a:cubicBezTo>
                      <a:pt x="2298" y="326"/>
                      <a:pt x="2135" y="259"/>
                      <a:pt x="1974" y="259"/>
                    </a:cubicBezTo>
                    <a:cubicBezTo>
                      <a:pt x="1845" y="259"/>
                      <a:pt x="1718" y="302"/>
                      <a:pt x="1614" y="396"/>
                    </a:cubicBezTo>
                    <a:cubicBezTo>
                      <a:pt x="1438" y="169"/>
                      <a:pt x="1167" y="22"/>
                      <a:pt x="881" y="0"/>
                    </a:cubicBezTo>
                    <a:cubicBezTo>
                      <a:pt x="874" y="0"/>
                      <a:pt x="868" y="0"/>
                      <a:pt x="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7"/>
              <p:cNvSpPr/>
              <p:nvPr/>
            </p:nvSpPr>
            <p:spPr>
              <a:xfrm>
                <a:off x="1016473" y="4626058"/>
                <a:ext cx="66920" cy="56601"/>
              </a:xfrm>
              <a:custGeom>
                <a:avLst/>
                <a:gdLst/>
                <a:ahLst/>
                <a:cxnLst/>
                <a:rect l="l" t="t" r="r" b="b"/>
                <a:pathLst>
                  <a:path w="1563" h="1322" extrusionOk="0">
                    <a:moveTo>
                      <a:pt x="352" y="1"/>
                    </a:moveTo>
                    <a:cubicBezTo>
                      <a:pt x="322" y="1"/>
                      <a:pt x="293" y="6"/>
                      <a:pt x="264" y="18"/>
                    </a:cubicBezTo>
                    <a:cubicBezTo>
                      <a:pt x="184" y="62"/>
                      <a:pt x="125" y="128"/>
                      <a:pt x="88" y="201"/>
                    </a:cubicBezTo>
                    <a:cubicBezTo>
                      <a:pt x="52" y="289"/>
                      <a:pt x="30" y="377"/>
                      <a:pt x="22" y="472"/>
                    </a:cubicBezTo>
                    <a:cubicBezTo>
                      <a:pt x="0" y="626"/>
                      <a:pt x="15" y="780"/>
                      <a:pt x="59" y="927"/>
                    </a:cubicBezTo>
                    <a:cubicBezTo>
                      <a:pt x="96" y="1059"/>
                      <a:pt x="191" y="1176"/>
                      <a:pt x="316" y="1242"/>
                    </a:cubicBezTo>
                    <a:cubicBezTo>
                      <a:pt x="357" y="1259"/>
                      <a:pt x="400" y="1267"/>
                      <a:pt x="443" y="1267"/>
                    </a:cubicBezTo>
                    <a:cubicBezTo>
                      <a:pt x="531" y="1267"/>
                      <a:pt x="618" y="1233"/>
                      <a:pt x="682" y="1169"/>
                    </a:cubicBezTo>
                    <a:cubicBezTo>
                      <a:pt x="733" y="1275"/>
                      <a:pt x="849" y="1322"/>
                      <a:pt x="966" y="1322"/>
                    </a:cubicBezTo>
                    <a:cubicBezTo>
                      <a:pt x="1020" y="1322"/>
                      <a:pt x="1074" y="1312"/>
                      <a:pt x="1122" y="1294"/>
                    </a:cubicBezTo>
                    <a:cubicBezTo>
                      <a:pt x="1276" y="1220"/>
                      <a:pt x="1401" y="1088"/>
                      <a:pt x="1467" y="927"/>
                    </a:cubicBezTo>
                    <a:cubicBezTo>
                      <a:pt x="1540" y="788"/>
                      <a:pt x="1562" y="626"/>
                      <a:pt x="1547" y="465"/>
                    </a:cubicBezTo>
                    <a:cubicBezTo>
                      <a:pt x="1518" y="311"/>
                      <a:pt x="1408" y="172"/>
                      <a:pt x="1276" y="164"/>
                    </a:cubicBezTo>
                    <a:cubicBezTo>
                      <a:pt x="1272" y="164"/>
                      <a:pt x="1268" y="164"/>
                      <a:pt x="1264" y="164"/>
                    </a:cubicBezTo>
                    <a:cubicBezTo>
                      <a:pt x="1137" y="164"/>
                      <a:pt x="1016" y="277"/>
                      <a:pt x="910" y="370"/>
                    </a:cubicBezTo>
                    <a:cubicBezTo>
                      <a:pt x="822" y="282"/>
                      <a:pt x="734" y="194"/>
                      <a:pt x="631" y="120"/>
                    </a:cubicBezTo>
                    <a:cubicBezTo>
                      <a:pt x="546" y="58"/>
                      <a:pt x="449" y="1"/>
                      <a:pt x="3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7"/>
              <p:cNvSpPr/>
              <p:nvPr/>
            </p:nvSpPr>
            <p:spPr>
              <a:xfrm>
                <a:off x="1042847" y="4645410"/>
                <a:ext cx="4752" cy="3639"/>
              </a:xfrm>
              <a:custGeom>
                <a:avLst/>
                <a:gdLst/>
                <a:ahLst/>
                <a:cxnLst/>
                <a:rect l="l" t="t" r="r" b="b"/>
                <a:pathLst>
                  <a:path w="111" h="85" extrusionOk="0">
                    <a:moveTo>
                      <a:pt x="19" y="0"/>
                    </a:moveTo>
                    <a:cubicBezTo>
                      <a:pt x="15" y="0"/>
                      <a:pt x="11" y="2"/>
                      <a:pt x="8" y="6"/>
                    </a:cubicBezTo>
                    <a:cubicBezTo>
                      <a:pt x="0" y="13"/>
                      <a:pt x="0" y="28"/>
                      <a:pt x="8" y="35"/>
                    </a:cubicBezTo>
                    <a:lnTo>
                      <a:pt x="81" y="79"/>
                    </a:lnTo>
                    <a:cubicBezTo>
                      <a:pt x="85" y="83"/>
                      <a:pt x="90" y="85"/>
                      <a:pt x="95" y="85"/>
                    </a:cubicBezTo>
                    <a:cubicBezTo>
                      <a:pt x="99" y="85"/>
                      <a:pt x="103" y="83"/>
                      <a:pt x="103" y="79"/>
                    </a:cubicBezTo>
                    <a:cubicBezTo>
                      <a:pt x="110" y="72"/>
                      <a:pt x="110" y="64"/>
                      <a:pt x="103" y="57"/>
                    </a:cubicBezTo>
                    <a:lnTo>
                      <a:pt x="30" y="6"/>
                    </a:lnTo>
                    <a:cubicBezTo>
                      <a:pt x="26" y="2"/>
                      <a:pt x="22" y="0"/>
                      <a:pt x="19" y="0"/>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7"/>
              <p:cNvSpPr/>
              <p:nvPr/>
            </p:nvSpPr>
            <p:spPr>
              <a:xfrm>
                <a:off x="1040021" y="4655386"/>
                <a:ext cx="3811" cy="2526"/>
              </a:xfrm>
              <a:custGeom>
                <a:avLst/>
                <a:gdLst/>
                <a:ahLst/>
                <a:cxnLst/>
                <a:rect l="l" t="t" r="r" b="b"/>
                <a:pathLst>
                  <a:path w="89" h="59" extrusionOk="0">
                    <a:moveTo>
                      <a:pt x="22" y="0"/>
                    </a:moveTo>
                    <a:cubicBezTo>
                      <a:pt x="15" y="0"/>
                      <a:pt x="8" y="0"/>
                      <a:pt x="0" y="15"/>
                    </a:cubicBezTo>
                    <a:cubicBezTo>
                      <a:pt x="0" y="22"/>
                      <a:pt x="0" y="29"/>
                      <a:pt x="15" y="37"/>
                    </a:cubicBezTo>
                    <a:lnTo>
                      <a:pt x="59" y="59"/>
                    </a:lnTo>
                    <a:cubicBezTo>
                      <a:pt x="74" y="59"/>
                      <a:pt x="81" y="51"/>
                      <a:pt x="81" y="44"/>
                    </a:cubicBezTo>
                    <a:cubicBezTo>
                      <a:pt x="88" y="37"/>
                      <a:pt x="81" y="22"/>
                      <a:pt x="74" y="22"/>
                    </a:cubicBezTo>
                    <a:lnTo>
                      <a:pt x="22" y="0"/>
                    </a:ln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7"/>
              <p:cNvSpPr/>
              <p:nvPr/>
            </p:nvSpPr>
            <p:spPr>
              <a:xfrm>
                <a:off x="1040021" y="4663820"/>
                <a:ext cx="3468" cy="1627"/>
              </a:xfrm>
              <a:custGeom>
                <a:avLst/>
                <a:gdLst/>
                <a:ahLst/>
                <a:cxnLst/>
                <a:rect l="l" t="t" r="r" b="b"/>
                <a:pathLst>
                  <a:path w="81" h="38" extrusionOk="0">
                    <a:moveTo>
                      <a:pt x="15" y="1"/>
                    </a:moveTo>
                    <a:cubicBezTo>
                      <a:pt x="8" y="1"/>
                      <a:pt x="8" y="1"/>
                      <a:pt x="8" y="8"/>
                    </a:cubicBezTo>
                    <a:cubicBezTo>
                      <a:pt x="0" y="16"/>
                      <a:pt x="0" y="16"/>
                      <a:pt x="8" y="23"/>
                    </a:cubicBezTo>
                    <a:cubicBezTo>
                      <a:pt x="8" y="30"/>
                      <a:pt x="8" y="30"/>
                      <a:pt x="8" y="38"/>
                    </a:cubicBezTo>
                    <a:lnTo>
                      <a:pt x="66" y="38"/>
                    </a:lnTo>
                    <a:cubicBezTo>
                      <a:pt x="66" y="38"/>
                      <a:pt x="74" y="38"/>
                      <a:pt x="81" y="30"/>
                    </a:cubicBezTo>
                    <a:cubicBezTo>
                      <a:pt x="81" y="23"/>
                      <a:pt x="81" y="16"/>
                      <a:pt x="74" y="16"/>
                    </a:cubicBezTo>
                    <a:cubicBezTo>
                      <a:pt x="74" y="8"/>
                      <a:pt x="74" y="1"/>
                      <a:pt x="66"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7"/>
              <p:cNvSpPr/>
              <p:nvPr/>
            </p:nvSpPr>
            <p:spPr>
              <a:xfrm>
                <a:off x="1058517" y="4651276"/>
                <a:ext cx="5095" cy="1927"/>
              </a:xfrm>
              <a:custGeom>
                <a:avLst/>
                <a:gdLst/>
                <a:ahLst/>
                <a:cxnLst/>
                <a:rect l="l" t="t" r="r" b="b"/>
                <a:pathLst>
                  <a:path w="119" h="45" extrusionOk="0">
                    <a:moveTo>
                      <a:pt x="16" y="1"/>
                    </a:moveTo>
                    <a:cubicBezTo>
                      <a:pt x="8" y="1"/>
                      <a:pt x="1" y="23"/>
                      <a:pt x="1" y="23"/>
                    </a:cubicBezTo>
                    <a:cubicBezTo>
                      <a:pt x="1" y="30"/>
                      <a:pt x="8" y="45"/>
                      <a:pt x="23" y="45"/>
                    </a:cubicBezTo>
                    <a:lnTo>
                      <a:pt x="104" y="45"/>
                    </a:lnTo>
                    <a:cubicBezTo>
                      <a:pt x="118" y="45"/>
                      <a:pt x="118" y="30"/>
                      <a:pt x="118" y="23"/>
                    </a:cubicBezTo>
                    <a:cubicBezTo>
                      <a:pt x="118" y="8"/>
                      <a:pt x="111" y="1"/>
                      <a:pt x="104"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7"/>
              <p:cNvSpPr/>
              <p:nvPr/>
            </p:nvSpPr>
            <p:spPr>
              <a:xfrm>
                <a:off x="1057918" y="4660995"/>
                <a:ext cx="3811" cy="2269"/>
              </a:xfrm>
              <a:custGeom>
                <a:avLst/>
                <a:gdLst/>
                <a:ahLst/>
                <a:cxnLst/>
                <a:rect l="l" t="t" r="r" b="b"/>
                <a:pathLst>
                  <a:path w="89" h="53" extrusionOk="0">
                    <a:moveTo>
                      <a:pt x="22" y="1"/>
                    </a:moveTo>
                    <a:cubicBezTo>
                      <a:pt x="15" y="1"/>
                      <a:pt x="8" y="8"/>
                      <a:pt x="0" y="16"/>
                    </a:cubicBezTo>
                    <a:cubicBezTo>
                      <a:pt x="0" y="23"/>
                      <a:pt x="8" y="38"/>
                      <a:pt x="15" y="38"/>
                    </a:cubicBezTo>
                    <a:lnTo>
                      <a:pt x="66" y="52"/>
                    </a:lnTo>
                    <a:cubicBezTo>
                      <a:pt x="81" y="52"/>
                      <a:pt x="88" y="45"/>
                      <a:pt x="88" y="30"/>
                    </a:cubicBezTo>
                    <a:cubicBezTo>
                      <a:pt x="88" y="23"/>
                      <a:pt x="81" y="16"/>
                      <a:pt x="74" y="8"/>
                    </a:cubicBezTo>
                    <a:lnTo>
                      <a:pt x="22" y="1"/>
                    </a:ln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7"/>
              <p:cNvSpPr/>
              <p:nvPr/>
            </p:nvSpPr>
            <p:spPr>
              <a:xfrm>
                <a:off x="1054750" y="4667374"/>
                <a:ext cx="3211" cy="2783"/>
              </a:xfrm>
              <a:custGeom>
                <a:avLst/>
                <a:gdLst/>
                <a:ahLst/>
                <a:cxnLst/>
                <a:rect l="l" t="t" r="r" b="b"/>
                <a:pathLst>
                  <a:path w="75" h="65" extrusionOk="0">
                    <a:moveTo>
                      <a:pt x="24" y="0"/>
                    </a:moveTo>
                    <a:cubicBezTo>
                      <a:pt x="23" y="0"/>
                      <a:pt x="23" y="2"/>
                      <a:pt x="23" y="6"/>
                    </a:cubicBezTo>
                    <a:lnTo>
                      <a:pt x="16" y="6"/>
                    </a:lnTo>
                    <a:cubicBezTo>
                      <a:pt x="8" y="6"/>
                      <a:pt x="8" y="6"/>
                      <a:pt x="8" y="13"/>
                    </a:cubicBezTo>
                    <a:cubicBezTo>
                      <a:pt x="1" y="13"/>
                      <a:pt x="1" y="21"/>
                      <a:pt x="8" y="21"/>
                    </a:cubicBezTo>
                    <a:cubicBezTo>
                      <a:pt x="8" y="28"/>
                      <a:pt x="8" y="35"/>
                      <a:pt x="8" y="35"/>
                    </a:cubicBezTo>
                    <a:lnTo>
                      <a:pt x="45" y="65"/>
                    </a:lnTo>
                    <a:lnTo>
                      <a:pt x="52" y="65"/>
                    </a:lnTo>
                    <a:cubicBezTo>
                      <a:pt x="60" y="65"/>
                      <a:pt x="67" y="65"/>
                      <a:pt x="67" y="57"/>
                    </a:cubicBezTo>
                    <a:cubicBezTo>
                      <a:pt x="67" y="57"/>
                      <a:pt x="67" y="50"/>
                      <a:pt x="74" y="43"/>
                    </a:cubicBezTo>
                    <a:cubicBezTo>
                      <a:pt x="67" y="35"/>
                      <a:pt x="67" y="35"/>
                      <a:pt x="67" y="28"/>
                    </a:cubicBezTo>
                    <a:lnTo>
                      <a:pt x="30" y="6"/>
                    </a:lnTo>
                    <a:cubicBezTo>
                      <a:pt x="27" y="2"/>
                      <a:pt x="25" y="0"/>
                      <a:pt x="24" y="0"/>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7"/>
              <p:cNvSpPr/>
              <p:nvPr/>
            </p:nvSpPr>
            <p:spPr>
              <a:xfrm>
                <a:off x="1057575" y="4467343"/>
                <a:ext cx="98303" cy="93123"/>
              </a:xfrm>
              <a:custGeom>
                <a:avLst/>
                <a:gdLst/>
                <a:ahLst/>
                <a:cxnLst/>
                <a:rect l="l" t="t" r="r" b="b"/>
                <a:pathLst>
                  <a:path w="2296" h="2175" extrusionOk="0">
                    <a:moveTo>
                      <a:pt x="1487" y="0"/>
                    </a:moveTo>
                    <a:cubicBezTo>
                      <a:pt x="1387" y="0"/>
                      <a:pt x="1288" y="9"/>
                      <a:pt x="1187" y="9"/>
                    </a:cubicBezTo>
                    <a:cubicBezTo>
                      <a:pt x="1168" y="9"/>
                      <a:pt x="1149" y="8"/>
                      <a:pt x="1130" y="8"/>
                    </a:cubicBezTo>
                    <a:cubicBezTo>
                      <a:pt x="1027" y="8"/>
                      <a:pt x="925" y="0"/>
                      <a:pt x="821" y="0"/>
                    </a:cubicBezTo>
                    <a:cubicBezTo>
                      <a:pt x="718" y="0"/>
                      <a:pt x="613" y="8"/>
                      <a:pt x="507" y="37"/>
                    </a:cubicBezTo>
                    <a:cubicBezTo>
                      <a:pt x="301" y="81"/>
                      <a:pt x="133" y="235"/>
                      <a:pt x="60" y="433"/>
                    </a:cubicBezTo>
                    <a:cubicBezTo>
                      <a:pt x="1" y="638"/>
                      <a:pt x="89" y="851"/>
                      <a:pt x="184" y="1034"/>
                    </a:cubicBezTo>
                    <a:cubicBezTo>
                      <a:pt x="323" y="1291"/>
                      <a:pt x="485" y="1533"/>
                      <a:pt x="639" y="1767"/>
                    </a:cubicBezTo>
                    <a:cubicBezTo>
                      <a:pt x="763" y="1951"/>
                      <a:pt x="910" y="2148"/>
                      <a:pt x="1123" y="2170"/>
                    </a:cubicBezTo>
                    <a:cubicBezTo>
                      <a:pt x="1141" y="2173"/>
                      <a:pt x="1159" y="2174"/>
                      <a:pt x="1177" y="2174"/>
                    </a:cubicBezTo>
                    <a:cubicBezTo>
                      <a:pt x="1372" y="2174"/>
                      <a:pt x="1530" y="2033"/>
                      <a:pt x="1658" y="1892"/>
                    </a:cubicBezTo>
                    <a:cubicBezTo>
                      <a:pt x="1885" y="1635"/>
                      <a:pt x="2061" y="1342"/>
                      <a:pt x="2171" y="1019"/>
                    </a:cubicBezTo>
                    <a:cubicBezTo>
                      <a:pt x="2252" y="792"/>
                      <a:pt x="2296" y="535"/>
                      <a:pt x="2178" y="323"/>
                    </a:cubicBezTo>
                    <a:cubicBezTo>
                      <a:pt x="2076" y="162"/>
                      <a:pt x="1907" y="52"/>
                      <a:pt x="1716" y="22"/>
                    </a:cubicBezTo>
                    <a:cubicBezTo>
                      <a:pt x="1639" y="5"/>
                      <a:pt x="1563" y="0"/>
                      <a:pt x="1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7"/>
              <p:cNvSpPr/>
              <p:nvPr/>
            </p:nvSpPr>
            <p:spPr>
              <a:xfrm>
                <a:off x="1089601" y="4487080"/>
                <a:ext cx="6508" cy="9162"/>
              </a:xfrm>
              <a:custGeom>
                <a:avLst/>
                <a:gdLst/>
                <a:ahLst/>
                <a:cxnLst/>
                <a:rect l="l" t="t" r="r" b="b"/>
                <a:pathLst>
                  <a:path w="152" h="214" extrusionOk="0">
                    <a:moveTo>
                      <a:pt x="88" y="1"/>
                    </a:moveTo>
                    <a:cubicBezTo>
                      <a:pt x="86" y="1"/>
                      <a:pt x="84" y="1"/>
                      <a:pt x="81" y="1"/>
                    </a:cubicBezTo>
                    <a:cubicBezTo>
                      <a:pt x="1" y="23"/>
                      <a:pt x="103" y="214"/>
                      <a:pt x="103" y="214"/>
                    </a:cubicBezTo>
                    <a:cubicBezTo>
                      <a:pt x="103" y="214"/>
                      <a:pt x="152" y="1"/>
                      <a:pt x="88"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7"/>
              <p:cNvSpPr/>
              <p:nvPr/>
            </p:nvSpPr>
            <p:spPr>
              <a:xfrm>
                <a:off x="1107497" y="4485496"/>
                <a:ext cx="6508" cy="9205"/>
              </a:xfrm>
              <a:custGeom>
                <a:avLst/>
                <a:gdLst/>
                <a:ahLst/>
                <a:cxnLst/>
                <a:rect l="l" t="t" r="r" b="b"/>
                <a:pathLst>
                  <a:path w="152" h="215" extrusionOk="0">
                    <a:moveTo>
                      <a:pt x="81" y="1"/>
                    </a:moveTo>
                    <a:cubicBezTo>
                      <a:pt x="79" y="1"/>
                      <a:pt x="76" y="1"/>
                      <a:pt x="74" y="2"/>
                    </a:cubicBezTo>
                    <a:cubicBezTo>
                      <a:pt x="1" y="24"/>
                      <a:pt x="103" y="214"/>
                      <a:pt x="103" y="214"/>
                    </a:cubicBezTo>
                    <a:cubicBezTo>
                      <a:pt x="103" y="214"/>
                      <a:pt x="151" y="1"/>
                      <a:pt x="81"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7"/>
              <p:cNvSpPr/>
              <p:nvPr/>
            </p:nvSpPr>
            <p:spPr>
              <a:xfrm>
                <a:off x="1093069" y="4524715"/>
                <a:ext cx="5523" cy="8906"/>
              </a:xfrm>
              <a:custGeom>
                <a:avLst/>
                <a:gdLst/>
                <a:ahLst/>
                <a:cxnLst/>
                <a:rect l="l" t="t" r="r" b="b"/>
                <a:pathLst>
                  <a:path w="129" h="208" extrusionOk="0">
                    <a:moveTo>
                      <a:pt x="75" y="0"/>
                    </a:moveTo>
                    <a:cubicBezTo>
                      <a:pt x="72" y="0"/>
                      <a:pt x="69" y="1"/>
                      <a:pt x="66" y="2"/>
                    </a:cubicBezTo>
                    <a:cubicBezTo>
                      <a:pt x="0" y="17"/>
                      <a:pt x="88" y="207"/>
                      <a:pt x="88" y="207"/>
                    </a:cubicBezTo>
                    <a:cubicBezTo>
                      <a:pt x="88" y="207"/>
                      <a:pt x="128" y="0"/>
                      <a:pt x="75"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7"/>
              <p:cNvSpPr/>
              <p:nvPr/>
            </p:nvSpPr>
            <p:spPr>
              <a:xfrm>
                <a:off x="1103087" y="4542654"/>
                <a:ext cx="5908" cy="9162"/>
              </a:xfrm>
              <a:custGeom>
                <a:avLst/>
                <a:gdLst/>
                <a:ahLst/>
                <a:cxnLst/>
                <a:rect l="l" t="t" r="r" b="b"/>
                <a:pathLst>
                  <a:path w="138" h="214" extrusionOk="0">
                    <a:moveTo>
                      <a:pt x="80" y="0"/>
                    </a:moveTo>
                    <a:cubicBezTo>
                      <a:pt x="78" y="0"/>
                      <a:pt x="76" y="0"/>
                      <a:pt x="74" y="1"/>
                    </a:cubicBezTo>
                    <a:cubicBezTo>
                      <a:pt x="1" y="23"/>
                      <a:pt x="96" y="214"/>
                      <a:pt x="96" y="214"/>
                    </a:cubicBezTo>
                    <a:cubicBezTo>
                      <a:pt x="96" y="214"/>
                      <a:pt x="138" y="0"/>
                      <a:pt x="80"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7"/>
              <p:cNvSpPr/>
              <p:nvPr/>
            </p:nvSpPr>
            <p:spPr>
              <a:xfrm>
                <a:off x="1115333" y="4535119"/>
                <a:ext cx="6508" cy="9162"/>
              </a:xfrm>
              <a:custGeom>
                <a:avLst/>
                <a:gdLst/>
                <a:ahLst/>
                <a:cxnLst/>
                <a:rect l="l" t="t" r="r" b="b"/>
                <a:pathLst>
                  <a:path w="152" h="214" extrusionOk="0">
                    <a:moveTo>
                      <a:pt x="88" y="0"/>
                    </a:moveTo>
                    <a:cubicBezTo>
                      <a:pt x="86" y="0"/>
                      <a:pt x="84" y="0"/>
                      <a:pt x="82" y="1"/>
                    </a:cubicBezTo>
                    <a:cubicBezTo>
                      <a:pt x="1" y="23"/>
                      <a:pt x="104" y="214"/>
                      <a:pt x="104" y="214"/>
                    </a:cubicBezTo>
                    <a:cubicBezTo>
                      <a:pt x="104" y="214"/>
                      <a:pt x="152" y="0"/>
                      <a:pt x="88"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7"/>
              <p:cNvSpPr/>
              <p:nvPr/>
            </p:nvSpPr>
            <p:spPr>
              <a:xfrm>
                <a:off x="1080182" y="4515981"/>
                <a:ext cx="6208" cy="9162"/>
              </a:xfrm>
              <a:custGeom>
                <a:avLst/>
                <a:gdLst/>
                <a:ahLst/>
                <a:cxnLst/>
                <a:rect l="l" t="t" r="r" b="b"/>
                <a:pathLst>
                  <a:path w="145" h="214" extrusionOk="0">
                    <a:moveTo>
                      <a:pt x="81" y="0"/>
                    </a:moveTo>
                    <a:cubicBezTo>
                      <a:pt x="79" y="0"/>
                      <a:pt x="76" y="0"/>
                      <a:pt x="74" y="1"/>
                    </a:cubicBezTo>
                    <a:cubicBezTo>
                      <a:pt x="1" y="23"/>
                      <a:pt x="96" y="213"/>
                      <a:pt x="96" y="213"/>
                    </a:cubicBezTo>
                    <a:cubicBezTo>
                      <a:pt x="96" y="213"/>
                      <a:pt x="144" y="0"/>
                      <a:pt x="81"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7"/>
              <p:cNvSpPr/>
              <p:nvPr/>
            </p:nvSpPr>
            <p:spPr>
              <a:xfrm>
                <a:off x="1127278" y="4512769"/>
                <a:ext cx="6123" cy="8906"/>
              </a:xfrm>
              <a:custGeom>
                <a:avLst/>
                <a:gdLst/>
                <a:ahLst/>
                <a:cxnLst/>
                <a:rect l="l" t="t" r="r" b="b"/>
                <a:pathLst>
                  <a:path w="143" h="208" extrusionOk="0">
                    <a:moveTo>
                      <a:pt x="83" y="1"/>
                    </a:moveTo>
                    <a:cubicBezTo>
                      <a:pt x="80" y="1"/>
                      <a:pt x="77" y="1"/>
                      <a:pt x="74" y="2"/>
                    </a:cubicBezTo>
                    <a:cubicBezTo>
                      <a:pt x="1" y="17"/>
                      <a:pt x="96" y="208"/>
                      <a:pt x="96" y="208"/>
                    </a:cubicBezTo>
                    <a:cubicBezTo>
                      <a:pt x="96" y="208"/>
                      <a:pt x="143" y="1"/>
                      <a:pt x="8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7"/>
              <p:cNvSpPr/>
              <p:nvPr/>
            </p:nvSpPr>
            <p:spPr>
              <a:xfrm>
                <a:off x="1074230" y="4498341"/>
                <a:ext cx="6123" cy="8906"/>
              </a:xfrm>
              <a:custGeom>
                <a:avLst/>
                <a:gdLst/>
                <a:ahLst/>
                <a:cxnLst/>
                <a:rect l="l" t="t" r="r" b="b"/>
                <a:pathLst>
                  <a:path w="143" h="208" extrusionOk="0">
                    <a:moveTo>
                      <a:pt x="83" y="1"/>
                    </a:moveTo>
                    <a:cubicBezTo>
                      <a:pt x="80" y="1"/>
                      <a:pt x="77" y="1"/>
                      <a:pt x="74" y="2"/>
                    </a:cubicBezTo>
                    <a:cubicBezTo>
                      <a:pt x="0" y="17"/>
                      <a:pt x="96" y="207"/>
                      <a:pt x="96" y="207"/>
                    </a:cubicBezTo>
                    <a:cubicBezTo>
                      <a:pt x="96" y="207"/>
                      <a:pt x="142" y="1"/>
                      <a:pt x="8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7"/>
              <p:cNvSpPr/>
              <p:nvPr/>
            </p:nvSpPr>
            <p:spPr>
              <a:xfrm>
                <a:off x="1096194" y="4500567"/>
                <a:ext cx="5908" cy="9205"/>
              </a:xfrm>
              <a:custGeom>
                <a:avLst/>
                <a:gdLst/>
                <a:ahLst/>
                <a:cxnLst/>
                <a:rect l="l" t="t" r="r" b="b"/>
                <a:pathLst>
                  <a:path w="138" h="215" extrusionOk="0">
                    <a:moveTo>
                      <a:pt x="80" y="1"/>
                    </a:moveTo>
                    <a:cubicBezTo>
                      <a:pt x="78" y="1"/>
                      <a:pt x="76" y="1"/>
                      <a:pt x="74" y="1"/>
                    </a:cubicBezTo>
                    <a:cubicBezTo>
                      <a:pt x="1" y="23"/>
                      <a:pt x="96" y="214"/>
                      <a:pt x="96" y="214"/>
                    </a:cubicBezTo>
                    <a:cubicBezTo>
                      <a:pt x="96" y="214"/>
                      <a:pt x="137" y="1"/>
                      <a:pt x="80"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7"/>
              <p:cNvSpPr/>
              <p:nvPr/>
            </p:nvSpPr>
            <p:spPr>
              <a:xfrm>
                <a:off x="1106555" y="4513155"/>
                <a:ext cx="5908" cy="9162"/>
              </a:xfrm>
              <a:custGeom>
                <a:avLst/>
                <a:gdLst/>
                <a:ahLst/>
                <a:cxnLst/>
                <a:rect l="l" t="t" r="r" b="b"/>
                <a:pathLst>
                  <a:path w="138" h="214" extrusionOk="0">
                    <a:moveTo>
                      <a:pt x="80" y="0"/>
                    </a:moveTo>
                    <a:cubicBezTo>
                      <a:pt x="78" y="0"/>
                      <a:pt x="76" y="0"/>
                      <a:pt x="74" y="1"/>
                    </a:cubicBezTo>
                    <a:cubicBezTo>
                      <a:pt x="1" y="23"/>
                      <a:pt x="96" y="213"/>
                      <a:pt x="96" y="213"/>
                    </a:cubicBezTo>
                    <a:cubicBezTo>
                      <a:pt x="96" y="213"/>
                      <a:pt x="137" y="0"/>
                      <a:pt x="80"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7"/>
              <p:cNvSpPr/>
              <p:nvPr/>
            </p:nvSpPr>
            <p:spPr>
              <a:xfrm>
                <a:off x="1135455" y="4491448"/>
                <a:ext cx="5780" cy="8906"/>
              </a:xfrm>
              <a:custGeom>
                <a:avLst/>
                <a:gdLst/>
                <a:ahLst/>
                <a:cxnLst/>
                <a:rect l="l" t="t" r="r" b="b"/>
                <a:pathLst>
                  <a:path w="135" h="208" extrusionOk="0">
                    <a:moveTo>
                      <a:pt x="76" y="0"/>
                    </a:moveTo>
                    <a:cubicBezTo>
                      <a:pt x="73" y="0"/>
                      <a:pt x="70" y="1"/>
                      <a:pt x="66" y="2"/>
                    </a:cubicBezTo>
                    <a:cubicBezTo>
                      <a:pt x="0" y="16"/>
                      <a:pt x="88" y="207"/>
                      <a:pt x="88" y="207"/>
                    </a:cubicBezTo>
                    <a:cubicBezTo>
                      <a:pt x="88" y="207"/>
                      <a:pt x="135" y="0"/>
                      <a:pt x="76"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7"/>
              <p:cNvSpPr/>
              <p:nvPr/>
            </p:nvSpPr>
            <p:spPr>
              <a:xfrm>
                <a:off x="1115333" y="4501852"/>
                <a:ext cx="6508" cy="9162"/>
              </a:xfrm>
              <a:custGeom>
                <a:avLst/>
                <a:gdLst/>
                <a:ahLst/>
                <a:cxnLst/>
                <a:rect l="l" t="t" r="r" b="b"/>
                <a:pathLst>
                  <a:path w="152" h="214" extrusionOk="0">
                    <a:moveTo>
                      <a:pt x="81" y="0"/>
                    </a:moveTo>
                    <a:cubicBezTo>
                      <a:pt x="79" y="0"/>
                      <a:pt x="77" y="0"/>
                      <a:pt x="74" y="1"/>
                    </a:cubicBezTo>
                    <a:cubicBezTo>
                      <a:pt x="1" y="23"/>
                      <a:pt x="104" y="213"/>
                      <a:pt x="104" y="213"/>
                    </a:cubicBezTo>
                    <a:cubicBezTo>
                      <a:pt x="104" y="213"/>
                      <a:pt x="152" y="0"/>
                      <a:pt x="81"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7"/>
              <p:cNvSpPr/>
              <p:nvPr/>
            </p:nvSpPr>
            <p:spPr>
              <a:xfrm>
                <a:off x="1123810" y="4481729"/>
                <a:ext cx="6208" cy="9205"/>
              </a:xfrm>
              <a:custGeom>
                <a:avLst/>
                <a:gdLst/>
                <a:ahLst/>
                <a:cxnLst/>
                <a:rect l="l" t="t" r="r" b="b"/>
                <a:pathLst>
                  <a:path w="145" h="215" extrusionOk="0">
                    <a:moveTo>
                      <a:pt x="81" y="1"/>
                    </a:moveTo>
                    <a:cubicBezTo>
                      <a:pt x="79" y="1"/>
                      <a:pt x="76" y="1"/>
                      <a:pt x="74" y="2"/>
                    </a:cubicBezTo>
                    <a:cubicBezTo>
                      <a:pt x="1" y="24"/>
                      <a:pt x="96" y="214"/>
                      <a:pt x="96" y="214"/>
                    </a:cubicBezTo>
                    <a:cubicBezTo>
                      <a:pt x="96" y="214"/>
                      <a:pt x="144" y="1"/>
                      <a:pt x="81"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7"/>
              <p:cNvSpPr/>
              <p:nvPr/>
            </p:nvSpPr>
            <p:spPr>
              <a:xfrm>
                <a:off x="1086176" y="4501809"/>
                <a:ext cx="3040" cy="4496"/>
              </a:xfrm>
              <a:custGeom>
                <a:avLst/>
                <a:gdLst/>
                <a:ahLst/>
                <a:cxnLst/>
                <a:rect l="l" t="t" r="r" b="b"/>
                <a:pathLst>
                  <a:path w="71" h="105" extrusionOk="0">
                    <a:moveTo>
                      <a:pt x="43" y="1"/>
                    </a:moveTo>
                    <a:cubicBezTo>
                      <a:pt x="41" y="1"/>
                      <a:pt x="39" y="1"/>
                      <a:pt x="37" y="2"/>
                    </a:cubicBezTo>
                    <a:cubicBezTo>
                      <a:pt x="0" y="16"/>
                      <a:pt x="51" y="104"/>
                      <a:pt x="51" y="104"/>
                    </a:cubicBezTo>
                    <a:cubicBezTo>
                      <a:pt x="51" y="104"/>
                      <a:pt x="71" y="1"/>
                      <a:pt x="4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7"/>
              <p:cNvSpPr/>
              <p:nvPr/>
            </p:nvSpPr>
            <p:spPr>
              <a:xfrm>
                <a:off x="1067337" y="4489564"/>
                <a:ext cx="3040" cy="4496"/>
              </a:xfrm>
              <a:custGeom>
                <a:avLst/>
                <a:gdLst/>
                <a:ahLst/>
                <a:cxnLst/>
                <a:rect l="l" t="t" r="r" b="b"/>
                <a:pathLst>
                  <a:path w="71" h="105" extrusionOk="0">
                    <a:moveTo>
                      <a:pt x="43" y="1"/>
                    </a:moveTo>
                    <a:cubicBezTo>
                      <a:pt x="41" y="1"/>
                      <a:pt x="39" y="1"/>
                      <a:pt x="37" y="2"/>
                    </a:cubicBezTo>
                    <a:cubicBezTo>
                      <a:pt x="0" y="9"/>
                      <a:pt x="51" y="104"/>
                      <a:pt x="51" y="104"/>
                    </a:cubicBezTo>
                    <a:cubicBezTo>
                      <a:pt x="51" y="104"/>
                      <a:pt x="71" y="1"/>
                      <a:pt x="4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7"/>
              <p:cNvSpPr/>
              <p:nvPr/>
            </p:nvSpPr>
            <p:spPr>
              <a:xfrm>
                <a:off x="1104372" y="4529125"/>
                <a:ext cx="3083" cy="4496"/>
              </a:xfrm>
              <a:custGeom>
                <a:avLst/>
                <a:gdLst/>
                <a:ahLst/>
                <a:cxnLst/>
                <a:rect l="l" t="t" r="r" b="b"/>
                <a:pathLst>
                  <a:path w="72" h="105" extrusionOk="0">
                    <a:moveTo>
                      <a:pt x="43" y="0"/>
                    </a:moveTo>
                    <a:cubicBezTo>
                      <a:pt x="41" y="0"/>
                      <a:pt x="39" y="1"/>
                      <a:pt x="37" y="2"/>
                    </a:cubicBezTo>
                    <a:cubicBezTo>
                      <a:pt x="0" y="9"/>
                      <a:pt x="52" y="104"/>
                      <a:pt x="52" y="104"/>
                    </a:cubicBezTo>
                    <a:cubicBezTo>
                      <a:pt x="52" y="104"/>
                      <a:pt x="71" y="0"/>
                      <a:pt x="43"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7"/>
              <p:cNvSpPr/>
              <p:nvPr/>
            </p:nvSpPr>
            <p:spPr>
              <a:xfrm>
                <a:off x="1126336" y="4503093"/>
                <a:ext cx="3425" cy="4453"/>
              </a:xfrm>
              <a:custGeom>
                <a:avLst/>
                <a:gdLst/>
                <a:ahLst/>
                <a:cxnLst/>
                <a:rect l="l" t="t" r="r" b="b"/>
                <a:pathLst>
                  <a:path w="80" h="104" extrusionOk="0">
                    <a:moveTo>
                      <a:pt x="48" y="1"/>
                    </a:moveTo>
                    <a:cubicBezTo>
                      <a:pt x="47" y="1"/>
                      <a:pt x="46" y="1"/>
                      <a:pt x="45" y="1"/>
                    </a:cubicBezTo>
                    <a:cubicBezTo>
                      <a:pt x="1" y="8"/>
                      <a:pt x="52" y="104"/>
                      <a:pt x="52" y="104"/>
                    </a:cubicBezTo>
                    <a:cubicBezTo>
                      <a:pt x="52" y="104"/>
                      <a:pt x="79" y="1"/>
                      <a:pt x="48"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7"/>
              <p:cNvSpPr/>
              <p:nvPr/>
            </p:nvSpPr>
            <p:spPr>
              <a:xfrm>
                <a:off x="1138881" y="4508103"/>
                <a:ext cx="3083" cy="4496"/>
              </a:xfrm>
              <a:custGeom>
                <a:avLst/>
                <a:gdLst/>
                <a:ahLst/>
                <a:cxnLst/>
                <a:rect l="l" t="t" r="r" b="b"/>
                <a:pathLst>
                  <a:path w="72" h="105" extrusionOk="0">
                    <a:moveTo>
                      <a:pt x="43" y="0"/>
                    </a:moveTo>
                    <a:cubicBezTo>
                      <a:pt x="42" y="0"/>
                      <a:pt x="40" y="1"/>
                      <a:pt x="37" y="1"/>
                    </a:cubicBezTo>
                    <a:cubicBezTo>
                      <a:pt x="1" y="9"/>
                      <a:pt x="52" y="104"/>
                      <a:pt x="52" y="104"/>
                    </a:cubicBezTo>
                    <a:cubicBezTo>
                      <a:pt x="52" y="104"/>
                      <a:pt x="72" y="0"/>
                      <a:pt x="43"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7"/>
              <p:cNvSpPr/>
              <p:nvPr/>
            </p:nvSpPr>
            <p:spPr>
              <a:xfrm>
                <a:off x="1115033" y="4524115"/>
                <a:ext cx="3083" cy="4453"/>
              </a:xfrm>
              <a:custGeom>
                <a:avLst/>
                <a:gdLst/>
                <a:ahLst/>
                <a:cxnLst/>
                <a:rect l="l" t="t" r="r" b="b"/>
                <a:pathLst>
                  <a:path w="72" h="104" extrusionOk="0">
                    <a:moveTo>
                      <a:pt x="43" y="0"/>
                    </a:moveTo>
                    <a:cubicBezTo>
                      <a:pt x="41" y="0"/>
                      <a:pt x="39" y="0"/>
                      <a:pt x="37" y="1"/>
                    </a:cubicBezTo>
                    <a:cubicBezTo>
                      <a:pt x="1" y="16"/>
                      <a:pt x="52" y="104"/>
                      <a:pt x="52" y="104"/>
                    </a:cubicBezTo>
                    <a:cubicBezTo>
                      <a:pt x="52" y="104"/>
                      <a:pt x="71" y="0"/>
                      <a:pt x="43"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7"/>
              <p:cNvSpPr/>
              <p:nvPr/>
            </p:nvSpPr>
            <p:spPr>
              <a:xfrm>
                <a:off x="1101846" y="4482071"/>
                <a:ext cx="3125" cy="4752"/>
              </a:xfrm>
              <a:custGeom>
                <a:avLst/>
                <a:gdLst/>
                <a:ahLst/>
                <a:cxnLst/>
                <a:rect l="l" t="t" r="r" b="b"/>
                <a:pathLst>
                  <a:path w="73" h="111" extrusionOk="0">
                    <a:moveTo>
                      <a:pt x="40" y="1"/>
                    </a:moveTo>
                    <a:cubicBezTo>
                      <a:pt x="39" y="1"/>
                      <a:pt x="38" y="1"/>
                      <a:pt x="37" y="1"/>
                    </a:cubicBezTo>
                    <a:cubicBezTo>
                      <a:pt x="1" y="16"/>
                      <a:pt x="52" y="111"/>
                      <a:pt x="52" y="111"/>
                    </a:cubicBezTo>
                    <a:cubicBezTo>
                      <a:pt x="52" y="111"/>
                      <a:pt x="73" y="1"/>
                      <a:pt x="40"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7"/>
              <p:cNvSpPr/>
              <p:nvPr/>
            </p:nvSpPr>
            <p:spPr>
              <a:xfrm>
                <a:off x="1126978" y="4530067"/>
                <a:ext cx="3340" cy="4496"/>
              </a:xfrm>
              <a:custGeom>
                <a:avLst/>
                <a:gdLst/>
                <a:ahLst/>
                <a:cxnLst/>
                <a:rect l="l" t="t" r="r" b="b"/>
                <a:pathLst>
                  <a:path w="78" h="105" extrusionOk="0">
                    <a:moveTo>
                      <a:pt x="44" y="0"/>
                    </a:moveTo>
                    <a:cubicBezTo>
                      <a:pt x="42" y="0"/>
                      <a:pt x="39" y="1"/>
                      <a:pt x="37" y="2"/>
                    </a:cubicBezTo>
                    <a:cubicBezTo>
                      <a:pt x="0" y="16"/>
                      <a:pt x="52" y="104"/>
                      <a:pt x="52" y="104"/>
                    </a:cubicBezTo>
                    <a:cubicBezTo>
                      <a:pt x="52" y="104"/>
                      <a:pt x="77" y="0"/>
                      <a:pt x="44"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7"/>
              <p:cNvSpPr/>
              <p:nvPr/>
            </p:nvSpPr>
            <p:spPr>
              <a:xfrm>
                <a:off x="1080824" y="4485154"/>
                <a:ext cx="3040" cy="4496"/>
              </a:xfrm>
              <a:custGeom>
                <a:avLst/>
                <a:gdLst/>
                <a:ahLst/>
                <a:cxnLst/>
                <a:rect l="l" t="t" r="r" b="b"/>
                <a:pathLst>
                  <a:path w="71" h="105" extrusionOk="0">
                    <a:moveTo>
                      <a:pt x="43" y="1"/>
                    </a:moveTo>
                    <a:cubicBezTo>
                      <a:pt x="41" y="1"/>
                      <a:pt x="39" y="1"/>
                      <a:pt x="37" y="2"/>
                    </a:cubicBezTo>
                    <a:cubicBezTo>
                      <a:pt x="0" y="10"/>
                      <a:pt x="44" y="105"/>
                      <a:pt x="44" y="105"/>
                    </a:cubicBezTo>
                    <a:cubicBezTo>
                      <a:pt x="44" y="105"/>
                      <a:pt x="70" y="1"/>
                      <a:pt x="4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7"/>
              <p:cNvSpPr/>
              <p:nvPr/>
            </p:nvSpPr>
            <p:spPr>
              <a:xfrm>
                <a:off x="1070762" y="4436559"/>
                <a:ext cx="73513" cy="56259"/>
              </a:xfrm>
              <a:custGeom>
                <a:avLst/>
                <a:gdLst/>
                <a:ahLst/>
                <a:cxnLst/>
                <a:rect l="l" t="t" r="r" b="b"/>
                <a:pathLst>
                  <a:path w="1717" h="1314" extrusionOk="0">
                    <a:moveTo>
                      <a:pt x="756" y="1"/>
                    </a:moveTo>
                    <a:lnTo>
                      <a:pt x="558" y="45"/>
                    </a:lnTo>
                    <a:cubicBezTo>
                      <a:pt x="543" y="272"/>
                      <a:pt x="609" y="492"/>
                      <a:pt x="749" y="675"/>
                    </a:cubicBezTo>
                    <a:cubicBezTo>
                      <a:pt x="679" y="699"/>
                      <a:pt x="608" y="710"/>
                      <a:pt x="538" y="710"/>
                    </a:cubicBezTo>
                    <a:cubicBezTo>
                      <a:pt x="326" y="710"/>
                      <a:pt x="122" y="606"/>
                      <a:pt x="1" y="419"/>
                    </a:cubicBezTo>
                    <a:lnTo>
                      <a:pt x="1" y="419"/>
                    </a:lnTo>
                    <a:cubicBezTo>
                      <a:pt x="85" y="672"/>
                      <a:pt x="326" y="845"/>
                      <a:pt x="589" y="845"/>
                    </a:cubicBezTo>
                    <a:cubicBezTo>
                      <a:pt x="622" y="845"/>
                      <a:pt x="656" y="842"/>
                      <a:pt x="690" y="837"/>
                    </a:cubicBezTo>
                    <a:lnTo>
                      <a:pt x="690" y="837"/>
                    </a:lnTo>
                    <a:cubicBezTo>
                      <a:pt x="477" y="910"/>
                      <a:pt x="294" y="1042"/>
                      <a:pt x="155" y="1211"/>
                    </a:cubicBezTo>
                    <a:cubicBezTo>
                      <a:pt x="389" y="1086"/>
                      <a:pt x="639" y="983"/>
                      <a:pt x="895" y="910"/>
                    </a:cubicBezTo>
                    <a:cubicBezTo>
                      <a:pt x="1005" y="1027"/>
                      <a:pt x="1108" y="1167"/>
                      <a:pt x="1181" y="1313"/>
                    </a:cubicBezTo>
                    <a:cubicBezTo>
                      <a:pt x="1159" y="1152"/>
                      <a:pt x="1123" y="998"/>
                      <a:pt x="1057" y="851"/>
                    </a:cubicBezTo>
                    <a:lnTo>
                      <a:pt x="1057" y="851"/>
                    </a:lnTo>
                    <a:cubicBezTo>
                      <a:pt x="1143" y="866"/>
                      <a:pt x="1230" y="873"/>
                      <a:pt x="1317" y="873"/>
                    </a:cubicBezTo>
                    <a:cubicBezTo>
                      <a:pt x="1452" y="873"/>
                      <a:pt x="1587" y="855"/>
                      <a:pt x="1716" y="815"/>
                    </a:cubicBezTo>
                    <a:lnTo>
                      <a:pt x="1716" y="815"/>
                    </a:lnTo>
                    <a:cubicBezTo>
                      <a:pt x="1688" y="816"/>
                      <a:pt x="1659" y="817"/>
                      <a:pt x="1631" y="817"/>
                    </a:cubicBezTo>
                    <a:cubicBezTo>
                      <a:pt x="1432" y="817"/>
                      <a:pt x="1235" y="773"/>
                      <a:pt x="1049" y="690"/>
                    </a:cubicBezTo>
                    <a:cubicBezTo>
                      <a:pt x="1196" y="653"/>
                      <a:pt x="1343" y="595"/>
                      <a:pt x="1474" y="536"/>
                    </a:cubicBezTo>
                    <a:lnTo>
                      <a:pt x="1474" y="536"/>
                    </a:lnTo>
                    <a:cubicBezTo>
                      <a:pt x="1284" y="565"/>
                      <a:pt x="1086" y="602"/>
                      <a:pt x="888" y="653"/>
                    </a:cubicBezTo>
                    <a:cubicBezTo>
                      <a:pt x="741" y="470"/>
                      <a:pt x="690" y="228"/>
                      <a:pt x="756" y="1"/>
                    </a:cubicBezTo>
                    <a:close/>
                  </a:path>
                </a:pathLst>
              </a:custGeom>
              <a:solidFill>
                <a:srgbClr val="6251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7"/>
              <p:cNvSpPr/>
              <p:nvPr/>
            </p:nvSpPr>
            <p:spPr>
              <a:xfrm>
                <a:off x="987273" y="4320531"/>
                <a:ext cx="85758" cy="62424"/>
              </a:xfrm>
              <a:custGeom>
                <a:avLst/>
                <a:gdLst/>
                <a:ahLst/>
                <a:cxnLst/>
                <a:rect l="l" t="t" r="r" b="b"/>
                <a:pathLst>
                  <a:path w="2003" h="1458" extrusionOk="0">
                    <a:moveTo>
                      <a:pt x="1013" y="1"/>
                    </a:moveTo>
                    <a:cubicBezTo>
                      <a:pt x="957" y="1"/>
                      <a:pt x="903" y="14"/>
                      <a:pt x="851" y="42"/>
                    </a:cubicBezTo>
                    <a:cubicBezTo>
                      <a:pt x="631" y="167"/>
                      <a:pt x="389" y="284"/>
                      <a:pt x="177" y="416"/>
                    </a:cubicBezTo>
                    <a:cubicBezTo>
                      <a:pt x="59" y="489"/>
                      <a:pt x="1" y="629"/>
                      <a:pt x="23" y="761"/>
                    </a:cubicBezTo>
                    <a:cubicBezTo>
                      <a:pt x="67" y="973"/>
                      <a:pt x="103" y="1193"/>
                      <a:pt x="147" y="1406"/>
                    </a:cubicBezTo>
                    <a:cubicBezTo>
                      <a:pt x="763" y="1420"/>
                      <a:pt x="1379" y="1435"/>
                      <a:pt x="1995" y="1457"/>
                    </a:cubicBezTo>
                    <a:cubicBezTo>
                      <a:pt x="2002" y="1428"/>
                      <a:pt x="2002" y="1406"/>
                      <a:pt x="2002" y="1384"/>
                    </a:cubicBezTo>
                    <a:cubicBezTo>
                      <a:pt x="1995" y="1112"/>
                      <a:pt x="1987" y="841"/>
                      <a:pt x="1973" y="570"/>
                    </a:cubicBezTo>
                    <a:cubicBezTo>
                      <a:pt x="1965" y="460"/>
                      <a:pt x="1899" y="350"/>
                      <a:pt x="1797" y="299"/>
                    </a:cubicBezTo>
                    <a:cubicBezTo>
                      <a:pt x="1577" y="174"/>
                      <a:pt x="1350" y="79"/>
                      <a:pt x="1108" y="13"/>
                    </a:cubicBezTo>
                    <a:cubicBezTo>
                      <a:pt x="1076" y="5"/>
                      <a:pt x="1044" y="1"/>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7"/>
              <p:cNvSpPr/>
              <p:nvPr/>
            </p:nvSpPr>
            <p:spPr>
              <a:xfrm>
                <a:off x="994338" y="4340953"/>
                <a:ext cx="71030" cy="40717"/>
              </a:xfrm>
              <a:custGeom>
                <a:avLst/>
                <a:gdLst/>
                <a:ahLst/>
                <a:cxnLst/>
                <a:rect l="l" t="t" r="r" b="b"/>
                <a:pathLst>
                  <a:path w="1659" h="951" extrusionOk="0">
                    <a:moveTo>
                      <a:pt x="1627" y="1"/>
                    </a:moveTo>
                    <a:cubicBezTo>
                      <a:pt x="1623" y="1"/>
                      <a:pt x="1620" y="2"/>
                      <a:pt x="1617" y="5"/>
                    </a:cubicBezTo>
                    <a:cubicBezTo>
                      <a:pt x="1419" y="218"/>
                      <a:pt x="1214" y="415"/>
                      <a:pt x="1001" y="606"/>
                    </a:cubicBezTo>
                    <a:cubicBezTo>
                      <a:pt x="671" y="467"/>
                      <a:pt x="349" y="298"/>
                      <a:pt x="41" y="115"/>
                    </a:cubicBezTo>
                    <a:cubicBezTo>
                      <a:pt x="37" y="113"/>
                      <a:pt x="34" y="111"/>
                      <a:pt x="30" y="111"/>
                    </a:cubicBezTo>
                    <a:cubicBezTo>
                      <a:pt x="13" y="111"/>
                      <a:pt x="0" y="139"/>
                      <a:pt x="19" y="152"/>
                    </a:cubicBezTo>
                    <a:cubicBezTo>
                      <a:pt x="327" y="335"/>
                      <a:pt x="649" y="503"/>
                      <a:pt x="972" y="643"/>
                    </a:cubicBezTo>
                    <a:cubicBezTo>
                      <a:pt x="972" y="745"/>
                      <a:pt x="965" y="848"/>
                      <a:pt x="972" y="951"/>
                    </a:cubicBezTo>
                    <a:lnTo>
                      <a:pt x="1009" y="951"/>
                    </a:lnTo>
                    <a:cubicBezTo>
                      <a:pt x="1009" y="848"/>
                      <a:pt x="1009" y="745"/>
                      <a:pt x="1016" y="643"/>
                    </a:cubicBezTo>
                    <a:lnTo>
                      <a:pt x="1031" y="643"/>
                    </a:lnTo>
                    <a:cubicBezTo>
                      <a:pt x="1243" y="452"/>
                      <a:pt x="1449" y="247"/>
                      <a:pt x="1646" y="34"/>
                    </a:cubicBezTo>
                    <a:cubicBezTo>
                      <a:pt x="1658" y="22"/>
                      <a:pt x="1641" y="1"/>
                      <a:pt x="1627" y="1"/>
                    </a:cubicBezTo>
                    <a:close/>
                  </a:path>
                </a:pathLst>
              </a:custGeom>
              <a:solidFill>
                <a:srgbClr val="FCE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7"/>
              <p:cNvSpPr/>
              <p:nvPr/>
            </p:nvSpPr>
            <p:spPr>
              <a:xfrm>
                <a:off x="833140" y="4548006"/>
                <a:ext cx="24533" cy="18881"/>
              </a:xfrm>
              <a:custGeom>
                <a:avLst/>
                <a:gdLst/>
                <a:ahLst/>
                <a:cxnLst/>
                <a:rect l="l" t="t" r="r" b="b"/>
                <a:pathLst>
                  <a:path w="573" h="441" extrusionOk="0">
                    <a:moveTo>
                      <a:pt x="287" y="1"/>
                    </a:moveTo>
                    <a:cubicBezTo>
                      <a:pt x="1" y="1"/>
                      <a:pt x="1" y="440"/>
                      <a:pt x="287" y="440"/>
                    </a:cubicBezTo>
                    <a:cubicBezTo>
                      <a:pt x="573" y="440"/>
                      <a:pt x="573" y="1"/>
                      <a:pt x="287" y="1"/>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7"/>
              <p:cNvSpPr/>
              <p:nvPr/>
            </p:nvSpPr>
            <p:spPr>
              <a:xfrm>
                <a:off x="845385" y="4445978"/>
                <a:ext cx="7578" cy="7878"/>
              </a:xfrm>
              <a:custGeom>
                <a:avLst/>
                <a:gdLst/>
                <a:ahLst/>
                <a:cxnLst/>
                <a:rect l="l" t="t" r="r" b="b"/>
                <a:pathLst>
                  <a:path w="177" h="184" extrusionOk="0">
                    <a:moveTo>
                      <a:pt x="89" y="1"/>
                    </a:moveTo>
                    <a:cubicBezTo>
                      <a:pt x="1" y="30"/>
                      <a:pt x="1" y="155"/>
                      <a:pt x="89" y="184"/>
                    </a:cubicBezTo>
                    <a:cubicBezTo>
                      <a:pt x="177" y="155"/>
                      <a:pt x="177" y="30"/>
                      <a:pt x="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7"/>
              <p:cNvSpPr/>
              <p:nvPr/>
            </p:nvSpPr>
            <p:spPr>
              <a:xfrm>
                <a:off x="817127" y="4402050"/>
                <a:ext cx="29542" cy="22949"/>
              </a:xfrm>
              <a:custGeom>
                <a:avLst/>
                <a:gdLst/>
                <a:ahLst/>
                <a:cxnLst/>
                <a:rect l="l" t="t" r="r" b="b"/>
                <a:pathLst>
                  <a:path w="690" h="536" extrusionOk="0">
                    <a:moveTo>
                      <a:pt x="345" y="0"/>
                    </a:moveTo>
                    <a:cubicBezTo>
                      <a:pt x="1" y="0"/>
                      <a:pt x="1" y="535"/>
                      <a:pt x="345" y="535"/>
                    </a:cubicBezTo>
                    <a:cubicBezTo>
                      <a:pt x="690" y="535"/>
                      <a:pt x="690"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7"/>
              <p:cNvSpPr/>
              <p:nvPr/>
            </p:nvSpPr>
            <p:spPr>
              <a:xfrm>
                <a:off x="1102146" y="4416479"/>
                <a:ext cx="19823" cy="15114"/>
              </a:xfrm>
              <a:custGeom>
                <a:avLst/>
                <a:gdLst/>
                <a:ahLst/>
                <a:cxnLst/>
                <a:rect l="l" t="t" r="r" b="b"/>
                <a:pathLst>
                  <a:path w="463" h="353" extrusionOk="0">
                    <a:moveTo>
                      <a:pt x="228" y="1"/>
                    </a:moveTo>
                    <a:cubicBezTo>
                      <a:pt x="1" y="1"/>
                      <a:pt x="1" y="352"/>
                      <a:pt x="228" y="352"/>
                    </a:cubicBezTo>
                    <a:cubicBezTo>
                      <a:pt x="456" y="352"/>
                      <a:pt x="463" y="1"/>
                      <a:pt x="2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7"/>
              <p:cNvSpPr/>
              <p:nvPr/>
            </p:nvSpPr>
            <p:spPr>
              <a:xfrm>
                <a:off x="1133871" y="4412711"/>
                <a:ext cx="29243" cy="22949"/>
              </a:xfrm>
              <a:custGeom>
                <a:avLst/>
                <a:gdLst/>
                <a:ahLst/>
                <a:cxnLst/>
                <a:rect l="l" t="t" r="r" b="b"/>
                <a:pathLst>
                  <a:path w="683" h="536" extrusionOk="0">
                    <a:moveTo>
                      <a:pt x="338" y="1"/>
                    </a:moveTo>
                    <a:cubicBezTo>
                      <a:pt x="0" y="1"/>
                      <a:pt x="0" y="536"/>
                      <a:pt x="338" y="536"/>
                    </a:cubicBezTo>
                    <a:cubicBezTo>
                      <a:pt x="682" y="536"/>
                      <a:pt x="682" y="1"/>
                      <a:pt x="3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7"/>
              <p:cNvSpPr/>
              <p:nvPr/>
            </p:nvSpPr>
            <p:spPr>
              <a:xfrm>
                <a:off x="1137939" y="4445978"/>
                <a:ext cx="7578" cy="7878"/>
              </a:xfrm>
              <a:custGeom>
                <a:avLst/>
                <a:gdLst/>
                <a:ahLst/>
                <a:cxnLst/>
                <a:rect l="l" t="t" r="r" b="b"/>
                <a:pathLst>
                  <a:path w="177" h="184" extrusionOk="0">
                    <a:moveTo>
                      <a:pt x="89" y="1"/>
                    </a:moveTo>
                    <a:cubicBezTo>
                      <a:pt x="1" y="30"/>
                      <a:pt x="1" y="155"/>
                      <a:pt x="89" y="184"/>
                    </a:cubicBezTo>
                    <a:cubicBezTo>
                      <a:pt x="177" y="155"/>
                      <a:pt x="177" y="30"/>
                      <a:pt x="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7"/>
              <p:cNvSpPr/>
              <p:nvPr/>
            </p:nvSpPr>
            <p:spPr>
              <a:xfrm>
                <a:off x="1115675" y="4573738"/>
                <a:ext cx="7878" cy="7578"/>
              </a:xfrm>
              <a:custGeom>
                <a:avLst/>
                <a:gdLst/>
                <a:ahLst/>
                <a:cxnLst/>
                <a:rect l="l" t="t" r="r" b="b"/>
                <a:pathLst>
                  <a:path w="184" h="177" extrusionOk="0">
                    <a:moveTo>
                      <a:pt x="96" y="1"/>
                    </a:moveTo>
                    <a:cubicBezTo>
                      <a:pt x="0" y="23"/>
                      <a:pt x="0" y="155"/>
                      <a:pt x="96" y="177"/>
                    </a:cubicBezTo>
                    <a:cubicBezTo>
                      <a:pt x="184" y="155"/>
                      <a:pt x="184" y="23"/>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7"/>
              <p:cNvSpPr/>
              <p:nvPr/>
            </p:nvSpPr>
            <p:spPr>
              <a:xfrm>
                <a:off x="1112849" y="4601696"/>
                <a:ext cx="19481" cy="15114"/>
              </a:xfrm>
              <a:custGeom>
                <a:avLst/>
                <a:gdLst/>
                <a:ahLst/>
                <a:cxnLst/>
                <a:rect l="l" t="t" r="r" b="b"/>
                <a:pathLst>
                  <a:path w="455" h="353" extrusionOk="0">
                    <a:moveTo>
                      <a:pt x="228" y="0"/>
                    </a:moveTo>
                    <a:cubicBezTo>
                      <a:pt x="0" y="0"/>
                      <a:pt x="0" y="352"/>
                      <a:pt x="228" y="352"/>
                    </a:cubicBezTo>
                    <a:cubicBezTo>
                      <a:pt x="455" y="352"/>
                      <a:pt x="455" y="0"/>
                      <a:pt x="2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7"/>
              <p:cNvSpPr/>
              <p:nvPr/>
            </p:nvSpPr>
            <p:spPr>
              <a:xfrm>
                <a:off x="1096537" y="4704323"/>
                <a:ext cx="19481" cy="15114"/>
              </a:xfrm>
              <a:custGeom>
                <a:avLst/>
                <a:gdLst/>
                <a:ahLst/>
                <a:cxnLst/>
                <a:rect l="l" t="t" r="r" b="b"/>
                <a:pathLst>
                  <a:path w="455" h="353" extrusionOk="0">
                    <a:moveTo>
                      <a:pt x="227" y="1"/>
                    </a:moveTo>
                    <a:cubicBezTo>
                      <a:pt x="0" y="1"/>
                      <a:pt x="0" y="353"/>
                      <a:pt x="227" y="353"/>
                    </a:cubicBezTo>
                    <a:cubicBezTo>
                      <a:pt x="455" y="353"/>
                      <a:pt x="455"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7"/>
              <p:cNvSpPr/>
              <p:nvPr/>
            </p:nvSpPr>
            <p:spPr>
              <a:xfrm>
                <a:off x="1099320" y="4729113"/>
                <a:ext cx="7921" cy="7578"/>
              </a:xfrm>
              <a:custGeom>
                <a:avLst/>
                <a:gdLst/>
                <a:ahLst/>
                <a:cxnLst/>
                <a:rect l="l" t="t" r="r" b="b"/>
                <a:pathLst>
                  <a:path w="185" h="177" extrusionOk="0">
                    <a:moveTo>
                      <a:pt x="96" y="1"/>
                    </a:moveTo>
                    <a:cubicBezTo>
                      <a:pt x="1" y="23"/>
                      <a:pt x="1" y="155"/>
                      <a:pt x="96" y="177"/>
                    </a:cubicBezTo>
                    <a:cubicBezTo>
                      <a:pt x="184" y="155"/>
                      <a:pt x="184" y="23"/>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7"/>
              <p:cNvSpPr/>
              <p:nvPr/>
            </p:nvSpPr>
            <p:spPr>
              <a:xfrm>
                <a:off x="984448" y="4830841"/>
                <a:ext cx="7878" cy="7578"/>
              </a:xfrm>
              <a:custGeom>
                <a:avLst/>
                <a:gdLst/>
                <a:ahLst/>
                <a:cxnLst/>
                <a:rect l="l" t="t" r="r" b="b"/>
                <a:pathLst>
                  <a:path w="184" h="177" extrusionOk="0">
                    <a:moveTo>
                      <a:pt x="89" y="0"/>
                    </a:moveTo>
                    <a:cubicBezTo>
                      <a:pt x="1" y="22"/>
                      <a:pt x="1" y="154"/>
                      <a:pt x="89" y="176"/>
                    </a:cubicBezTo>
                    <a:cubicBezTo>
                      <a:pt x="184" y="154"/>
                      <a:pt x="184" y="22"/>
                      <a:pt x="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7"/>
              <p:cNvSpPr/>
              <p:nvPr/>
            </p:nvSpPr>
            <p:spPr>
              <a:xfrm>
                <a:off x="947113" y="4820180"/>
                <a:ext cx="24490" cy="19181"/>
              </a:xfrm>
              <a:custGeom>
                <a:avLst/>
                <a:gdLst/>
                <a:ahLst/>
                <a:cxnLst/>
                <a:rect l="l" t="t" r="r" b="b"/>
                <a:pathLst>
                  <a:path w="572" h="448" extrusionOk="0">
                    <a:moveTo>
                      <a:pt x="286" y="0"/>
                    </a:moveTo>
                    <a:cubicBezTo>
                      <a:pt x="7" y="0"/>
                      <a:pt x="0" y="447"/>
                      <a:pt x="286" y="447"/>
                    </a:cubicBezTo>
                    <a:cubicBezTo>
                      <a:pt x="572" y="447"/>
                      <a:pt x="572"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7"/>
              <p:cNvSpPr/>
              <p:nvPr/>
            </p:nvSpPr>
            <p:spPr>
              <a:xfrm>
                <a:off x="911620" y="4783745"/>
                <a:ext cx="34252" cy="26717"/>
              </a:xfrm>
              <a:custGeom>
                <a:avLst/>
                <a:gdLst/>
                <a:ahLst/>
                <a:cxnLst/>
                <a:rect l="l" t="t" r="r" b="b"/>
                <a:pathLst>
                  <a:path w="800" h="624" extrusionOk="0">
                    <a:moveTo>
                      <a:pt x="404" y="1"/>
                    </a:moveTo>
                    <a:cubicBezTo>
                      <a:pt x="1" y="1"/>
                      <a:pt x="1" y="624"/>
                      <a:pt x="404" y="624"/>
                    </a:cubicBezTo>
                    <a:cubicBezTo>
                      <a:pt x="800" y="624"/>
                      <a:pt x="800"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7"/>
              <p:cNvSpPr/>
              <p:nvPr/>
            </p:nvSpPr>
            <p:spPr>
              <a:xfrm>
                <a:off x="893124" y="4764607"/>
                <a:ext cx="19481" cy="15114"/>
              </a:xfrm>
              <a:custGeom>
                <a:avLst/>
                <a:gdLst/>
                <a:ahLst/>
                <a:cxnLst/>
                <a:rect l="l" t="t" r="r" b="b"/>
                <a:pathLst>
                  <a:path w="455" h="353" extrusionOk="0">
                    <a:moveTo>
                      <a:pt x="227" y="0"/>
                    </a:moveTo>
                    <a:cubicBezTo>
                      <a:pt x="0" y="0"/>
                      <a:pt x="0" y="352"/>
                      <a:pt x="227" y="352"/>
                    </a:cubicBezTo>
                    <a:cubicBezTo>
                      <a:pt x="455" y="352"/>
                      <a:pt x="455" y="0"/>
                      <a:pt x="227" y="0"/>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7"/>
              <p:cNvSpPr/>
              <p:nvPr/>
            </p:nvSpPr>
            <p:spPr>
              <a:xfrm>
                <a:off x="869233" y="4674524"/>
                <a:ext cx="19224" cy="15114"/>
              </a:xfrm>
              <a:custGeom>
                <a:avLst/>
                <a:gdLst/>
                <a:ahLst/>
                <a:cxnLst/>
                <a:rect l="l" t="t" r="r" b="b"/>
                <a:pathLst>
                  <a:path w="449" h="353" extrusionOk="0">
                    <a:moveTo>
                      <a:pt x="228" y="0"/>
                    </a:moveTo>
                    <a:cubicBezTo>
                      <a:pt x="1" y="0"/>
                      <a:pt x="1" y="352"/>
                      <a:pt x="228" y="352"/>
                    </a:cubicBezTo>
                    <a:cubicBezTo>
                      <a:pt x="448" y="338"/>
                      <a:pt x="448" y="15"/>
                      <a:pt x="228" y="0"/>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7"/>
              <p:cNvSpPr/>
              <p:nvPr/>
            </p:nvSpPr>
            <p:spPr>
              <a:xfrm>
                <a:off x="862340" y="4661936"/>
                <a:ext cx="8220" cy="7578"/>
              </a:xfrm>
              <a:custGeom>
                <a:avLst/>
                <a:gdLst/>
                <a:ahLst/>
                <a:cxnLst/>
                <a:rect l="l" t="t" r="r" b="b"/>
                <a:pathLst>
                  <a:path w="192" h="177" extrusionOk="0">
                    <a:moveTo>
                      <a:pt x="96" y="1"/>
                    </a:moveTo>
                    <a:cubicBezTo>
                      <a:pt x="1" y="23"/>
                      <a:pt x="1" y="155"/>
                      <a:pt x="96" y="177"/>
                    </a:cubicBezTo>
                    <a:cubicBezTo>
                      <a:pt x="191" y="155"/>
                      <a:pt x="191" y="23"/>
                      <a:pt x="96" y="1"/>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7"/>
              <p:cNvSpPr/>
              <p:nvPr/>
            </p:nvSpPr>
            <p:spPr>
              <a:xfrm>
                <a:off x="850095" y="4572796"/>
                <a:ext cx="7878" cy="7578"/>
              </a:xfrm>
              <a:custGeom>
                <a:avLst/>
                <a:gdLst/>
                <a:ahLst/>
                <a:cxnLst/>
                <a:rect l="l" t="t" r="r" b="b"/>
                <a:pathLst>
                  <a:path w="184" h="177" extrusionOk="0">
                    <a:moveTo>
                      <a:pt x="89" y="1"/>
                    </a:moveTo>
                    <a:cubicBezTo>
                      <a:pt x="1" y="23"/>
                      <a:pt x="1" y="155"/>
                      <a:pt x="89" y="177"/>
                    </a:cubicBezTo>
                    <a:cubicBezTo>
                      <a:pt x="184" y="155"/>
                      <a:pt x="184" y="23"/>
                      <a:pt x="89" y="1"/>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7"/>
              <p:cNvSpPr/>
              <p:nvPr/>
            </p:nvSpPr>
            <p:spPr>
              <a:xfrm>
                <a:off x="897790" y="4542997"/>
                <a:ext cx="14172" cy="11346"/>
              </a:xfrm>
              <a:custGeom>
                <a:avLst/>
                <a:gdLst/>
                <a:ahLst/>
                <a:cxnLst/>
                <a:rect l="l" t="t" r="r" b="b"/>
                <a:pathLst>
                  <a:path w="331" h="265" extrusionOk="0">
                    <a:moveTo>
                      <a:pt x="162" y="0"/>
                    </a:moveTo>
                    <a:cubicBezTo>
                      <a:pt x="1" y="15"/>
                      <a:pt x="1" y="257"/>
                      <a:pt x="162" y="264"/>
                    </a:cubicBezTo>
                    <a:cubicBezTo>
                      <a:pt x="331" y="257"/>
                      <a:pt x="331" y="15"/>
                      <a:pt x="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7"/>
              <p:cNvSpPr/>
              <p:nvPr/>
            </p:nvSpPr>
            <p:spPr>
              <a:xfrm>
                <a:off x="798803" y="4329350"/>
                <a:ext cx="131442" cy="529365"/>
              </a:xfrm>
              <a:custGeom>
                <a:avLst/>
                <a:gdLst/>
                <a:ahLst/>
                <a:cxnLst/>
                <a:rect l="l" t="t" r="r" b="b"/>
                <a:pathLst>
                  <a:path w="3070" h="12364" extrusionOk="0">
                    <a:moveTo>
                      <a:pt x="359" y="0"/>
                    </a:moveTo>
                    <a:cubicBezTo>
                      <a:pt x="188" y="0"/>
                      <a:pt x="1" y="144"/>
                      <a:pt x="40" y="364"/>
                    </a:cubicBezTo>
                    <a:cubicBezTo>
                      <a:pt x="729" y="4316"/>
                      <a:pt x="1536" y="8246"/>
                      <a:pt x="2452" y="12153"/>
                    </a:cubicBezTo>
                    <a:cubicBezTo>
                      <a:pt x="2490" y="12300"/>
                      <a:pt x="2602" y="12363"/>
                      <a:pt x="2717" y="12363"/>
                    </a:cubicBezTo>
                    <a:cubicBezTo>
                      <a:pt x="2890" y="12363"/>
                      <a:pt x="3070" y="12220"/>
                      <a:pt x="3017" y="11999"/>
                    </a:cubicBezTo>
                    <a:cubicBezTo>
                      <a:pt x="2100" y="8092"/>
                      <a:pt x="1294" y="4162"/>
                      <a:pt x="605" y="210"/>
                    </a:cubicBezTo>
                    <a:cubicBezTo>
                      <a:pt x="578" y="64"/>
                      <a:pt x="473" y="0"/>
                      <a:pt x="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7"/>
              <p:cNvSpPr/>
              <p:nvPr/>
            </p:nvSpPr>
            <p:spPr>
              <a:xfrm>
                <a:off x="913204" y="4396056"/>
                <a:ext cx="66577" cy="403788"/>
              </a:xfrm>
              <a:custGeom>
                <a:avLst/>
                <a:gdLst/>
                <a:ahLst/>
                <a:cxnLst/>
                <a:rect l="l" t="t" r="r" b="b"/>
                <a:pathLst>
                  <a:path w="1555" h="9431" extrusionOk="0">
                    <a:moveTo>
                      <a:pt x="0" y="1"/>
                    </a:moveTo>
                    <a:lnTo>
                      <a:pt x="1034" y="9371"/>
                    </a:lnTo>
                    <a:cubicBezTo>
                      <a:pt x="1110" y="9409"/>
                      <a:pt x="1198" y="9431"/>
                      <a:pt x="1286" y="9431"/>
                    </a:cubicBezTo>
                    <a:cubicBezTo>
                      <a:pt x="1317" y="9431"/>
                      <a:pt x="1348" y="9428"/>
                      <a:pt x="1379" y="9422"/>
                    </a:cubicBezTo>
                    <a:cubicBezTo>
                      <a:pt x="1437" y="9415"/>
                      <a:pt x="1496" y="9393"/>
                      <a:pt x="1555" y="9371"/>
                    </a:cubicBezTo>
                    <a:lnTo>
                      <a:pt x="873" y="23"/>
                    </a:lnTo>
                    <a:lnTo>
                      <a:pt x="506" y="16"/>
                    </a:lnTo>
                    <a:cubicBezTo>
                      <a:pt x="330" y="8"/>
                      <a:pt x="162" y="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7"/>
              <p:cNvSpPr/>
              <p:nvPr/>
            </p:nvSpPr>
            <p:spPr>
              <a:xfrm>
                <a:off x="872401" y="3892253"/>
                <a:ext cx="278768" cy="483681"/>
              </a:xfrm>
              <a:custGeom>
                <a:avLst/>
                <a:gdLst/>
                <a:ahLst/>
                <a:cxnLst/>
                <a:rect l="l" t="t" r="r" b="b"/>
                <a:pathLst>
                  <a:path w="6511" h="11297" extrusionOk="0">
                    <a:moveTo>
                      <a:pt x="5888" y="0"/>
                    </a:moveTo>
                    <a:lnTo>
                      <a:pt x="609" y="4370"/>
                    </a:lnTo>
                    <a:lnTo>
                      <a:pt x="352" y="4370"/>
                    </a:lnTo>
                    <a:lnTo>
                      <a:pt x="403" y="4531"/>
                    </a:lnTo>
                    <a:lnTo>
                      <a:pt x="205" y="4517"/>
                    </a:lnTo>
                    <a:lnTo>
                      <a:pt x="235" y="4671"/>
                    </a:lnTo>
                    <a:lnTo>
                      <a:pt x="0" y="4737"/>
                    </a:lnTo>
                    <a:lnTo>
                      <a:pt x="198" y="4883"/>
                    </a:lnTo>
                    <a:lnTo>
                      <a:pt x="59" y="5045"/>
                    </a:lnTo>
                    <a:lnTo>
                      <a:pt x="220" y="5111"/>
                    </a:lnTo>
                    <a:lnTo>
                      <a:pt x="88" y="5235"/>
                    </a:lnTo>
                    <a:lnTo>
                      <a:pt x="242" y="5287"/>
                    </a:lnTo>
                    <a:lnTo>
                      <a:pt x="117" y="5448"/>
                    </a:lnTo>
                    <a:lnTo>
                      <a:pt x="264" y="5514"/>
                    </a:lnTo>
                    <a:lnTo>
                      <a:pt x="154" y="5690"/>
                    </a:lnTo>
                    <a:lnTo>
                      <a:pt x="293" y="5727"/>
                    </a:lnTo>
                    <a:lnTo>
                      <a:pt x="902" y="11291"/>
                    </a:lnTo>
                    <a:cubicBezTo>
                      <a:pt x="1049" y="11295"/>
                      <a:pt x="1197" y="11297"/>
                      <a:pt x="1346" y="11297"/>
                    </a:cubicBezTo>
                    <a:cubicBezTo>
                      <a:pt x="1494" y="11297"/>
                      <a:pt x="1642" y="11295"/>
                      <a:pt x="1789" y="11291"/>
                    </a:cubicBezTo>
                    <a:lnTo>
                      <a:pt x="1386" y="5719"/>
                    </a:lnTo>
                    <a:lnTo>
                      <a:pt x="1518" y="5624"/>
                    </a:lnTo>
                    <a:lnTo>
                      <a:pt x="1371" y="5499"/>
                    </a:lnTo>
                    <a:lnTo>
                      <a:pt x="1488" y="5411"/>
                    </a:lnTo>
                    <a:lnTo>
                      <a:pt x="1357" y="5301"/>
                    </a:lnTo>
                    <a:lnTo>
                      <a:pt x="1488" y="5265"/>
                    </a:lnTo>
                    <a:lnTo>
                      <a:pt x="1437" y="5125"/>
                    </a:lnTo>
                    <a:lnTo>
                      <a:pt x="1591" y="5125"/>
                    </a:lnTo>
                    <a:lnTo>
                      <a:pt x="1591" y="5008"/>
                    </a:lnTo>
                    <a:lnTo>
                      <a:pt x="6503" y="1254"/>
                    </a:lnTo>
                    <a:cubicBezTo>
                      <a:pt x="6511" y="1042"/>
                      <a:pt x="6489" y="836"/>
                      <a:pt x="6423" y="638"/>
                    </a:cubicBezTo>
                    <a:cubicBezTo>
                      <a:pt x="6335" y="367"/>
                      <a:pt x="6144" y="140"/>
                      <a:pt x="5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54"/>
        <p:cNvGrpSpPr/>
        <p:nvPr/>
      </p:nvGrpSpPr>
      <p:grpSpPr>
        <a:xfrm>
          <a:off x="0" y="0"/>
          <a:ext cx="0" cy="0"/>
          <a:chOff x="0" y="0"/>
          <a:chExt cx="0" cy="0"/>
        </a:xfrm>
      </p:grpSpPr>
      <p:sp>
        <p:nvSpPr>
          <p:cNvPr id="2755" name="Google Shape;2755;p58"/>
          <p:cNvSpPr/>
          <p:nvPr/>
        </p:nvSpPr>
        <p:spPr>
          <a:xfrm rot="-1800009" flipH="1">
            <a:off x="2761448" y="1125038"/>
            <a:ext cx="2274316" cy="134419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8"/>
          <p:cNvSpPr txBox="1">
            <a:spLocks noGrp="1"/>
          </p:cNvSpPr>
          <p:nvPr>
            <p:ph type="title"/>
          </p:nvPr>
        </p:nvSpPr>
        <p:spPr>
          <a:xfrm flipH="1">
            <a:off x="788173" y="2561750"/>
            <a:ext cx="4057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EVENTOS</a:t>
            </a:r>
            <a:endParaRPr/>
          </a:p>
        </p:txBody>
      </p:sp>
      <p:sp>
        <p:nvSpPr>
          <p:cNvPr id="2757" name="Google Shape;2757;p58"/>
          <p:cNvSpPr txBox="1">
            <a:spLocks noGrp="1"/>
          </p:cNvSpPr>
          <p:nvPr>
            <p:ph type="title" idx="2"/>
          </p:nvPr>
        </p:nvSpPr>
        <p:spPr>
          <a:xfrm flipH="1">
            <a:off x="2930474" y="1402263"/>
            <a:ext cx="2132100" cy="7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05</a:t>
            </a:r>
            <a:endParaRPr/>
          </a:p>
        </p:txBody>
      </p:sp>
      <p:sp>
        <p:nvSpPr>
          <p:cNvPr id="2758" name="Google Shape;2758;p58"/>
          <p:cNvSpPr txBox="1">
            <a:spLocks noGrp="1"/>
          </p:cNvSpPr>
          <p:nvPr>
            <p:ph type="subTitle" idx="1"/>
          </p:nvPr>
        </p:nvSpPr>
        <p:spPr>
          <a:xfrm flipH="1">
            <a:off x="1134061" y="3404088"/>
            <a:ext cx="3711600" cy="56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Describe en qué consiste esta sección si lo necesitas</a:t>
            </a:r>
            <a:endParaRPr/>
          </a:p>
        </p:txBody>
      </p:sp>
      <p:grpSp>
        <p:nvGrpSpPr>
          <p:cNvPr id="2759" name="Google Shape;2759;p58"/>
          <p:cNvGrpSpPr/>
          <p:nvPr/>
        </p:nvGrpSpPr>
        <p:grpSpPr>
          <a:xfrm>
            <a:off x="5636339" y="1447602"/>
            <a:ext cx="1971893" cy="2052361"/>
            <a:chOff x="5636339" y="1447602"/>
            <a:chExt cx="1971893" cy="2052361"/>
          </a:xfrm>
        </p:grpSpPr>
        <p:sp>
          <p:nvSpPr>
            <p:cNvPr id="2760" name="Google Shape;2760;p58"/>
            <p:cNvSpPr/>
            <p:nvPr/>
          </p:nvSpPr>
          <p:spPr>
            <a:xfrm>
              <a:off x="5636942" y="1447602"/>
              <a:ext cx="1970686" cy="2052361"/>
            </a:xfrm>
            <a:custGeom>
              <a:avLst/>
              <a:gdLst/>
              <a:ahLst/>
              <a:cxnLst/>
              <a:rect l="l" t="t" r="r" b="b"/>
              <a:pathLst>
                <a:path w="35927" h="37416" extrusionOk="0">
                  <a:moveTo>
                    <a:pt x="21336" y="0"/>
                  </a:moveTo>
                  <a:cubicBezTo>
                    <a:pt x="21168" y="7"/>
                    <a:pt x="21028" y="139"/>
                    <a:pt x="21028" y="308"/>
                  </a:cubicBezTo>
                  <a:lnTo>
                    <a:pt x="21028" y="2060"/>
                  </a:lnTo>
                  <a:cubicBezTo>
                    <a:pt x="21028" y="2200"/>
                    <a:pt x="21131" y="2324"/>
                    <a:pt x="21278" y="2361"/>
                  </a:cubicBezTo>
                  <a:lnTo>
                    <a:pt x="21278" y="8879"/>
                  </a:lnTo>
                  <a:cubicBezTo>
                    <a:pt x="21278" y="8879"/>
                    <a:pt x="17832" y="10235"/>
                    <a:pt x="17832" y="14187"/>
                  </a:cubicBezTo>
                  <a:lnTo>
                    <a:pt x="17876" y="16262"/>
                  </a:lnTo>
                  <a:lnTo>
                    <a:pt x="17971" y="20207"/>
                  </a:lnTo>
                  <a:cubicBezTo>
                    <a:pt x="17656" y="18462"/>
                    <a:pt x="17157" y="16746"/>
                    <a:pt x="16483" y="15104"/>
                  </a:cubicBezTo>
                  <a:lnTo>
                    <a:pt x="16080" y="14136"/>
                  </a:lnTo>
                  <a:cubicBezTo>
                    <a:pt x="15288" y="12200"/>
                    <a:pt x="14877" y="10133"/>
                    <a:pt x="14877" y="8036"/>
                  </a:cubicBezTo>
                  <a:lnTo>
                    <a:pt x="14877" y="4003"/>
                  </a:lnTo>
                  <a:lnTo>
                    <a:pt x="14899" y="3996"/>
                  </a:lnTo>
                  <a:cubicBezTo>
                    <a:pt x="15068" y="3915"/>
                    <a:pt x="15178" y="3747"/>
                    <a:pt x="15178" y="3563"/>
                  </a:cubicBezTo>
                  <a:lnTo>
                    <a:pt x="15178" y="3241"/>
                  </a:lnTo>
                  <a:cubicBezTo>
                    <a:pt x="15178" y="3043"/>
                    <a:pt x="15060" y="2874"/>
                    <a:pt x="14877" y="2801"/>
                  </a:cubicBezTo>
                  <a:lnTo>
                    <a:pt x="14877" y="2434"/>
                  </a:lnTo>
                  <a:cubicBezTo>
                    <a:pt x="14877" y="2148"/>
                    <a:pt x="14708" y="1899"/>
                    <a:pt x="14445" y="1804"/>
                  </a:cubicBezTo>
                  <a:cubicBezTo>
                    <a:pt x="14423" y="1789"/>
                    <a:pt x="14401" y="1782"/>
                    <a:pt x="14379" y="1782"/>
                  </a:cubicBezTo>
                  <a:lnTo>
                    <a:pt x="14364" y="1782"/>
                  </a:lnTo>
                  <a:lnTo>
                    <a:pt x="14305" y="1767"/>
                  </a:lnTo>
                  <a:lnTo>
                    <a:pt x="12993" y="1767"/>
                  </a:lnTo>
                  <a:cubicBezTo>
                    <a:pt x="12978" y="1767"/>
                    <a:pt x="12956" y="1774"/>
                    <a:pt x="12934" y="1782"/>
                  </a:cubicBezTo>
                  <a:cubicBezTo>
                    <a:pt x="12626" y="1848"/>
                    <a:pt x="12406" y="2119"/>
                    <a:pt x="12406" y="2434"/>
                  </a:cubicBezTo>
                  <a:lnTo>
                    <a:pt x="12406" y="2801"/>
                  </a:lnTo>
                  <a:cubicBezTo>
                    <a:pt x="12230" y="2874"/>
                    <a:pt x="12113" y="3050"/>
                    <a:pt x="12106" y="3241"/>
                  </a:cubicBezTo>
                  <a:lnTo>
                    <a:pt x="12106" y="3571"/>
                  </a:lnTo>
                  <a:cubicBezTo>
                    <a:pt x="12113" y="3732"/>
                    <a:pt x="12201" y="3886"/>
                    <a:pt x="12348" y="3974"/>
                  </a:cubicBezTo>
                  <a:cubicBezTo>
                    <a:pt x="12362" y="3981"/>
                    <a:pt x="12384" y="3996"/>
                    <a:pt x="12406" y="4003"/>
                  </a:cubicBezTo>
                  <a:lnTo>
                    <a:pt x="12406" y="8043"/>
                  </a:lnTo>
                  <a:cubicBezTo>
                    <a:pt x="12406" y="8204"/>
                    <a:pt x="12406" y="8366"/>
                    <a:pt x="12399" y="8527"/>
                  </a:cubicBezTo>
                  <a:cubicBezTo>
                    <a:pt x="12348" y="10455"/>
                    <a:pt x="11944" y="12354"/>
                    <a:pt x="11211" y="14143"/>
                  </a:cubicBezTo>
                  <a:lnTo>
                    <a:pt x="10815" y="15111"/>
                  </a:lnTo>
                  <a:cubicBezTo>
                    <a:pt x="9840" y="17479"/>
                    <a:pt x="9232" y="19987"/>
                    <a:pt x="9019" y="22538"/>
                  </a:cubicBezTo>
                  <a:cubicBezTo>
                    <a:pt x="9019" y="22582"/>
                    <a:pt x="9012" y="22626"/>
                    <a:pt x="9004" y="22670"/>
                  </a:cubicBezTo>
                  <a:cubicBezTo>
                    <a:pt x="8997" y="22780"/>
                    <a:pt x="8990" y="22890"/>
                    <a:pt x="8982" y="22993"/>
                  </a:cubicBezTo>
                  <a:cubicBezTo>
                    <a:pt x="8975" y="23103"/>
                    <a:pt x="8968" y="23205"/>
                    <a:pt x="8960" y="23308"/>
                  </a:cubicBezTo>
                  <a:cubicBezTo>
                    <a:pt x="8960" y="23359"/>
                    <a:pt x="8953" y="23403"/>
                    <a:pt x="8953" y="23454"/>
                  </a:cubicBezTo>
                  <a:cubicBezTo>
                    <a:pt x="8807" y="23431"/>
                    <a:pt x="8658" y="23421"/>
                    <a:pt x="8509" y="23421"/>
                  </a:cubicBezTo>
                  <a:cubicBezTo>
                    <a:pt x="8002" y="23421"/>
                    <a:pt x="7489" y="23542"/>
                    <a:pt x="7025" y="23689"/>
                  </a:cubicBezTo>
                  <a:cubicBezTo>
                    <a:pt x="6516" y="23852"/>
                    <a:pt x="6116" y="23946"/>
                    <a:pt x="5707" y="23946"/>
                  </a:cubicBezTo>
                  <a:cubicBezTo>
                    <a:pt x="5692" y="23946"/>
                    <a:pt x="5676" y="23946"/>
                    <a:pt x="5661" y="23946"/>
                  </a:cubicBezTo>
                  <a:cubicBezTo>
                    <a:pt x="5632" y="23191"/>
                    <a:pt x="5844" y="22443"/>
                    <a:pt x="6277" y="21820"/>
                  </a:cubicBezTo>
                  <a:cubicBezTo>
                    <a:pt x="6497" y="21504"/>
                    <a:pt x="6746" y="21226"/>
                    <a:pt x="7083" y="21050"/>
                  </a:cubicBezTo>
                  <a:cubicBezTo>
                    <a:pt x="6922" y="20903"/>
                    <a:pt x="6724" y="20808"/>
                    <a:pt x="6504" y="20778"/>
                  </a:cubicBezTo>
                  <a:cubicBezTo>
                    <a:pt x="5844" y="21702"/>
                    <a:pt x="5514" y="22809"/>
                    <a:pt x="5551" y="23946"/>
                  </a:cubicBezTo>
                  <a:cubicBezTo>
                    <a:pt x="5221" y="23916"/>
                    <a:pt x="4899" y="23850"/>
                    <a:pt x="4583" y="23733"/>
                  </a:cubicBezTo>
                  <a:cubicBezTo>
                    <a:pt x="4091" y="23561"/>
                    <a:pt x="3590" y="23446"/>
                    <a:pt x="3087" y="23446"/>
                  </a:cubicBezTo>
                  <a:cubicBezTo>
                    <a:pt x="2713" y="23446"/>
                    <a:pt x="2338" y="23510"/>
                    <a:pt x="1966" y="23660"/>
                  </a:cubicBezTo>
                  <a:cubicBezTo>
                    <a:pt x="1" y="24444"/>
                    <a:pt x="67" y="28550"/>
                    <a:pt x="1467" y="30742"/>
                  </a:cubicBezTo>
                  <a:cubicBezTo>
                    <a:pt x="1570" y="30904"/>
                    <a:pt x="1687" y="31058"/>
                    <a:pt x="1812" y="31204"/>
                  </a:cubicBezTo>
                  <a:cubicBezTo>
                    <a:pt x="3047" y="32644"/>
                    <a:pt x="5246" y="32715"/>
                    <a:pt x="5670" y="32715"/>
                  </a:cubicBezTo>
                  <a:cubicBezTo>
                    <a:pt x="5717" y="32715"/>
                    <a:pt x="5742" y="32715"/>
                    <a:pt x="5742" y="32715"/>
                  </a:cubicBezTo>
                  <a:cubicBezTo>
                    <a:pt x="6446" y="32715"/>
                    <a:pt x="7142" y="32605"/>
                    <a:pt x="7817" y="32392"/>
                  </a:cubicBezTo>
                  <a:lnTo>
                    <a:pt x="7817" y="32392"/>
                  </a:lnTo>
                  <a:cubicBezTo>
                    <a:pt x="7831" y="33660"/>
                    <a:pt x="7817" y="34841"/>
                    <a:pt x="7802" y="35442"/>
                  </a:cubicBezTo>
                  <a:cubicBezTo>
                    <a:pt x="7802" y="35706"/>
                    <a:pt x="7795" y="35860"/>
                    <a:pt x="7795" y="35860"/>
                  </a:cubicBezTo>
                  <a:cubicBezTo>
                    <a:pt x="8708" y="36318"/>
                    <a:pt x="9800" y="36459"/>
                    <a:pt x="10798" y="36459"/>
                  </a:cubicBezTo>
                  <a:cubicBezTo>
                    <a:pt x="12386" y="36459"/>
                    <a:pt x="13733" y="36102"/>
                    <a:pt x="13733" y="36102"/>
                  </a:cubicBezTo>
                  <a:cubicBezTo>
                    <a:pt x="13726" y="35655"/>
                    <a:pt x="13726" y="35229"/>
                    <a:pt x="13726" y="34826"/>
                  </a:cubicBezTo>
                  <a:lnTo>
                    <a:pt x="13726" y="34826"/>
                  </a:lnTo>
                  <a:cubicBezTo>
                    <a:pt x="13807" y="34892"/>
                    <a:pt x="13902" y="34951"/>
                    <a:pt x="13990" y="35009"/>
                  </a:cubicBezTo>
                  <a:cubicBezTo>
                    <a:pt x="14635" y="35386"/>
                    <a:pt x="15392" y="35538"/>
                    <a:pt x="16142" y="35538"/>
                  </a:cubicBezTo>
                  <a:cubicBezTo>
                    <a:pt x="16313" y="35538"/>
                    <a:pt x="16483" y="35530"/>
                    <a:pt x="16651" y="35515"/>
                  </a:cubicBezTo>
                  <a:cubicBezTo>
                    <a:pt x="16769" y="35501"/>
                    <a:pt x="16886" y="35486"/>
                    <a:pt x="17003" y="35471"/>
                  </a:cubicBezTo>
                  <a:cubicBezTo>
                    <a:pt x="17069" y="35567"/>
                    <a:pt x="17135" y="35662"/>
                    <a:pt x="17209" y="35757"/>
                  </a:cubicBezTo>
                  <a:cubicBezTo>
                    <a:pt x="17773" y="36476"/>
                    <a:pt x="18624" y="36938"/>
                    <a:pt x="19496" y="37194"/>
                  </a:cubicBezTo>
                  <a:cubicBezTo>
                    <a:pt x="19963" y="37333"/>
                    <a:pt x="20451" y="37415"/>
                    <a:pt x="20934" y="37415"/>
                  </a:cubicBezTo>
                  <a:cubicBezTo>
                    <a:pt x="21423" y="37415"/>
                    <a:pt x="21906" y="37331"/>
                    <a:pt x="22356" y="37136"/>
                  </a:cubicBezTo>
                  <a:cubicBezTo>
                    <a:pt x="22795" y="36945"/>
                    <a:pt x="23177" y="36644"/>
                    <a:pt x="23470" y="36263"/>
                  </a:cubicBezTo>
                  <a:cubicBezTo>
                    <a:pt x="24211" y="36817"/>
                    <a:pt x="25115" y="37109"/>
                    <a:pt x="26047" y="37109"/>
                  </a:cubicBezTo>
                  <a:cubicBezTo>
                    <a:pt x="26102" y="37109"/>
                    <a:pt x="26157" y="37108"/>
                    <a:pt x="26212" y="37106"/>
                  </a:cubicBezTo>
                  <a:lnTo>
                    <a:pt x="26351" y="37106"/>
                  </a:lnTo>
                  <a:cubicBezTo>
                    <a:pt x="28074" y="37106"/>
                    <a:pt x="29497" y="35853"/>
                    <a:pt x="29680" y="34247"/>
                  </a:cubicBezTo>
                  <a:cubicBezTo>
                    <a:pt x="30186" y="34474"/>
                    <a:pt x="30736" y="34591"/>
                    <a:pt x="31293" y="34591"/>
                  </a:cubicBezTo>
                  <a:lnTo>
                    <a:pt x="31454" y="34591"/>
                  </a:lnTo>
                  <a:cubicBezTo>
                    <a:pt x="31520" y="34594"/>
                    <a:pt x="31585" y="34596"/>
                    <a:pt x="31650" y="34596"/>
                  </a:cubicBezTo>
                  <a:cubicBezTo>
                    <a:pt x="33672" y="34596"/>
                    <a:pt x="35631" y="33291"/>
                    <a:pt x="35787" y="31615"/>
                  </a:cubicBezTo>
                  <a:cubicBezTo>
                    <a:pt x="35927" y="30097"/>
                    <a:pt x="34658" y="28008"/>
                    <a:pt x="32305" y="27472"/>
                  </a:cubicBezTo>
                  <a:cubicBezTo>
                    <a:pt x="31975" y="27384"/>
                    <a:pt x="31638" y="27340"/>
                    <a:pt x="31293" y="27340"/>
                  </a:cubicBezTo>
                  <a:lnTo>
                    <a:pt x="31227" y="27340"/>
                  </a:lnTo>
                  <a:cubicBezTo>
                    <a:pt x="29592" y="27370"/>
                    <a:pt x="28214" y="28389"/>
                    <a:pt x="27715" y="29804"/>
                  </a:cubicBezTo>
                  <a:cubicBezTo>
                    <a:pt x="27788" y="28052"/>
                    <a:pt x="27979" y="25038"/>
                    <a:pt x="28441" y="24056"/>
                  </a:cubicBezTo>
                  <a:cubicBezTo>
                    <a:pt x="28448" y="24041"/>
                    <a:pt x="28456" y="24034"/>
                    <a:pt x="28456" y="24019"/>
                  </a:cubicBezTo>
                  <a:cubicBezTo>
                    <a:pt x="28675" y="23997"/>
                    <a:pt x="28895" y="23968"/>
                    <a:pt x="29101" y="23931"/>
                  </a:cubicBezTo>
                  <a:cubicBezTo>
                    <a:pt x="31154" y="23528"/>
                    <a:pt x="32693" y="22186"/>
                    <a:pt x="33119" y="20382"/>
                  </a:cubicBezTo>
                  <a:cubicBezTo>
                    <a:pt x="33566" y="18476"/>
                    <a:pt x="31689" y="15030"/>
                    <a:pt x="31894" y="13021"/>
                  </a:cubicBezTo>
                  <a:cubicBezTo>
                    <a:pt x="31981" y="12820"/>
                    <a:pt x="29878" y="12711"/>
                    <a:pt x="27777" y="12711"/>
                  </a:cubicBezTo>
                  <a:cubicBezTo>
                    <a:pt x="27585" y="12711"/>
                    <a:pt x="27393" y="12712"/>
                    <a:pt x="27202" y="12713"/>
                  </a:cubicBezTo>
                  <a:cubicBezTo>
                    <a:pt x="26630" y="9707"/>
                    <a:pt x="23873" y="8879"/>
                    <a:pt x="23873" y="8879"/>
                  </a:cubicBezTo>
                  <a:lnTo>
                    <a:pt x="23873" y="2361"/>
                  </a:lnTo>
                  <a:cubicBezTo>
                    <a:pt x="24020" y="2324"/>
                    <a:pt x="24115" y="2200"/>
                    <a:pt x="24115" y="2060"/>
                  </a:cubicBezTo>
                  <a:lnTo>
                    <a:pt x="24115" y="308"/>
                  </a:lnTo>
                  <a:cubicBezTo>
                    <a:pt x="24115" y="139"/>
                    <a:pt x="23983" y="0"/>
                    <a:pt x="23815" y="0"/>
                  </a:cubicBezTo>
                  <a:close/>
                </a:path>
              </a:pathLst>
            </a:custGeom>
            <a:solidFill>
              <a:schemeClr val="lt2"/>
            </a:solidFill>
            <a:ln w="114300" cap="flat" cmpd="sng">
              <a:solidFill>
                <a:schemeClr val="lt2"/>
              </a:solidFill>
              <a:prstDash val="solid"/>
              <a:round/>
              <a:headEnd type="none" w="sm" len="sm"/>
              <a:tailEnd type="none" w="sm" len="sm"/>
            </a:ln>
            <a:effectLst>
              <a:outerShdw blurRad="128588" dist="57150"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1" name="Google Shape;2761;p58"/>
            <p:cNvGrpSpPr/>
            <p:nvPr/>
          </p:nvGrpSpPr>
          <p:grpSpPr>
            <a:xfrm>
              <a:off x="5636339" y="1447821"/>
              <a:ext cx="1971893" cy="2051922"/>
              <a:chOff x="5851200" y="1787325"/>
              <a:chExt cx="898725" cy="935200"/>
            </a:xfrm>
          </p:grpSpPr>
          <p:sp>
            <p:nvSpPr>
              <p:cNvPr id="2762" name="Google Shape;2762;p58"/>
              <p:cNvSpPr/>
              <p:nvPr/>
            </p:nvSpPr>
            <p:spPr>
              <a:xfrm>
                <a:off x="5851200" y="2372600"/>
                <a:ext cx="299725" cy="232450"/>
              </a:xfrm>
              <a:custGeom>
                <a:avLst/>
                <a:gdLst/>
                <a:ahLst/>
                <a:cxnLst/>
                <a:rect l="l" t="t" r="r" b="b"/>
                <a:pathLst>
                  <a:path w="11989" h="9298" extrusionOk="0">
                    <a:moveTo>
                      <a:pt x="8506" y="0"/>
                    </a:moveTo>
                    <a:cubicBezTo>
                      <a:pt x="8003" y="0"/>
                      <a:pt x="7489" y="120"/>
                      <a:pt x="7025" y="271"/>
                    </a:cubicBezTo>
                    <a:cubicBezTo>
                      <a:pt x="6515" y="434"/>
                      <a:pt x="6113" y="528"/>
                      <a:pt x="5703" y="528"/>
                    </a:cubicBezTo>
                    <a:cubicBezTo>
                      <a:pt x="5358" y="528"/>
                      <a:pt x="5008" y="462"/>
                      <a:pt x="4583" y="315"/>
                    </a:cubicBezTo>
                    <a:cubicBezTo>
                      <a:pt x="4087" y="142"/>
                      <a:pt x="3584" y="28"/>
                      <a:pt x="3080" y="28"/>
                    </a:cubicBezTo>
                    <a:cubicBezTo>
                      <a:pt x="2706" y="28"/>
                      <a:pt x="2331" y="91"/>
                      <a:pt x="1959" y="241"/>
                    </a:cubicBezTo>
                    <a:cubicBezTo>
                      <a:pt x="1" y="1026"/>
                      <a:pt x="67" y="5132"/>
                      <a:pt x="1467" y="7324"/>
                    </a:cubicBezTo>
                    <a:cubicBezTo>
                      <a:pt x="1570" y="7485"/>
                      <a:pt x="1687" y="7639"/>
                      <a:pt x="1812" y="7786"/>
                    </a:cubicBezTo>
                    <a:cubicBezTo>
                      <a:pt x="3040" y="9226"/>
                      <a:pt x="5245" y="9297"/>
                      <a:pt x="5670" y="9297"/>
                    </a:cubicBezTo>
                    <a:cubicBezTo>
                      <a:pt x="5716" y="9297"/>
                      <a:pt x="5742" y="9296"/>
                      <a:pt x="5742" y="9296"/>
                    </a:cubicBezTo>
                    <a:cubicBezTo>
                      <a:pt x="5742" y="9296"/>
                      <a:pt x="5767" y="9297"/>
                      <a:pt x="5814" y="9297"/>
                    </a:cubicBezTo>
                    <a:cubicBezTo>
                      <a:pt x="6238" y="9297"/>
                      <a:pt x="8436" y="9226"/>
                      <a:pt x="9672" y="7786"/>
                    </a:cubicBezTo>
                    <a:cubicBezTo>
                      <a:pt x="11087" y="6144"/>
                      <a:pt x="11988" y="1634"/>
                      <a:pt x="9701" y="300"/>
                    </a:cubicBezTo>
                    <a:lnTo>
                      <a:pt x="9628" y="256"/>
                    </a:lnTo>
                    <a:lnTo>
                      <a:pt x="9532" y="212"/>
                    </a:lnTo>
                    <a:cubicBezTo>
                      <a:pt x="9210" y="60"/>
                      <a:pt x="8861" y="0"/>
                      <a:pt x="8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8"/>
              <p:cNvSpPr/>
              <p:nvPr/>
            </p:nvSpPr>
            <p:spPr>
              <a:xfrm>
                <a:off x="5966675" y="2389850"/>
                <a:ext cx="52650" cy="13625"/>
              </a:xfrm>
              <a:custGeom>
                <a:avLst/>
                <a:gdLst/>
                <a:ahLst/>
                <a:cxnLst/>
                <a:rect l="l" t="t" r="r" b="b"/>
                <a:pathLst>
                  <a:path w="2106" h="545" extrusionOk="0">
                    <a:moveTo>
                      <a:pt x="1136" y="0"/>
                    </a:moveTo>
                    <a:cubicBezTo>
                      <a:pt x="513" y="0"/>
                      <a:pt x="1" y="189"/>
                      <a:pt x="1" y="189"/>
                    </a:cubicBezTo>
                    <a:cubicBezTo>
                      <a:pt x="414" y="456"/>
                      <a:pt x="785" y="545"/>
                      <a:pt x="1097" y="545"/>
                    </a:cubicBezTo>
                    <a:cubicBezTo>
                      <a:pt x="1721" y="545"/>
                      <a:pt x="2105" y="189"/>
                      <a:pt x="2105" y="189"/>
                    </a:cubicBezTo>
                    <a:cubicBezTo>
                      <a:pt x="1787" y="48"/>
                      <a:pt x="1448" y="0"/>
                      <a:pt x="1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8"/>
              <p:cNvSpPr/>
              <p:nvPr/>
            </p:nvSpPr>
            <p:spPr>
              <a:xfrm>
                <a:off x="5986675" y="2306600"/>
                <a:ext cx="41625" cy="91650"/>
              </a:xfrm>
              <a:custGeom>
                <a:avLst/>
                <a:gdLst/>
                <a:ahLst/>
                <a:cxnLst/>
                <a:rect l="l" t="t" r="r" b="b"/>
                <a:pathLst>
                  <a:path w="1665" h="3666" extrusionOk="0">
                    <a:moveTo>
                      <a:pt x="1085" y="0"/>
                    </a:moveTo>
                    <a:cubicBezTo>
                      <a:pt x="330" y="1056"/>
                      <a:pt x="0" y="2361"/>
                      <a:pt x="176" y="3651"/>
                    </a:cubicBezTo>
                    <a:cubicBezTo>
                      <a:pt x="213" y="3651"/>
                      <a:pt x="257" y="3659"/>
                      <a:pt x="293" y="3666"/>
                    </a:cubicBezTo>
                    <a:cubicBezTo>
                      <a:pt x="125" y="2749"/>
                      <a:pt x="330" y="1811"/>
                      <a:pt x="858" y="1049"/>
                    </a:cubicBezTo>
                    <a:cubicBezTo>
                      <a:pt x="1071" y="726"/>
                      <a:pt x="1320" y="447"/>
                      <a:pt x="1664" y="279"/>
                    </a:cubicBezTo>
                    <a:cubicBezTo>
                      <a:pt x="1503" y="125"/>
                      <a:pt x="1305" y="29"/>
                      <a:pt x="1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8"/>
              <p:cNvSpPr/>
              <p:nvPr/>
            </p:nvSpPr>
            <p:spPr>
              <a:xfrm>
                <a:off x="5887875" y="2379000"/>
                <a:ext cx="263050" cy="226050"/>
              </a:xfrm>
              <a:custGeom>
                <a:avLst/>
                <a:gdLst/>
                <a:ahLst/>
                <a:cxnLst/>
                <a:rect l="l" t="t" r="r" b="b"/>
                <a:pathLst>
                  <a:path w="10522" h="9042" extrusionOk="0">
                    <a:moveTo>
                      <a:pt x="8161" y="0"/>
                    </a:moveTo>
                    <a:cubicBezTo>
                      <a:pt x="8681" y="1305"/>
                      <a:pt x="8835" y="2764"/>
                      <a:pt x="8483" y="4128"/>
                    </a:cubicBezTo>
                    <a:cubicBezTo>
                      <a:pt x="8080" y="5675"/>
                      <a:pt x="6995" y="7053"/>
                      <a:pt x="5528" y="7684"/>
                    </a:cubicBezTo>
                    <a:cubicBezTo>
                      <a:pt x="4885" y="7956"/>
                      <a:pt x="4190" y="8080"/>
                      <a:pt x="3491" y="8080"/>
                    </a:cubicBezTo>
                    <a:cubicBezTo>
                      <a:pt x="2813" y="8080"/>
                      <a:pt x="2131" y="7963"/>
                      <a:pt x="1489" y="7750"/>
                    </a:cubicBezTo>
                    <a:cubicBezTo>
                      <a:pt x="968" y="7581"/>
                      <a:pt x="470" y="7347"/>
                      <a:pt x="0" y="7068"/>
                    </a:cubicBezTo>
                    <a:lnTo>
                      <a:pt x="0" y="7068"/>
                    </a:lnTo>
                    <a:cubicBezTo>
                      <a:pt x="103" y="7229"/>
                      <a:pt x="220" y="7383"/>
                      <a:pt x="345" y="7530"/>
                    </a:cubicBezTo>
                    <a:cubicBezTo>
                      <a:pt x="1573" y="8970"/>
                      <a:pt x="3778" y="9041"/>
                      <a:pt x="4203" y="9041"/>
                    </a:cubicBezTo>
                    <a:cubicBezTo>
                      <a:pt x="4249" y="9041"/>
                      <a:pt x="4275" y="9040"/>
                      <a:pt x="4275" y="9040"/>
                    </a:cubicBezTo>
                    <a:cubicBezTo>
                      <a:pt x="4275" y="9040"/>
                      <a:pt x="4300" y="9041"/>
                      <a:pt x="4347" y="9041"/>
                    </a:cubicBezTo>
                    <a:cubicBezTo>
                      <a:pt x="4771" y="9041"/>
                      <a:pt x="6969" y="8970"/>
                      <a:pt x="8205" y="7530"/>
                    </a:cubicBezTo>
                    <a:cubicBezTo>
                      <a:pt x="9620" y="5888"/>
                      <a:pt x="10521" y="1378"/>
                      <a:pt x="8241" y="44"/>
                    </a:cubicBezTo>
                    <a:lnTo>
                      <a:pt x="8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8"/>
              <p:cNvSpPr/>
              <p:nvPr/>
            </p:nvSpPr>
            <p:spPr>
              <a:xfrm>
                <a:off x="5881650" y="2402500"/>
                <a:ext cx="65275" cy="106700"/>
              </a:xfrm>
              <a:custGeom>
                <a:avLst/>
                <a:gdLst/>
                <a:ahLst/>
                <a:cxnLst/>
                <a:rect l="l" t="t" r="r" b="b"/>
                <a:pathLst>
                  <a:path w="2611" h="4268" extrusionOk="0">
                    <a:moveTo>
                      <a:pt x="1448" y="0"/>
                    </a:moveTo>
                    <a:cubicBezTo>
                      <a:pt x="1329" y="0"/>
                      <a:pt x="1215" y="20"/>
                      <a:pt x="1114" y="65"/>
                    </a:cubicBezTo>
                    <a:cubicBezTo>
                      <a:pt x="594" y="277"/>
                      <a:pt x="264" y="908"/>
                      <a:pt x="139" y="1421"/>
                    </a:cubicBezTo>
                    <a:cubicBezTo>
                      <a:pt x="0" y="2029"/>
                      <a:pt x="73" y="2675"/>
                      <a:pt x="183" y="3291"/>
                    </a:cubicBezTo>
                    <a:cubicBezTo>
                      <a:pt x="213" y="3518"/>
                      <a:pt x="293" y="3738"/>
                      <a:pt x="411" y="3943"/>
                    </a:cubicBezTo>
                    <a:cubicBezTo>
                      <a:pt x="527" y="4121"/>
                      <a:pt x="727" y="4268"/>
                      <a:pt x="945" y="4268"/>
                    </a:cubicBezTo>
                    <a:cubicBezTo>
                      <a:pt x="960" y="4268"/>
                      <a:pt x="975" y="4267"/>
                      <a:pt x="990" y="4266"/>
                    </a:cubicBezTo>
                    <a:cubicBezTo>
                      <a:pt x="1283" y="4236"/>
                      <a:pt x="1488" y="3958"/>
                      <a:pt x="1547" y="3672"/>
                    </a:cubicBezTo>
                    <a:cubicBezTo>
                      <a:pt x="1613" y="3379"/>
                      <a:pt x="1562" y="3085"/>
                      <a:pt x="1547" y="2792"/>
                    </a:cubicBezTo>
                    <a:cubicBezTo>
                      <a:pt x="1540" y="2499"/>
                      <a:pt x="1576" y="2183"/>
                      <a:pt x="1782" y="1971"/>
                    </a:cubicBezTo>
                    <a:cubicBezTo>
                      <a:pt x="1906" y="1839"/>
                      <a:pt x="2075" y="1758"/>
                      <a:pt x="2207" y="1641"/>
                    </a:cubicBezTo>
                    <a:cubicBezTo>
                      <a:pt x="2529" y="1348"/>
                      <a:pt x="2610" y="878"/>
                      <a:pt x="2405" y="497"/>
                    </a:cubicBezTo>
                    <a:cubicBezTo>
                      <a:pt x="2238" y="202"/>
                      <a:pt x="1822" y="0"/>
                      <a:pt x="1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8"/>
              <p:cNvSpPr/>
              <p:nvPr/>
            </p:nvSpPr>
            <p:spPr>
              <a:xfrm>
                <a:off x="6296975" y="1787325"/>
                <a:ext cx="237225" cy="813850"/>
              </a:xfrm>
              <a:custGeom>
                <a:avLst/>
                <a:gdLst/>
                <a:ahLst/>
                <a:cxnLst/>
                <a:rect l="l" t="t" r="r" b="b"/>
                <a:pathLst>
                  <a:path w="9489" h="32554" extrusionOk="0">
                    <a:moveTo>
                      <a:pt x="3513" y="0"/>
                    </a:moveTo>
                    <a:cubicBezTo>
                      <a:pt x="3344" y="7"/>
                      <a:pt x="3205" y="139"/>
                      <a:pt x="3205" y="308"/>
                    </a:cubicBezTo>
                    <a:lnTo>
                      <a:pt x="3205" y="2060"/>
                    </a:lnTo>
                    <a:cubicBezTo>
                      <a:pt x="3205" y="2200"/>
                      <a:pt x="3307" y="2324"/>
                      <a:pt x="3447" y="2361"/>
                    </a:cubicBezTo>
                    <a:lnTo>
                      <a:pt x="3447" y="8879"/>
                    </a:lnTo>
                    <a:cubicBezTo>
                      <a:pt x="3447" y="8879"/>
                      <a:pt x="1" y="10235"/>
                      <a:pt x="1" y="14187"/>
                    </a:cubicBezTo>
                    <a:lnTo>
                      <a:pt x="382" y="30926"/>
                    </a:lnTo>
                    <a:cubicBezTo>
                      <a:pt x="397" y="31827"/>
                      <a:pt x="1137" y="32553"/>
                      <a:pt x="2039" y="32553"/>
                    </a:cubicBezTo>
                    <a:lnTo>
                      <a:pt x="7553" y="32553"/>
                    </a:lnTo>
                    <a:cubicBezTo>
                      <a:pt x="8462" y="32546"/>
                      <a:pt x="9202" y="31820"/>
                      <a:pt x="9217" y="30918"/>
                    </a:cubicBezTo>
                    <a:lnTo>
                      <a:pt x="9488" y="13857"/>
                    </a:lnTo>
                    <a:cubicBezTo>
                      <a:pt x="9488" y="9905"/>
                      <a:pt x="6050" y="8879"/>
                      <a:pt x="6050" y="8879"/>
                    </a:cubicBezTo>
                    <a:lnTo>
                      <a:pt x="6050" y="2361"/>
                    </a:lnTo>
                    <a:cubicBezTo>
                      <a:pt x="6189" y="2324"/>
                      <a:pt x="6291" y="2200"/>
                      <a:pt x="6291" y="2060"/>
                    </a:cubicBezTo>
                    <a:lnTo>
                      <a:pt x="6291" y="308"/>
                    </a:lnTo>
                    <a:cubicBezTo>
                      <a:pt x="6291" y="139"/>
                      <a:pt x="6152" y="0"/>
                      <a:pt x="5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8"/>
              <p:cNvSpPr/>
              <p:nvPr/>
            </p:nvSpPr>
            <p:spPr>
              <a:xfrm>
                <a:off x="6298275" y="2189650"/>
                <a:ext cx="235000" cy="269275"/>
              </a:xfrm>
              <a:custGeom>
                <a:avLst/>
                <a:gdLst/>
                <a:ahLst/>
                <a:cxnLst/>
                <a:rect l="l" t="t" r="r" b="b"/>
                <a:pathLst>
                  <a:path w="9400" h="10771" extrusionOk="0">
                    <a:moveTo>
                      <a:pt x="9399" y="0"/>
                    </a:moveTo>
                    <a:lnTo>
                      <a:pt x="0" y="176"/>
                    </a:lnTo>
                    <a:lnTo>
                      <a:pt x="227" y="10500"/>
                    </a:lnTo>
                    <a:lnTo>
                      <a:pt x="9223" y="10771"/>
                    </a:lnTo>
                    <a:lnTo>
                      <a:pt x="93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8"/>
              <p:cNvSpPr/>
              <p:nvPr/>
            </p:nvSpPr>
            <p:spPr>
              <a:xfrm>
                <a:off x="6320250" y="2164225"/>
                <a:ext cx="198350" cy="312800"/>
              </a:xfrm>
              <a:custGeom>
                <a:avLst/>
                <a:gdLst/>
                <a:ahLst/>
                <a:cxnLst/>
                <a:rect l="l" t="t" r="r" b="b"/>
                <a:pathLst>
                  <a:path w="7934" h="12512" extrusionOk="0">
                    <a:moveTo>
                      <a:pt x="4002" y="0"/>
                    </a:moveTo>
                    <a:cubicBezTo>
                      <a:pt x="3579" y="0"/>
                      <a:pt x="3155" y="85"/>
                      <a:pt x="2758" y="255"/>
                    </a:cubicBezTo>
                    <a:cubicBezTo>
                      <a:pt x="1827" y="658"/>
                      <a:pt x="1313" y="1428"/>
                      <a:pt x="925" y="2322"/>
                    </a:cubicBezTo>
                    <a:cubicBezTo>
                      <a:pt x="243" y="3928"/>
                      <a:pt x="1" y="5680"/>
                      <a:pt x="228" y="7411"/>
                    </a:cubicBezTo>
                    <a:cubicBezTo>
                      <a:pt x="338" y="8269"/>
                      <a:pt x="551" y="9273"/>
                      <a:pt x="947" y="10175"/>
                    </a:cubicBezTo>
                    <a:cubicBezTo>
                      <a:pt x="1350" y="11091"/>
                      <a:pt x="2054" y="12008"/>
                      <a:pt x="3036" y="12367"/>
                    </a:cubicBezTo>
                    <a:cubicBezTo>
                      <a:pt x="3315" y="12466"/>
                      <a:pt x="3596" y="12512"/>
                      <a:pt x="3875" y="12512"/>
                    </a:cubicBezTo>
                    <a:cubicBezTo>
                      <a:pt x="5055" y="12512"/>
                      <a:pt x="6181" y="11696"/>
                      <a:pt x="6797" y="10717"/>
                    </a:cubicBezTo>
                    <a:cubicBezTo>
                      <a:pt x="7296" y="9904"/>
                      <a:pt x="7589" y="8936"/>
                      <a:pt x="7729" y="7997"/>
                    </a:cubicBezTo>
                    <a:cubicBezTo>
                      <a:pt x="7934" y="6575"/>
                      <a:pt x="7883" y="5131"/>
                      <a:pt x="7582" y="3730"/>
                    </a:cubicBezTo>
                    <a:cubicBezTo>
                      <a:pt x="7296" y="2425"/>
                      <a:pt x="6702" y="981"/>
                      <a:pt x="5434" y="343"/>
                    </a:cubicBezTo>
                    <a:cubicBezTo>
                      <a:pt x="4985" y="114"/>
                      <a:pt x="4494" y="0"/>
                      <a:pt x="40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8"/>
              <p:cNvSpPr/>
              <p:nvPr/>
            </p:nvSpPr>
            <p:spPr>
              <a:xfrm>
                <a:off x="6332550" y="2184675"/>
                <a:ext cx="174150" cy="271700"/>
              </a:xfrm>
              <a:custGeom>
                <a:avLst/>
                <a:gdLst/>
                <a:ahLst/>
                <a:cxnLst/>
                <a:rect l="l" t="t" r="r" b="b"/>
                <a:pathLst>
                  <a:path w="6966" h="10868" extrusionOk="0">
                    <a:moveTo>
                      <a:pt x="3458" y="206"/>
                    </a:moveTo>
                    <a:cubicBezTo>
                      <a:pt x="3473" y="206"/>
                      <a:pt x="3489" y="206"/>
                      <a:pt x="3505" y="207"/>
                    </a:cubicBezTo>
                    <a:cubicBezTo>
                      <a:pt x="3519" y="206"/>
                      <a:pt x="3534" y="206"/>
                      <a:pt x="3549" y="206"/>
                    </a:cubicBezTo>
                    <a:cubicBezTo>
                      <a:pt x="3944" y="206"/>
                      <a:pt x="4332" y="302"/>
                      <a:pt x="4685" y="485"/>
                    </a:cubicBezTo>
                    <a:cubicBezTo>
                      <a:pt x="5550" y="925"/>
                      <a:pt x="6152" y="1878"/>
                      <a:pt x="6467" y="3308"/>
                    </a:cubicBezTo>
                    <a:cubicBezTo>
                      <a:pt x="6723" y="4488"/>
                      <a:pt x="6767" y="5706"/>
                      <a:pt x="6591" y="6901"/>
                    </a:cubicBezTo>
                    <a:cubicBezTo>
                      <a:pt x="6459" y="7780"/>
                      <a:pt x="6188" y="8572"/>
                      <a:pt x="5807" y="9181"/>
                    </a:cubicBezTo>
                    <a:cubicBezTo>
                      <a:pt x="5296" y="9995"/>
                      <a:pt x="4371" y="10669"/>
                      <a:pt x="3402" y="10669"/>
                    </a:cubicBezTo>
                    <a:cubicBezTo>
                      <a:pt x="3176" y="10669"/>
                      <a:pt x="2947" y="10632"/>
                      <a:pt x="2720" y="10552"/>
                    </a:cubicBezTo>
                    <a:cubicBezTo>
                      <a:pt x="2024" y="10295"/>
                      <a:pt x="1393" y="9635"/>
                      <a:pt x="997" y="8734"/>
                    </a:cubicBezTo>
                    <a:cubicBezTo>
                      <a:pt x="638" y="7912"/>
                      <a:pt x="469" y="7011"/>
                      <a:pt x="389" y="6409"/>
                    </a:cubicBezTo>
                    <a:cubicBezTo>
                      <a:pt x="198" y="4950"/>
                      <a:pt x="403" y="3477"/>
                      <a:pt x="975" y="2120"/>
                    </a:cubicBezTo>
                    <a:cubicBezTo>
                      <a:pt x="1364" y="1226"/>
                      <a:pt x="1826" y="698"/>
                      <a:pt x="2486" y="412"/>
                    </a:cubicBezTo>
                    <a:cubicBezTo>
                      <a:pt x="2794" y="279"/>
                      <a:pt x="3128" y="206"/>
                      <a:pt x="3458" y="206"/>
                    </a:cubicBezTo>
                    <a:close/>
                    <a:moveTo>
                      <a:pt x="3509" y="0"/>
                    </a:moveTo>
                    <a:cubicBezTo>
                      <a:pt x="3134" y="0"/>
                      <a:pt x="2758" y="76"/>
                      <a:pt x="2405" y="229"/>
                    </a:cubicBezTo>
                    <a:cubicBezTo>
                      <a:pt x="1503" y="625"/>
                      <a:pt x="1071" y="1402"/>
                      <a:pt x="799" y="2040"/>
                    </a:cubicBezTo>
                    <a:cubicBezTo>
                      <a:pt x="205" y="3425"/>
                      <a:pt x="0" y="4936"/>
                      <a:pt x="198" y="6431"/>
                    </a:cubicBezTo>
                    <a:cubicBezTo>
                      <a:pt x="293" y="7245"/>
                      <a:pt x="499" y="8052"/>
                      <a:pt x="814" y="8814"/>
                    </a:cubicBezTo>
                    <a:cubicBezTo>
                      <a:pt x="1063" y="9371"/>
                      <a:pt x="1628" y="10369"/>
                      <a:pt x="2654" y="10735"/>
                    </a:cubicBezTo>
                    <a:cubicBezTo>
                      <a:pt x="2896" y="10823"/>
                      <a:pt x="3153" y="10867"/>
                      <a:pt x="3409" y="10867"/>
                    </a:cubicBezTo>
                    <a:cubicBezTo>
                      <a:pt x="4451" y="10867"/>
                      <a:pt x="5433" y="10149"/>
                      <a:pt x="5976" y="9283"/>
                    </a:cubicBezTo>
                    <a:cubicBezTo>
                      <a:pt x="6371" y="8646"/>
                      <a:pt x="6650" y="7832"/>
                      <a:pt x="6789" y="6930"/>
                    </a:cubicBezTo>
                    <a:cubicBezTo>
                      <a:pt x="6965" y="5706"/>
                      <a:pt x="6921" y="4466"/>
                      <a:pt x="6657" y="3264"/>
                    </a:cubicBezTo>
                    <a:cubicBezTo>
                      <a:pt x="6327" y="1768"/>
                      <a:pt x="5697" y="771"/>
                      <a:pt x="4773" y="302"/>
                    </a:cubicBezTo>
                    <a:cubicBezTo>
                      <a:pt x="4376" y="101"/>
                      <a:pt x="3943" y="0"/>
                      <a:pt x="3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8"/>
              <p:cNvSpPr/>
              <p:nvPr/>
            </p:nvSpPr>
            <p:spPr>
              <a:xfrm>
                <a:off x="6380025" y="2228500"/>
                <a:ext cx="82325" cy="22200"/>
              </a:xfrm>
              <a:custGeom>
                <a:avLst/>
                <a:gdLst/>
                <a:ahLst/>
                <a:cxnLst/>
                <a:rect l="l" t="t" r="r" b="b"/>
                <a:pathLst>
                  <a:path w="3293" h="888" extrusionOk="0">
                    <a:moveTo>
                      <a:pt x="572" y="1"/>
                    </a:moveTo>
                    <a:cubicBezTo>
                      <a:pt x="0" y="1"/>
                      <a:pt x="0" y="888"/>
                      <a:pt x="572" y="888"/>
                    </a:cubicBezTo>
                    <a:lnTo>
                      <a:pt x="2713" y="888"/>
                    </a:lnTo>
                    <a:cubicBezTo>
                      <a:pt x="3292" y="888"/>
                      <a:pt x="3292" y="1"/>
                      <a:pt x="27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8"/>
              <p:cNvSpPr/>
              <p:nvPr/>
            </p:nvSpPr>
            <p:spPr>
              <a:xfrm>
                <a:off x="6371775" y="2351850"/>
                <a:ext cx="105775" cy="23675"/>
              </a:xfrm>
              <a:custGeom>
                <a:avLst/>
                <a:gdLst/>
                <a:ahLst/>
                <a:cxnLst/>
                <a:rect l="l" t="t" r="r" b="b"/>
                <a:pathLst>
                  <a:path w="4231" h="947" extrusionOk="0">
                    <a:moveTo>
                      <a:pt x="3666" y="1"/>
                    </a:moveTo>
                    <a:cubicBezTo>
                      <a:pt x="3663" y="1"/>
                      <a:pt x="3661" y="1"/>
                      <a:pt x="3659" y="1"/>
                    </a:cubicBezTo>
                    <a:lnTo>
                      <a:pt x="572" y="52"/>
                    </a:lnTo>
                    <a:cubicBezTo>
                      <a:pt x="3" y="67"/>
                      <a:pt x="0" y="947"/>
                      <a:pt x="565" y="947"/>
                    </a:cubicBezTo>
                    <a:cubicBezTo>
                      <a:pt x="567" y="947"/>
                      <a:pt x="570" y="947"/>
                      <a:pt x="572" y="947"/>
                    </a:cubicBezTo>
                    <a:lnTo>
                      <a:pt x="3659" y="895"/>
                    </a:lnTo>
                    <a:cubicBezTo>
                      <a:pt x="4228" y="888"/>
                      <a:pt x="4231" y="1"/>
                      <a:pt x="36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8"/>
              <p:cNvSpPr/>
              <p:nvPr/>
            </p:nvSpPr>
            <p:spPr>
              <a:xfrm>
                <a:off x="6369200" y="2382825"/>
                <a:ext cx="107800" cy="24050"/>
              </a:xfrm>
              <a:custGeom>
                <a:avLst/>
                <a:gdLst/>
                <a:ahLst/>
                <a:cxnLst/>
                <a:rect l="l" t="t" r="r" b="b"/>
                <a:pathLst>
                  <a:path w="4312" h="962" extrusionOk="0">
                    <a:moveTo>
                      <a:pt x="3747" y="1"/>
                    </a:moveTo>
                    <a:cubicBezTo>
                      <a:pt x="3742" y="1"/>
                      <a:pt x="3737" y="1"/>
                      <a:pt x="3732" y="1"/>
                    </a:cubicBezTo>
                    <a:lnTo>
                      <a:pt x="572" y="74"/>
                    </a:lnTo>
                    <a:cubicBezTo>
                      <a:pt x="5" y="82"/>
                      <a:pt x="1" y="962"/>
                      <a:pt x="559" y="962"/>
                    </a:cubicBezTo>
                    <a:cubicBezTo>
                      <a:pt x="563" y="962"/>
                      <a:pt x="568" y="962"/>
                      <a:pt x="572" y="962"/>
                    </a:cubicBezTo>
                    <a:lnTo>
                      <a:pt x="3732" y="888"/>
                    </a:lnTo>
                    <a:cubicBezTo>
                      <a:pt x="4300" y="874"/>
                      <a:pt x="4311" y="1"/>
                      <a:pt x="37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8"/>
              <p:cNvSpPr/>
              <p:nvPr/>
            </p:nvSpPr>
            <p:spPr>
              <a:xfrm>
                <a:off x="6306150" y="1871825"/>
                <a:ext cx="228050" cy="729350"/>
              </a:xfrm>
              <a:custGeom>
                <a:avLst/>
                <a:gdLst/>
                <a:ahLst/>
                <a:cxnLst/>
                <a:rect l="l" t="t" r="r" b="b"/>
                <a:pathLst>
                  <a:path w="9122" h="29174" extrusionOk="0">
                    <a:moveTo>
                      <a:pt x="5683" y="0"/>
                    </a:moveTo>
                    <a:lnTo>
                      <a:pt x="3080" y="381"/>
                    </a:lnTo>
                    <a:lnTo>
                      <a:pt x="3080" y="2104"/>
                    </a:lnTo>
                    <a:cubicBezTo>
                      <a:pt x="3596" y="2245"/>
                      <a:pt x="4126" y="2315"/>
                      <a:pt x="4659" y="2315"/>
                    </a:cubicBezTo>
                    <a:cubicBezTo>
                      <a:pt x="4792" y="2315"/>
                      <a:pt x="4926" y="2311"/>
                      <a:pt x="5059" y="2302"/>
                    </a:cubicBezTo>
                    <a:lnTo>
                      <a:pt x="5059" y="5858"/>
                    </a:lnTo>
                    <a:cubicBezTo>
                      <a:pt x="5059" y="5858"/>
                      <a:pt x="7699" y="7002"/>
                      <a:pt x="7948" y="9861"/>
                    </a:cubicBezTo>
                    <a:lnTo>
                      <a:pt x="7493" y="23792"/>
                    </a:lnTo>
                    <a:cubicBezTo>
                      <a:pt x="7493" y="23792"/>
                      <a:pt x="7769" y="27649"/>
                      <a:pt x="2881" y="27649"/>
                    </a:cubicBezTo>
                    <a:cubicBezTo>
                      <a:pt x="2071" y="27649"/>
                      <a:pt x="1119" y="27543"/>
                      <a:pt x="0" y="27296"/>
                    </a:cubicBezTo>
                    <a:lnTo>
                      <a:pt x="0" y="27296"/>
                    </a:lnTo>
                    <a:lnTo>
                      <a:pt x="8" y="27546"/>
                    </a:lnTo>
                    <a:cubicBezTo>
                      <a:pt x="30" y="28447"/>
                      <a:pt x="763" y="29173"/>
                      <a:pt x="1665" y="29173"/>
                    </a:cubicBezTo>
                    <a:lnTo>
                      <a:pt x="7186" y="29173"/>
                    </a:lnTo>
                    <a:cubicBezTo>
                      <a:pt x="8095" y="29173"/>
                      <a:pt x="8835" y="28440"/>
                      <a:pt x="8850" y="27538"/>
                    </a:cubicBezTo>
                    <a:lnTo>
                      <a:pt x="9121" y="10477"/>
                    </a:lnTo>
                    <a:cubicBezTo>
                      <a:pt x="9121" y="6525"/>
                      <a:pt x="5683" y="5499"/>
                      <a:pt x="5683" y="5499"/>
                    </a:cubicBezTo>
                    <a:lnTo>
                      <a:pt x="56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8"/>
              <p:cNvSpPr/>
              <p:nvPr/>
            </p:nvSpPr>
            <p:spPr>
              <a:xfrm>
                <a:off x="6377075" y="1787325"/>
                <a:ext cx="77200" cy="133275"/>
              </a:xfrm>
              <a:custGeom>
                <a:avLst/>
                <a:gdLst/>
                <a:ahLst/>
                <a:cxnLst/>
                <a:rect l="l" t="t" r="r" b="b"/>
                <a:pathLst>
                  <a:path w="3088" h="5331" extrusionOk="0">
                    <a:moveTo>
                      <a:pt x="309" y="0"/>
                    </a:moveTo>
                    <a:cubicBezTo>
                      <a:pt x="140" y="7"/>
                      <a:pt x="1" y="139"/>
                      <a:pt x="1" y="308"/>
                    </a:cubicBezTo>
                    <a:lnTo>
                      <a:pt x="1" y="2060"/>
                    </a:lnTo>
                    <a:cubicBezTo>
                      <a:pt x="1" y="2200"/>
                      <a:pt x="103" y="2324"/>
                      <a:pt x="243" y="2361"/>
                    </a:cubicBezTo>
                    <a:lnTo>
                      <a:pt x="243" y="5228"/>
                    </a:lnTo>
                    <a:cubicBezTo>
                      <a:pt x="611" y="5280"/>
                      <a:pt x="1092" y="5331"/>
                      <a:pt x="1600" y="5331"/>
                    </a:cubicBezTo>
                    <a:cubicBezTo>
                      <a:pt x="2012" y="5331"/>
                      <a:pt x="2442" y="5298"/>
                      <a:pt x="2846" y="5206"/>
                    </a:cubicBezTo>
                    <a:lnTo>
                      <a:pt x="2846" y="2361"/>
                    </a:lnTo>
                    <a:cubicBezTo>
                      <a:pt x="2985" y="2324"/>
                      <a:pt x="3087" y="2200"/>
                      <a:pt x="3087" y="2060"/>
                    </a:cubicBezTo>
                    <a:lnTo>
                      <a:pt x="3087" y="308"/>
                    </a:lnTo>
                    <a:cubicBezTo>
                      <a:pt x="3087" y="139"/>
                      <a:pt x="2948" y="0"/>
                      <a:pt x="27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8"/>
              <p:cNvSpPr/>
              <p:nvPr/>
            </p:nvSpPr>
            <p:spPr>
              <a:xfrm>
                <a:off x="6383125" y="1846325"/>
                <a:ext cx="65100" cy="13875"/>
              </a:xfrm>
              <a:custGeom>
                <a:avLst/>
                <a:gdLst/>
                <a:ahLst/>
                <a:cxnLst/>
                <a:rect l="l" t="t" r="r" b="b"/>
                <a:pathLst>
                  <a:path w="2604" h="555" extrusionOk="0">
                    <a:moveTo>
                      <a:pt x="1" y="1"/>
                    </a:moveTo>
                    <a:lnTo>
                      <a:pt x="1" y="382"/>
                    </a:lnTo>
                    <a:cubicBezTo>
                      <a:pt x="387" y="512"/>
                      <a:pt x="805" y="555"/>
                      <a:pt x="1190" y="555"/>
                    </a:cubicBezTo>
                    <a:cubicBezTo>
                      <a:pt x="1962" y="555"/>
                      <a:pt x="2604" y="382"/>
                      <a:pt x="2604" y="382"/>
                    </a:cubicBezTo>
                    <a:lnTo>
                      <a:pt x="2604" y="1"/>
                    </a:lnTo>
                    <a:cubicBezTo>
                      <a:pt x="2166" y="96"/>
                      <a:pt x="1731" y="128"/>
                      <a:pt x="1345" y="128"/>
                    </a:cubicBezTo>
                    <a:cubicBezTo>
                      <a:pt x="574" y="128"/>
                      <a:pt x="1" y="1"/>
                      <a:pt x="1" y="1"/>
                    </a:cubicBezTo>
                    <a:close/>
                  </a:path>
                </a:pathLst>
              </a:custGeom>
              <a:solidFill>
                <a:srgbClr val="D35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8"/>
              <p:cNvSpPr/>
              <p:nvPr/>
            </p:nvSpPr>
            <p:spPr>
              <a:xfrm>
                <a:off x="6310725" y="2035350"/>
                <a:ext cx="94050" cy="208025"/>
              </a:xfrm>
              <a:custGeom>
                <a:avLst/>
                <a:gdLst/>
                <a:ahLst/>
                <a:cxnLst/>
                <a:rect l="l" t="t" r="r" b="b"/>
                <a:pathLst>
                  <a:path w="3762" h="8321" extrusionOk="0">
                    <a:moveTo>
                      <a:pt x="2674" y="1"/>
                    </a:moveTo>
                    <a:cubicBezTo>
                      <a:pt x="2296" y="1"/>
                      <a:pt x="1927" y="390"/>
                      <a:pt x="1680" y="637"/>
                    </a:cubicBezTo>
                    <a:cubicBezTo>
                      <a:pt x="1005" y="1311"/>
                      <a:pt x="558" y="2199"/>
                      <a:pt x="323" y="3122"/>
                    </a:cubicBezTo>
                    <a:cubicBezTo>
                      <a:pt x="1" y="4427"/>
                      <a:pt x="74" y="5798"/>
                      <a:pt x="221" y="7133"/>
                    </a:cubicBezTo>
                    <a:cubicBezTo>
                      <a:pt x="272" y="7558"/>
                      <a:pt x="367" y="8042"/>
                      <a:pt x="749" y="8240"/>
                    </a:cubicBezTo>
                    <a:cubicBezTo>
                      <a:pt x="850" y="8296"/>
                      <a:pt x="963" y="8321"/>
                      <a:pt x="1077" y="8321"/>
                    </a:cubicBezTo>
                    <a:cubicBezTo>
                      <a:pt x="1310" y="8321"/>
                      <a:pt x="1549" y="8216"/>
                      <a:pt x="1716" y="8049"/>
                    </a:cubicBezTo>
                    <a:cubicBezTo>
                      <a:pt x="1973" y="7800"/>
                      <a:pt x="2083" y="7441"/>
                      <a:pt x="2120" y="7089"/>
                    </a:cubicBezTo>
                    <a:cubicBezTo>
                      <a:pt x="2156" y="6737"/>
                      <a:pt x="2120" y="6385"/>
                      <a:pt x="2120" y="6026"/>
                    </a:cubicBezTo>
                    <a:cubicBezTo>
                      <a:pt x="2120" y="5117"/>
                      <a:pt x="2347" y="4215"/>
                      <a:pt x="2779" y="3416"/>
                    </a:cubicBezTo>
                    <a:cubicBezTo>
                      <a:pt x="2992" y="3005"/>
                      <a:pt x="3263" y="2631"/>
                      <a:pt x="3461" y="2213"/>
                    </a:cubicBezTo>
                    <a:cubicBezTo>
                      <a:pt x="3652" y="1788"/>
                      <a:pt x="3762" y="1311"/>
                      <a:pt x="3645" y="864"/>
                    </a:cubicBezTo>
                    <a:cubicBezTo>
                      <a:pt x="3542" y="461"/>
                      <a:pt x="3175" y="65"/>
                      <a:pt x="2750" y="6"/>
                    </a:cubicBezTo>
                    <a:cubicBezTo>
                      <a:pt x="2725" y="3"/>
                      <a:pt x="2699" y="1"/>
                      <a:pt x="2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8"/>
              <p:cNvSpPr/>
              <p:nvPr/>
            </p:nvSpPr>
            <p:spPr>
              <a:xfrm>
                <a:off x="6074100" y="1831300"/>
                <a:ext cx="236475" cy="799925"/>
              </a:xfrm>
              <a:custGeom>
                <a:avLst/>
                <a:gdLst/>
                <a:ahLst/>
                <a:cxnLst/>
                <a:rect l="l" t="t" r="r" b="b"/>
                <a:pathLst>
                  <a:path w="9459" h="31997" extrusionOk="0">
                    <a:moveTo>
                      <a:pt x="4165" y="1"/>
                    </a:moveTo>
                    <a:cubicBezTo>
                      <a:pt x="3791" y="1"/>
                      <a:pt x="3490" y="301"/>
                      <a:pt x="3490" y="675"/>
                    </a:cubicBezTo>
                    <a:lnTo>
                      <a:pt x="3490" y="1042"/>
                    </a:lnTo>
                    <a:cubicBezTo>
                      <a:pt x="3307" y="1115"/>
                      <a:pt x="3190" y="1284"/>
                      <a:pt x="3190" y="1482"/>
                    </a:cubicBezTo>
                    <a:lnTo>
                      <a:pt x="3190" y="1804"/>
                    </a:lnTo>
                    <a:cubicBezTo>
                      <a:pt x="3190" y="2002"/>
                      <a:pt x="3307" y="2171"/>
                      <a:pt x="3490" y="2244"/>
                    </a:cubicBezTo>
                    <a:lnTo>
                      <a:pt x="3490" y="6284"/>
                    </a:lnTo>
                    <a:cubicBezTo>
                      <a:pt x="3490" y="8374"/>
                      <a:pt x="3080" y="10449"/>
                      <a:pt x="2288" y="12384"/>
                    </a:cubicBezTo>
                    <a:lnTo>
                      <a:pt x="1892" y="13352"/>
                    </a:lnTo>
                    <a:cubicBezTo>
                      <a:pt x="638" y="16395"/>
                      <a:pt x="0" y="19650"/>
                      <a:pt x="0" y="22942"/>
                    </a:cubicBezTo>
                    <a:lnTo>
                      <a:pt x="0" y="30215"/>
                    </a:lnTo>
                    <a:cubicBezTo>
                      <a:pt x="0" y="31198"/>
                      <a:pt x="800" y="31997"/>
                      <a:pt x="1782" y="31997"/>
                    </a:cubicBezTo>
                    <a:lnTo>
                      <a:pt x="7677" y="31997"/>
                    </a:lnTo>
                    <a:cubicBezTo>
                      <a:pt x="8659" y="31997"/>
                      <a:pt x="9458" y="31198"/>
                      <a:pt x="9458" y="30215"/>
                    </a:cubicBezTo>
                    <a:lnTo>
                      <a:pt x="9458" y="22942"/>
                    </a:lnTo>
                    <a:cubicBezTo>
                      <a:pt x="9458" y="19650"/>
                      <a:pt x="8813" y="16395"/>
                      <a:pt x="7567" y="13352"/>
                    </a:cubicBezTo>
                    <a:lnTo>
                      <a:pt x="7171" y="12377"/>
                    </a:lnTo>
                    <a:cubicBezTo>
                      <a:pt x="6372" y="10441"/>
                      <a:pt x="5968" y="8374"/>
                      <a:pt x="5968" y="6284"/>
                    </a:cubicBezTo>
                    <a:lnTo>
                      <a:pt x="5968" y="2244"/>
                    </a:lnTo>
                    <a:cubicBezTo>
                      <a:pt x="6144" y="2171"/>
                      <a:pt x="6262" y="1995"/>
                      <a:pt x="6269" y="1804"/>
                    </a:cubicBezTo>
                    <a:lnTo>
                      <a:pt x="6269" y="1482"/>
                    </a:lnTo>
                    <a:cubicBezTo>
                      <a:pt x="6262" y="1284"/>
                      <a:pt x="6144" y="1115"/>
                      <a:pt x="5968" y="1042"/>
                    </a:cubicBezTo>
                    <a:lnTo>
                      <a:pt x="5968" y="675"/>
                    </a:lnTo>
                    <a:cubicBezTo>
                      <a:pt x="5968" y="301"/>
                      <a:pt x="5661" y="1"/>
                      <a:pt x="52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8"/>
              <p:cNvSpPr/>
              <p:nvPr/>
            </p:nvSpPr>
            <p:spPr>
              <a:xfrm>
                <a:off x="6074100" y="2318400"/>
                <a:ext cx="236300" cy="255650"/>
              </a:xfrm>
              <a:custGeom>
                <a:avLst/>
                <a:gdLst/>
                <a:ahLst/>
                <a:cxnLst/>
                <a:rect l="l" t="t" r="r" b="b"/>
                <a:pathLst>
                  <a:path w="9452" h="10226" extrusionOk="0">
                    <a:moveTo>
                      <a:pt x="4297" y="0"/>
                    </a:moveTo>
                    <a:cubicBezTo>
                      <a:pt x="2938" y="0"/>
                      <a:pt x="1578" y="43"/>
                      <a:pt x="220" y="129"/>
                    </a:cubicBezTo>
                    <a:cubicBezTo>
                      <a:pt x="74" y="1229"/>
                      <a:pt x="0" y="2343"/>
                      <a:pt x="0" y="3458"/>
                    </a:cubicBezTo>
                    <a:lnTo>
                      <a:pt x="0" y="10225"/>
                    </a:lnTo>
                    <a:lnTo>
                      <a:pt x="9451" y="9976"/>
                    </a:lnTo>
                    <a:lnTo>
                      <a:pt x="9451" y="3458"/>
                    </a:lnTo>
                    <a:cubicBezTo>
                      <a:pt x="9451" y="2365"/>
                      <a:pt x="9385" y="1273"/>
                      <a:pt x="9238" y="188"/>
                    </a:cubicBezTo>
                    <a:cubicBezTo>
                      <a:pt x="7595" y="63"/>
                      <a:pt x="5946" y="0"/>
                      <a:pt x="42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8"/>
              <p:cNvSpPr/>
              <p:nvPr/>
            </p:nvSpPr>
            <p:spPr>
              <a:xfrm>
                <a:off x="6089500" y="2340500"/>
                <a:ext cx="207700" cy="208625"/>
              </a:xfrm>
              <a:custGeom>
                <a:avLst/>
                <a:gdLst/>
                <a:ahLst/>
                <a:cxnLst/>
                <a:rect l="l" t="t" r="r" b="b"/>
                <a:pathLst>
                  <a:path w="8308" h="8345" extrusionOk="0">
                    <a:moveTo>
                      <a:pt x="7024" y="140"/>
                    </a:moveTo>
                    <a:cubicBezTo>
                      <a:pt x="7501" y="140"/>
                      <a:pt x="7889" y="536"/>
                      <a:pt x="7882" y="1012"/>
                    </a:cubicBezTo>
                    <a:cubicBezTo>
                      <a:pt x="7853" y="3087"/>
                      <a:pt x="7926" y="5155"/>
                      <a:pt x="8109" y="7222"/>
                    </a:cubicBezTo>
                    <a:cubicBezTo>
                      <a:pt x="8161" y="7721"/>
                      <a:pt x="7765" y="8153"/>
                      <a:pt x="7266" y="8153"/>
                    </a:cubicBezTo>
                    <a:lnTo>
                      <a:pt x="1012" y="8205"/>
                    </a:lnTo>
                    <a:lnTo>
                      <a:pt x="1005" y="8205"/>
                    </a:lnTo>
                    <a:cubicBezTo>
                      <a:pt x="528" y="8205"/>
                      <a:pt x="147" y="7816"/>
                      <a:pt x="147" y="7347"/>
                    </a:cubicBezTo>
                    <a:cubicBezTo>
                      <a:pt x="147" y="6416"/>
                      <a:pt x="162" y="5477"/>
                      <a:pt x="176" y="4546"/>
                    </a:cubicBezTo>
                    <a:cubicBezTo>
                      <a:pt x="198" y="3571"/>
                      <a:pt x="220" y="2413"/>
                      <a:pt x="272" y="1240"/>
                    </a:cubicBezTo>
                    <a:cubicBezTo>
                      <a:pt x="294" y="572"/>
                      <a:pt x="594" y="308"/>
                      <a:pt x="1386" y="279"/>
                    </a:cubicBezTo>
                    <a:cubicBezTo>
                      <a:pt x="2852" y="220"/>
                      <a:pt x="4348" y="191"/>
                      <a:pt x="5792" y="162"/>
                    </a:cubicBezTo>
                    <a:lnTo>
                      <a:pt x="7009" y="140"/>
                    </a:lnTo>
                    <a:close/>
                    <a:moveTo>
                      <a:pt x="7029" y="0"/>
                    </a:moveTo>
                    <a:cubicBezTo>
                      <a:pt x="7020" y="0"/>
                      <a:pt x="7011" y="0"/>
                      <a:pt x="7002" y="0"/>
                    </a:cubicBezTo>
                    <a:lnTo>
                      <a:pt x="5785" y="22"/>
                    </a:lnTo>
                    <a:cubicBezTo>
                      <a:pt x="4341" y="44"/>
                      <a:pt x="2845" y="74"/>
                      <a:pt x="1379" y="132"/>
                    </a:cubicBezTo>
                    <a:cubicBezTo>
                      <a:pt x="748" y="162"/>
                      <a:pt x="162" y="316"/>
                      <a:pt x="125" y="1232"/>
                    </a:cubicBezTo>
                    <a:cubicBezTo>
                      <a:pt x="74" y="2413"/>
                      <a:pt x="52" y="3564"/>
                      <a:pt x="30" y="4539"/>
                    </a:cubicBezTo>
                    <a:cubicBezTo>
                      <a:pt x="15" y="5477"/>
                      <a:pt x="8" y="6416"/>
                      <a:pt x="8" y="7347"/>
                    </a:cubicBezTo>
                    <a:cubicBezTo>
                      <a:pt x="0" y="7897"/>
                      <a:pt x="455" y="8344"/>
                      <a:pt x="1005" y="8344"/>
                    </a:cubicBezTo>
                    <a:lnTo>
                      <a:pt x="1012" y="8344"/>
                    </a:lnTo>
                    <a:lnTo>
                      <a:pt x="7266" y="8293"/>
                    </a:lnTo>
                    <a:cubicBezTo>
                      <a:pt x="7853" y="8285"/>
                      <a:pt x="8307" y="7787"/>
                      <a:pt x="8256" y="7200"/>
                    </a:cubicBezTo>
                    <a:cubicBezTo>
                      <a:pt x="8065" y="5147"/>
                      <a:pt x="7992" y="3080"/>
                      <a:pt x="8021" y="1012"/>
                    </a:cubicBezTo>
                    <a:cubicBezTo>
                      <a:pt x="8036" y="456"/>
                      <a:pt x="7588" y="0"/>
                      <a:pt x="70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8"/>
              <p:cNvSpPr/>
              <p:nvPr/>
            </p:nvSpPr>
            <p:spPr>
              <a:xfrm>
                <a:off x="6153825" y="1831300"/>
                <a:ext cx="77025" cy="160650"/>
              </a:xfrm>
              <a:custGeom>
                <a:avLst/>
                <a:gdLst/>
                <a:ahLst/>
                <a:cxnLst/>
                <a:rect l="l" t="t" r="r" b="b"/>
                <a:pathLst>
                  <a:path w="3081" h="6426" extrusionOk="0">
                    <a:moveTo>
                      <a:pt x="976" y="1"/>
                    </a:moveTo>
                    <a:cubicBezTo>
                      <a:pt x="602" y="1"/>
                      <a:pt x="301" y="301"/>
                      <a:pt x="301" y="675"/>
                    </a:cubicBezTo>
                    <a:lnTo>
                      <a:pt x="301" y="1042"/>
                    </a:lnTo>
                    <a:cubicBezTo>
                      <a:pt x="118" y="1115"/>
                      <a:pt x="1" y="1284"/>
                      <a:pt x="1" y="1482"/>
                    </a:cubicBezTo>
                    <a:lnTo>
                      <a:pt x="1" y="1804"/>
                    </a:lnTo>
                    <a:cubicBezTo>
                      <a:pt x="1" y="2002"/>
                      <a:pt x="118" y="2171"/>
                      <a:pt x="301" y="2244"/>
                    </a:cubicBezTo>
                    <a:lnTo>
                      <a:pt x="301" y="6181"/>
                    </a:lnTo>
                    <a:cubicBezTo>
                      <a:pt x="739" y="6346"/>
                      <a:pt x="1157" y="6425"/>
                      <a:pt x="1560" y="6425"/>
                    </a:cubicBezTo>
                    <a:cubicBezTo>
                      <a:pt x="1981" y="6425"/>
                      <a:pt x="2386" y="6339"/>
                      <a:pt x="2779" y="6174"/>
                    </a:cubicBezTo>
                    <a:lnTo>
                      <a:pt x="2779" y="2244"/>
                    </a:lnTo>
                    <a:cubicBezTo>
                      <a:pt x="2955" y="2171"/>
                      <a:pt x="3073" y="1995"/>
                      <a:pt x="3080" y="1804"/>
                    </a:cubicBezTo>
                    <a:lnTo>
                      <a:pt x="3080" y="1482"/>
                    </a:lnTo>
                    <a:cubicBezTo>
                      <a:pt x="3073" y="1284"/>
                      <a:pt x="2955" y="1115"/>
                      <a:pt x="2779" y="1042"/>
                    </a:cubicBezTo>
                    <a:lnTo>
                      <a:pt x="2779" y="675"/>
                    </a:lnTo>
                    <a:cubicBezTo>
                      <a:pt x="2779" y="301"/>
                      <a:pt x="2472" y="1"/>
                      <a:pt x="21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8"/>
              <p:cNvSpPr/>
              <p:nvPr/>
            </p:nvSpPr>
            <p:spPr>
              <a:xfrm>
                <a:off x="6165750" y="1831125"/>
                <a:ext cx="53900" cy="8025"/>
              </a:xfrm>
              <a:custGeom>
                <a:avLst/>
                <a:gdLst/>
                <a:ahLst/>
                <a:cxnLst/>
                <a:rect l="l" t="t" r="r" b="b"/>
                <a:pathLst>
                  <a:path w="2156" h="321" extrusionOk="0">
                    <a:moveTo>
                      <a:pt x="499" y="0"/>
                    </a:moveTo>
                    <a:cubicBezTo>
                      <a:pt x="308" y="0"/>
                      <a:pt x="132" y="81"/>
                      <a:pt x="0" y="220"/>
                    </a:cubicBezTo>
                    <a:cubicBezTo>
                      <a:pt x="407" y="287"/>
                      <a:pt x="818" y="321"/>
                      <a:pt x="1230" y="321"/>
                    </a:cubicBezTo>
                    <a:cubicBezTo>
                      <a:pt x="1539" y="321"/>
                      <a:pt x="1848" y="302"/>
                      <a:pt x="2156" y="264"/>
                    </a:cubicBezTo>
                    <a:cubicBezTo>
                      <a:pt x="2031" y="103"/>
                      <a:pt x="1833" y="0"/>
                      <a:pt x="1628" y="0"/>
                    </a:cubicBezTo>
                    <a:close/>
                  </a:path>
                </a:pathLst>
              </a:custGeom>
              <a:solidFill>
                <a:srgbClr val="948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8"/>
              <p:cNvSpPr/>
              <p:nvPr/>
            </p:nvSpPr>
            <p:spPr>
              <a:xfrm>
                <a:off x="6159875" y="1886650"/>
                <a:ext cx="63825" cy="7775"/>
              </a:xfrm>
              <a:custGeom>
                <a:avLst/>
                <a:gdLst/>
                <a:ahLst/>
                <a:cxnLst/>
                <a:rect l="l" t="t" r="r" b="b"/>
                <a:pathLst>
                  <a:path w="2553" h="311" extrusionOk="0">
                    <a:moveTo>
                      <a:pt x="1" y="1"/>
                    </a:moveTo>
                    <a:cubicBezTo>
                      <a:pt x="15" y="8"/>
                      <a:pt x="37" y="23"/>
                      <a:pt x="67" y="30"/>
                    </a:cubicBezTo>
                    <a:lnTo>
                      <a:pt x="67" y="162"/>
                    </a:lnTo>
                    <a:cubicBezTo>
                      <a:pt x="382" y="236"/>
                      <a:pt x="705" y="280"/>
                      <a:pt x="1034" y="302"/>
                    </a:cubicBezTo>
                    <a:cubicBezTo>
                      <a:pt x="1137" y="307"/>
                      <a:pt x="1239" y="310"/>
                      <a:pt x="1341" y="310"/>
                    </a:cubicBezTo>
                    <a:cubicBezTo>
                      <a:pt x="1744" y="310"/>
                      <a:pt x="2145" y="265"/>
                      <a:pt x="2537" y="177"/>
                    </a:cubicBezTo>
                    <a:lnTo>
                      <a:pt x="2537" y="30"/>
                    </a:lnTo>
                    <a:lnTo>
                      <a:pt x="2552" y="23"/>
                    </a:lnTo>
                    <a:lnTo>
                      <a:pt x="2552" y="23"/>
                    </a:lnTo>
                    <a:cubicBezTo>
                      <a:pt x="2146" y="115"/>
                      <a:pt x="1733" y="161"/>
                      <a:pt x="1321" y="161"/>
                    </a:cubicBezTo>
                    <a:cubicBezTo>
                      <a:pt x="877" y="161"/>
                      <a:pt x="434" y="107"/>
                      <a:pt x="1" y="1"/>
                    </a:cubicBezTo>
                    <a:close/>
                  </a:path>
                </a:pathLst>
              </a:custGeom>
              <a:solidFill>
                <a:srgbClr val="A59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8"/>
              <p:cNvSpPr/>
              <p:nvPr/>
            </p:nvSpPr>
            <p:spPr>
              <a:xfrm>
                <a:off x="6091325" y="2152950"/>
                <a:ext cx="87825" cy="272300"/>
              </a:xfrm>
              <a:custGeom>
                <a:avLst/>
                <a:gdLst/>
                <a:ahLst/>
                <a:cxnLst/>
                <a:rect l="l" t="t" r="r" b="b"/>
                <a:pathLst>
                  <a:path w="3513" h="10892" extrusionOk="0">
                    <a:moveTo>
                      <a:pt x="2597" y="1"/>
                    </a:moveTo>
                    <a:cubicBezTo>
                      <a:pt x="1949" y="1"/>
                      <a:pt x="1714" y="1060"/>
                      <a:pt x="1518" y="1534"/>
                    </a:cubicBezTo>
                    <a:cubicBezTo>
                      <a:pt x="836" y="3199"/>
                      <a:pt x="382" y="4951"/>
                      <a:pt x="169" y="6740"/>
                    </a:cubicBezTo>
                    <a:cubicBezTo>
                      <a:pt x="45" y="7744"/>
                      <a:pt x="1" y="8764"/>
                      <a:pt x="37" y="9783"/>
                    </a:cubicBezTo>
                    <a:cubicBezTo>
                      <a:pt x="52" y="10179"/>
                      <a:pt x="125" y="10640"/>
                      <a:pt x="470" y="10824"/>
                    </a:cubicBezTo>
                    <a:cubicBezTo>
                      <a:pt x="556" y="10870"/>
                      <a:pt x="648" y="10891"/>
                      <a:pt x="742" y="10891"/>
                    </a:cubicBezTo>
                    <a:cubicBezTo>
                      <a:pt x="1048" y="10891"/>
                      <a:pt x="1365" y="10668"/>
                      <a:pt x="1511" y="10377"/>
                    </a:cubicBezTo>
                    <a:cubicBezTo>
                      <a:pt x="1694" y="10003"/>
                      <a:pt x="1672" y="9555"/>
                      <a:pt x="1658" y="9137"/>
                    </a:cubicBezTo>
                    <a:cubicBezTo>
                      <a:pt x="1570" y="6579"/>
                      <a:pt x="1987" y="4035"/>
                      <a:pt x="2889" y="1644"/>
                    </a:cubicBezTo>
                    <a:cubicBezTo>
                      <a:pt x="3073" y="1160"/>
                      <a:pt x="3512" y="149"/>
                      <a:pt x="2699" y="9"/>
                    </a:cubicBezTo>
                    <a:cubicBezTo>
                      <a:pt x="2664" y="4"/>
                      <a:pt x="2630" y="1"/>
                      <a:pt x="2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8"/>
              <p:cNvSpPr/>
              <p:nvPr/>
            </p:nvSpPr>
            <p:spPr>
              <a:xfrm>
                <a:off x="6440175" y="2105125"/>
                <a:ext cx="210700" cy="25750"/>
              </a:xfrm>
              <a:custGeom>
                <a:avLst/>
                <a:gdLst/>
                <a:ahLst/>
                <a:cxnLst/>
                <a:rect l="l" t="t" r="r" b="b"/>
                <a:pathLst>
                  <a:path w="8428" h="1030" extrusionOk="0">
                    <a:moveTo>
                      <a:pt x="4115" y="0"/>
                    </a:moveTo>
                    <a:cubicBezTo>
                      <a:pt x="2036" y="0"/>
                      <a:pt x="1" y="103"/>
                      <a:pt x="146" y="317"/>
                    </a:cubicBezTo>
                    <a:cubicBezTo>
                      <a:pt x="241" y="441"/>
                      <a:pt x="373" y="544"/>
                      <a:pt x="527" y="610"/>
                    </a:cubicBezTo>
                    <a:cubicBezTo>
                      <a:pt x="1152" y="911"/>
                      <a:pt x="2340" y="1029"/>
                      <a:pt x="3604" y="1029"/>
                    </a:cubicBezTo>
                    <a:cubicBezTo>
                      <a:pt x="5202" y="1029"/>
                      <a:pt x="6922" y="841"/>
                      <a:pt x="7785" y="595"/>
                    </a:cubicBezTo>
                    <a:cubicBezTo>
                      <a:pt x="8101" y="507"/>
                      <a:pt x="8298" y="412"/>
                      <a:pt x="8342" y="317"/>
                    </a:cubicBezTo>
                    <a:cubicBezTo>
                      <a:pt x="8428" y="109"/>
                      <a:pt x="6249" y="0"/>
                      <a:pt x="41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8"/>
              <p:cNvSpPr/>
              <p:nvPr/>
            </p:nvSpPr>
            <p:spPr>
              <a:xfrm>
                <a:off x="6453325" y="2116475"/>
                <a:ext cx="181500" cy="14400"/>
              </a:xfrm>
              <a:custGeom>
                <a:avLst/>
                <a:gdLst/>
                <a:ahLst/>
                <a:cxnLst/>
                <a:rect l="l" t="t" r="r" b="b"/>
                <a:pathLst>
                  <a:path w="7260" h="576" extrusionOk="0">
                    <a:moveTo>
                      <a:pt x="3623" y="0"/>
                    </a:moveTo>
                    <a:cubicBezTo>
                      <a:pt x="2142" y="0"/>
                      <a:pt x="677" y="51"/>
                      <a:pt x="1" y="156"/>
                    </a:cubicBezTo>
                    <a:cubicBezTo>
                      <a:pt x="626" y="457"/>
                      <a:pt x="1814" y="575"/>
                      <a:pt x="3078" y="575"/>
                    </a:cubicBezTo>
                    <a:cubicBezTo>
                      <a:pt x="4676" y="575"/>
                      <a:pt x="6396" y="387"/>
                      <a:pt x="7259" y="141"/>
                    </a:cubicBezTo>
                    <a:cubicBezTo>
                      <a:pt x="6493" y="48"/>
                      <a:pt x="5050" y="0"/>
                      <a:pt x="36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8"/>
              <p:cNvSpPr/>
              <p:nvPr/>
            </p:nvSpPr>
            <p:spPr>
              <a:xfrm>
                <a:off x="6425300" y="2383400"/>
                <a:ext cx="206225" cy="238850"/>
              </a:xfrm>
              <a:custGeom>
                <a:avLst/>
                <a:gdLst/>
                <a:ahLst/>
                <a:cxnLst/>
                <a:rect l="l" t="t" r="r" b="b"/>
                <a:pathLst>
                  <a:path w="8249" h="9554" extrusionOk="0">
                    <a:moveTo>
                      <a:pt x="3160" y="0"/>
                    </a:moveTo>
                    <a:lnTo>
                      <a:pt x="3160" y="0"/>
                    </a:lnTo>
                    <a:cubicBezTo>
                      <a:pt x="3901" y="887"/>
                      <a:pt x="3798" y="7259"/>
                      <a:pt x="3798" y="7259"/>
                    </a:cubicBezTo>
                    <a:cubicBezTo>
                      <a:pt x="2610" y="7310"/>
                      <a:pt x="1305" y="7691"/>
                      <a:pt x="609" y="8080"/>
                    </a:cubicBezTo>
                    <a:cubicBezTo>
                      <a:pt x="315" y="8241"/>
                      <a:pt x="139" y="8395"/>
                      <a:pt x="110" y="8534"/>
                    </a:cubicBezTo>
                    <a:cubicBezTo>
                      <a:pt x="0" y="9011"/>
                      <a:pt x="2251" y="9553"/>
                      <a:pt x="4487" y="9553"/>
                    </a:cubicBezTo>
                    <a:cubicBezTo>
                      <a:pt x="6723" y="9553"/>
                      <a:pt x="8248" y="9084"/>
                      <a:pt x="8160" y="8637"/>
                    </a:cubicBezTo>
                    <a:cubicBezTo>
                      <a:pt x="7984" y="7786"/>
                      <a:pt x="4714" y="7259"/>
                      <a:pt x="4714" y="7259"/>
                    </a:cubicBezTo>
                    <a:cubicBezTo>
                      <a:pt x="4714" y="7259"/>
                      <a:pt x="4810" y="1628"/>
                      <a:pt x="5477" y="213"/>
                    </a:cubicBezTo>
                    <a:cubicBezTo>
                      <a:pt x="5499" y="169"/>
                      <a:pt x="5521" y="125"/>
                      <a:pt x="5550" y="88"/>
                    </a:cubicBezTo>
                    <a:lnTo>
                      <a:pt x="3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8"/>
              <p:cNvSpPr/>
              <p:nvPr/>
            </p:nvSpPr>
            <p:spPr>
              <a:xfrm>
                <a:off x="6425300" y="2387975"/>
                <a:ext cx="206225" cy="234275"/>
              </a:xfrm>
              <a:custGeom>
                <a:avLst/>
                <a:gdLst/>
                <a:ahLst/>
                <a:cxnLst/>
                <a:rect l="l" t="t" r="r" b="b"/>
                <a:pathLst>
                  <a:path w="8249" h="9371" extrusionOk="0">
                    <a:moveTo>
                      <a:pt x="5462" y="0"/>
                    </a:moveTo>
                    <a:cubicBezTo>
                      <a:pt x="4619" y="1049"/>
                      <a:pt x="4274" y="7259"/>
                      <a:pt x="4274" y="7259"/>
                    </a:cubicBezTo>
                    <a:cubicBezTo>
                      <a:pt x="4274" y="7259"/>
                      <a:pt x="7500" y="7794"/>
                      <a:pt x="7515" y="8432"/>
                    </a:cubicBezTo>
                    <a:cubicBezTo>
                      <a:pt x="7527" y="8942"/>
                      <a:pt x="5354" y="9199"/>
                      <a:pt x="3737" y="9199"/>
                    </a:cubicBezTo>
                    <a:cubicBezTo>
                      <a:pt x="3331" y="9199"/>
                      <a:pt x="2961" y="9183"/>
                      <a:pt x="2669" y="9150"/>
                    </a:cubicBezTo>
                    <a:cubicBezTo>
                      <a:pt x="1217" y="8996"/>
                      <a:pt x="183" y="8315"/>
                      <a:pt x="609" y="7897"/>
                    </a:cubicBezTo>
                    <a:lnTo>
                      <a:pt x="609" y="7897"/>
                    </a:lnTo>
                    <a:cubicBezTo>
                      <a:pt x="315" y="8058"/>
                      <a:pt x="139" y="8212"/>
                      <a:pt x="110" y="8351"/>
                    </a:cubicBezTo>
                    <a:cubicBezTo>
                      <a:pt x="0" y="8828"/>
                      <a:pt x="2251" y="9370"/>
                      <a:pt x="4487" y="9370"/>
                    </a:cubicBezTo>
                    <a:cubicBezTo>
                      <a:pt x="6723" y="9370"/>
                      <a:pt x="8248" y="8901"/>
                      <a:pt x="8160" y="8454"/>
                    </a:cubicBezTo>
                    <a:cubicBezTo>
                      <a:pt x="7984" y="7603"/>
                      <a:pt x="4714" y="7076"/>
                      <a:pt x="4714" y="7076"/>
                    </a:cubicBezTo>
                    <a:cubicBezTo>
                      <a:pt x="4714" y="7076"/>
                      <a:pt x="4810" y="1445"/>
                      <a:pt x="5484" y="30"/>
                    </a:cubicBezTo>
                    <a:lnTo>
                      <a:pt x="54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8"/>
              <p:cNvSpPr/>
              <p:nvPr/>
            </p:nvSpPr>
            <p:spPr>
              <a:xfrm>
                <a:off x="6391925" y="2113025"/>
                <a:ext cx="298625" cy="275700"/>
              </a:xfrm>
              <a:custGeom>
                <a:avLst/>
                <a:gdLst/>
                <a:ahLst/>
                <a:cxnLst/>
                <a:rect l="l" t="t" r="r" b="b"/>
                <a:pathLst>
                  <a:path w="11945" h="11028" extrusionOk="0">
                    <a:moveTo>
                      <a:pt x="10265" y="1"/>
                    </a:moveTo>
                    <a:lnTo>
                      <a:pt x="10265" y="1"/>
                    </a:lnTo>
                    <a:cubicBezTo>
                      <a:pt x="9591" y="155"/>
                      <a:pt x="8901" y="279"/>
                      <a:pt x="8205" y="367"/>
                    </a:cubicBezTo>
                    <a:cubicBezTo>
                      <a:pt x="7484" y="461"/>
                      <a:pt x="6628" y="535"/>
                      <a:pt x="5729" y="535"/>
                    </a:cubicBezTo>
                    <a:cubicBezTo>
                      <a:pt x="4515" y="535"/>
                      <a:pt x="3222" y="401"/>
                      <a:pt x="2068" y="1"/>
                    </a:cubicBezTo>
                    <a:lnTo>
                      <a:pt x="2068" y="1"/>
                    </a:lnTo>
                    <a:cubicBezTo>
                      <a:pt x="2383" y="1834"/>
                      <a:pt x="1" y="4722"/>
                      <a:pt x="697" y="7435"/>
                    </a:cubicBezTo>
                    <a:cubicBezTo>
                      <a:pt x="1357" y="10009"/>
                      <a:pt x="3652" y="11028"/>
                      <a:pt x="6167" y="11028"/>
                    </a:cubicBezTo>
                    <a:cubicBezTo>
                      <a:pt x="6607" y="11028"/>
                      <a:pt x="7046" y="10984"/>
                      <a:pt x="7479" y="10903"/>
                    </a:cubicBezTo>
                    <a:cubicBezTo>
                      <a:pt x="9532" y="10500"/>
                      <a:pt x="11072" y="9165"/>
                      <a:pt x="11497" y="7354"/>
                    </a:cubicBezTo>
                    <a:cubicBezTo>
                      <a:pt x="11944" y="5448"/>
                      <a:pt x="10067" y="2002"/>
                      <a:pt x="102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8"/>
              <p:cNvSpPr/>
              <p:nvPr/>
            </p:nvSpPr>
            <p:spPr>
              <a:xfrm>
                <a:off x="6496650" y="2183825"/>
                <a:ext cx="151000" cy="29175"/>
              </a:xfrm>
              <a:custGeom>
                <a:avLst/>
                <a:gdLst/>
                <a:ahLst/>
                <a:cxnLst/>
                <a:rect l="l" t="t" r="r" b="b"/>
                <a:pathLst>
                  <a:path w="6040" h="1167" extrusionOk="0">
                    <a:moveTo>
                      <a:pt x="2557" y="1"/>
                    </a:moveTo>
                    <a:cubicBezTo>
                      <a:pt x="1396" y="1"/>
                      <a:pt x="358" y="145"/>
                      <a:pt x="203" y="475"/>
                    </a:cubicBezTo>
                    <a:cubicBezTo>
                      <a:pt x="0" y="907"/>
                      <a:pt x="1840" y="1167"/>
                      <a:pt x="3507" y="1167"/>
                    </a:cubicBezTo>
                    <a:cubicBezTo>
                      <a:pt x="4787" y="1167"/>
                      <a:pt x="5966" y="1013"/>
                      <a:pt x="6039" y="666"/>
                    </a:cubicBezTo>
                    <a:cubicBezTo>
                      <a:pt x="5860" y="256"/>
                      <a:pt x="4100" y="1"/>
                      <a:pt x="2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8"/>
              <p:cNvSpPr/>
              <p:nvPr/>
            </p:nvSpPr>
            <p:spPr>
              <a:xfrm>
                <a:off x="6417775" y="2163850"/>
                <a:ext cx="249300" cy="204175"/>
              </a:xfrm>
              <a:custGeom>
                <a:avLst/>
                <a:gdLst/>
                <a:ahLst/>
                <a:cxnLst/>
                <a:rect l="l" t="t" r="r" b="b"/>
                <a:pathLst>
                  <a:path w="9972" h="8167" extrusionOk="0">
                    <a:moveTo>
                      <a:pt x="1596" y="0"/>
                    </a:moveTo>
                    <a:cubicBezTo>
                      <a:pt x="1526" y="0"/>
                      <a:pt x="1456" y="2"/>
                      <a:pt x="1386" y="6"/>
                    </a:cubicBezTo>
                    <a:cubicBezTo>
                      <a:pt x="1276" y="329"/>
                      <a:pt x="1159" y="651"/>
                      <a:pt x="1034" y="988"/>
                    </a:cubicBezTo>
                    <a:cubicBezTo>
                      <a:pt x="521" y="2352"/>
                      <a:pt x="0" y="3760"/>
                      <a:pt x="338" y="5087"/>
                    </a:cubicBezTo>
                    <a:cubicBezTo>
                      <a:pt x="1027" y="7770"/>
                      <a:pt x="3637" y="8166"/>
                      <a:pt x="5125" y="8166"/>
                    </a:cubicBezTo>
                    <a:cubicBezTo>
                      <a:pt x="7457" y="8166"/>
                      <a:pt x="9326" y="6905"/>
                      <a:pt x="9774" y="5021"/>
                    </a:cubicBezTo>
                    <a:cubicBezTo>
                      <a:pt x="9972" y="4178"/>
                      <a:pt x="9583" y="2829"/>
                      <a:pt x="9209" y="1531"/>
                    </a:cubicBezTo>
                    <a:cubicBezTo>
                      <a:pt x="9202" y="1509"/>
                      <a:pt x="9202" y="1487"/>
                      <a:pt x="9194" y="1465"/>
                    </a:cubicBezTo>
                    <a:cubicBezTo>
                      <a:pt x="8967" y="1509"/>
                      <a:pt x="8733" y="1538"/>
                      <a:pt x="8513" y="1560"/>
                    </a:cubicBezTo>
                    <a:cubicBezTo>
                      <a:pt x="8214" y="1589"/>
                      <a:pt x="7917" y="1603"/>
                      <a:pt x="7620" y="1603"/>
                    </a:cubicBezTo>
                    <a:cubicBezTo>
                      <a:pt x="7306" y="1603"/>
                      <a:pt x="6993" y="1587"/>
                      <a:pt x="6680" y="1553"/>
                    </a:cubicBezTo>
                    <a:cubicBezTo>
                      <a:pt x="5990" y="1472"/>
                      <a:pt x="5323" y="1296"/>
                      <a:pt x="4685" y="1040"/>
                    </a:cubicBezTo>
                    <a:cubicBezTo>
                      <a:pt x="4092" y="798"/>
                      <a:pt x="3534" y="482"/>
                      <a:pt x="2933" y="255"/>
                    </a:cubicBezTo>
                    <a:cubicBezTo>
                      <a:pt x="2507" y="84"/>
                      <a:pt x="2054" y="0"/>
                      <a:pt x="1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8"/>
              <p:cNvSpPr/>
              <p:nvPr/>
            </p:nvSpPr>
            <p:spPr>
              <a:xfrm>
                <a:off x="6580900" y="2215850"/>
                <a:ext cx="57225" cy="36700"/>
              </a:xfrm>
              <a:custGeom>
                <a:avLst/>
                <a:gdLst/>
                <a:ahLst/>
                <a:cxnLst/>
                <a:rect l="l" t="t" r="r" b="b"/>
                <a:pathLst>
                  <a:path w="2289" h="1468" extrusionOk="0">
                    <a:moveTo>
                      <a:pt x="2156" y="1"/>
                    </a:moveTo>
                    <a:lnTo>
                      <a:pt x="1863" y="89"/>
                    </a:lnTo>
                    <a:lnTo>
                      <a:pt x="111" y="609"/>
                    </a:lnTo>
                    <a:lnTo>
                      <a:pt x="1" y="1277"/>
                    </a:lnTo>
                    <a:lnTo>
                      <a:pt x="2098" y="1467"/>
                    </a:lnTo>
                    <a:cubicBezTo>
                      <a:pt x="2266" y="998"/>
                      <a:pt x="2288" y="485"/>
                      <a:pt x="2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8"/>
              <p:cNvSpPr/>
              <p:nvPr/>
            </p:nvSpPr>
            <p:spPr>
              <a:xfrm>
                <a:off x="6583650" y="2213100"/>
                <a:ext cx="51175" cy="18000"/>
              </a:xfrm>
              <a:custGeom>
                <a:avLst/>
                <a:gdLst/>
                <a:ahLst/>
                <a:cxnLst/>
                <a:rect l="l" t="t" r="r" b="b"/>
                <a:pathLst>
                  <a:path w="2047" h="720" extrusionOk="0">
                    <a:moveTo>
                      <a:pt x="1555" y="1"/>
                    </a:moveTo>
                    <a:lnTo>
                      <a:pt x="1423" y="52"/>
                    </a:lnTo>
                    <a:lnTo>
                      <a:pt x="37" y="609"/>
                    </a:lnTo>
                    <a:lnTo>
                      <a:pt x="1" y="719"/>
                    </a:lnTo>
                    <a:lnTo>
                      <a:pt x="1" y="719"/>
                    </a:lnTo>
                    <a:lnTo>
                      <a:pt x="1753" y="199"/>
                    </a:lnTo>
                    <a:lnTo>
                      <a:pt x="2046" y="111"/>
                    </a:lnTo>
                    <a:lnTo>
                      <a:pt x="1555" y="1"/>
                    </a:ln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8"/>
              <p:cNvSpPr/>
              <p:nvPr/>
            </p:nvSpPr>
            <p:spPr>
              <a:xfrm>
                <a:off x="6583650" y="2213100"/>
                <a:ext cx="51175" cy="18000"/>
              </a:xfrm>
              <a:custGeom>
                <a:avLst/>
                <a:gdLst/>
                <a:ahLst/>
                <a:cxnLst/>
                <a:rect l="l" t="t" r="r" b="b"/>
                <a:pathLst>
                  <a:path w="2047" h="720" extrusionOk="0">
                    <a:moveTo>
                      <a:pt x="1555" y="1"/>
                    </a:moveTo>
                    <a:lnTo>
                      <a:pt x="1423" y="52"/>
                    </a:lnTo>
                    <a:lnTo>
                      <a:pt x="37" y="609"/>
                    </a:lnTo>
                    <a:lnTo>
                      <a:pt x="1" y="719"/>
                    </a:lnTo>
                    <a:lnTo>
                      <a:pt x="1" y="719"/>
                    </a:lnTo>
                    <a:lnTo>
                      <a:pt x="1753" y="199"/>
                    </a:lnTo>
                    <a:lnTo>
                      <a:pt x="2046" y="111"/>
                    </a:lnTo>
                    <a:lnTo>
                      <a:pt x="15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8"/>
              <p:cNvSpPr/>
              <p:nvPr/>
            </p:nvSpPr>
            <p:spPr>
              <a:xfrm>
                <a:off x="6619225" y="2213100"/>
                <a:ext cx="18900" cy="39450"/>
              </a:xfrm>
              <a:custGeom>
                <a:avLst/>
                <a:gdLst/>
                <a:ahLst/>
                <a:cxnLst/>
                <a:rect l="l" t="t" r="r" b="b"/>
                <a:pathLst>
                  <a:path w="756" h="1578" extrusionOk="0">
                    <a:moveTo>
                      <a:pt x="132" y="1"/>
                    </a:moveTo>
                    <a:lnTo>
                      <a:pt x="0" y="52"/>
                    </a:lnTo>
                    <a:cubicBezTo>
                      <a:pt x="0" y="52"/>
                      <a:pt x="301" y="74"/>
                      <a:pt x="330" y="199"/>
                    </a:cubicBezTo>
                    <a:cubicBezTo>
                      <a:pt x="572" y="367"/>
                      <a:pt x="374" y="1416"/>
                      <a:pt x="264" y="1548"/>
                    </a:cubicBezTo>
                    <a:lnTo>
                      <a:pt x="565" y="1577"/>
                    </a:lnTo>
                    <a:cubicBezTo>
                      <a:pt x="733" y="1108"/>
                      <a:pt x="755" y="595"/>
                      <a:pt x="623" y="111"/>
                    </a:cubicBezTo>
                    <a:lnTo>
                      <a:pt x="1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8"/>
              <p:cNvSpPr/>
              <p:nvPr/>
            </p:nvSpPr>
            <p:spPr>
              <a:xfrm>
                <a:off x="6457375" y="2193325"/>
                <a:ext cx="54075" cy="50975"/>
              </a:xfrm>
              <a:custGeom>
                <a:avLst/>
                <a:gdLst/>
                <a:ahLst/>
                <a:cxnLst/>
                <a:rect l="l" t="t" r="r" b="b"/>
                <a:pathLst>
                  <a:path w="2163" h="2039" extrusionOk="0">
                    <a:moveTo>
                      <a:pt x="1994" y="0"/>
                    </a:moveTo>
                    <a:lnTo>
                      <a:pt x="0" y="667"/>
                    </a:lnTo>
                    <a:cubicBezTo>
                      <a:pt x="37" y="1166"/>
                      <a:pt x="220" y="1642"/>
                      <a:pt x="535" y="2038"/>
                    </a:cubicBezTo>
                    <a:lnTo>
                      <a:pt x="770" y="1840"/>
                    </a:lnTo>
                    <a:lnTo>
                      <a:pt x="2163" y="653"/>
                    </a:lnTo>
                    <a:lnTo>
                      <a:pt x="19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8"/>
              <p:cNvSpPr/>
              <p:nvPr/>
            </p:nvSpPr>
            <p:spPr>
              <a:xfrm>
                <a:off x="6470750" y="2209625"/>
                <a:ext cx="40900" cy="34675"/>
              </a:xfrm>
              <a:custGeom>
                <a:avLst/>
                <a:gdLst/>
                <a:ahLst/>
                <a:cxnLst/>
                <a:rect l="l" t="t" r="r" b="b"/>
                <a:pathLst>
                  <a:path w="1636" h="1387" extrusionOk="0">
                    <a:moveTo>
                      <a:pt x="1628" y="1"/>
                    </a:moveTo>
                    <a:lnTo>
                      <a:pt x="235" y="1188"/>
                    </a:lnTo>
                    <a:lnTo>
                      <a:pt x="0" y="1386"/>
                    </a:lnTo>
                    <a:lnTo>
                      <a:pt x="492" y="1291"/>
                    </a:lnTo>
                    <a:lnTo>
                      <a:pt x="602" y="1181"/>
                    </a:lnTo>
                    <a:lnTo>
                      <a:pt x="1635" y="118"/>
                    </a:lnTo>
                    <a:lnTo>
                      <a:pt x="1628" y="1"/>
                    </a:ln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8"/>
              <p:cNvSpPr/>
              <p:nvPr/>
            </p:nvSpPr>
            <p:spPr>
              <a:xfrm>
                <a:off x="6470750" y="2209625"/>
                <a:ext cx="40900" cy="34675"/>
              </a:xfrm>
              <a:custGeom>
                <a:avLst/>
                <a:gdLst/>
                <a:ahLst/>
                <a:cxnLst/>
                <a:rect l="l" t="t" r="r" b="b"/>
                <a:pathLst>
                  <a:path w="1636" h="1387" extrusionOk="0">
                    <a:moveTo>
                      <a:pt x="1628" y="1"/>
                    </a:moveTo>
                    <a:lnTo>
                      <a:pt x="235" y="1188"/>
                    </a:lnTo>
                    <a:lnTo>
                      <a:pt x="0" y="1386"/>
                    </a:lnTo>
                    <a:lnTo>
                      <a:pt x="492" y="1291"/>
                    </a:lnTo>
                    <a:lnTo>
                      <a:pt x="602" y="1181"/>
                    </a:lnTo>
                    <a:lnTo>
                      <a:pt x="1635" y="118"/>
                    </a:lnTo>
                    <a:lnTo>
                      <a:pt x="16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8"/>
              <p:cNvSpPr/>
              <p:nvPr/>
            </p:nvSpPr>
            <p:spPr>
              <a:xfrm>
                <a:off x="6457375" y="2207800"/>
                <a:ext cx="28425" cy="36500"/>
              </a:xfrm>
              <a:custGeom>
                <a:avLst/>
                <a:gdLst/>
                <a:ahLst/>
                <a:cxnLst/>
                <a:rect l="l" t="t" r="r" b="b"/>
                <a:pathLst>
                  <a:path w="1137" h="1460" extrusionOk="0">
                    <a:moveTo>
                      <a:pt x="286" y="0"/>
                    </a:moveTo>
                    <a:lnTo>
                      <a:pt x="0" y="88"/>
                    </a:lnTo>
                    <a:cubicBezTo>
                      <a:pt x="37" y="587"/>
                      <a:pt x="227" y="1071"/>
                      <a:pt x="535" y="1459"/>
                    </a:cubicBezTo>
                    <a:lnTo>
                      <a:pt x="1034" y="1364"/>
                    </a:lnTo>
                    <a:lnTo>
                      <a:pt x="1137" y="1261"/>
                    </a:lnTo>
                    <a:lnTo>
                      <a:pt x="1137" y="1261"/>
                    </a:lnTo>
                    <a:cubicBezTo>
                      <a:pt x="1136" y="1261"/>
                      <a:pt x="1006" y="1307"/>
                      <a:pt x="898" y="1307"/>
                    </a:cubicBezTo>
                    <a:cubicBezTo>
                      <a:pt x="843" y="1307"/>
                      <a:pt x="794" y="1296"/>
                      <a:pt x="770" y="1261"/>
                    </a:cubicBezTo>
                    <a:cubicBezTo>
                      <a:pt x="477" y="1203"/>
                      <a:pt x="235" y="169"/>
                      <a:pt x="286" y="0"/>
                    </a:cubicBezTo>
                    <a:close/>
                  </a:path>
                </a:pathLst>
              </a:custGeom>
              <a:solidFill>
                <a:srgbClr val="D35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8"/>
              <p:cNvSpPr/>
              <p:nvPr/>
            </p:nvSpPr>
            <p:spPr>
              <a:xfrm>
                <a:off x="6532150" y="2303650"/>
                <a:ext cx="41625" cy="39075"/>
              </a:xfrm>
              <a:custGeom>
                <a:avLst/>
                <a:gdLst/>
                <a:ahLst/>
                <a:cxnLst/>
                <a:rect l="l" t="t" r="r" b="b"/>
                <a:pathLst>
                  <a:path w="1665" h="1563" extrusionOk="0">
                    <a:moveTo>
                      <a:pt x="1533" y="1"/>
                    </a:moveTo>
                    <a:lnTo>
                      <a:pt x="0" y="514"/>
                    </a:lnTo>
                    <a:cubicBezTo>
                      <a:pt x="30" y="895"/>
                      <a:pt x="169" y="1262"/>
                      <a:pt x="411" y="1562"/>
                    </a:cubicBezTo>
                    <a:lnTo>
                      <a:pt x="594" y="1408"/>
                    </a:lnTo>
                    <a:lnTo>
                      <a:pt x="1665" y="499"/>
                    </a:lnTo>
                    <a:lnTo>
                      <a:pt x="15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8"/>
              <p:cNvSpPr/>
              <p:nvPr/>
            </p:nvSpPr>
            <p:spPr>
              <a:xfrm>
                <a:off x="6542425" y="2316125"/>
                <a:ext cx="31550" cy="26600"/>
              </a:xfrm>
              <a:custGeom>
                <a:avLst/>
                <a:gdLst/>
                <a:ahLst/>
                <a:cxnLst/>
                <a:rect l="l" t="t" r="r" b="b"/>
                <a:pathLst>
                  <a:path w="1262" h="1064" extrusionOk="0">
                    <a:moveTo>
                      <a:pt x="1254" y="0"/>
                    </a:moveTo>
                    <a:lnTo>
                      <a:pt x="183" y="909"/>
                    </a:lnTo>
                    <a:lnTo>
                      <a:pt x="0" y="1063"/>
                    </a:lnTo>
                    <a:lnTo>
                      <a:pt x="0" y="1063"/>
                    </a:lnTo>
                    <a:lnTo>
                      <a:pt x="381" y="990"/>
                    </a:lnTo>
                    <a:lnTo>
                      <a:pt x="462" y="909"/>
                    </a:lnTo>
                    <a:lnTo>
                      <a:pt x="1261" y="88"/>
                    </a:lnTo>
                    <a:lnTo>
                      <a:pt x="1254" y="0"/>
                    </a:ln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8"/>
              <p:cNvSpPr/>
              <p:nvPr/>
            </p:nvSpPr>
            <p:spPr>
              <a:xfrm>
                <a:off x="6542425" y="2316125"/>
                <a:ext cx="31550" cy="26600"/>
              </a:xfrm>
              <a:custGeom>
                <a:avLst/>
                <a:gdLst/>
                <a:ahLst/>
                <a:cxnLst/>
                <a:rect l="l" t="t" r="r" b="b"/>
                <a:pathLst>
                  <a:path w="1262" h="1064" extrusionOk="0">
                    <a:moveTo>
                      <a:pt x="1254" y="0"/>
                    </a:moveTo>
                    <a:lnTo>
                      <a:pt x="183" y="909"/>
                    </a:lnTo>
                    <a:lnTo>
                      <a:pt x="0" y="1063"/>
                    </a:lnTo>
                    <a:lnTo>
                      <a:pt x="0" y="1063"/>
                    </a:lnTo>
                    <a:lnTo>
                      <a:pt x="381" y="990"/>
                    </a:lnTo>
                    <a:lnTo>
                      <a:pt x="462" y="909"/>
                    </a:lnTo>
                    <a:lnTo>
                      <a:pt x="1261" y="88"/>
                    </a:lnTo>
                    <a:lnTo>
                      <a:pt x="12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8"/>
              <p:cNvSpPr/>
              <p:nvPr/>
            </p:nvSpPr>
            <p:spPr>
              <a:xfrm>
                <a:off x="6532150" y="2314650"/>
                <a:ext cx="21650" cy="28075"/>
              </a:xfrm>
              <a:custGeom>
                <a:avLst/>
                <a:gdLst/>
                <a:ahLst/>
                <a:cxnLst/>
                <a:rect l="l" t="t" r="r" b="b"/>
                <a:pathLst>
                  <a:path w="866" h="1123" extrusionOk="0">
                    <a:moveTo>
                      <a:pt x="220" y="1"/>
                    </a:moveTo>
                    <a:lnTo>
                      <a:pt x="0" y="74"/>
                    </a:lnTo>
                    <a:cubicBezTo>
                      <a:pt x="30" y="455"/>
                      <a:pt x="169" y="822"/>
                      <a:pt x="404" y="1122"/>
                    </a:cubicBezTo>
                    <a:lnTo>
                      <a:pt x="785" y="1049"/>
                    </a:lnTo>
                    <a:lnTo>
                      <a:pt x="866" y="968"/>
                    </a:lnTo>
                    <a:lnTo>
                      <a:pt x="866" y="968"/>
                    </a:lnTo>
                    <a:cubicBezTo>
                      <a:pt x="866" y="968"/>
                      <a:pt x="768" y="1004"/>
                      <a:pt x="685" y="1004"/>
                    </a:cubicBezTo>
                    <a:cubicBezTo>
                      <a:pt x="644" y="1004"/>
                      <a:pt x="607" y="995"/>
                      <a:pt x="587" y="968"/>
                    </a:cubicBezTo>
                    <a:cubicBezTo>
                      <a:pt x="374" y="924"/>
                      <a:pt x="184" y="125"/>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8"/>
              <p:cNvSpPr/>
              <p:nvPr/>
            </p:nvSpPr>
            <p:spPr>
              <a:xfrm>
                <a:off x="6505575" y="2199350"/>
                <a:ext cx="68750" cy="81100"/>
              </a:xfrm>
              <a:custGeom>
                <a:avLst/>
                <a:gdLst/>
                <a:ahLst/>
                <a:cxnLst/>
                <a:rect l="l" t="t" r="r" b="b"/>
                <a:pathLst>
                  <a:path w="2750" h="3244" extrusionOk="0">
                    <a:moveTo>
                      <a:pt x="1408" y="1"/>
                    </a:moveTo>
                    <a:lnTo>
                      <a:pt x="1342" y="155"/>
                    </a:lnTo>
                    <a:lnTo>
                      <a:pt x="836" y="1277"/>
                    </a:lnTo>
                    <a:lnTo>
                      <a:pt x="580" y="1841"/>
                    </a:lnTo>
                    <a:lnTo>
                      <a:pt x="74" y="2970"/>
                    </a:lnTo>
                    <a:lnTo>
                      <a:pt x="0" y="3117"/>
                    </a:lnTo>
                    <a:cubicBezTo>
                      <a:pt x="0" y="3117"/>
                      <a:pt x="249" y="3243"/>
                      <a:pt x="591" y="3243"/>
                    </a:cubicBezTo>
                    <a:cubicBezTo>
                      <a:pt x="1009" y="3243"/>
                      <a:pt x="1565" y="3054"/>
                      <a:pt x="1973" y="2215"/>
                    </a:cubicBezTo>
                    <a:cubicBezTo>
                      <a:pt x="2750" y="617"/>
                      <a:pt x="1408" y="1"/>
                      <a:pt x="1408" y="1"/>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8"/>
              <p:cNvSpPr/>
              <p:nvPr/>
            </p:nvSpPr>
            <p:spPr>
              <a:xfrm>
                <a:off x="6507400" y="2203200"/>
                <a:ext cx="60875" cy="73075"/>
              </a:xfrm>
              <a:custGeom>
                <a:avLst/>
                <a:gdLst/>
                <a:ahLst/>
                <a:cxnLst/>
                <a:rect l="l" t="t" r="r" b="b"/>
                <a:pathLst>
                  <a:path w="2435" h="2923" extrusionOk="0">
                    <a:moveTo>
                      <a:pt x="1269" y="1"/>
                    </a:moveTo>
                    <a:lnTo>
                      <a:pt x="763" y="1123"/>
                    </a:lnTo>
                    <a:lnTo>
                      <a:pt x="507" y="1687"/>
                    </a:lnTo>
                    <a:lnTo>
                      <a:pt x="1" y="2816"/>
                    </a:lnTo>
                    <a:cubicBezTo>
                      <a:pt x="44" y="2835"/>
                      <a:pt x="250" y="2923"/>
                      <a:pt x="522" y="2923"/>
                    </a:cubicBezTo>
                    <a:cubicBezTo>
                      <a:pt x="899" y="2923"/>
                      <a:pt x="1401" y="2754"/>
                      <a:pt x="1768" y="1995"/>
                    </a:cubicBezTo>
                    <a:cubicBezTo>
                      <a:pt x="2435" y="624"/>
                      <a:pt x="1372" y="52"/>
                      <a:pt x="1269"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8"/>
              <p:cNvSpPr/>
              <p:nvPr/>
            </p:nvSpPr>
            <p:spPr>
              <a:xfrm>
                <a:off x="6507600" y="2203750"/>
                <a:ext cx="59575" cy="71675"/>
              </a:xfrm>
              <a:custGeom>
                <a:avLst/>
                <a:gdLst/>
                <a:ahLst/>
                <a:cxnLst/>
                <a:rect l="l" t="t" r="r" b="b"/>
                <a:pathLst>
                  <a:path w="2383" h="2867" extrusionOk="0">
                    <a:moveTo>
                      <a:pt x="1239" y="1"/>
                    </a:moveTo>
                    <a:lnTo>
                      <a:pt x="748" y="1101"/>
                    </a:lnTo>
                    <a:lnTo>
                      <a:pt x="499" y="1658"/>
                    </a:lnTo>
                    <a:lnTo>
                      <a:pt x="0" y="2758"/>
                    </a:lnTo>
                    <a:cubicBezTo>
                      <a:pt x="43" y="2779"/>
                      <a:pt x="246" y="2867"/>
                      <a:pt x="513" y="2867"/>
                    </a:cubicBezTo>
                    <a:cubicBezTo>
                      <a:pt x="882" y="2867"/>
                      <a:pt x="1373" y="2699"/>
                      <a:pt x="1730" y="1959"/>
                    </a:cubicBezTo>
                    <a:cubicBezTo>
                      <a:pt x="2383" y="617"/>
                      <a:pt x="1342" y="60"/>
                      <a:pt x="1239"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8"/>
              <p:cNvSpPr/>
              <p:nvPr/>
            </p:nvSpPr>
            <p:spPr>
              <a:xfrm>
                <a:off x="6520050" y="2231250"/>
                <a:ext cx="13525" cy="14550"/>
              </a:xfrm>
              <a:custGeom>
                <a:avLst/>
                <a:gdLst/>
                <a:ahLst/>
                <a:cxnLst/>
                <a:rect l="l" t="t" r="r" b="b"/>
                <a:pathLst>
                  <a:path w="541" h="582" extrusionOk="0">
                    <a:moveTo>
                      <a:pt x="257" y="1"/>
                    </a:moveTo>
                    <a:lnTo>
                      <a:pt x="1" y="565"/>
                    </a:lnTo>
                    <a:cubicBezTo>
                      <a:pt x="36" y="576"/>
                      <a:pt x="70" y="581"/>
                      <a:pt x="102" y="581"/>
                    </a:cubicBezTo>
                    <a:cubicBezTo>
                      <a:pt x="391" y="581"/>
                      <a:pt x="541" y="172"/>
                      <a:pt x="257"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8"/>
              <p:cNvSpPr/>
              <p:nvPr/>
            </p:nvSpPr>
            <p:spPr>
              <a:xfrm>
                <a:off x="6522625" y="2242025"/>
                <a:ext cx="3125" cy="33350"/>
              </a:xfrm>
              <a:custGeom>
                <a:avLst/>
                <a:gdLst/>
                <a:ahLst/>
                <a:cxnLst/>
                <a:rect l="l" t="t" r="r" b="b"/>
                <a:pathLst>
                  <a:path w="125" h="1334" extrusionOk="0">
                    <a:moveTo>
                      <a:pt x="71" y="1"/>
                    </a:moveTo>
                    <a:cubicBezTo>
                      <a:pt x="62" y="1"/>
                      <a:pt x="54" y="6"/>
                      <a:pt x="52" y="17"/>
                    </a:cubicBezTo>
                    <a:cubicBezTo>
                      <a:pt x="8" y="354"/>
                      <a:pt x="0" y="691"/>
                      <a:pt x="37" y="1029"/>
                    </a:cubicBezTo>
                    <a:cubicBezTo>
                      <a:pt x="44" y="1117"/>
                      <a:pt x="59" y="1219"/>
                      <a:pt x="81" y="1315"/>
                    </a:cubicBezTo>
                    <a:cubicBezTo>
                      <a:pt x="81" y="1328"/>
                      <a:pt x="90" y="1334"/>
                      <a:pt x="101" y="1334"/>
                    </a:cubicBezTo>
                    <a:cubicBezTo>
                      <a:pt x="112" y="1334"/>
                      <a:pt x="125" y="1326"/>
                      <a:pt x="125" y="1315"/>
                    </a:cubicBezTo>
                    <a:cubicBezTo>
                      <a:pt x="66" y="977"/>
                      <a:pt x="44" y="647"/>
                      <a:pt x="66" y="310"/>
                    </a:cubicBezTo>
                    <a:cubicBezTo>
                      <a:pt x="74" y="215"/>
                      <a:pt x="81" y="127"/>
                      <a:pt x="96" y="32"/>
                    </a:cubicBezTo>
                    <a:cubicBezTo>
                      <a:pt x="100" y="13"/>
                      <a:pt x="85" y="1"/>
                      <a:pt x="71"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8"/>
              <p:cNvSpPr/>
              <p:nvPr/>
            </p:nvSpPr>
            <p:spPr>
              <a:xfrm>
                <a:off x="6526025" y="2238675"/>
                <a:ext cx="25475" cy="15775"/>
              </a:xfrm>
              <a:custGeom>
                <a:avLst/>
                <a:gdLst/>
                <a:ahLst/>
                <a:cxnLst/>
                <a:rect l="l" t="t" r="r" b="b"/>
                <a:pathLst>
                  <a:path w="1019" h="631" extrusionOk="0">
                    <a:moveTo>
                      <a:pt x="39" y="0"/>
                    </a:moveTo>
                    <a:cubicBezTo>
                      <a:pt x="16" y="0"/>
                      <a:pt x="0" y="23"/>
                      <a:pt x="18" y="41"/>
                    </a:cubicBezTo>
                    <a:cubicBezTo>
                      <a:pt x="253" y="217"/>
                      <a:pt x="495" y="378"/>
                      <a:pt x="751" y="518"/>
                    </a:cubicBezTo>
                    <a:cubicBezTo>
                      <a:pt x="825" y="554"/>
                      <a:pt x="898" y="591"/>
                      <a:pt x="979" y="628"/>
                    </a:cubicBezTo>
                    <a:cubicBezTo>
                      <a:pt x="982" y="630"/>
                      <a:pt x="985" y="630"/>
                      <a:pt x="988" y="630"/>
                    </a:cubicBezTo>
                    <a:cubicBezTo>
                      <a:pt x="1006" y="630"/>
                      <a:pt x="1018" y="597"/>
                      <a:pt x="993" y="591"/>
                    </a:cubicBezTo>
                    <a:cubicBezTo>
                      <a:pt x="737" y="466"/>
                      <a:pt x="487" y="320"/>
                      <a:pt x="253" y="151"/>
                    </a:cubicBezTo>
                    <a:cubicBezTo>
                      <a:pt x="187" y="107"/>
                      <a:pt x="121" y="63"/>
                      <a:pt x="55" y="4"/>
                    </a:cubicBezTo>
                    <a:cubicBezTo>
                      <a:pt x="49" y="2"/>
                      <a:pt x="44" y="0"/>
                      <a:pt x="39"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8"/>
              <p:cNvSpPr/>
              <p:nvPr/>
            </p:nvSpPr>
            <p:spPr>
              <a:xfrm>
                <a:off x="6527675" y="2228450"/>
                <a:ext cx="29350" cy="9525"/>
              </a:xfrm>
              <a:custGeom>
                <a:avLst/>
                <a:gdLst/>
                <a:ahLst/>
                <a:cxnLst/>
                <a:rect l="l" t="t" r="r" b="b"/>
                <a:pathLst>
                  <a:path w="1174" h="381" extrusionOk="0">
                    <a:moveTo>
                      <a:pt x="1141" y="1"/>
                    </a:moveTo>
                    <a:cubicBezTo>
                      <a:pt x="1138" y="1"/>
                      <a:pt x="1135" y="1"/>
                      <a:pt x="1133" y="3"/>
                    </a:cubicBezTo>
                    <a:cubicBezTo>
                      <a:pt x="832" y="32"/>
                      <a:pt x="539" y="105"/>
                      <a:pt x="260" y="230"/>
                    </a:cubicBezTo>
                    <a:cubicBezTo>
                      <a:pt x="179" y="259"/>
                      <a:pt x="99" y="296"/>
                      <a:pt x="26" y="340"/>
                    </a:cubicBezTo>
                    <a:cubicBezTo>
                      <a:pt x="1" y="352"/>
                      <a:pt x="18" y="380"/>
                      <a:pt x="37" y="380"/>
                    </a:cubicBezTo>
                    <a:cubicBezTo>
                      <a:pt x="40" y="380"/>
                      <a:pt x="44" y="379"/>
                      <a:pt x="47" y="377"/>
                    </a:cubicBezTo>
                    <a:cubicBezTo>
                      <a:pt x="311" y="237"/>
                      <a:pt x="597" y="135"/>
                      <a:pt x="891" y="83"/>
                    </a:cubicBezTo>
                    <a:cubicBezTo>
                      <a:pt x="971" y="69"/>
                      <a:pt x="1059" y="54"/>
                      <a:pt x="1140" y="47"/>
                    </a:cubicBezTo>
                    <a:lnTo>
                      <a:pt x="1155" y="47"/>
                    </a:lnTo>
                    <a:cubicBezTo>
                      <a:pt x="1155" y="39"/>
                      <a:pt x="1162" y="39"/>
                      <a:pt x="1162" y="32"/>
                    </a:cubicBezTo>
                    <a:cubicBezTo>
                      <a:pt x="1174" y="14"/>
                      <a:pt x="1156" y="1"/>
                      <a:pt x="1141"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8"/>
              <p:cNvSpPr/>
              <p:nvPr/>
            </p:nvSpPr>
            <p:spPr>
              <a:xfrm>
                <a:off x="6526525" y="2208525"/>
                <a:ext cx="20400" cy="26675"/>
              </a:xfrm>
              <a:custGeom>
                <a:avLst/>
                <a:gdLst/>
                <a:ahLst/>
                <a:cxnLst/>
                <a:rect l="l" t="t" r="r" b="b"/>
                <a:pathLst>
                  <a:path w="816" h="1067" extrusionOk="0">
                    <a:moveTo>
                      <a:pt x="785" y="0"/>
                    </a:moveTo>
                    <a:cubicBezTo>
                      <a:pt x="779" y="0"/>
                      <a:pt x="774" y="2"/>
                      <a:pt x="768" y="8"/>
                    </a:cubicBezTo>
                    <a:cubicBezTo>
                      <a:pt x="533" y="243"/>
                      <a:pt x="328" y="506"/>
                      <a:pt x="152" y="792"/>
                    </a:cubicBezTo>
                    <a:cubicBezTo>
                      <a:pt x="101" y="873"/>
                      <a:pt x="50" y="954"/>
                      <a:pt x="6" y="1034"/>
                    </a:cubicBezTo>
                    <a:cubicBezTo>
                      <a:pt x="1" y="1054"/>
                      <a:pt x="15" y="1067"/>
                      <a:pt x="30" y="1067"/>
                    </a:cubicBezTo>
                    <a:cubicBezTo>
                      <a:pt x="37" y="1067"/>
                      <a:pt x="45" y="1064"/>
                      <a:pt x="50" y="1056"/>
                    </a:cubicBezTo>
                    <a:cubicBezTo>
                      <a:pt x="203" y="763"/>
                      <a:pt x="394" y="492"/>
                      <a:pt x="614" y="243"/>
                    </a:cubicBezTo>
                    <a:cubicBezTo>
                      <a:pt x="673" y="169"/>
                      <a:pt x="739" y="103"/>
                      <a:pt x="805" y="37"/>
                    </a:cubicBezTo>
                    <a:cubicBezTo>
                      <a:pt x="816" y="21"/>
                      <a:pt x="802" y="0"/>
                      <a:pt x="785"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8"/>
              <p:cNvSpPr/>
              <p:nvPr/>
            </p:nvSpPr>
            <p:spPr>
              <a:xfrm>
                <a:off x="6453700" y="2290450"/>
                <a:ext cx="75175" cy="54400"/>
              </a:xfrm>
              <a:custGeom>
                <a:avLst/>
                <a:gdLst/>
                <a:ahLst/>
                <a:cxnLst/>
                <a:rect l="l" t="t" r="r" b="b"/>
                <a:pathLst>
                  <a:path w="3007" h="2176" extrusionOk="0">
                    <a:moveTo>
                      <a:pt x="734" y="1"/>
                    </a:moveTo>
                    <a:lnTo>
                      <a:pt x="734" y="1"/>
                    </a:lnTo>
                    <a:cubicBezTo>
                      <a:pt x="734" y="1"/>
                      <a:pt x="1" y="881"/>
                      <a:pt x="1100" y="1768"/>
                    </a:cubicBezTo>
                    <a:cubicBezTo>
                      <a:pt x="1474" y="2073"/>
                      <a:pt x="1806" y="2176"/>
                      <a:pt x="2084" y="2176"/>
                    </a:cubicBezTo>
                    <a:cubicBezTo>
                      <a:pt x="2662" y="2176"/>
                      <a:pt x="3006" y="1731"/>
                      <a:pt x="3006" y="1731"/>
                    </a:cubicBezTo>
                    <a:lnTo>
                      <a:pt x="2897" y="1651"/>
                    </a:lnTo>
                    <a:lnTo>
                      <a:pt x="2075" y="1027"/>
                    </a:lnTo>
                    <a:lnTo>
                      <a:pt x="1665" y="712"/>
                    </a:lnTo>
                    <a:lnTo>
                      <a:pt x="844" y="82"/>
                    </a:lnTo>
                    <a:lnTo>
                      <a:pt x="734" y="1"/>
                    </a:ln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8"/>
              <p:cNvSpPr/>
              <p:nvPr/>
            </p:nvSpPr>
            <p:spPr>
              <a:xfrm>
                <a:off x="6459750" y="2292475"/>
                <a:ext cx="66375" cy="49075"/>
              </a:xfrm>
              <a:custGeom>
                <a:avLst/>
                <a:gdLst/>
                <a:ahLst/>
                <a:cxnLst/>
                <a:rect l="l" t="t" r="r" b="b"/>
                <a:pathLst>
                  <a:path w="2655" h="1963" extrusionOk="0">
                    <a:moveTo>
                      <a:pt x="609" y="1"/>
                    </a:moveTo>
                    <a:lnTo>
                      <a:pt x="609" y="1"/>
                    </a:lnTo>
                    <a:cubicBezTo>
                      <a:pt x="550" y="74"/>
                      <a:pt x="0" y="829"/>
                      <a:pt x="939" y="1599"/>
                    </a:cubicBezTo>
                    <a:cubicBezTo>
                      <a:pt x="1276" y="1871"/>
                      <a:pt x="1575" y="1963"/>
                      <a:pt x="1826" y="1963"/>
                    </a:cubicBezTo>
                    <a:cubicBezTo>
                      <a:pt x="2312" y="1963"/>
                      <a:pt x="2616" y="1618"/>
                      <a:pt x="2655" y="1570"/>
                    </a:cubicBezTo>
                    <a:lnTo>
                      <a:pt x="1841" y="946"/>
                    </a:lnTo>
                    <a:lnTo>
                      <a:pt x="1423" y="631"/>
                    </a:lnTo>
                    <a:lnTo>
                      <a:pt x="609" y="1"/>
                    </a:ln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8"/>
              <p:cNvSpPr/>
              <p:nvPr/>
            </p:nvSpPr>
            <p:spPr>
              <a:xfrm>
                <a:off x="6460675" y="2293025"/>
                <a:ext cx="64900" cy="47825"/>
              </a:xfrm>
              <a:custGeom>
                <a:avLst/>
                <a:gdLst/>
                <a:ahLst/>
                <a:cxnLst/>
                <a:rect l="l" t="t" r="r" b="b"/>
                <a:pathLst>
                  <a:path w="2596" h="1913" extrusionOk="0">
                    <a:moveTo>
                      <a:pt x="594" y="1"/>
                    </a:moveTo>
                    <a:cubicBezTo>
                      <a:pt x="535" y="66"/>
                      <a:pt x="0" y="807"/>
                      <a:pt x="917" y="1555"/>
                    </a:cubicBezTo>
                    <a:cubicBezTo>
                      <a:pt x="1246" y="1822"/>
                      <a:pt x="1539" y="1912"/>
                      <a:pt x="1785" y="1912"/>
                    </a:cubicBezTo>
                    <a:cubicBezTo>
                      <a:pt x="2260" y="1912"/>
                      <a:pt x="2557" y="1574"/>
                      <a:pt x="2596" y="1526"/>
                    </a:cubicBezTo>
                    <a:lnTo>
                      <a:pt x="1796" y="917"/>
                    </a:lnTo>
                    <a:lnTo>
                      <a:pt x="1393" y="609"/>
                    </a:lnTo>
                    <a:lnTo>
                      <a:pt x="594" y="1"/>
                    </a:ln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8"/>
              <p:cNvSpPr/>
              <p:nvPr/>
            </p:nvSpPr>
            <p:spPr>
              <a:xfrm>
                <a:off x="6492625" y="2308250"/>
                <a:ext cx="13150" cy="9825"/>
              </a:xfrm>
              <a:custGeom>
                <a:avLst/>
                <a:gdLst/>
                <a:ahLst/>
                <a:cxnLst/>
                <a:rect l="l" t="t" r="r" b="b"/>
                <a:pathLst>
                  <a:path w="526" h="393" extrusionOk="0">
                    <a:moveTo>
                      <a:pt x="115" y="0"/>
                    </a:moveTo>
                    <a:lnTo>
                      <a:pt x="115" y="0"/>
                    </a:lnTo>
                    <a:cubicBezTo>
                      <a:pt x="1" y="196"/>
                      <a:pt x="162" y="393"/>
                      <a:pt x="343" y="393"/>
                    </a:cubicBezTo>
                    <a:cubicBezTo>
                      <a:pt x="405" y="393"/>
                      <a:pt x="469" y="370"/>
                      <a:pt x="526" y="315"/>
                    </a:cubicBezTo>
                    <a:lnTo>
                      <a:pt x="115" y="0"/>
                    </a:ln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8"/>
              <p:cNvSpPr/>
              <p:nvPr/>
            </p:nvSpPr>
            <p:spPr>
              <a:xfrm>
                <a:off x="6469825" y="2306225"/>
                <a:ext cx="27775" cy="6525"/>
              </a:xfrm>
              <a:custGeom>
                <a:avLst/>
                <a:gdLst/>
                <a:ahLst/>
                <a:cxnLst/>
                <a:rect l="l" t="t" r="r" b="b"/>
                <a:pathLst>
                  <a:path w="1111" h="261" extrusionOk="0">
                    <a:moveTo>
                      <a:pt x="30" y="0"/>
                    </a:moveTo>
                    <a:cubicBezTo>
                      <a:pt x="8" y="0"/>
                      <a:pt x="1" y="37"/>
                      <a:pt x="23" y="37"/>
                    </a:cubicBezTo>
                    <a:cubicBezTo>
                      <a:pt x="301" y="52"/>
                      <a:pt x="580" y="103"/>
                      <a:pt x="851" y="184"/>
                    </a:cubicBezTo>
                    <a:cubicBezTo>
                      <a:pt x="924" y="206"/>
                      <a:pt x="998" y="235"/>
                      <a:pt x="1071" y="257"/>
                    </a:cubicBezTo>
                    <a:cubicBezTo>
                      <a:pt x="1075" y="259"/>
                      <a:pt x="1078" y="260"/>
                      <a:pt x="1082" y="260"/>
                    </a:cubicBezTo>
                    <a:cubicBezTo>
                      <a:pt x="1099" y="260"/>
                      <a:pt x="1110" y="234"/>
                      <a:pt x="1086" y="228"/>
                    </a:cubicBezTo>
                    <a:cubicBezTo>
                      <a:pt x="822" y="125"/>
                      <a:pt x="551" y="59"/>
                      <a:pt x="272" y="22"/>
                    </a:cubicBezTo>
                    <a:cubicBezTo>
                      <a:pt x="191" y="15"/>
                      <a:pt x="111" y="8"/>
                      <a:pt x="30"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8"/>
              <p:cNvSpPr/>
              <p:nvPr/>
            </p:nvSpPr>
            <p:spPr>
              <a:xfrm>
                <a:off x="6482025" y="2314375"/>
                <a:ext cx="17800" cy="17550"/>
              </a:xfrm>
              <a:custGeom>
                <a:avLst/>
                <a:gdLst/>
                <a:ahLst/>
                <a:cxnLst/>
                <a:rect l="l" t="t" r="r" b="b"/>
                <a:pathLst>
                  <a:path w="712" h="702" extrusionOk="0">
                    <a:moveTo>
                      <a:pt x="686" y="1"/>
                    </a:moveTo>
                    <a:cubicBezTo>
                      <a:pt x="683" y="1"/>
                      <a:pt x="681" y="2"/>
                      <a:pt x="678" y="4"/>
                    </a:cubicBezTo>
                    <a:cubicBezTo>
                      <a:pt x="488" y="158"/>
                      <a:pt x="312" y="327"/>
                      <a:pt x="151" y="510"/>
                    </a:cubicBezTo>
                    <a:cubicBezTo>
                      <a:pt x="107" y="562"/>
                      <a:pt x="55" y="613"/>
                      <a:pt x="11" y="672"/>
                    </a:cubicBezTo>
                    <a:cubicBezTo>
                      <a:pt x="0" y="682"/>
                      <a:pt x="14" y="701"/>
                      <a:pt x="27" y="701"/>
                    </a:cubicBezTo>
                    <a:cubicBezTo>
                      <a:pt x="32" y="701"/>
                      <a:pt x="37" y="699"/>
                      <a:pt x="41" y="694"/>
                    </a:cubicBezTo>
                    <a:cubicBezTo>
                      <a:pt x="195" y="503"/>
                      <a:pt x="363" y="334"/>
                      <a:pt x="539" y="173"/>
                    </a:cubicBezTo>
                    <a:cubicBezTo>
                      <a:pt x="590" y="129"/>
                      <a:pt x="642" y="78"/>
                      <a:pt x="693" y="34"/>
                    </a:cubicBezTo>
                    <a:cubicBezTo>
                      <a:pt x="711" y="28"/>
                      <a:pt x="699" y="1"/>
                      <a:pt x="686"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8"/>
              <p:cNvSpPr/>
              <p:nvPr/>
            </p:nvSpPr>
            <p:spPr>
              <a:xfrm>
                <a:off x="6499775" y="2316175"/>
                <a:ext cx="3450" cy="25050"/>
              </a:xfrm>
              <a:custGeom>
                <a:avLst/>
                <a:gdLst/>
                <a:ahLst/>
                <a:cxnLst/>
                <a:rect l="l" t="t" r="r" b="b"/>
                <a:pathLst>
                  <a:path w="138" h="1002" extrusionOk="0">
                    <a:moveTo>
                      <a:pt x="22" y="0"/>
                    </a:moveTo>
                    <a:cubicBezTo>
                      <a:pt x="12" y="0"/>
                      <a:pt x="1" y="10"/>
                      <a:pt x="5" y="28"/>
                    </a:cubicBezTo>
                    <a:cubicBezTo>
                      <a:pt x="64" y="262"/>
                      <a:pt x="93" y="512"/>
                      <a:pt x="78" y="768"/>
                    </a:cubicBezTo>
                    <a:cubicBezTo>
                      <a:pt x="78" y="834"/>
                      <a:pt x="71" y="907"/>
                      <a:pt x="64" y="973"/>
                    </a:cubicBezTo>
                    <a:cubicBezTo>
                      <a:pt x="64" y="981"/>
                      <a:pt x="64" y="981"/>
                      <a:pt x="64" y="988"/>
                    </a:cubicBezTo>
                    <a:cubicBezTo>
                      <a:pt x="64" y="988"/>
                      <a:pt x="64" y="995"/>
                      <a:pt x="71" y="995"/>
                    </a:cubicBezTo>
                    <a:cubicBezTo>
                      <a:pt x="75" y="1000"/>
                      <a:pt x="80" y="1001"/>
                      <a:pt x="84" y="1001"/>
                    </a:cubicBezTo>
                    <a:cubicBezTo>
                      <a:pt x="96" y="1001"/>
                      <a:pt x="106" y="989"/>
                      <a:pt x="100" y="973"/>
                    </a:cubicBezTo>
                    <a:cubicBezTo>
                      <a:pt x="137" y="724"/>
                      <a:pt x="130" y="475"/>
                      <a:pt x="86" y="226"/>
                    </a:cubicBezTo>
                    <a:cubicBezTo>
                      <a:pt x="71" y="152"/>
                      <a:pt x="56" y="79"/>
                      <a:pt x="34" y="13"/>
                    </a:cubicBezTo>
                    <a:cubicBezTo>
                      <a:pt x="34" y="4"/>
                      <a:pt x="29" y="0"/>
                      <a:pt x="22"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8"/>
              <p:cNvSpPr/>
              <p:nvPr/>
            </p:nvSpPr>
            <p:spPr>
              <a:xfrm>
                <a:off x="6502000" y="2315475"/>
                <a:ext cx="18575" cy="21250"/>
              </a:xfrm>
              <a:custGeom>
                <a:avLst/>
                <a:gdLst/>
                <a:ahLst/>
                <a:cxnLst/>
                <a:rect l="l" t="t" r="r" b="b"/>
                <a:pathLst>
                  <a:path w="743" h="850" extrusionOk="0">
                    <a:moveTo>
                      <a:pt x="31" y="0"/>
                    </a:moveTo>
                    <a:cubicBezTo>
                      <a:pt x="17" y="0"/>
                      <a:pt x="1" y="22"/>
                      <a:pt x="19" y="34"/>
                    </a:cubicBezTo>
                    <a:cubicBezTo>
                      <a:pt x="224" y="217"/>
                      <a:pt x="407" y="422"/>
                      <a:pt x="576" y="650"/>
                    </a:cubicBezTo>
                    <a:cubicBezTo>
                      <a:pt x="620" y="716"/>
                      <a:pt x="664" y="774"/>
                      <a:pt x="708" y="840"/>
                    </a:cubicBezTo>
                    <a:cubicBezTo>
                      <a:pt x="710" y="847"/>
                      <a:pt x="714" y="849"/>
                      <a:pt x="719" y="849"/>
                    </a:cubicBezTo>
                    <a:cubicBezTo>
                      <a:pt x="730" y="849"/>
                      <a:pt x="742" y="836"/>
                      <a:pt x="737" y="825"/>
                    </a:cubicBezTo>
                    <a:cubicBezTo>
                      <a:pt x="583" y="584"/>
                      <a:pt x="415" y="371"/>
                      <a:pt x="217" y="173"/>
                    </a:cubicBezTo>
                    <a:cubicBezTo>
                      <a:pt x="158" y="114"/>
                      <a:pt x="99" y="56"/>
                      <a:pt x="41" y="4"/>
                    </a:cubicBezTo>
                    <a:cubicBezTo>
                      <a:pt x="38" y="2"/>
                      <a:pt x="35" y="0"/>
                      <a:pt x="31"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8"/>
              <p:cNvSpPr/>
              <p:nvPr/>
            </p:nvSpPr>
            <p:spPr>
              <a:xfrm>
                <a:off x="6563125" y="2261600"/>
                <a:ext cx="88550" cy="61700"/>
              </a:xfrm>
              <a:custGeom>
                <a:avLst/>
                <a:gdLst/>
                <a:ahLst/>
                <a:cxnLst/>
                <a:rect l="l" t="t" r="r" b="b"/>
                <a:pathLst>
                  <a:path w="3542" h="2468" extrusionOk="0">
                    <a:moveTo>
                      <a:pt x="2458" y="1"/>
                    </a:moveTo>
                    <a:cubicBezTo>
                      <a:pt x="2177" y="1"/>
                      <a:pt x="1841" y="91"/>
                      <a:pt x="1452" y="341"/>
                    </a:cubicBezTo>
                    <a:cubicBezTo>
                      <a:pt x="1" y="1280"/>
                      <a:pt x="807" y="2467"/>
                      <a:pt x="807" y="2467"/>
                    </a:cubicBezTo>
                    <a:lnTo>
                      <a:pt x="939" y="2372"/>
                    </a:lnTo>
                    <a:lnTo>
                      <a:pt x="1921" y="1697"/>
                    </a:lnTo>
                    <a:lnTo>
                      <a:pt x="2420" y="1353"/>
                    </a:lnTo>
                    <a:lnTo>
                      <a:pt x="3410" y="671"/>
                    </a:lnTo>
                    <a:lnTo>
                      <a:pt x="3542" y="583"/>
                    </a:lnTo>
                    <a:cubicBezTo>
                      <a:pt x="3542" y="583"/>
                      <a:pt x="3175" y="1"/>
                      <a:pt x="2458" y="1"/>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8"/>
              <p:cNvSpPr/>
              <p:nvPr/>
            </p:nvSpPr>
            <p:spPr>
              <a:xfrm>
                <a:off x="6570100" y="2265525"/>
                <a:ext cx="78275" cy="55575"/>
              </a:xfrm>
              <a:custGeom>
                <a:avLst/>
                <a:gdLst/>
                <a:ahLst/>
                <a:cxnLst/>
                <a:rect l="l" t="t" r="r" b="b"/>
                <a:pathLst>
                  <a:path w="3131" h="2223" extrusionOk="0">
                    <a:moveTo>
                      <a:pt x="2160" y="0"/>
                    </a:moveTo>
                    <a:cubicBezTo>
                      <a:pt x="1905" y="0"/>
                      <a:pt x="1600" y="82"/>
                      <a:pt x="1247" y="309"/>
                    </a:cubicBezTo>
                    <a:cubicBezTo>
                      <a:pt x="0" y="1115"/>
                      <a:pt x="601" y="2127"/>
                      <a:pt x="660" y="2222"/>
                    </a:cubicBezTo>
                    <a:lnTo>
                      <a:pt x="1642" y="1540"/>
                    </a:lnTo>
                    <a:lnTo>
                      <a:pt x="2141" y="1196"/>
                    </a:lnTo>
                    <a:lnTo>
                      <a:pt x="3131" y="521"/>
                    </a:lnTo>
                    <a:cubicBezTo>
                      <a:pt x="3090" y="454"/>
                      <a:pt x="2763" y="0"/>
                      <a:pt x="2160"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8"/>
              <p:cNvSpPr/>
              <p:nvPr/>
            </p:nvSpPr>
            <p:spPr>
              <a:xfrm>
                <a:off x="6571200" y="2266225"/>
                <a:ext cx="76450" cy="54325"/>
              </a:xfrm>
              <a:custGeom>
                <a:avLst/>
                <a:gdLst/>
                <a:ahLst/>
                <a:cxnLst/>
                <a:rect l="l" t="t" r="r" b="b"/>
                <a:pathLst>
                  <a:path w="3058" h="2173" extrusionOk="0">
                    <a:moveTo>
                      <a:pt x="2108" y="1"/>
                    </a:moveTo>
                    <a:cubicBezTo>
                      <a:pt x="1859" y="1"/>
                      <a:pt x="1562" y="80"/>
                      <a:pt x="1217" y="303"/>
                    </a:cubicBezTo>
                    <a:cubicBezTo>
                      <a:pt x="0" y="1095"/>
                      <a:pt x="587" y="2084"/>
                      <a:pt x="645" y="2172"/>
                    </a:cubicBezTo>
                    <a:lnTo>
                      <a:pt x="1606" y="1512"/>
                    </a:lnTo>
                    <a:lnTo>
                      <a:pt x="2097" y="1175"/>
                    </a:lnTo>
                    <a:lnTo>
                      <a:pt x="3057" y="508"/>
                    </a:lnTo>
                    <a:cubicBezTo>
                      <a:pt x="3016" y="446"/>
                      <a:pt x="2696" y="1"/>
                      <a:pt x="2108"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8"/>
              <p:cNvSpPr/>
              <p:nvPr/>
            </p:nvSpPr>
            <p:spPr>
              <a:xfrm>
                <a:off x="6608075" y="2292775"/>
                <a:ext cx="15575" cy="11275"/>
              </a:xfrm>
              <a:custGeom>
                <a:avLst/>
                <a:gdLst/>
                <a:ahLst/>
                <a:cxnLst/>
                <a:rect l="l" t="t" r="r" b="b"/>
                <a:pathLst>
                  <a:path w="623" h="451" extrusionOk="0">
                    <a:moveTo>
                      <a:pt x="401" y="0"/>
                    </a:moveTo>
                    <a:cubicBezTo>
                      <a:pt x="196" y="0"/>
                      <a:pt x="1" y="221"/>
                      <a:pt x="123" y="450"/>
                    </a:cubicBezTo>
                    <a:lnTo>
                      <a:pt x="622" y="106"/>
                    </a:lnTo>
                    <a:cubicBezTo>
                      <a:pt x="558" y="32"/>
                      <a:pt x="479" y="0"/>
                      <a:pt x="401"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8"/>
              <p:cNvSpPr/>
              <p:nvPr/>
            </p:nvSpPr>
            <p:spPr>
              <a:xfrm>
                <a:off x="6617875" y="2267875"/>
                <a:ext cx="17075" cy="28300"/>
              </a:xfrm>
              <a:custGeom>
                <a:avLst/>
                <a:gdLst/>
                <a:ahLst/>
                <a:cxnLst/>
                <a:rect l="l" t="t" r="r" b="b"/>
                <a:pathLst>
                  <a:path w="683" h="1132" extrusionOk="0">
                    <a:moveTo>
                      <a:pt x="650" y="0"/>
                    </a:moveTo>
                    <a:cubicBezTo>
                      <a:pt x="644" y="0"/>
                      <a:pt x="638" y="3"/>
                      <a:pt x="633" y="9"/>
                    </a:cubicBezTo>
                    <a:cubicBezTo>
                      <a:pt x="516" y="317"/>
                      <a:pt x="362" y="603"/>
                      <a:pt x="179" y="875"/>
                    </a:cubicBezTo>
                    <a:cubicBezTo>
                      <a:pt x="127" y="948"/>
                      <a:pt x="69" y="1021"/>
                      <a:pt x="17" y="1094"/>
                    </a:cubicBezTo>
                    <a:cubicBezTo>
                      <a:pt x="1" y="1111"/>
                      <a:pt x="13" y="1132"/>
                      <a:pt x="30" y="1132"/>
                    </a:cubicBezTo>
                    <a:cubicBezTo>
                      <a:pt x="35" y="1132"/>
                      <a:pt x="41" y="1129"/>
                      <a:pt x="47" y="1124"/>
                    </a:cubicBezTo>
                    <a:cubicBezTo>
                      <a:pt x="252" y="867"/>
                      <a:pt x="421" y="589"/>
                      <a:pt x="567" y="288"/>
                    </a:cubicBezTo>
                    <a:cubicBezTo>
                      <a:pt x="604" y="207"/>
                      <a:pt x="641" y="119"/>
                      <a:pt x="677" y="31"/>
                    </a:cubicBezTo>
                    <a:cubicBezTo>
                      <a:pt x="682" y="16"/>
                      <a:pt x="666" y="0"/>
                      <a:pt x="650"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8"/>
              <p:cNvSpPr/>
              <p:nvPr/>
            </p:nvSpPr>
            <p:spPr>
              <a:xfrm>
                <a:off x="6601725" y="2272450"/>
                <a:ext cx="13875" cy="25225"/>
              </a:xfrm>
              <a:custGeom>
                <a:avLst/>
                <a:gdLst/>
                <a:ahLst/>
                <a:cxnLst/>
                <a:rect l="l" t="t" r="r" b="b"/>
                <a:pathLst>
                  <a:path w="555" h="1009" extrusionOk="0">
                    <a:moveTo>
                      <a:pt x="37" y="1"/>
                    </a:moveTo>
                    <a:cubicBezTo>
                      <a:pt x="19" y="1"/>
                      <a:pt x="1" y="16"/>
                      <a:pt x="11" y="32"/>
                    </a:cubicBezTo>
                    <a:cubicBezTo>
                      <a:pt x="165" y="266"/>
                      <a:pt x="304" y="516"/>
                      <a:pt x="414" y="772"/>
                    </a:cubicBezTo>
                    <a:cubicBezTo>
                      <a:pt x="443" y="846"/>
                      <a:pt x="480" y="919"/>
                      <a:pt x="502" y="992"/>
                    </a:cubicBezTo>
                    <a:cubicBezTo>
                      <a:pt x="508" y="1004"/>
                      <a:pt x="519" y="1009"/>
                      <a:pt x="528" y="1009"/>
                    </a:cubicBezTo>
                    <a:cubicBezTo>
                      <a:pt x="543" y="1009"/>
                      <a:pt x="555" y="998"/>
                      <a:pt x="546" y="985"/>
                    </a:cubicBezTo>
                    <a:cubicBezTo>
                      <a:pt x="443" y="714"/>
                      <a:pt x="319" y="464"/>
                      <a:pt x="180" y="215"/>
                    </a:cubicBezTo>
                    <a:cubicBezTo>
                      <a:pt x="143" y="149"/>
                      <a:pt x="99" y="76"/>
                      <a:pt x="55" y="10"/>
                    </a:cubicBezTo>
                    <a:cubicBezTo>
                      <a:pt x="51" y="3"/>
                      <a:pt x="44" y="1"/>
                      <a:pt x="37"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8"/>
              <p:cNvSpPr/>
              <p:nvPr/>
            </p:nvSpPr>
            <p:spPr>
              <a:xfrm>
                <a:off x="6584250" y="2290150"/>
                <a:ext cx="29125" cy="8225"/>
              </a:xfrm>
              <a:custGeom>
                <a:avLst/>
                <a:gdLst/>
                <a:ahLst/>
                <a:cxnLst/>
                <a:rect l="l" t="t" r="r" b="b"/>
                <a:pathLst>
                  <a:path w="1165" h="329" extrusionOk="0">
                    <a:moveTo>
                      <a:pt x="38" y="0"/>
                    </a:moveTo>
                    <a:cubicBezTo>
                      <a:pt x="35" y="0"/>
                      <a:pt x="32" y="2"/>
                      <a:pt x="28" y="6"/>
                    </a:cubicBezTo>
                    <a:cubicBezTo>
                      <a:pt x="1" y="12"/>
                      <a:pt x="11" y="50"/>
                      <a:pt x="36" y="50"/>
                    </a:cubicBezTo>
                    <a:cubicBezTo>
                      <a:pt x="38" y="50"/>
                      <a:pt x="40" y="50"/>
                      <a:pt x="43" y="50"/>
                    </a:cubicBezTo>
                    <a:cubicBezTo>
                      <a:pt x="307" y="174"/>
                      <a:pt x="593" y="262"/>
                      <a:pt x="879" y="306"/>
                    </a:cubicBezTo>
                    <a:cubicBezTo>
                      <a:pt x="966" y="313"/>
                      <a:pt x="1047" y="321"/>
                      <a:pt x="1135" y="328"/>
                    </a:cubicBezTo>
                    <a:cubicBezTo>
                      <a:pt x="1164" y="328"/>
                      <a:pt x="1157" y="284"/>
                      <a:pt x="1135" y="284"/>
                    </a:cubicBezTo>
                    <a:cubicBezTo>
                      <a:pt x="842" y="269"/>
                      <a:pt x="556" y="203"/>
                      <a:pt x="285" y="101"/>
                    </a:cubicBezTo>
                    <a:cubicBezTo>
                      <a:pt x="204" y="72"/>
                      <a:pt x="131" y="42"/>
                      <a:pt x="57" y="6"/>
                    </a:cubicBezTo>
                    <a:cubicBezTo>
                      <a:pt x="54" y="2"/>
                      <a:pt x="52" y="0"/>
                      <a:pt x="50" y="0"/>
                    </a:cubicBezTo>
                    <a:cubicBezTo>
                      <a:pt x="48" y="0"/>
                      <a:pt x="46" y="2"/>
                      <a:pt x="43" y="6"/>
                    </a:cubicBezTo>
                    <a:cubicBezTo>
                      <a:pt x="43" y="2"/>
                      <a:pt x="41" y="0"/>
                      <a:pt x="38"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8"/>
              <p:cNvSpPr/>
              <p:nvPr/>
            </p:nvSpPr>
            <p:spPr>
              <a:xfrm>
                <a:off x="6582800" y="2300200"/>
                <a:ext cx="30275" cy="12850"/>
              </a:xfrm>
              <a:custGeom>
                <a:avLst/>
                <a:gdLst/>
                <a:ahLst/>
                <a:cxnLst/>
                <a:rect l="l" t="t" r="r" b="b"/>
                <a:pathLst>
                  <a:path w="1211" h="514" extrusionOk="0">
                    <a:moveTo>
                      <a:pt x="1184" y="1"/>
                    </a:moveTo>
                    <a:cubicBezTo>
                      <a:pt x="1180" y="1"/>
                      <a:pt x="1175" y="3"/>
                      <a:pt x="1171" y="7"/>
                    </a:cubicBezTo>
                    <a:cubicBezTo>
                      <a:pt x="893" y="168"/>
                      <a:pt x="599" y="300"/>
                      <a:pt x="291" y="395"/>
                    </a:cubicBezTo>
                    <a:cubicBezTo>
                      <a:pt x="196" y="425"/>
                      <a:pt x="115" y="454"/>
                      <a:pt x="27" y="476"/>
                    </a:cubicBezTo>
                    <a:cubicBezTo>
                      <a:pt x="1" y="483"/>
                      <a:pt x="10" y="514"/>
                      <a:pt x="34" y="514"/>
                    </a:cubicBezTo>
                    <a:cubicBezTo>
                      <a:pt x="37" y="514"/>
                      <a:pt x="39" y="513"/>
                      <a:pt x="42" y="513"/>
                    </a:cubicBezTo>
                    <a:cubicBezTo>
                      <a:pt x="357" y="432"/>
                      <a:pt x="658" y="322"/>
                      <a:pt x="951" y="175"/>
                    </a:cubicBezTo>
                    <a:cubicBezTo>
                      <a:pt x="1032" y="131"/>
                      <a:pt x="1112" y="87"/>
                      <a:pt x="1193" y="43"/>
                    </a:cubicBezTo>
                    <a:cubicBezTo>
                      <a:pt x="1211" y="32"/>
                      <a:pt x="1200" y="1"/>
                      <a:pt x="1184"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8"/>
              <p:cNvSpPr/>
              <p:nvPr/>
            </p:nvSpPr>
            <p:spPr>
              <a:xfrm>
                <a:off x="6468000" y="2218775"/>
                <a:ext cx="40700" cy="39450"/>
              </a:xfrm>
              <a:custGeom>
                <a:avLst/>
                <a:gdLst/>
                <a:ahLst/>
                <a:cxnLst/>
                <a:rect l="l" t="t" r="r" b="b"/>
                <a:pathLst>
                  <a:path w="1628" h="1578" extrusionOk="0">
                    <a:moveTo>
                      <a:pt x="959" y="1"/>
                    </a:moveTo>
                    <a:cubicBezTo>
                      <a:pt x="957" y="1"/>
                      <a:pt x="955" y="1"/>
                      <a:pt x="953" y="1"/>
                    </a:cubicBezTo>
                    <a:cubicBezTo>
                      <a:pt x="895" y="16"/>
                      <a:pt x="52" y="338"/>
                      <a:pt x="22" y="412"/>
                    </a:cubicBezTo>
                    <a:cubicBezTo>
                      <a:pt x="0" y="492"/>
                      <a:pt x="220" y="1299"/>
                      <a:pt x="264" y="1328"/>
                    </a:cubicBezTo>
                    <a:cubicBezTo>
                      <a:pt x="308" y="1357"/>
                      <a:pt x="763" y="1578"/>
                      <a:pt x="826" y="1578"/>
                    </a:cubicBezTo>
                    <a:cubicBezTo>
                      <a:pt x="827" y="1578"/>
                      <a:pt x="828" y="1578"/>
                      <a:pt x="829" y="1577"/>
                    </a:cubicBezTo>
                    <a:cubicBezTo>
                      <a:pt x="880" y="1570"/>
                      <a:pt x="1562" y="1255"/>
                      <a:pt x="1591" y="1196"/>
                    </a:cubicBezTo>
                    <a:cubicBezTo>
                      <a:pt x="1628" y="1130"/>
                      <a:pt x="1408" y="404"/>
                      <a:pt x="1364" y="324"/>
                    </a:cubicBezTo>
                    <a:cubicBezTo>
                      <a:pt x="1321" y="238"/>
                      <a:pt x="1029" y="1"/>
                      <a:pt x="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8"/>
              <p:cNvSpPr/>
              <p:nvPr/>
            </p:nvSpPr>
            <p:spPr>
              <a:xfrm>
                <a:off x="6491350" y="2219325"/>
                <a:ext cx="4900" cy="20100"/>
              </a:xfrm>
              <a:custGeom>
                <a:avLst/>
                <a:gdLst/>
                <a:ahLst/>
                <a:cxnLst/>
                <a:rect l="l" t="t" r="r" b="b"/>
                <a:pathLst>
                  <a:path w="196" h="804" extrusionOk="0">
                    <a:moveTo>
                      <a:pt x="18" y="0"/>
                    </a:moveTo>
                    <a:cubicBezTo>
                      <a:pt x="10" y="0"/>
                      <a:pt x="0" y="7"/>
                      <a:pt x="5" y="16"/>
                    </a:cubicBezTo>
                    <a:cubicBezTo>
                      <a:pt x="85" y="265"/>
                      <a:pt x="137" y="529"/>
                      <a:pt x="166" y="793"/>
                    </a:cubicBezTo>
                    <a:cubicBezTo>
                      <a:pt x="166" y="800"/>
                      <a:pt x="173" y="804"/>
                      <a:pt x="181" y="804"/>
                    </a:cubicBezTo>
                    <a:cubicBezTo>
                      <a:pt x="188" y="804"/>
                      <a:pt x="195" y="800"/>
                      <a:pt x="195" y="793"/>
                    </a:cubicBezTo>
                    <a:cubicBezTo>
                      <a:pt x="166" y="522"/>
                      <a:pt x="115" y="265"/>
                      <a:pt x="27" y="8"/>
                    </a:cubicBezTo>
                    <a:cubicBezTo>
                      <a:pt x="27" y="3"/>
                      <a:pt x="23" y="0"/>
                      <a:pt x="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8"/>
              <p:cNvSpPr/>
              <p:nvPr/>
            </p:nvSpPr>
            <p:spPr>
              <a:xfrm>
                <a:off x="6475750" y="2238825"/>
                <a:ext cx="31675" cy="11175"/>
              </a:xfrm>
              <a:custGeom>
                <a:avLst/>
                <a:gdLst/>
                <a:ahLst/>
                <a:cxnLst/>
                <a:rect l="l" t="t" r="r" b="b"/>
                <a:pathLst>
                  <a:path w="1267" h="447" extrusionOk="0">
                    <a:moveTo>
                      <a:pt x="795" y="0"/>
                    </a:moveTo>
                    <a:cubicBezTo>
                      <a:pt x="792" y="0"/>
                      <a:pt x="790" y="2"/>
                      <a:pt x="790" y="6"/>
                    </a:cubicBezTo>
                    <a:cubicBezTo>
                      <a:pt x="563" y="196"/>
                      <a:pt x="299" y="336"/>
                      <a:pt x="20" y="416"/>
                    </a:cubicBezTo>
                    <a:cubicBezTo>
                      <a:pt x="1" y="423"/>
                      <a:pt x="4" y="447"/>
                      <a:pt x="21" y="447"/>
                    </a:cubicBezTo>
                    <a:cubicBezTo>
                      <a:pt x="23" y="447"/>
                      <a:pt x="25" y="446"/>
                      <a:pt x="28" y="446"/>
                    </a:cubicBezTo>
                    <a:cubicBezTo>
                      <a:pt x="248" y="380"/>
                      <a:pt x="460" y="277"/>
                      <a:pt x="651" y="145"/>
                    </a:cubicBezTo>
                    <a:cubicBezTo>
                      <a:pt x="702" y="116"/>
                      <a:pt x="753" y="79"/>
                      <a:pt x="797" y="35"/>
                    </a:cubicBezTo>
                    <a:lnTo>
                      <a:pt x="1230" y="358"/>
                    </a:lnTo>
                    <a:cubicBezTo>
                      <a:pt x="1234" y="365"/>
                      <a:pt x="1241" y="369"/>
                      <a:pt x="1247" y="369"/>
                    </a:cubicBezTo>
                    <a:cubicBezTo>
                      <a:pt x="1254" y="369"/>
                      <a:pt x="1259" y="365"/>
                      <a:pt x="1259" y="358"/>
                    </a:cubicBezTo>
                    <a:cubicBezTo>
                      <a:pt x="1267" y="350"/>
                      <a:pt x="1259" y="343"/>
                      <a:pt x="1259" y="343"/>
                    </a:cubicBezTo>
                    <a:lnTo>
                      <a:pt x="805" y="6"/>
                    </a:lnTo>
                    <a:cubicBezTo>
                      <a:pt x="801" y="2"/>
                      <a:pt x="797" y="0"/>
                      <a:pt x="795"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8"/>
              <p:cNvSpPr/>
              <p:nvPr/>
            </p:nvSpPr>
            <p:spPr>
              <a:xfrm>
                <a:off x="6490000" y="2261675"/>
                <a:ext cx="48600" cy="53750"/>
              </a:xfrm>
              <a:custGeom>
                <a:avLst/>
                <a:gdLst/>
                <a:ahLst/>
                <a:cxnLst/>
                <a:rect l="l" t="t" r="r" b="b"/>
                <a:pathLst>
                  <a:path w="1944" h="2150" extrusionOk="0">
                    <a:moveTo>
                      <a:pt x="1120" y="1"/>
                    </a:moveTo>
                    <a:cubicBezTo>
                      <a:pt x="1032" y="1"/>
                      <a:pt x="308" y="559"/>
                      <a:pt x="227" y="653"/>
                    </a:cubicBezTo>
                    <a:cubicBezTo>
                      <a:pt x="147" y="749"/>
                      <a:pt x="0" y="1203"/>
                      <a:pt x="44" y="1277"/>
                    </a:cubicBezTo>
                    <a:cubicBezTo>
                      <a:pt x="88" y="1328"/>
                      <a:pt x="829" y="2149"/>
                      <a:pt x="937" y="2149"/>
                    </a:cubicBezTo>
                    <a:cubicBezTo>
                      <a:pt x="938" y="2149"/>
                      <a:pt x="938" y="2149"/>
                      <a:pt x="939" y="2149"/>
                    </a:cubicBezTo>
                    <a:cubicBezTo>
                      <a:pt x="1041" y="2149"/>
                      <a:pt x="1870" y="1526"/>
                      <a:pt x="1877" y="1460"/>
                    </a:cubicBezTo>
                    <a:cubicBezTo>
                      <a:pt x="1892" y="1401"/>
                      <a:pt x="1943" y="756"/>
                      <a:pt x="1906" y="705"/>
                    </a:cubicBezTo>
                    <a:cubicBezTo>
                      <a:pt x="1877" y="653"/>
                      <a:pt x="1210" y="1"/>
                      <a:pt x="1122" y="1"/>
                    </a:cubicBezTo>
                    <a:cubicBezTo>
                      <a:pt x="1121" y="1"/>
                      <a:pt x="1121" y="1"/>
                      <a:pt x="1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8"/>
              <p:cNvSpPr/>
              <p:nvPr/>
            </p:nvSpPr>
            <p:spPr>
              <a:xfrm>
                <a:off x="6491525" y="2279075"/>
                <a:ext cx="21725" cy="14625"/>
              </a:xfrm>
              <a:custGeom>
                <a:avLst/>
                <a:gdLst/>
                <a:ahLst/>
                <a:cxnLst/>
                <a:rect l="l" t="t" r="r" b="b"/>
                <a:pathLst>
                  <a:path w="869" h="585" extrusionOk="0">
                    <a:moveTo>
                      <a:pt x="845" y="0"/>
                    </a:moveTo>
                    <a:cubicBezTo>
                      <a:pt x="844" y="0"/>
                      <a:pt x="842" y="1"/>
                      <a:pt x="841" y="1"/>
                    </a:cubicBezTo>
                    <a:cubicBezTo>
                      <a:pt x="548" y="155"/>
                      <a:pt x="269" y="339"/>
                      <a:pt x="12" y="544"/>
                    </a:cubicBezTo>
                    <a:cubicBezTo>
                      <a:pt x="1" y="562"/>
                      <a:pt x="8" y="584"/>
                      <a:pt x="23" y="584"/>
                    </a:cubicBezTo>
                    <a:cubicBezTo>
                      <a:pt x="27" y="584"/>
                      <a:pt x="30" y="583"/>
                      <a:pt x="34" y="581"/>
                    </a:cubicBezTo>
                    <a:cubicBezTo>
                      <a:pt x="284" y="368"/>
                      <a:pt x="562" y="192"/>
                      <a:pt x="848" y="38"/>
                    </a:cubicBezTo>
                    <a:cubicBezTo>
                      <a:pt x="868" y="31"/>
                      <a:pt x="858" y="0"/>
                      <a:pt x="845"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8"/>
              <p:cNvSpPr/>
              <p:nvPr/>
            </p:nvSpPr>
            <p:spPr>
              <a:xfrm>
                <a:off x="6512350" y="2262600"/>
                <a:ext cx="21750" cy="35175"/>
              </a:xfrm>
              <a:custGeom>
                <a:avLst/>
                <a:gdLst/>
                <a:ahLst/>
                <a:cxnLst/>
                <a:rect l="l" t="t" r="r" b="b"/>
                <a:pathLst>
                  <a:path w="870" h="1407" extrusionOk="0">
                    <a:moveTo>
                      <a:pt x="206" y="0"/>
                    </a:moveTo>
                    <a:cubicBezTo>
                      <a:pt x="191" y="0"/>
                      <a:pt x="184" y="8"/>
                      <a:pt x="184" y="15"/>
                    </a:cubicBezTo>
                    <a:cubicBezTo>
                      <a:pt x="125" y="235"/>
                      <a:pt x="67" y="455"/>
                      <a:pt x="1" y="682"/>
                    </a:cubicBezTo>
                    <a:cubicBezTo>
                      <a:pt x="1" y="690"/>
                      <a:pt x="8" y="697"/>
                      <a:pt x="15" y="697"/>
                    </a:cubicBezTo>
                    <a:cubicBezTo>
                      <a:pt x="331" y="873"/>
                      <a:pt x="609" y="1115"/>
                      <a:pt x="829" y="1401"/>
                    </a:cubicBezTo>
                    <a:cubicBezTo>
                      <a:pt x="833" y="1405"/>
                      <a:pt x="838" y="1407"/>
                      <a:pt x="844" y="1407"/>
                    </a:cubicBezTo>
                    <a:cubicBezTo>
                      <a:pt x="857" y="1407"/>
                      <a:pt x="869" y="1395"/>
                      <a:pt x="858" y="1379"/>
                    </a:cubicBezTo>
                    <a:cubicBezTo>
                      <a:pt x="682" y="1152"/>
                      <a:pt x="470" y="954"/>
                      <a:pt x="235" y="792"/>
                    </a:cubicBezTo>
                    <a:cubicBezTo>
                      <a:pt x="169" y="748"/>
                      <a:pt x="111" y="712"/>
                      <a:pt x="45" y="675"/>
                    </a:cubicBezTo>
                    <a:lnTo>
                      <a:pt x="221" y="30"/>
                    </a:lnTo>
                    <a:cubicBezTo>
                      <a:pt x="235" y="22"/>
                      <a:pt x="221" y="0"/>
                      <a:pt x="206"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8"/>
              <p:cNvSpPr/>
              <p:nvPr/>
            </p:nvSpPr>
            <p:spPr>
              <a:xfrm>
                <a:off x="6568625" y="2238950"/>
                <a:ext cx="53725" cy="47400"/>
              </a:xfrm>
              <a:custGeom>
                <a:avLst/>
                <a:gdLst/>
                <a:ahLst/>
                <a:cxnLst/>
                <a:rect l="l" t="t" r="r" b="b"/>
                <a:pathLst>
                  <a:path w="2149" h="1896" extrusionOk="0">
                    <a:moveTo>
                      <a:pt x="940" y="1"/>
                    </a:moveTo>
                    <a:cubicBezTo>
                      <a:pt x="924" y="1"/>
                      <a:pt x="911" y="3"/>
                      <a:pt x="902" y="8"/>
                    </a:cubicBezTo>
                    <a:cubicBezTo>
                      <a:pt x="844" y="45"/>
                      <a:pt x="0" y="763"/>
                      <a:pt x="0" y="866"/>
                    </a:cubicBezTo>
                    <a:cubicBezTo>
                      <a:pt x="0" y="968"/>
                      <a:pt x="594" y="1819"/>
                      <a:pt x="653" y="1834"/>
                    </a:cubicBezTo>
                    <a:cubicBezTo>
                      <a:pt x="706" y="1845"/>
                      <a:pt x="1129" y="1895"/>
                      <a:pt x="1319" y="1895"/>
                    </a:cubicBezTo>
                    <a:cubicBezTo>
                      <a:pt x="1365" y="1895"/>
                      <a:pt x="1398" y="1892"/>
                      <a:pt x="1408" y="1885"/>
                    </a:cubicBezTo>
                    <a:cubicBezTo>
                      <a:pt x="1467" y="1848"/>
                      <a:pt x="2134" y="1210"/>
                      <a:pt x="2141" y="1130"/>
                    </a:cubicBezTo>
                    <a:cubicBezTo>
                      <a:pt x="2149" y="1042"/>
                      <a:pt x="1606" y="287"/>
                      <a:pt x="1518" y="213"/>
                    </a:cubicBezTo>
                    <a:cubicBezTo>
                      <a:pt x="1440" y="142"/>
                      <a:pt x="1073" y="1"/>
                      <a:pt x="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8"/>
              <p:cNvSpPr/>
              <p:nvPr/>
            </p:nvSpPr>
            <p:spPr>
              <a:xfrm>
                <a:off x="6590925" y="2239625"/>
                <a:ext cx="14125" cy="21800"/>
              </a:xfrm>
              <a:custGeom>
                <a:avLst/>
                <a:gdLst/>
                <a:ahLst/>
                <a:cxnLst/>
                <a:rect l="l" t="t" r="r" b="b"/>
                <a:pathLst>
                  <a:path w="565" h="872" extrusionOk="0">
                    <a:moveTo>
                      <a:pt x="24" y="1"/>
                    </a:moveTo>
                    <a:cubicBezTo>
                      <a:pt x="11" y="1"/>
                      <a:pt x="0" y="15"/>
                      <a:pt x="10" y="25"/>
                    </a:cubicBezTo>
                    <a:cubicBezTo>
                      <a:pt x="208" y="289"/>
                      <a:pt x="384" y="568"/>
                      <a:pt x="524" y="861"/>
                    </a:cubicBezTo>
                    <a:cubicBezTo>
                      <a:pt x="529" y="868"/>
                      <a:pt x="536" y="872"/>
                      <a:pt x="542" y="872"/>
                    </a:cubicBezTo>
                    <a:cubicBezTo>
                      <a:pt x="554" y="872"/>
                      <a:pt x="565" y="860"/>
                      <a:pt x="560" y="846"/>
                    </a:cubicBezTo>
                    <a:cubicBezTo>
                      <a:pt x="414" y="553"/>
                      <a:pt x="245" y="267"/>
                      <a:pt x="40" y="10"/>
                    </a:cubicBezTo>
                    <a:cubicBezTo>
                      <a:pt x="35" y="4"/>
                      <a:pt x="29" y="1"/>
                      <a:pt x="24" y="1"/>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8"/>
              <p:cNvSpPr/>
              <p:nvPr/>
            </p:nvSpPr>
            <p:spPr>
              <a:xfrm>
                <a:off x="6585375" y="2260700"/>
                <a:ext cx="35875" cy="21075"/>
              </a:xfrm>
              <a:custGeom>
                <a:avLst/>
                <a:gdLst/>
                <a:ahLst/>
                <a:cxnLst/>
                <a:rect l="l" t="t" r="r" b="b"/>
                <a:pathLst>
                  <a:path w="1435" h="843" extrusionOk="0">
                    <a:moveTo>
                      <a:pt x="753" y="0"/>
                    </a:moveTo>
                    <a:cubicBezTo>
                      <a:pt x="746" y="0"/>
                      <a:pt x="738" y="7"/>
                      <a:pt x="738" y="18"/>
                    </a:cubicBezTo>
                    <a:cubicBezTo>
                      <a:pt x="555" y="326"/>
                      <a:pt x="306" y="597"/>
                      <a:pt x="12" y="810"/>
                    </a:cubicBezTo>
                    <a:cubicBezTo>
                      <a:pt x="0" y="816"/>
                      <a:pt x="8" y="842"/>
                      <a:pt x="24" y="842"/>
                    </a:cubicBezTo>
                    <a:cubicBezTo>
                      <a:pt x="27" y="842"/>
                      <a:pt x="31" y="841"/>
                      <a:pt x="34" y="839"/>
                    </a:cubicBezTo>
                    <a:cubicBezTo>
                      <a:pt x="269" y="670"/>
                      <a:pt x="474" y="465"/>
                      <a:pt x="643" y="230"/>
                    </a:cubicBezTo>
                    <a:cubicBezTo>
                      <a:pt x="687" y="172"/>
                      <a:pt x="724" y="106"/>
                      <a:pt x="768" y="40"/>
                    </a:cubicBezTo>
                    <a:lnTo>
                      <a:pt x="1398" y="238"/>
                    </a:lnTo>
                    <a:cubicBezTo>
                      <a:pt x="1403" y="246"/>
                      <a:pt x="1410" y="249"/>
                      <a:pt x="1416" y="249"/>
                    </a:cubicBezTo>
                    <a:cubicBezTo>
                      <a:pt x="1426" y="249"/>
                      <a:pt x="1435" y="240"/>
                      <a:pt x="1435" y="230"/>
                    </a:cubicBezTo>
                    <a:cubicBezTo>
                      <a:pt x="1435" y="216"/>
                      <a:pt x="1427" y="208"/>
                      <a:pt x="1420" y="208"/>
                    </a:cubicBezTo>
                    <a:lnTo>
                      <a:pt x="760" y="3"/>
                    </a:lnTo>
                    <a:cubicBezTo>
                      <a:pt x="758" y="1"/>
                      <a:pt x="756" y="0"/>
                      <a:pt x="753"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8"/>
              <p:cNvSpPr/>
              <p:nvPr/>
            </p:nvSpPr>
            <p:spPr>
              <a:xfrm>
                <a:off x="6420225" y="2213000"/>
                <a:ext cx="135775" cy="130850"/>
              </a:xfrm>
              <a:custGeom>
                <a:avLst/>
                <a:gdLst/>
                <a:ahLst/>
                <a:cxnLst/>
                <a:rect l="l" t="t" r="r" b="b"/>
                <a:pathLst>
                  <a:path w="5431" h="5234" extrusionOk="0">
                    <a:moveTo>
                      <a:pt x="1974" y="0"/>
                    </a:moveTo>
                    <a:cubicBezTo>
                      <a:pt x="741" y="0"/>
                      <a:pt x="0" y="2829"/>
                      <a:pt x="1413" y="4323"/>
                    </a:cubicBezTo>
                    <a:cubicBezTo>
                      <a:pt x="2040" y="4984"/>
                      <a:pt x="2796" y="5234"/>
                      <a:pt x="3475" y="5234"/>
                    </a:cubicBezTo>
                    <a:cubicBezTo>
                      <a:pt x="4447" y="5234"/>
                      <a:pt x="5261" y="4722"/>
                      <a:pt x="5313" y="4169"/>
                    </a:cubicBezTo>
                    <a:cubicBezTo>
                      <a:pt x="5431" y="2908"/>
                      <a:pt x="3348" y="3267"/>
                      <a:pt x="2974" y="2644"/>
                    </a:cubicBezTo>
                    <a:cubicBezTo>
                      <a:pt x="2762" y="2285"/>
                      <a:pt x="3429" y="452"/>
                      <a:pt x="2256" y="49"/>
                    </a:cubicBezTo>
                    <a:cubicBezTo>
                      <a:pt x="2160" y="16"/>
                      <a:pt x="2065" y="0"/>
                      <a:pt x="19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8"/>
              <p:cNvSpPr/>
              <p:nvPr/>
            </p:nvSpPr>
            <p:spPr>
              <a:xfrm>
                <a:off x="6206625" y="2355525"/>
                <a:ext cx="38325" cy="71875"/>
              </a:xfrm>
              <a:custGeom>
                <a:avLst/>
                <a:gdLst/>
                <a:ahLst/>
                <a:cxnLst/>
                <a:rect l="l" t="t" r="r" b="b"/>
                <a:pathLst>
                  <a:path w="1533" h="2875" extrusionOk="0">
                    <a:moveTo>
                      <a:pt x="506" y="1"/>
                    </a:moveTo>
                    <a:lnTo>
                      <a:pt x="0" y="455"/>
                    </a:lnTo>
                    <a:cubicBezTo>
                      <a:pt x="1100" y="1115"/>
                      <a:pt x="1159" y="2875"/>
                      <a:pt x="1159" y="2875"/>
                    </a:cubicBezTo>
                    <a:lnTo>
                      <a:pt x="1467" y="2860"/>
                    </a:lnTo>
                    <a:cubicBezTo>
                      <a:pt x="1533" y="1819"/>
                      <a:pt x="1188" y="792"/>
                      <a:pt x="506"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8"/>
              <p:cNvSpPr/>
              <p:nvPr/>
            </p:nvSpPr>
            <p:spPr>
              <a:xfrm>
                <a:off x="6164650" y="2416850"/>
                <a:ext cx="194500" cy="258750"/>
              </a:xfrm>
              <a:custGeom>
                <a:avLst/>
                <a:gdLst/>
                <a:ahLst/>
                <a:cxnLst/>
                <a:rect l="l" t="t" r="r" b="b"/>
                <a:pathLst>
                  <a:path w="7780" h="10350" extrusionOk="0">
                    <a:moveTo>
                      <a:pt x="3284" y="1"/>
                    </a:moveTo>
                    <a:cubicBezTo>
                      <a:pt x="2884" y="1"/>
                      <a:pt x="2478" y="119"/>
                      <a:pt x="2104" y="385"/>
                    </a:cubicBezTo>
                    <a:cubicBezTo>
                      <a:pt x="1357" y="920"/>
                      <a:pt x="1107" y="1895"/>
                      <a:pt x="1078" y="2775"/>
                    </a:cubicBezTo>
                    <a:cubicBezTo>
                      <a:pt x="1063" y="3325"/>
                      <a:pt x="1093" y="3882"/>
                      <a:pt x="983" y="4425"/>
                    </a:cubicBezTo>
                    <a:cubicBezTo>
                      <a:pt x="755" y="5510"/>
                      <a:pt x="0" y="6485"/>
                      <a:pt x="30" y="7600"/>
                    </a:cubicBezTo>
                    <a:cubicBezTo>
                      <a:pt x="59" y="8516"/>
                      <a:pt x="660" y="9352"/>
                      <a:pt x="1452" y="9814"/>
                    </a:cubicBezTo>
                    <a:cubicBezTo>
                      <a:pt x="2097" y="10196"/>
                      <a:pt x="2850" y="10350"/>
                      <a:pt x="3603" y="10350"/>
                    </a:cubicBezTo>
                    <a:cubicBezTo>
                      <a:pt x="3773" y="10350"/>
                      <a:pt x="3944" y="10342"/>
                      <a:pt x="4113" y="10327"/>
                    </a:cubicBezTo>
                    <a:cubicBezTo>
                      <a:pt x="5081" y="10239"/>
                      <a:pt x="6064" y="9916"/>
                      <a:pt x="6753" y="9227"/>
                    </a:cubicBezTo>
                    <a:cubicBezTo>
                      <a:pt x="7449" y="8545"/>
                      <a:pt x="7779" y="7460"/>
                      <a:pt x="7405" y="6558"/>
                    </a:cubicBezTo>
                    <a:cubicBezTo>
                      <a:pt x="7163" y="5972"/>
                      <a:pt x="6665" y="5539"/>
                      <a:pt x="6357" y="4982"/>
                    </a:cubicBezTo>
                    <a:cubicBezTo>
                      <a:pt x="6086" y="4506"/>
                      <a:pt x="5976" y="3956"/>
                      <a:pt x="5895" y="3413"/>
                    </a:cubicBezTo>
                    <a:cubicBezTo>
                      <a:pt x="5814" y="2878"/>
                      <a:pt x="5763" y="2328"/>
                      <a:pt x="5602" y="1800"/>
                    </a:cubicBezTo>
                    <a:cubicBezTo>
                      <a:pt x="5286" y="768"/>
                      <a:pt x="4304" y="1"/>
                      <a:pt x="32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8"/>
              <p:cNvSpPr/>
              <p:nvPr/>
            </p:nvSpPr>
            <p:spPr>
              <a:xfrm>
                <a:off x="6204600" y="2443650"/>
                <a:ext cx="38325" cy="83775"/>
              </a:xfrm>
              <a:custGeom>
                <a:avLst/>
                <a:gdLst/>
                <a:ahLst/>
                <a:cxnLst/>
                <a:rect l="l" t="t" r="r" b="b"/>
                <a:pathLst>
                  <a:path w="1533" h="3351" extrusionOk="0">
                    <a:moveTo>
                      <a:pt x="1078" y="0"/>
                    </a:moveTo>
                    <a:cubicBezTo>
                      <a:pt x="1007" y="0"/>
                      <a:pt x="932" y="18"/>
                      <a:pt x="858" y="46"/>
                    </a:cubicBezTo>
                    <a:cubicBezTo>
                      <a:pt x="309" y="274"/>
                      <a:pt x="140" y="1029"/>
                      <a:pt x="59" y="1549"/>
                    </a:cubicBezTo>
                    <a:cubicBezTo>
                      <a:pt x="1" y="1945"/>
                      <a:pt x="1" y="2356"/>
                      <a:pt x="67" y="2752"/>
                    </a:cubicBezTo>
                    <a:cubicBezTo>
                      <a:pt x="111" y="2994"/>
                      <a:pt x="221" y="3280"/>
                      <a:pt x="463" y="3338"/>
                    </a:cubicBezTo>
                    <a:cubicBezTo>
                      <a:pt x="493" y="3347"/>
                      <a:pt x="523" y="3350"/>
                      <a:pt x="553" y="3350"/>
                    </a:cubicBezTo>
                    <a:cubicBezTo>
                      <a:pt x="735" y="3350"/>
                      <a:pt x="908" y="3207"/>
                      <a:pt x="983" y="3030"/>
                    </a:cubicBezTo>
                    <a:cubicBezTo>
                      <a:pt x="1071" y="2832"/>
                      <a:pt x="1049" y="2598"/>
                      <a:pt x="1012" y="2378"/>
                    </a:cubicBezTo>
                    <a:cubicBezTo>
                      <a:pt x="983" y="2165"/>
                      <a:pt x="932" y="1945"/>
                      <a:pt x="961" y="1725"/>
                    </a:cubicBezTo>
                    <a:cubicBezTo>
                      <a:pt x="998" y="1476"/>
                      <a:pt x="1137" y="1263"/>
                      <a:pt x="1247" y="1043"/>
                    </a:cubicBezTo>
                    <a:cubicBezTo>
                      <a:pt x="1379" y="794"/>
                      <a:pt x="1533" y="427"/>
                      <a:pt x="1364" y="156"/>
                    </a:cubicBezTo>
                    <a:cubicBezTo>
                      <a:pt x="1292" y="44"/>
                      <a:pt x="1190" y="0"/>
                      <a:pt x="10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8"/>
              <p:cNvSpPr/>
              <p:nvPr/>
            </p:nvSpPr>
            <p:spPr>
              <a:xfrm>
                <a:off x="6260700" y="2465675"/>
                <a:ext cx="192700" cy="256850"/>
              </a:xfrm>
              <a:custGeom>
                <a:avLst/>
                <a:gdLst/>
                <a:ahLst/>
                <a:cxnLst/>
                <a:rect l="l" t="t" r="r" b="b"/>
                <a:pathLst>
                  <a:path w="7708" h="10274" extrusionOk="0">
                    <a:moveTo>
                      <a:pt x="5382" y="0"/>
                    </a:moveTo>
                    <a:cubicBezTo>
                      <a:pt x="5213" y="0"/>
                      <a:pt x="5039" y="22"/>
                      <a:pt x="4861" y="67"/>
                    </a:cubicBezTo>
                    <a:cubicBezTo>
                      <a:pt x="3974" y="294"/>
                      <a:pt x="3387" y="1108"/>
                      <a:pt x="3043" y="1922"/>
                    </a:cubicBezTo>
                    <a:cubicBezTo>
                      <a:pt x="2823" y="2428"/>
                      <a:pt x="2647" y="2956"/>
                      <a:pt x="2346" y="3418"/>
                    </a:cubicBezTo>
                    <a:cubicBezTo>
                      <a:pt x="1745" y="4349"/>
                      <a:pt x="682" y="4979"/>
                      <a:pt x="308" y="6028"/>
                    </a:cubicBezTo>
                    <a:cubicBezTo>
                      <a:pt x="0" y="6893"/>
                      <a:pt x="257" y="7897"/>
                      <a:pt x="829" y="8616"/>
                    </a:cubicBezTo>
                    <a:cubicBezTo>
                      <a:pt x="1393" y="9334"/>
                      <a:pt x="2244" y="9796"/>
                      <a:pt x="3116" y="10053"/>
                    </a:cubicBezTo>
                    <a:cubicBezTo>
                      <a:pt x="3583" y="10191"/>
                      <a:pt x="4073" y="10274"/>
                      <a:pt x="4557" y="10274"/>
                    </a:cubicBezTo>
                    <a:cubicBezTo>
                      <a:pt x="5046" y="10274"/>
                      <a:pt x="5530" y="10190"/>
                      <a:pt x="5976" y="9994"/>
                    </a:cubicBezTo>
                    <a:cubicBezTo>
                      <a:pt x="6870" y="9606"/>
                      <a:pt x="7581" y="8711"/>
                      <a:pt x="7559" y="7743"/>
                    </a:cubicBezTo>
                    <a:cubicBezTo>
                      <a:pt x="7545" y="7113"/>
                      <a:pt x="7237" y="6519"/>
                      <a:pt x="7149" y="5896"/>
                    </a:cubicBezTo>
                    <a:cubicBezTo>
                      <a:pt x="7075" y="5353"/>
                      <a:pt x="7171" y="4796"/>
                      <a:pt x="7288" y="4268"/>
                    </a:cubicBezTo>
                    <a:cubicBezTo>
                      <a:pt x="7413" y="3733"/>
                      <a:pt x="7567" y="3198"/>
                      <a:pt x="7603" y="2655"/>
                    </a:cubicBezTo>
                    <a:cubicBezTo>
                      <a:pt x="7707" y="1322"/>
                      <a:pt x="6709" y="0"/>
                      <a:pt x="53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8"/>
              <p:cNvSpPr/>
              <p:nvPr/>
            </p:nvSpPr>
            <p:spPr>
              <a:xfrm>
                <a:off x="6272800" y="2476575"/>
                <a:ext cx="168825" cy="235075"/>
              </a:xfrm>
              <a:custGeom>
                <a:avLst/>
                <a:gdLst/>
                <a:ahLst/>
                <a:cxnLst/>
                <a:rect l="l" t="t" r="r" b="b"/>
                <a:pathLst>
                  <a:path w="6753" h="9403" extrusionOk="0">
                    <a:moveTo>
                      <a:pt x="4901" y="0"/>
                    </a:moveTo>
                    <a:cubicBezTo>
                      <a:pt x="4762" y="0"/>
                      <a:pt x="4623" y="19"/>
                      <a:pt x="4487" y="56"/>
                    </a:cubicBezTo>
                    <a:cubicBezTo>
                      <a:pt x="3659" y="262"/>
                      <a:pt x="3175" y="1149"/>
                      <a:pt x="2955" y="1655"/>
                    </a:cubicBezTo>
                    <a:cubicBezTo>
                      <a:pt x="2903" y="1772"/>
                      <a:pt x="2859" y="1889"/>
                      <a:pt x="2815" y="2007"/>
                    </a:cubicBezTo>
                    <a:cubicBezTo>
                      <a:pt x="2654" y="2424"/>
                      <a:pt x="2463" y="2835"/>
                      <a:pt x="2229" y="3216"/>
                    </a:cubicBezTo>
                    <a:cubicBezTo>
                      <a:pt x="1950" y="3620"/>
                      <a:pt x="1635" y="3986"/>
                      <a:pt x="1283" y="4323"/>
                    </a:cubicBezTo>
                    <a:cubicBezTo>
                      <a:pt x="843" y="4778"/>
                      <a:pt x="418" y="5211"/>
                      <a:pt x="235" y="5738"/>
                    </a:cubicBezTo>
                    <a:cubicBezTo>
                      <a:pt x="0" y="6413"/>
                      <a:pt x="176" y="7263"/>
                      <a:pt x="689" y="7909"/>
                    </a:cubicBezTo>
                    <a:cubicBezTo>
                      <a:pt x="1070" y="8393"/>
                      <a:pt x="1613" y="8774"/>
                      <a:pt x="2310" y="9045"/>
                    </a:cubicBezTo>
                    <a:cubicBezTo>
                      <a:pt x="2456" y="9104"/>
                      <a:pt x="2603" y="9155"/>
                      <a:pt x="2757" y="9199"/>
                    </a:cubicBezTo>
                    <a:cubicBezTo>
                      <a:pt x="3126" y="9308"/>
                      <a:pt x="3591" y="9403"/>
                      <a:pt x="4083" y="9403"/>
                    </a:cubicBezTo>
                    <a:cubicBezTo>
                      <a:pt x="4490" y="9403"/>
                      <a:pt x="4915" y="9338"/>
                      <a:pt x="5323" y="9162"/>
                    </a:cubicBezTo>
                    <a:cubicBezTo>
                      <a:pt x="6115" y="8818"/>
                      <a:pt x="6657" y="8063"/>
                      <a:pt x="6643" y="7322"/>
                    </a:cubicBezTo>
                    <a:cubicBezTo>
                      <a:pt x="6635" y="7021"/>
                      <a:pt x="6540" y="6706"/>
                      <a:pt x="6445" y="6384"/>
                    </a:cubicBezTo>
                    <a:cubicBezTo>
                      <a:pt x="6357" y="6098"/>
                      <a:pt x="6283" y="5812"/>
                      <a:pt x="6239" y="5518"/>
                    </a:cubicBezTo>
                    <a:cubicBezTo>
                      <a:pt x="6151" y="4895"/>
                      <a:pt x="6254" y="4294"/>
                      <a:pt x="6386" y="3730"/>
                    </a:cubicBezTo>
                    <a:cubicBezTo>
                      <a:pt x="6408" y="3620"/>
                      <a:pt x="6437" y="3510"/>
                      <a:pt x="6467" y="3392"/>
                    </a:cubicBezTo>
                    <a:cubicBezTo>
                      <a:pt x="6569" y="2996"/>
                      <a:pt x="6643" y="2593"/>
                      <a:pt x="6687" y="2183"/>
                    </a:cubicBezTo>
                    <a:cubicBezTo>
                      <a:pt x="6753" y="1295"/>
                      <a:pt x="6225" y="408"/>
                      <a:pt x="5462" y="108"/>
                    </a:cubicBezTo>
                    <a:cubicBezTo>
                      <a:pt x="5280" y="36"/>
                      <a:pt x="5091" y="0"/>
                      <a:pt x="49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8"/>
              <p:cNvSpPr/>
              <p:nvPr/>
            </p:nvSpPr>
            <p:spPr>
              <a:xfrm>
                <a:off x="6374875" y="2476475"/>
                <a:ext cx="42750" cy="117550"/>
              </a:xfrm>
              <a:custGeom>
                <a:avLst/>
                <a:gdLst/>
                <a:ahLst/>
                <a:cxnLst/>
                <a:rect l="l" t="t" r="r" b="b"/>
                <a:pathLst>
                  <a:path w="1710" h="4702" extrusionOk="0">
                    <a:moveTo>
                      <a:pt x="795" y="1"/>
                    </a:moveTo>
                    <a:cubicBezTo>
                      <a:pt x="777" y="1"/>
                      <a:pt x="759" y="1"/>
                      <a:pt x="741" y="2"/>
                    </a:cubicBezTo>
                    <a:cubicBezTo>
                      <a:pt x="807" y="104"/>
                      <a:pt x="859" y="207"/>
                      <a:pt x="895" y="324"/>
                    </a:cubicBezTo>
                    <a:cubicBezTo>
                      <a:pt x="1027" y="771"/>
                      <a:pt x="910" y="1248"/>
                      <a:pt x="793" y="1688"/>
                    </a:cubicBezTo>
                    <a:lnTo>
                      <a:pt x="1" y="4701"/>
                    </a:lnTo>
                    <a:cubicBezTo>
                      <a:pt x="470" y="3946"/>
                      <a:pt x="800" y="3125"/>
                      <a:pt x="976" y="2260"/>
                    </a:cubicBezTo>
                    <a:cubicBezTo>
                      <a:pt x="1049" y="1908"/>
                      <a:pt x="1093" y="1556"/>
                      <a:pt x="1196" y="1211"/>
                    </a:cubicBezTo>
                    <a:cubicBezTo>
                      <a:pt x="1277" y="867"/>
                      <a:pt x="1460" y="544"/>
                      <a:pt x="1709" y="295"/>
                    </a:cubicBezTo>
                    <a:cubicBezTo>
                      <a:pt x="1606" y="214"/>
                      <a:pt x="1489" y="156"/>
                      <a:pt x="1372" y="112"/>
                    </a:cubicBezTo>
                    <a:cubicBezTo>
                      <a:pt x="1190" y="38"/>
                      <a:pt x="990" y="1"/>
                      <a:pt x="7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8"/>
              <p:cNvSpPr/>
              <p:nvPr/>
            </p:nvSpPr>
            <p:spPr>
              <a:xfrm>
                <a:off x="6334200" y="2613425"/>
                <a:ext cx="34100" cy="95525"/>
              </a:xfrm>
              <a:custGeom>
                <a:avLst/>
                <a:gdLst/>
                <a:ahLst/>
                <a:cxnLst/>
                <a:rect l="l" t="t" r="r" b="b"/>
                <a:pathLst>
                  <a:path w="1364" h="3821" extrusionOk="0">
                    <a:moveTo>
                      <a:pt x="1364" y="0"/>
                    </a:moveTo>
                    <a:lnTo>
                      <a:pt x="1364" y="0"/>
                    </a:lnTo>
                    <a:cubicBezTo>
                      <a:pt x="1261" y="462"/>
                      <a:pt x="1137" y="910"/>
                      <a:pt x="983" y="1357"/>
                    </a:cubicBezTo>
                    <a:cubicBezTo>
                      <a:pt x="726" y="2134"/>
                      <a:pt x="396" y="2889"/>
                      <a:pt x="0" y="3608"/>
                    </a:cubicBezTo>
                    <a:lnTo>
                      <a:pt x="0" y="3622"/>
                    </a:lnTo>
                    <a:cubicBezTo>
                      <a:pt x="95" y="3659"/>
                      <a:pt x="198" y="3696"/>
                      <a:pt x="301" y="3725"/>
                    </a:cubicBezTo>
                    <a:cubicBezTo>
                      <a:pt x="411" y="3754"/>
                      <a:pt x="543" y="3791"/>
                      <a:pt x="667" y="3820"/>
                    </a:cubicBezTo>
                    <a:cubicBezTo>
                      <a:pt x="704" y="3747"/>
                      <a:pt x="733" y="3681"/>
                      <a:pt x="755" y="3608"/>
                    </a:cubicBezTo>
                    <a:cubicBezTo>
                      <a:pt x="865" y="3256"/>
                      <a:pt x="939" y="2897"/>
                      <a:pt x="983" y="2530"/>
                    </a:cubicBezTo>
                    <a:cubicBezTo>
                      <a:pt x="1107" y="1687"/>
                      <a:pt x="1239" y="844"/>
                      <a:pt x="1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8"/>
              <p:cNvSpPr/>
              <p:nvPr/>
            </p:nvSpPr>
            <p:spPr>
              <a:xfrm>
                <a:off x="6335475" y="2592225"/>
                <a:ext cx="27325" cy="31175"/>
              </a:xfrm>
              <a:custGeom>
                <a:avLst/>
                <a:gdLst/>
                <a:ahLst/>
                <a:cxnLst/>
                <a:rect l="l" t="t" r="r" b="b"/>
                <a:pathLst>
                  <a:path w="1093" h="1247" extrusionOk="0">
                    <a:moveTo>
                      <a:pt x="630" y="1"/>
                    </a:moveTo>
                    <a:cubicBezTo>
                      <a:pt x="342" y="1"/>
                      <a:pt x="156" y="528"/>
                      <a:pt x="81" y="731"/>
                    </a:cubicBezTo>
                    <a:cubicBezTo>
                      <a:pt x="44" y="804"/>
                      <a:pt x="22" y="878"/>
                      <a:pt x="22" y="958"/>
                    </a:cubicBezTo>
                    <a:cubicBezTo>
                      <a:pt x="1" y="1123"/>
                      <a:pt x="134" y="1246"/>
                      <a:pt x="279" y="1246"/>
                    </a:cubicBezTo>
                    <a:cubicBezTo>
                      <a:pt x="329" y="1246"/>
                      <a:pt x="379" y="1232"/>
                      <a:pt x="426" y="1200"/>
                    </a:cubicBezTo>
                    <a:cubicBezTo>
                      <a:pt x="521" y="1134"/>
                      <a:pt x="602" y="1054"/>
                      <a:pt x="660" y="951"/>
                    </a:cubicBezTo>
                    <a:cubicBezTo>
                      <a:pt x="792" y="746"/>
                      <a:pt x="1093" y="137"/>
                      <a:pt x="704" y="13"/>
                    </a:cubicBezTo>
                    <a:cubicBezTo>
                      <a:pt x="679" y="5"/>
                      <a:pt x="654"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8"/>
              <p:cNvSpPr/>
              <p:nvPr/>
            </p:nvSpPr>
            <p:spPr>
              <a:xfrm>
                <a:off x="6380925" y="2607550"/>
                <a:ext cx="21775" cy="30125"/>
              </a:xfrm>
              <a:custGeom>
                <a:avLst/>
                <a:gdLst/>
                <a:ahLst/>
                <a:cxnLst/>
                <a:rect l="l" t="t" r="r" b="b"/>
                <a:pathLst>
                  <a:path w="871" h="1205" extrusionOk="0">
                    <a:moveTo>
                      <a:pt x="425" y="1"/>
                    </a:moveTo>
                    <a:cubicBezTo>
                      <a:pt x="423" y="1"/>
                      <a:pt x="421" y="1"/>
                      <a:pt x="419" y="1"/>
                    </a:cubicBezTo>
                    <a:cubicBezTo>
                      <a:pt x="23" y="1"/>
                      <a:pt x="1" y="661"/>
                      <a:pt x="8" y="932"/>
                    </a:cubicBezTo>
                    <a:cubicBezTo>
                      <a:pt x="15" y="1035"/>
                      <a:pt x="37" y="1167"/>
                      <a:pt x="140" y="1196"/>
                    </a:cubicBezTo>
                    <a:cubicBezTo>
                      <a:pt x="158" y="1202"/>
                      <a:pt x="176" y="1205"/>
                      <a:pt x="194" y="1205"/>
                    </a:cubicBezTo>
                    <a:cubicBezTo>
                      <a:pt x="243" y="1205"/>
                      <a:pt x="291" y="1184"/>
                      <a:pt x="323" y="1152"/>
                    </a:cubicBezTo>
                    <a:cubicBezTo>
                      <a:pt x="375" y="1101"/>
                      <a:pt x="411" y="1049"/>
                      <a:pt x="441" y="983"/>
                    </a:cubicBezTo>
                    <a:cubicBezTo>
                      <a:pt x="528" y="801"/>
                      <a:pt x="870"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8"/>
              <p:cNvSpPr/>
              <p:nvPr/>
            </p:nvSpPr>
            <p:spPr>
              <a:xfrm>
                <a:off x="6631850" y="2470825"/>
                <a:ext cx="118075" cy="181225"/>
              </a:xfrm>
              <a:custGeom>
                <a:avLst/>
                <a:gdLst/>
                <a:ahLst/>
                <a:cxnLst/>
                <a:rect l="l" t="t" r="r" b="b"/>
                <a:pathLst>
                  <a:path w="4723" h="7249" extrusionOk="0">
                    <a:moveTo>
                      <a:pt x="1" y="0"/>
                    </a:moveTo>
                    <a:lnTo>
                      <a:pt x="228" y="7244"/>
                    </a:lnTo>
                    <a:cubicBezTo>
                      <a:pt x="294" y="7247"/>
                      <a:pt x="359" y="7248"/>
                      <a:pt x="425" y="7248"/>
                    </a:cubicBezTo>
                    <a:cubicBezTo>
                      <a:pt x="2454" y="7248"/>
                      <a:pt x="4412" y="5944"/>
                      <a:pt x="4561" y="4267"/>
                    </a:cubicBezTo>
                    <a:cubicBezTo>
                      <a:pt x="4723" y="2537"/>
                      <a:pt x="3044" y="66"/>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8"/>
              <p:cNvSpPr/>
              <p:nvPr/>
            </p:nvSpPr>
            <p:spPr>
              <a:xfrm>
                <a:off x="6539300" y="2470825"/>
                <a:ext cx="188825" cy="181125"/>
              </a:xfrm>
              <a:custGeom>
                <a:avLst/>
                <a:gdLst/>
                <a:ahLst/>
                <a:cxnLst/>
                <a:rect l="l" t="t" r="r" b="b"/>
                <a:pathLst>
                  <a:path w="7553" h="7245" extrusionOk="0">
                    <a:moveTo>
                      <a:pt x="3776" y="0"/>
                    </a:moveTo>
                    <a:cubicBezTo>
                      <a:pt x="1687" y="0"/>
                      <a:pt x="0" y="1621"/>
                      <a:pt x="0" y="3622"/>
                    </a:cubicBezTo>
                    <a:cubicBezTo>
                      <a:pt x="0" y="5624"/>
                      <a:pt x="1687" y="7244"/>
                      <a:pt x="3776" y="7244"/>
                    </a:cubicBezTo>
                    <a:cubicBezTo>
                      <a:pt x="5858" y="7244"/>
                      <a:pt x="7552" y="5624"/>
                      <a:pt x="7552" y="3622"/>
                    </a:cubicBezTo>
                    <a:cubicBezTo>
                      <a:pt x="7552" y="1621"/>
                      <a:pt x="5858" y="0"/>
                      <a:pt x="3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8"/>
              <p:cNvSpPr/>
              <p:nvPr/>
            </p:nvSpPr>
            <p:spPr>
              <a:xfrm>
                <a:off x="6550850" y="2482000"/>
                <a:ext cx="165725" cy="158750"/>
              </a:xfrm>
              <a:custGeom>
                <a:avLst/>
                <a:gdLst/>
                <a:ahLst/>
                <a:cxnLst/>
                <a:rect l="l" t="t" r="r" b="b"/>
                <a:pathLst>
                  <a:path w="6629" h="6350" extrusionOk="0">
                    <a:moveTo>
                      <a:pt x="3314" y="1"/>
                    </a:moveTo>
                    <a:cubicBezTo>
                      <a:pt x="1481" y="1"/>
                      <a:pt x="0" y="1423"/>
                      <a:pt x="0" y="3175"/>
                    </a:cubicBezTo>
                    <a:cubicBezTo>
                      <a:pt x="0" y="4928"/>
                      <a:pt x="1481" y="6350"/>
                      <a:pt x="3314" y="6350"/>
                    </a:cubicBezTo>
                    <a:cubicBezTo>
                      <a:pt x="5140" y="6350"/>
                      <a:pt x="6628" y="4928"/>
                      <a:pt x="6628" y="3175"/>
                    </a:cubicBezTo>
                    <a:cubicBezTo>
                      <a:pt x="6628" y="1423"/>
                      <a:pt x="5140" y="1"/>
                      <a:pt x="33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8"/>
              <p:cNvSpPr/>
              <p:nvPr/>
            </p:nvSpPr>
            <p:spPr>
              <a:xfrm>
                <a:off x="6556900" y="2487675"/>
                <a:ext cx="153625" cy="147400"/>
              </a:xfrm>
              <a:custGeom>
                <a:avLst/>
                <a:gdLst/>
                <a:ahLst/>
                <a:cxnLst/>
                <a:rect l="l" t="t" r="r" b="b"/>
                <a:pathLst>
                  <a:path w="6145" h="5896" extrusionOk="0">
                    <a:moveTo>
                      <a:pt x="3072" y="1"/>
                    </a:moveTo>
                    <a:cubicBezTo>
                      <a:pt x="1371" y="1"/>
                      <a:pt x="0" y="1321"/>
                      <a:pt x="0" y="2948"/>
                    </a:cubicBezTo>
                    <a:cubicBezTo>
                      <a:pt x="0" y="4576"/>
                      <a:pt x="1371" y="5896"/>
                      <a:pt x="3072" y="5896"/>
                    </a:cubicBezTo>
                    <a:cubicBezTo>
                      <a:pt x="4766" y="5896"/>
                      <a:pt x="6144" y="4576"/>
                      <a:pt x="6144" y="2948"/>
                    </a:cubicBezTo>
                    <a:cubicBezTo>
                      <a:pt x="6144" y="1321"/>
                      <a:pt x="4766" y="1"/>
                      <a:pt x="3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8"/>
              <p:cNvSpPr/>
              <p:nvPr/>
            </p:nvSpPr>
            <p:spPr>
              <a:xfrm>
                <a:off x="6619950" y="2548350"/>
                <a:ext cx="27325" cy="26050"/>
              </a:xfrm>
              <a:custGeom>
                <a:avLst/>
                <a:gdLst/>
                <a:ahLst/>
                <a:cxnLst/>
                <a:rect l="l" t="t" r="r" b="b"/>
                <a:pathLst>
                  <a:path w="1093" h="1042" extrusionOk="0">
                    <a:moveTo>
                      <a:pt x="550" y="1"/>
                    </a:moveTo>
                    <a:cubicBezTo>
                      <a:pt x="250" y="1"/>
                      <a:pt x="0" y="228"/>
                      <a:pt x="0" y="521"/>
                    </a:cubicBezTo>
                    <a:cubicBezTo>
                      <a:pt x="0" y="807"/>
                      <a:pt x="250" y="1042"/>
                      <a:pt x="550" y="1042"/>
                    </a:cubicBezTo>
                    <a:cubicBezTo>
                      <a:pt x="851" y="1042"/>
                      <a:pt x="1093" y="807"/>
                      <a:pt x="1093" y="521"/>
                    </a:cubicBezTo>
                    <a:cubicBezTo>
                      <a:pt x="1093" y="228"/>
                      <a:pt x="851" y="1"/>
                      <a:pt x="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8"/>
              <p:cNvSpPr/>
              <p:nvPr/>
            </p:nvSpPr>
            <p:spPr>
              <a:xfrm>
                <a:off x="6582150" y="2501525"/>
                <a:ext cx="50350" cy="54750"/>
              </a:xfrm>
              <a:custGeom>
                <a:avLst/>
                <a:gdLst/>
                <a:ahLst/>
                <a:cxnLst/>
                <a:rect l="l" t="t" r="r" b="b"/>
                <a:pathLst>
                  <a:path w="2014" h="2190" extrusionOk="0">
                    <a:moveTo>
                      <a:pt x="99" y="0"/>
                    </a:moveTo>
                    <a:cubicBezTo>
                      <a:pt x="48" y="0"/>
                      <a:pt x="0" y="68"/>
                      <a:pt x="46" y="114"/>
                    </a:cubicBezTo>
                    <a:cubicBezTo>
                      <a:pt x="545" y="627"/>
                      <a:pt x="1028" y="1155"/>
                      <a:pt x="1490" y="1698"/>
                    </a:cubicBezTo>
                    <a:cubicBezTo>
                      <a:pt x="1622" y="1852"/>
                      <a:pt x="1754" y="2006"/>
                      <a:pt x="1886" y="2167"/>
                    </a:cubicBezTo>
                    <a:cubicBezTo>
                      <a:pt x="1899" y="2183"/>
                      <a:pt x="1913" y="2189"/>
                      <a:pt x="1927" y="2189"/>
                    </a:cubicBezTo>
                    <a:cubicBezTo>
                      <a:pt x="1972" y="2189"/>
                      <a:pt x="2013" y="2122"/>
                      <a:pt x="1974" y="2072"/>
                    </a:cubicBezTo>
                    <a:cubicBezTo>
                      <a:pt x="1520" y="1522"/>
                      <a:pt x="1050" y="987"/>
                      <a:pt x="559" y="459"/>
                    </a:cubicBezTo>
                    <a:cubicBezTo>
                      <a:pt x="420" y="312"/>
                      <a:pt x="281" y="165"/>
                      <a:pt x="141" y="19"/>
                    </a:cubicBezTo>
                    <a:cubicBezTo>
                      <a:pt x="128" y="6"/>
                      <a:pt x="114" y="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8"/>
              <p:cNvSpPr/>
              <p:nvPr/>
            </p:nvSpPr>
            <p:spPr>
              <a:xfrm>
                <a:off x="6633075" y="2491050"/>
                <a:ext cx="37350" cy="67800"/>
              </a:xfrm>
              <a:custGeom>
                <a:avLst/>
                <a:gdLst/>
                <a:ahLst/>
                <a:cxnLst/>
                <a:rect l="l" t="t" r="r" b="b"/>
                <a:pathLst>
                  <a:path w="1494" h="2712" extrusionOk="0">
                    <a:moveTo>
                      <a:pt x="1399" y="0"/>
                    </a:moveTo>
                    <a:cubicBezTo>
                      <a:pt x="1380" y="0"/>
                      <a:pt x="1360" y="8"/>
                      <a:pt x="1345" y="27"/>
                    </a:cubicBezTo>
                    <a:cubicBezTo>
                      <a:pt x="912" y="658"/>
                      <a:pt x="546" y="1332"/>
                      <a:pt x="253" y="2036"/>
                    </a:cubicBezTo>
                    <a:cubicBezTo>
                      <a:pt x="165" y="2234"/>
                      <a:pt x="84" y="2432"/>
                      <a:pt x="18" y="2630"/>
                    </a:cubicBezTo>
                    <a:cubicBezTo>
                      <a:pt x="0" y="2679"/>
                      <a:pt x="39" y="2712"/>
                      <a:pt x="79" y="2712"/>
                    </a:cubicBezTo>
                    <a:cubicBezTo>
                      <a:pt x="105" y="2712"/>
                      <a:pt x="131" y="2698"/>
                      <a:pt x="143" y="2667"/>
                    </a:cubicBezTo>
                    <a:cubicBezTo>
                      <a:pt x="399" y="1963"/>
                      <a:pt x="722" y="1281"/>
                      <a:pt x="1118" y="636"/>
                    </a:cubicBezTo>
                    <a:cubicBezTo>
                      <a:pt x="1228" y="452"/>
                      <a:pt x="1338" y="276"/>
                      <a:pt x="1462" y="100"/>
                    </a:cubicBezTo>
                    <a:cubicBezTo>
                      <a:pt x="1494" y="48"/>
                      <a:pt x="1447" y="0"/>
                      <a:pt x="13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8"/>
              <p:cNvSpPr/>
              <p:nvPr/>
            </p:nvSpPr>
            <p:spPr>
              <a:xfrm>
                <a:off x="6633450" y="2555325"/>
                <a:ext cx="80075" cy="7375"/>
              </a:xfrm>
              <a:custGeom>
                <a:avLst/>
                <a:gdLst/>
                <a:ahLst/>
                <a:cxnLst/>
                <a:rect l="l" t="t" r="r" b="b"/>
                <a:pathLst>
                  <a:path w="3203" h="295" extrusionOk="0">
                    <a:moveTo>
                      <a:pt x="1605" y="0"/>
                    </a:moveTo>
                    <a:cubicBezTo>
                      <a:pt x="1317" y="0"/>
                      <a:pt x="1029" y="17"/>
                      <a:pt x="743" y="52"/>
                    </a:cubicBezTo>
                    <a:cubicBezTo>
                      <a:pt x="516" y="74"/>
                      <a:pt x="296" y="118"/>
                      <a:pt x="76" y="162"/>
                    </a:cubicBezTo>
                    <a:cubicBezTo>
                      <a:pt x="0" y="182"/>
                      <a:pt x="29" y="295"/>
                      <a:pt x="100" y="295"/>
                    </a:cubicBezTo>
                    <a:cubicBezTo>
                      <a:pt x="104" y="295"/>
                      <a:pt x="108" y="294"/>
                      <a:pt x="113" y="294"/>
                    </a:cubicBezTo>
                    <a:cubicBezTo>
                      <a:pt x="600" y="186"/>
                      <a:pt x="1096" y="132"/>
                      <a:pt x="1594" y="132"/>
                    </a:cubicBezTo>
                    <a:cubicBezTo>
                      <a:pt x="1875" y="132"/>
                      <a:pt x="2156" y="149"/>
                      <a:pt x="2437" y="184"/>
                    </a:cubicBezTo>
                    <a:cubicBezTo>
                      <a:pt x="2657" y="206"/>
                      <a:pt x="2870" y="242"/>
                      <a:pt x="3090" y="294"/>
                    </a:cubicBezTo>
                    <a:cubicBezTo>
                      <a:pt x="3094" y="294"/>
                      <a:pt x="3099" y="295"/>
                      <a:pt x="3104" y="295"/>
                    </a:cubicBezTo>
                    <a:cubicBezTo>
                      <a:pt x="3180" y="295"/>
                      <a:pt x="3202" y="182"/>
                      <a:pt x="3126" y="162"/>
                    </a:cubicBezTo>
                    <a:cubicBezTo>
                      <a:pt x="2625" y="54"/>
                      <a:pt x="2115" y="0"/>
                      <a:pt x="16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8"/>
              <p:cNvSpPr/>
              <p:nvPr/>
            </p:nvSpPr>
            <p:spPr>
              <a:xfrm>
                <a:off x="6633150" y="2565300"/>
                <a:ext cx="44625" cy="61625"/>
              </a:xfrm>
              <a:custGeom>
                <a:avLst/>
                <a:gdLst/>
                <a:ahLst/>
                <a:cxnLst/>
                <a:rect l="l" t="t" r="r" b="b"/>
                <a:pathLst>
                  <a:path w="1785" h="2465" extrusionOk="0">
                    <a:moveTo>
                      <a:pt x="101" y="1"/>
                    </a:moveTo>
                    <a:cubicBezTo>
                      <a:pt x="47" y="1"/>
                      <a:pt x="0" y="67"/>
                      <a:pt x="52" y="107"/>
                    </a:cubicBezTo>
                    <a:cubicBezTo>
                      <a:pt x="587" y="613"/>
                      <a:pt x="1034" y="1200"/>
                      <a:pt x="1379" y="1852"/>
                    </a:cubicBezTo>
                    <a:cubicBezTo>
                      <a:pt x="1474" y="2035"/>
                      <a:pt x="1562" y="2219"/>
                      <a:pt x="1643" y="2417"/>
                    </a:cubicBezTo>
                    <a:cubicBezTo>
                      <a:pt x="1652" y="2450"/>
                      <a:pt x="1679" y="2464"/>
                      <a:pt x="1707" y="2464"/>
                    </a:cubicBezTo>
                    <a:cubicBezTo>
                      <a:pt x="1746" y="2464"/>
                      <a:pt x="1784" y="2435"/>
                      <a:pt x="1767" y="2387"/>
                    </a:cubicBezTo>
                    <a:cubicBezTo>
                      <a:pt x="1481" y="1684"/>
                      <a:pt x="1085" y="1038"/>
                      <a:pt x="587" y="474"/>
                    </a:cubicBezTo>
                    <a:cubicBezTo>
                      <a:pt x="448" y="312"/>
                      <a:pt x="301" y="166"/>
                      <a:pt x="147" y="19"/>
                    </a:cubicBezTo>
                    <a:cubicBezTo>
                      <a:pt x="132" y="6"/>
                      <a:pt x="116" y="1"/>
                      <a:pt x="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8"/>
              <p:cNvSpPr/>
              <p:nvPr/>
            </p:nvSpPr>
            <p:spPr>
              <a:xfrm>
                <a:off x="6583625" y="2565850"/>
                <a:ext cx="48300" cy="58675"/>
              </a:xfrm>
              <a:custGeom>
                <a:avLst/>
                <a:gdLst/>
                <a:ahLst/>
                <a:cxnLst/>
                <a:rect l="l" t="t" r="r" b="b"/>
                <a:pathLst>
                  <a:path w="1932" h="2347" extrusionOk="0">
                    <a:moveTo>
                      <a:pt x="1833" y="1"/>
                    </a:moveTo>
                    <a:cubicBezTo>
                      <a:pt x="1818" y="1"/>
                      <a:pt x="1804" y="6"/>
                      <a:pt x="1791" y="19"/>
                    </a:cubicBezTo>
                    <a:cubicBezTo>
                      <a:pt x="1285" y="554"/>
                      <a:pt x="816" y="1126"/>
                      <a:pt x="390" y="1728"/>
                    </a:cubicBezTo>
                    <a:cubicBezTo>
                      <a:pt x="266" y="1896"/>
                      <a:pt x="148" y="2072"/>
                      <a:pt x="31" y="2248"/>
                    </a:cubicBezTo>
                    <a:cubicBezTo>
                      <a:pt x="1" y="2299"/>
                      <a:pt x="47" y="2346"/>
                      <a:pt x="94" y="2346"/>
                    </a:cubicBezTo>
                    <a:cubicBezTo>
                      <a:pt x="114" y="2346"/>
                      <a:pt x="135" y="2337"/>
                      <a:pt x="148" y="2314"/>
                    </a:cubicBezTo>
                    <a:cubicBezTo>
                      <a:pt x="544" y="1706"/>
                      <a:pt x="984" y="1126"/>
                      <a:pt x="1468" y="576"/>
                    </a:cubicBezTo>
                    <a:cubicBezTo>
                      <a:pt x="1600" y="415"/>
                      <a:pt x="1747" y="268"/>
                      <a:pt x="1886" y="115"/>
                    </a:cubicBezTo>
                    <a:cubicBezTo>
                      <a:pt x="1932" y="69"/>
                      <a:pt x="1884" y="1"/>
                      <a:pt x="1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8"/>
              <p:cNvSpPr/>
              <p:nvPr/>
            </p:nvSpPr>
            <p:spPr>
              <a:xfrm>
                <a:off x="6553700" y="2543275"/>
                <a:ext cx="73625" cy="16525"/>
              </a:xfrm>
              <a:custGeom>
                <a:avLst/>
                <a:gdLst/>
                <a:ahLst/>
                <a:cxnLst/>
                <a:rect l="l" t="t" r="r" b="b"/>
                <a:pathLst>
                  <a:path w="2945" h="661" extrusionOk="0">
                    <a:moveTo>
                      <a:pt x="467" y="1"/>
                    </a:moveTo>
                    <a:cubicBezTo>
                      <a:pt x="336" y="1"/>
                      <a:pt x="205" y="12"/>
                      <a:pt x="77" y="35"/>
                    </a:cubicBezTo>
                    <a:cubicBezTo>
                      <a:pt x="1" y="49"/>
                      <a:pt x="29" y="161"/>
                      <a:pt x="101" y="161"/>
                    </a:cubicBezTo>
                    <a:cubicBezTo>
                      <a:pt x="105" y="161"/>
                      <a:pt x="109" y="161"/>
                      <a:pt x="114" y="160"/>
                    </a:cubicBezTo>
                    <a:cubicBezTo>
                      <a:pt x="223" y="142"/>
                      <a:pt x="331" y="135"/>
                      <a:pt x="440" y="135"/>
                    </a:cubicBezTo>
                    <a:cubicBezTo>
                      <a:pt x="789" y="135"/>
                      <a:pt x="1134" y="213"/>
                      <a:pt x="1470" y="292"/>
                    </a:cubicBezTo>
                    <a:cubicBezTo>
                      <a:pt x="1925" y="402"/>
                      <a:pt x="2379" y="526"/>
                      <a:pt x="2826" y="658"/>
                    </a:cubicBezTo>
                    <a:cubicBezTo>
                      <a:pt x="2833" y="660"/>
                      <a:pt x="2839" y="661"/>
                      <a:pt x="2846" y="661"/>
                    </a:cubicBezTo>
                    <a:cubicBezTo>
                      <a:pt x="2919" y="661"/>
                      <a:pt x="2944" y="547"/>
                      <a:pt x="2863" y="526"/>
                    </a:cubicBezTo>
                    <a:cubicBezTo>
                      <a:pt x="2496" y="424"/>
                      <a:pt x="2137" y="321"/>
                      <a:pt x="1771" y="233"/>
                    </a:cubicBezTo>
                    <a:cubicBezTo>
                      <a:pt x="1419" y="130"/>
                      <a:pt x="1059" y="57"/>
                      <a:pt x="700" y="13"/>
                    </a:cubicBezTo>
                    <a:cubicBezTo>
                      <a:pt x="623" y="5"/>
                      <a:pt x="545" y="1"/>
                      <a:pt x="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8"/>
              <p:cNvSpPr/>
              <p:nvPr/>
            </p:nvSpPr>
            <p:spPr>
              <a:xfrm>
                <a:off x="6563300" y="2501950"/>
                <a:ext cx="72425" cy="68275"/>
              </a:xfrm>
              <a:custGeom>
                <a:avLst/>
                <a:gdLst/>
                <a:ahLst/>
                <a:cxnLst/>
                <a:rect l="l" t="t" r="r" b="b"/>
                <a:pathLst>
                  <a:path w="2897" h="2731" extrusionOk="0">
                    <a:moveTo>
                      <a:pt x="2038" y="0"/>
                    </a:moveTo>
                    <a:cubicBezTo>
                      <a:pt x="1682" y="0"/>
                      <a:pt x="1229" y="160"/>
                      <a:pt x="727" y="618"/>
                    </a:cubicBezTo>
                    <a:cubicBezTo>
                      <a:pt x="1" y="1277"/>
                      <a:pt x="30" y="2597"/>
                      <a:pt x="639" y="2722"/>
                    </a:cubicBezTo>
                    <a:cubicBezTo>
                      <a:pt x="669" y="2728"/>
                      <a:pt x="698" y="2730"/>
                      <a:pt x="726" y="2730"/>
                    </a:cubicBezTo>
                    <a:cubicBezTo>
                      <a:pt x="1269" y="2730"/>
                      <a:pt x="1413" y="1695"/>
                      <a:pt x="1643" y="1402"/>
                    </a:cubicBezTo>
                    <a:cubicBezTo>
                      <a:pt x="1885" y="1087"/>
                      <a:pt x="2897" y="933"/>
                      <a:pt x="2831" y="508"/>
                    </a:cubicBezTo>
                    <a:cubicBezTo>
                      <a:pt x="2798" y="268"/>
                      <a:pt x="2499" y="0"/>
                      <a:pt x="2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8"/>
              <p:cNvSpPr/>
              <p:nvPr/>
            </p:nvSpPr>
            <p:spPr>
              <a:xfrm>
                <a:off x="6406950" y="2554225"/>
                <a:ext cx="104700" cy="160675"/>
              </a:xfrm>
              <a:custGeom>
                <a:avLst/>
                <a:gdLst/>
                <a:ahLst/>
                <a:cxnLst/>
                <a:rect l="l" t="t" r="r" b="b"/>
                <a:pathLst>
                  <a:path w="4188" h="6427" extrusionOk="0">
                    <a:moveTo>
                      <a:pt x="4187" y="0"/>
                    </a:moveTo>
                    <a:cubicBezTo>
                      <a:pt x="1489" y="59"/>
                      <a:pt x="1" y="2251"/>
                      <a:pt x="140" y="3784"/>
                    </a:cubicBezTo>
                    <a:cubicBezTo>
                      <a:pt x="275" y="5273"/>
                      <a:pt x="2009" y="6427"/>
                      <a:pt x="3802" y="6427"/>
                    </a:cubicBezTo>
                    <a:cubicBezTo>
                      <a:pt x="3862" y="6427"/>
                      <a:pt x="3922" y="6426"/>
                      <a:pt x="3982" y="6423"/>
                    </a:cubicBezTo>
                    <a:lnTo>
                      <a:pt x="41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8"/>
              <p:cNvSpPr/>
              <p:nvPr/>
            </p:nvSpPr>
            <p:spPr>
              <a:xfrm>
                <a:off x="6426400" y="2554225"/>
                <a:ext cx="167350" cy="160400"/>
              </a:xfrm>
              <a:custGeom>
                <a:avLst/>
                <a:gdLst/>
                <a:ahLst/>
                <a:cxnLst/>
                <a:rect l="l" t="t" r="r" b="b"/>
                <a:pathLst>
                  <a:path w="6694" h="6416" extrusionOk="0">
                    <a:moveTo>
                      <a:pt x="3351" y="0"/>
                    </a:moveTo>
                    <a:cubicBezTo>
                      <a:pt x="1496" y="0"/>
                      <a:pt x="0" y="1437"/>
                      <a:pt x="0" y="3212"/>
                    </a:cubicBezTo>
                    <a:cubicBezTo>
                      <a:pt x="0" y="4979"/>
                      <a:pt x="1496" y="6416"/>
                      <a:pt x="3351" y="6416"/>
                    </a:cubicBezTo>
                    <a:cubicBezTo>
                      <a:pt x="5198" y="6416"/>
                      <a:pt x="6694" y="4979"/>
                      <a:pt x="6694" y="3212"/>
                    </a:cubicBezTo>
                    <a:cubicBezTo>
                      <a:pt x="6694" y="1437"/>
                      <a:pt x="5198" y="0"/>
                      <a:pt x="3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8"/>
              <p:cNvSpPr/>
              <p:nvPr/>
            </p:nvSpPr>
            <p:spPr>
              <a:xfrm>
                <a:off x="6436650" y="2563925"/>
                <a:ext cx="146850" cy="141000"/>
              </a:xfrm>
              <a:custGeom>
                <a:avLst/>
                <a:gdLst/>
                <a:ahLst/>
                <a:cxnLst/>
                <a:rect l="l" t="t" r="r" b="b"/>
                <a:pathLst>
                  <a:path w="5874" h="5640" extrusionOk="0">
                    <a:moveTo>
                      <a:pt x="2941" y="1"/>
                    </a:moveTo>
                    <a:cubicBezTo>
                      <a:pt x="1313" y="1"/>
                      <a:pt x="1" y="1262"/>
                      <a:pt x="1" y="2824"/>
                    </a:cubicBezTo>
                    <a:cubicBezTo>
                      <a:pt x="1" y="4378"/>
                      <a:pt x="1313" y="5639"/>
                      <a:pt x="2941" y="5639"/>
                    </a:cubicBezTo>
                    <a:cubicBezTo>
                      <a:pt x="4561" y="5639"/>
                      <a:pt x="5873" y="4378"/>
                      <a:pt x="5873" y="2824"/>
                    </a:cubicBezTo>
                    <a:cubicBezTo>
                      <a:pt x="5873" y="1262"/>
                      <a:pt x="4561" y="1"/>
                      <a:pt x="2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8"/>
              <p:cNvSpPr/>
              <p:nvPr/>
            </p:nvSpPr>
            <p:spPr>
              <a:xfrm>
                <a:off x="6441975" y="2569075"/>
                <a:ext cx="136200" cy="130700"/>
              </a:xfrm>
              <a:custGeom>
                <a:avLst/>
                <a:gdLst/>
                <a:ahLst/>
                <a:cxnLst/>
                <a:rect l="l" t="t" r="r" b="b"/>
                <a:pathLst>
                  <a:path w="5448" h="5228" extrusionOk="0">
                    <a:moveTo>
                      <a:pt x="2728" y="0"/>
                    </a:moveTo>
                    <a:cubicBezTo>
                      <a:pt x="1217" y="0"/>
                      <a:pt x="0" y="1173"/>
                      <a:pt x="0" y="2618"/>
                    </a:cubicBezTo>
                    <a:cubicBezTo>
                      <a:pt x="0" y="4055"/>
                      <a:pt x="1217" y="5228"/>
                      <a:pt x="2728" y="5228"/>
                    </a:cubicBezTo>
                    <a:cubicBezTo>
                      <a:pt x="4231" y="5228"/>
                      <a:pt x="5448" y="4055"/>
                      <a:pt x="5448" y="2618"/>
                    </a:cubicBezTo>
                    <a:cubicBezTo>
                      <a:pt x="5448" y="1173"/>
                      <a:pt x="4231" y="0"/>
                      <a:pt x="27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8"/>
              <p:cNvSpPr/>
              <p:nvPr/>
            </p:nvSpPr>
            <p:spPr>
              <a:xfrm>
                <a:off x="6497675" y="2622775"/>
                <a:ext cx="28625" cy="24300"/>
              </a:xfrm>
              <a:custGeom>
                <a:avLst/>
                <a:gdLst/>
                <a:ahLst/>
                <a:cxnLst/>
                <a:rect l="l" t="t" r="r" b="b"/>
                <a:pathLst>
                  <a:path w="1145" h="972" extrusionOk="0">
                    <a:moveTo>
                      <a:pt x="500" y="0"/>
                    </a:moveTo>
                    <a:cubicBezTo>
                      <a:pt x="236" y="0"/>
                      <a:pt x="16" y="206"/>
                      <a:pt x="16" y="470"/>
                    </a:cubicBezTo>
                    <a:cubicBezTo>
                      <a:pt x="1" y="768"/>
                      <a:pt x="243" y="972"/>
                      <a:pt x="498" y="972"/>
                    </a:cubicBezTo>
                    <a:cubicBezTo>
                      <a:pt x="613" y="972"/>
                      <a:pt x="731" y="930"/>
                      <a:pt x="830" y="836"/>
                    </a:cubicBezTo>
                    <a:cubicBezTo>
                      <a:pt x="1145" y="536"/>
                      <a:pt x="932"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8"/>
              <p:cNvSpPr/>
              <p:nvPr/>
            </p:nvSpPr>
            <p:spPr>
              <a:xfrm>
                <a:off x="6511025" y="2581400"/>
                <a:ext cx="44675" cy="48500"/>
              </a:xfrm>
              <a:custGeom>
                <a:avLst/>
                <a:gdLst/>
                <a:ahLst/>
                <a:cxnLst/>
                <a:rect l="l" t="t" r="r" b="b"/>
                <a:pathLst>
                  <a:path w="1787" h="1940" extrusionOk="0">
                    <a:moveTo>
                      <a:pt x="1705" y="1"/>
                    </a:moveTo>
                    <a:cubicBezTo>
                      <a:pt x="1692" y="1"/>
                      <a:pt x="1679" y="7"/>
                      <a:pt x="1667" y="20"/>
                    </a:cubicBezTo>
                    <a:cubicBezTo>
                      <a:pt x="1542" y="145"/>
                      <a:pt x="1417" y="277"/>
                      <a:pt x="1293" y="409"/>
                    </a:cubicBezTo>
                    <a:cubicBezTo>
                      <a:pt x="860" y="871"/>
                      <a:pt x="442" y="1347"/>
                      <a:pt x="39" y="1839"/>
                    </a:cubicBezTo>
                    <a:cubicBezTo>
                      <a:pt x="0" y="1883"/>
                      <a:pt x="41" y="1940"/>
                      <a:pt x="82" y="1940"/>
                    </a:cubicBezTo>
                    <a:cubicBezTo>
                      <a:pt x="95" y="1940"/>
                      <a:pt x="109" y="1934"/>
                      <a:pt x="120" y="1919"/>
                    </a:cubicBezTo>
                    <a:cubicBezTo>
                      <a:pt x="230" y="1780"/>
                      <a:pt x="347" y="1641"/>
                      <a:pt x="464" y="1509"/>
                    </a:cubicBezTo>
                    <a:cubicBezTo>
                      <a:pt x="875" y="1025"/>
                      <a:pt x="1307" y="556"/>
                      <a:pt x="1747" y="101"/>
                    </a:cubicBezTo>
                    <a:cubicBezTo>
                      <a:pt x="1787" y="62"/>
                      <a:pt x="1748" y="1"/>
                      <a:pt x="17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8"/>
              <p:cNvSpPr/>
              <p:nvPr/>
            </p:nvSpPr>
            <p:spPr>
              <a:xfrm>
                <a:off x="6477475" y="2572050"/>
                <a:ext cx="33150" cy="60100"/>
              </a:xfrm>
              <a:custGeom>
                <a:avLst/>
                <a:gdLst/>
                <a:ahLst/>
                <a:cxnLst/>
                <a:rect l="l" t="t" r="r" b="b"/>
                <a:pathLst>
                  <a:path w="1326" h="2404" extrusionOk="0">
                    <a:moveTo>
                      <a:pt x="85" y="0"/>
                    </a:moveTo>
                    <a:cubicBezTo>
                      <a:pt x="43" y="0"/>
                      <a:pt x="1" y="45"/>
                      <a:pt x="32" y="86"/>
                    </a:cubicBezTo>
                    <a:cubicBezTo>
                      <a:pt x="135" y="240"/>
                      <a:pt x="237" y="402"/>
                      <a:pt x="333" y="563"/>
                    </a:cubicBezTo>
                    <a:cubicBezTo>
                      <a:pt x="684" y="1135"/>
                      <a:pt x="970" y="1736"/>
                      <a:pt x="1198" y="2367"/>
                    </a:cubicBezTo>
                    <a:cubicBezTo>
                      <a:pt x="1206" y="2392"/>
                      <a:pt x="1229" y="2403"/>
                      <a:pt x="1252" y="2403"/>
                    </a:cubicBezTo>
                    <a:cubicBezTo>
                      <a:pt x="1288" y="2403"/>
                      <a:pt x="1326" y="2375"/>
                      <a:pt x="1308" y="2330"/>
                    </a:cubicBezTo>
                    <a:cubicBezTo>
                      <a:pt x="1249" y="2154"/>
                      <a:pt x="1176" y="1978"/>
                      <a:pt x="1102" y="1802"/>
                    </a:cubicBezTo>
                    <a:cubicBezTo>
                      <a:pt x="838" y="1179"/>
                      <a:pt x="516" y="585"/>
                      <a:pt x="135" y="28"/>
                    </a:cubicBezTo>
                    <a:cubicBezTo>
                      <a:pt x="122" y="8"/>
                      <a:pt x="103" y="0"/>
                      <a:pt x="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8"/>
              <p:cNvSpPr/>
              <p:nvPr/>
            </p:nvSpPr>
            <p:spPr>
              <a:xfrm>
                <a:off x="6439150" y="2629100"/>
                <a:ext cx="71100" cy="6550"/>
              </a:xfrm>
              <a:custGeom>
                <a:avLst/>
                <a:gdLst/>
                <a:ahLst/>
                <a:cxnLst/>
                <a:rect l="l" t="t" r="r" b="b"/>
                <a:pathLst>
                  <a:path w="2844" h="262" extrusionOk="0">
                    <a:moveTo>
                      <a:pt x="1418" y="1"/>
                    </a:moveTo>
                    <a:cubicBezTo>
                      <a:pt x="966" y="1"/>
                      <a:pt x="515" y="50"/>
                      <a:pt x="69" y="143"/>
                    </a:cubicBezTo>
                    <a:cubicBezTo>
                      <a:pt x="0" y="157"/>
                      <a:pt x="29" y="262"/>
                      <a:pt x="87" y="262"/>
                    </a:cubicBezTo>
                    <a:cubicBezTo>
                      <a:pt x="91" y="262"/>
                      <a:pt x="95" y="261"/>
                      <a:pt x="99" y="261"/>
                    </a:cubicBezTo>
                    <a:cubicBezTo>
                      <a:pt x="297" y="224"/>
                      <a:pt x="487" y="187"/>
                      <a:pt x="678" y="165"/>
                    </a:cubicBezTo>
                    <a:cubicBezTo>
                      <a:pt x="927" y="136"/>
                      <a:pt x="1178" y="121"/>
                      <a:pt x="1428" y="121"/>
                    </a:cubicBezTo>
                    <a:cubicBezTo>
                      <a:pt x="1869" y="121"/>
                      <a:pt x="2308" y="167"/>
                      <a:pt x="2738" y="261"/>
                    </a:cubicBezTo>
                    <a:cubicBezTo>
                      <a:pt x="2742" y="261"/>
                      <a:pt x="2746" y="262"/>
                      <a:pt x="2751" y="262"/>
                    </a:cubicBezTo>
                    <a:cubicBezTo>
                      <a:pt x="2815" y="262"/>
                      <a:pt x="2844" y="157"/>
                      <a:pt x="2775" y="143"/>
                    </a:cubicBezTo>
                    <a:cubicBezTo>
                      <a:pt x="2577" y="99"/>
                      <a:pt x="2379" y="70"/>
                      <a:pt x="2181" y="48"/>
                    </a:cubicBezTo>
                    <a:cubicBezTo>
                      <a:pt x="1927" y="16"/>
                      <a:pt x="1672" y="1"/>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8"/>
              <p:cNvSpPr/>
              <p:nvPr/>
            </p:nvSpPr>
            <p:spPr>
              <a:xfrm>
                <a:off x="6471050" y="2637875"/>
                <a:ext cx="39525" cy="54725"/>
              </a:xfrm>
              <a:custGeom>
                <a:avLst/>
                <a:gdLst/>
                <a:ahLst/>
                <a:cxnLst/>
                <a:rect l="l" t="t" r="r" b="b"/>
                <a:pathLst>
                  <a:path w="1581" h="2189" extrusionOk="0">
                    <a:moveTo>
                      <a:pt x="1494" y="0"/>
                    </a:moveTo>
                    <a:cubicBezTo>
                      <a:pt x="1481" y="0"/>
                      <a:pt x="1467" y="6"/>
                      <a:pt x="1455" y="20"/>
                    </a:cubicBezTo>
                    <a:cubicBezTo>
                      <a:pt x="1315" y="152"/>
                      <a:pt x="1183" y="284"/>
                      <a:pt x="1059" y="423"/>
                    </a:cubicBezTo>
                    <a:cubicBezTo>
                      <a:pt x="619" y="929"/>
                      <a:pt x="267" y="1501"/>
                      <a:pt x="18" y="2117"/>
                    </a:cubicBezTo>
                    <a:cubicBezTo>
                      <a:pt x="0" y="2160"/>
                      <a:pt x="32" y="2188"/>
                      <a:pt x="67" y="2188"/>
                    </a:cubicBezTo>
                    <a:cubicBezTo>
                      <a:pt x="91" y="2188"/>
                      <a:pt x="116" y="2175"/>
                      <a:pt x="128" y="2146"/>
                    </a:cubicBezTo>
                    <a:cubicBezTo>
                      <a:pt x="201" y="1977"/>
                      <a:pt x="274" y="1809"/>
                      <a:pt x="362" y="1647"/>
                    </a:cubicBezTo>
                    <a:cubicBezTo>
                      <a:pt x="663" y="1068"/>
                      <a:pt x="1059" y="547"/>
                      <a:pt x="1535" y="100"/>
                    </a:cubicBezTo>
                    <a:cubicBezTo>
                      <a:pt x="1580" y="61"/>
                      <a:pt x="1539" y="0"/>
                      <a:pt x="14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8"/>
              <p:cNvSpPr/>
              <p:nvPr/>
            </p:nvSpPr>
            <p:spPr>
              <a:xfrm>
                <a:off x="6511550" y="2638425"/>
                <a:ext cx="42875" cy="52000"/>
              </a:xfrm>
              <a:custGeom>
                <a:avLst/>
                <a:gdLst/>
                <a:ahLst/>
                <a:cxnLst/>
                <a:rect l="l" t="t" r="r" b="b"/>
                <a:pathLst>
                  <a:path w="1715" h="2080" extrusionOk="0">
                    <a:moveTo>
                      <a:pt x="88" y="0"/>
                    </a:moveTo>
                    <a:cubicBezTo>
                      <a:pt x="43" y="0"/>
                      <a:pt x="1" y="61"/>
                      <a:pt x="40" y="100"/>
                    </a:cubicBezTo>
                    <a:cubicBezTo>
                      <a:pt x="172" y="240"/>
                      <a:pt x="297" y="372"/>
                      <a:pt x="414" y="511"/>
                    </a:cubicBezTo>
                    <a:cubicBezTo>
                      <a:pt x="839" y="1002"/>
                      <a:pt x="1228" y="1515"/>
                      <a:pt x="1587" y="2051"/>
                    </a:cubicBezTo>
                    <a:cubicBezTo>
                      <a:pt x="1598" y="2071"/>
                      <a:pt x="1616" y="2079"/>
                      <a:pt x="1634" y="2079"/>
                    </a:cubicBezTo>
                    <a:cubicBezTo>
                      <a:pt x="1674" y="2079"/>
                      <a:pt x="1715" y="2037"/>
                      <a:pt x="1690" y="1992"/>
                    </a:cubicBezTo>
                    <a:cubicBezTo>
                      <a:pt x="1587" y="1838"/>
                      <a:pt x="1477" y="1684"/>
                      <a:pt x="1367" y="1530"/>
                    </a:cubicBezTo>
                    <a:cubicBezTo>
                      <a:pt x="986" y="995"/>
                      <a:pt x="575" y="496"/>
                      <a:pt x="128" y="20"/>
                    </a:cubicBezTo>
                    <a:cubicBezTo>
                      <a:pt x="116" y="6"/>
                      <a:pt x="102" y="0"/>
                      <a:pt x="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8"/>
              <p:cNvSpPr/>
              <p:nvPr/>
            </p:nvSpPr>
            <p:spPr>
              <a:xfrm>
                <a:off x="6515825" y="2618425"/>
                <a:ext cx="65225" cy="14525"/>
              </a:xfrm>
              <a:custGeom>
                <a:avLst/>
                <a:gdLst/>
                <a:ahLst/>
                <a:cxnLst/>
                <a:rect l="l" t="t" r="r" b="b"/>
                <a:pathLst>
                  <a:path w="2609" h="581" extrusionOk="0">
                    <a:moveTo>
                      <a:pt x="2205" y="0"/>
                    </a:moveTo>
                    <a:cubicBezTo>
                      <a:pt x="2132" y="0"/>
                      <a:pt x="2060" y="4"/>
                      <a:pt x="1988" y="13"/>
                    </a:cubicBezTo>
                    <a:cubicBezTo>
                      <a:pt x="1665" y="50"/>
                      <a:pt x="1350" y="116"/>
                      <a:pt x="1035" y="204"/>
                    </a:cubicBezTo>
                    <a:cubicBezTo>
                      <a:pt x="712" y="284"/>
                      <a:pt x="390" y="372"/>
                      <a:pt x="67" y="468"/>
                    </a:cubicBezTo>
                    <a:cubicBezTo>
                      <a:pt x="0" y="488"/>
                      <a:pt x="18" y="581"/>
                      <a:pt x="78" y="581"/>
                    </a:cubicBezTo>
                    <a:cubicBezTo>
                      <a:pt x="83" y="581"/>
                      <a:pt x="90" y="580"/>
                      <a:pt x="96" y="578"/>
                    </a:cubicBezTo>
                    <a:cubicBezTo>
                      <a:pt x="500" y="468"/>
                      <a:pt x="917" y="350"/>
                      <a:pt x="1306" y="255"/>
                    </a:cubicBezTo>
                    <a:cubicBezTo>
                      <a:pt x="1600" y="189"/>
                      <a:pt x="1902" y="122"/>
                      <a:pt x="2206" y="122"/>
                    </a:cubicBezTo>
                    <a:cubicBezTo>
                      <a:pt x="2304" y="122"/>
                      <a:pt x="2403" y="129"/>
                      <a:pt x="2501" y="145"/>
                    </a:cubicBezTo>
                    <a:cubicBezTo>
                      <a:pt x="2503" y="145"/>
                      <a:pt x="2506" y="145"/>
                      <a:pt x="2508" y="145"/>
                    </a:cubicBezTo>
                    <a:cubicBezTo>
                      <a:pt x="2577" y="145"/>
                      <a:pt x="2609" y="42"/>
                      <a:pt x="2538" y="28"/>
                    </a:cubicBezTo>
                    <a:cubicBezTo>
                      <a:pt x="2427" y="10"/>
                      <a:pt x="2316" y="0"/>
                      <a:pt x="2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8"/>
              <p:cNvSpPr/>
              <p:nvPr/>
            </p:nvSpPr>
            <p:spPr>
              <a:xfrm>
                <a:off x="6508325" y="2581750"/>
                <a:ext cx="64000" cy="60500"/>
              </a:xfrm>
              <a:custGeom>
                <a:avLst/>
                <a:gdLst/>
                <a:ahLst/>
                <a:cxnLst/>
                <a:rect l="l" t="t" r="r" b="b"/>
                <a:pathLst>
                  <a:path w="2560" h="2420" extrusionOk="0">
                    <a:moveTo>
                      <a:pt x="754" y="0"/>
                    </a:moveTo>
                    <a:cubicBezTo>
                      <a:pt x="345" y="0"/>
                      <a:pt x="81" y="239"/>
                      <a:pt x="52" y="454"/>
                    </a:cubicBezTo>
                    <a:cubicBezTo>
                      <a:pt x="0" y="828"/>
                      <a:pt x="887" y="967"/>
                      <a:pt x="1107" y="1245"/>
                    </a:cubicBezTo>
                    <a:cubicBezTo>
                      <a:pt x="1309" y="1503"/>
                      <a:pt x="1438" y="2420"/>
                      <a:pt x="1914" y="2420"/>
                    </a:cubicBezTo>
                    <a:cubicBezTo>
                      <a:pt x="1940" y="2420"/>
                      <a:pt x="1967" y="2417"/>
                      <a:pt x="1995" y="2411"/>
                    </a:cubicBezTo>
                    <a:cubicBezTo>
                      <a:pt x="2537" y="2309"/>
                      <a:pt x="2559" y="1136"/>
                      <a:pt x="1921" y="549"/>
                    </a:cubicBezTo>
                    <a:cubicBezTo>
                      <a:pt x="1474" y="143"/>
                      <a:pt x="1071" y="0"/>
                      <a:pt x="7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8"/>
              <p:cNvSpPr/>
              <p:nvPr/>
            </p:nvSpPr>
            <p:spPr>
              <a:xfrm>
                <a:off x="6035425" y="2470750"/>
                <a:ext cx="170475" cy="23650"/>
              </a:xfrm>
              <a:custGeom>
                <a:avLst/>
                <a:gdLst/>
                <a:ahLst/>
                <a:cxnLst/>
                <a:rect l="l" t="t" r="r" b="b"/>
                <a:pathLst>
                  <a:path w="6819" h="946" extrusionOk="0">
                    <a:moveTo>
                      <a:pt x="2722" y="1"/>
                    </a:moveTo>
                    <a:cubicBezTo>
                      <a:pt x="1583" y="1"/>
                      <a:pt x="518" y="100"/>
                      <a:pt x="0" y="414"/>
                    </a:cubicBezTo>
                    <a:cubicBezTo>
                      <a:pt x="0" y="414"/>
                      <a:pt x="2290" y="946"/>
                      <a:pt x="4269" y="946"/>
                    </a:cubicBezTo>
                    <a:cubicBezTo>
                      <a:pt x="5355" y="946"/>
                      <a:pt x="6349" y="786"/>
                      <a:pt x="6819" y="289"/>
                    </a:cubicBezTo>
                    <a:cubicBezTo>
                      <a:pt x="6819" y="289"/>
                      <a:pt x="4665" y="1"/>
                      <a:pt x="27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8"/>
              <p:cNvSpPr/>
              <p:nvPr/>
            </p:nvSpPr>
            <p:spPr>
              <a:xfrm>
                <a:off x="6035425" y="2477975"/>
                <a:ext cx="170475" cy="220575"/>
              </a:xfrm>
              <a:custGeom>
                <a:avLst/>
                <a:gdLst/>
                <a:ahLst/>
                <a:cxnLst/>
                <a:rect l="l" t="t" r="r" b="b"/>
                <a:pathLst>
                  <a:path w="6819" h="8823" extrusionOk="0">
                    <a:moveTo>
                      <a:pt x="6819" y="0"/>
                    </a:moveTo>
                    <a:cubicBezTo>
                      <a:pt x="6357" y="162"/>
                      <a:pt x="5880" y="286"/>
                      <a:pt x="5389" y="367"/>
                    </a:cubicBezTo>
                    <a:cubicBezTo>
                      <a:pt x="4752" y="472"/>
                      <a:pt x="4106" y="512"/>
                      <a:pt x="3494" y="512"/>
                    </a:cubicBezTo>
                    <a:cubicBezTo>
                      <a:pt x="1585" y="512"/>
                      <a:pt x="1" y="125"/>
                      <a:pt x="0" y="125"/>
                    </a:cubicBezTo>
                    <a:lnTo>
                      <a:pt x="0" y="125"/>
                    </a:lnTo>
                    <a:cubicBezTo>
                      <a:pt x="521" y="1320"/>
                      <a:pt x="462" y="6320"/>
                      <a:pt x="433" y="7809"/>
                    </a:cubicBezTo>
                    <a:cubicBezTo>
                      <a:pt x="426" y="8073"/>
                      <a:pt x="426" y="8227"/>
                      <a:pt x="426" y="8227"/>
                    </a:cubicBezTo>
                    <a:cubicBezTo>
                      <a:pt x="1332" y="8683"/>
                      <a:pt x="2418" y="8823"/>
                      <a:pt x="3411" y="8823"/>
                    </a:cubicBezTo>
                    <a:cubicBezTo>
                      <a:pt x="5006" y="8823"/>
                      <a:pt x="6364" y="8461"/>
                      <a:pt x="6364" y="8461"/>
                    </a:cubicBezTo>
                    <a:cubicBezTo>
                      <a:pt x="6276" y="2413"/>
                      <a:pt x="6819" y="0"/>
                      <a:pt x="68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8"/>
              <p:cNvSpPr/>
              <p:nvPr/>
            </p:nvSpPr>
            <p:spPr>
              <a:xfrm>
                <a:off x="6060700" y="2521525"/>
                <a:ext cx="119550" cy="21175"/>
              </a:xfrm>
              <a:custGeom>
                <a:avLst/>
                <a:gdLst/>
                <a:ahLst/>
                <a:cxnLst/>
                <a:rect l="l" t="t" r="r" b="b"/>
                <a:pathLst>
                  <a:path w="4782" h="847" extrusionOk="0">
                    <a:moveTo>
                      <a:pt x="1068" y="1"/>
                    </a:moveTo>
                    <a:cubicBezTo>
                      <a:pt x="440" y="1"/>
                      <a:pt x="0" y="76"/>
                      <a:pt x="16" y="216"/>
                    </a:cubicBezTo>
                    <a:lnTo>
                      <a:pt x="4781" y="846"/>
                    </a:lnTo>
                    <a:cubicBezTo>
                      <a:pt x="4017" y="257"/>
                      <a:pt x="2224"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8"/>
              <p:cNvSpPr/>
              <p:nvPr/>
            </p:nvSpPr>
            <p:spPr>
              <a:xfrm>
                <a:off x="6060900" y="2525850"/>
                <a:ext cx="119350" cy="131375"/>
              </a:xfrm>
              <a:custGeom>
                <a:avLst/>
                <a:gdLst/>
                <a:ahLst/>
                <a:cxnLst/>
                <a:rect l="l" t="t" r="r" b="b"/>
                <a:pathLst>
                  <a:path w="4774" h="5255" extrusionOk="0">
                    <a:moveTo>
                      <a:pt x="827" y="0"/>
                    </a:moveTo>
                    <a:cubicBezTo>
                      <a:pt x="551" y="0"/>
                      <a:pt x="275" y="14"/>
                      <a:pt x="0" y="43"/>
                    </a:cubicBezTo>
                    <a:cubicBezTo>
                      <a:pt x="154" y="1956"/>
                      <a:pt x="74" y="4794"/>
                      <a:pt x="74" y="4794"/>
                    </a:cubicBezTo>
                    <a:cubicBezTo>
                      <a:pt x="779" y="5146"/>
                      <a:pt x="1623" y="5255"/>
                      <a:pt x="2394" y="5255"/>
                    </a:cubicBezTo>
                    <a:cubicBezTo>
                      <a:pt x="3629" y="5255"/>
                      <a:pt x="4678" y="4977"/>
                      <a:pt x="4678" y="4977"/>
                    </a:cubicBezTo>
                    <a:cubicBezTo>
                      <a:pt x="4649" y="3122"/>
                      <a:pt x="4700" y="1707"/>
                      <a:pt x="4773" y="673"/>
                    </a:cubicBezTo>
                    <a:cubicBezTo>
                      <a:pt x="3901" y="409"/>
                      <a:pt x="3014" y="219"/>
                      <a:pt x="2112" y="102"/>
                    </a:cubicBezTo>
                    <a:cubicBezTo>
                      <a:pt x="1688" y="35"/>
                      <a:pt x="1258" y="0"/>
                      <a:pt x="8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8"/>
              <p:cNvSpPr/>
              <p:nvPr/>
            </p:nvSpPr>
            <p:spPr>
              <a:xfrm>
                <a:off x="6050850" y="2542675"/>
                <a:ext cx="80475" cy="112225"/>
              </a:xfrm>
              <a:custGeom>
                <a:avLst/>
                <a:gdLst/>
                <a:ahLst/>
                <a:cxnLst/>
                <a:rect l="l" t="t" r="r" b="b"/>
                <a:pathLst>
                  <a:path w="3219" h="4489" extrusionOk="0">
                    <a:moveTo>
                      <a:pt x="1698" y="0"/>
                    </a:moveTo>
                    <a:cubicBezTo>
                      <a:pt x="680" y="0"/>
                      <a:pt x="1" y="4319"/>
                      <a:pt x="1656" y="4480"/>
                    </a:cubicBezTo>
                    <a:cubicBezTo>
                      <a:pt x="1711" y="4485"/>
                      <a:pt x="1762" y="4488"/>
                      <a:pt x="1810" y="4488"/>
                    </a:cubicBezTo>
                    <a:cubicBezTo>
                      <a:pt x="3218" y="4488"/>
                      <a:pt x="1850" y="2262"/>
                      <a:pt x="1928" y="1701"/>
                    </a:cubicBezTo>
                    <a:cubicBezTo>
                      <a:pt x="2015" y="1130"/>
                      <a:pt x="2463" y="0"/>
                      <a:pt x="1700" y="0"/>
                    </a:cubicBezTo>
                    <a:cubicBezTo>
                      <a:pt x="1699" y="0"/>
                      <a:pt x="1698" y="0"/>
                      <a:pt x="16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79"/>
        <p:cNvGrpSpPr/>
        <p:nvPr/>
      </p:nvGrpSpPr>
      <p:grpSpPr>
        <a:xfrm>
          <a:off x="0" y="0"/>
          <a:ext cx="0" cy="0"/>
          <a:chOff x="0" y="0"/>
          <a:chExt cx="0" cy="0"/>
        </a:xfrm>
      </p:grpSpPr>
      <p:sp>
        <p:nvSpPr>
          <p:cNvPr id="2880" name="Google Shape;2880;p59"/>
          <p:cNvSpPr/>
          <p:nvPr/>
        </p:nvSpPr>
        <p:spPr>
          <a:xfrm>
            <a:off x="3173950" y="1603175"/>
            <a:ext cx="2795100" cy="27951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9"/>
          <p:cNvSpPr txBox="1">
            <a:spLocks noGrp="1"/>
          </p:cNvSpPr>
          <p:nvPr>
            <p:ph type="title"/>
          </p:nvPr>
        </p:nvSpPr>
        <p:spPr>
          <a:xfrm>
            <a:off x="621100" y="445025"/>
            <a:ext cx="4815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EVENTOS PASADOS</a:t>
            </a:r>
            <a:endParaRPr/>
          </a:p>
        </p:txBody>
      </p:sp>
      <p:sp>
        <p:nvSpPr>
          <p:cNvPr id="2882" name="Google Shape;2882;p59"/>
          <p:cNvSpPr/>
          <p:nvPr/>
        </p:nvSpPr>
        <p:spPr>
          <a:xfrm rot="-7235710">
            <a:off x="4916589" y="3418534"/>
            <a:ext cx="1499962" cy="88652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rgbClr val="E39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9"/>
          <p:cNvSpPr txBox="1"/>
          <p:nvPr/>
        </p:nvSpPr>
        <p:spPr>
          <a:xfrm>
            <a:off x="621088" y="1703313"/>
            <a:ext cx="22383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2300">
                <a:solidFill>
                  <a:schemeClr val="dk1"/>
                </a:solidFill>
                <a:latin typeface="Bowlby One SC"/>
                <a:ea typeface="Bowlby One SC"/>
                <a:cs typeface="Bowlby One SC"/>
                <a:sym typeface="Bowlby One SC"/>
              </a:rPr>
              <a:t>VENUS</a:t>
            </a:r>
            <a:endParaRPr sz="2300">
              <a:solidFill>
                <a:schemeClr val="dk1"/>
              </a:solidFill>
              <a:latin typeface="Bowlby One SC"/>
              <a:ea typeface="Bowlby One SC"/>
              <a:cs typeface="Bowlby One SC"/>
              <a:sym typeface="Bowlby One SC"/>
            </a:endParaRPr>
          </a:p>
        </p:txBody>
      </p:sp>
      <p:sp>
        <p:nvSpPr>
          <p:cNvPr id="2884" name="Google Shape;2884;p59"/>
          <p:cNvSpPr txBox="1"/>
          <p:nvPr/>
        </p:nvSpPr>
        <p:spPr>
          <a:xfrm>
            <a:off x="621088" y="2016338"/>
            <a:ext cx="22383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600">
                <a:latin typeface="Inter"/>
                <a:ea typeface="Inter"/>
                <a:cs typeface="Inter"/>
                <a:sym typeface="Inter"/>
              </a:rPr>
              <a:t>Venus tiene una atmósfera tóxica</a:t>
            </a:r>
            <a:endParaRPr sz="1600">
              <a:solidFill>
                <a:srgbClr val="000000"/>
              </a:solidFill>
              <a:latin typeface="Inter"/>
              <a:ea typeface="Inter"/>
              <a:cs typeface="Inter"/>
              <a:sym typeface="Inter"/>
            </a:endParaRPr>
          </a:p>
        </p:txBody>
      </p:sp>
      <p:sp>
        <p:nvSpPr>
          <p:cNvPr id="2885" name="Google Shape;2885;p59"/>
          <p:cNvSpPr txBox="1"/>
          <p:nvPr/>
        </p:nvSpPr>
        <p:spPr>
          <a:xfrm>
            <a:off x="6283538" y="1703313"/>
            <a:ext cx="22383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2300">
                <a:solidFill>
                  <a:schemeClr val="dk1"/>
                </a:solidFill>
                <a:latin typeface="Bowlby One SC"/>
                <a:ea typeface="Bowlby One SC"/>
                <a:cs typeface="Bowlby One SC"/>
                <a:sym typeface="Bowlby One SC"/>
              </a:rPr>
              <a:t>MERCURIO</a:t>
            </a:r>
            <a:endParaRPr sz="2300">
              <a:solidFill>
                <a:schemeClr val="dk1"/>
              </a:solidFill>
              <a:latin typeface="Bowlby One SC"/>
              <a:ea typeface="Bowlby One SC"/>
              <a:cs typeface="Bowlby One SC"/>
              <a:sym typeface="Bowlby One SC"/>
            </a:endParaRPr>
          </a:p>
        </p:txBody>
      </p:sp>
      <p:sp>
        <p:nvSpPr>
          <p:cNvPr id="2886" name="Google Shape;2886;p59"/>
          <p:cNvSpPr txBox="1"/>
          <p:nvPr/>
        </p:nvSpPr>
        <p:spPr>
          <a:xfrm>
            <a:off x="6283538" y="2016338"/>
            <a:ext cx="2238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600">
                <a:solidFill>
                  <a:srgbClr val="000000"/>
                </a:solidFill>
                <a:latin typeface="Inter"/>
                <a:ea typeface="Inter"/>
                <a:cs typeface="Inter"/>
                <a:sym typeface="Inter"/>
              </a:rPr>
              <a:t>Es el planeta más cercano al Sol</a:t>
            </a:r>
            <a:endParaRPr sz="1600">
              <a:solidFill>
                <a:srgbClr val="000000"/>
              </a:solidFill>
              <a:latin typeface="Inter"/>
              <a:ea typeface="Inter"/>
              <a:cs typeface="Inter"/>
              <a:sym typeface="Inter"/>
            </a:endParaRPr>
          </a:p>
        </p:txBody>
      </p:sp>
      <p:sp>
        <p:nvSpPr>
          <p:cNvPr id="2887" name="Google Shape;2887;p59"/>
          <p:cNvSpPr txBox="1"/>
          <p:nvPr/>
        </p:nvSpPr>
        <p:spPr>
          <a:xfrm>
            <a:off x="621088" y="3488625"/>
            <a:ext cx="2238300" cy="35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 sz="2300">
                <a:solidFill>
                  <a:schemeClr val="dk1"/>
                </a:solidFill>
                <a:latin typeface="Bowlby One SC"/>
                <a:ea typeface="Bowlby One SC"/>
                <a:cs typeface="Bowlby One SC"/>
                <a:sym typeface="Bowlby One SC"/>
              </a:rPr>
              <a:t>JÚPITER</a:t>
            </a:r>
            <a:endParaRPr sz="2300">
              <a:solidFill>
                <a:schemeClr val="dk1"/>
              </a:solidFill>
              <a:latin typeface="Bowlby One SC"/>
              <a:ea typeface="Bowlby One SC"/>
              <a:cs typeface="Bowlby One SC"/>
              <a:sym typeface="Bowlby One SC"/>
            </a:endParaRPr>
          </a:p>
        </p:txBody>
      </p:sp>
      <p:sp>
        <p:nvSpPr>
          <p:cNvPr id="2888" name="Google Shape;2888;p59"/>
          <p:cNvSpPr txBox="1"/>
          <p:nvPr/>
        </p:nvSpPr>
        <p:spPr>
          <a:xfrm>
            <a:off x="621088" y="3801650"/>
            <a:ext cx="22383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600">
                <a:solidFill>
                  <a:srgbClr val="000000"/>
                </a:solidFill>
                <a:latin typeface="Inter"/>
                <a:ea typeface="Inter"/>
                <a:cs typeface="Inter"/>
                <a:sym typeface="Inter"/>
              </a:rPr>
              <a:t>Júpiter es el planeta más grande</a:t>
            </a:r>
            <a:endParaRPr sz="1600">
              <a:solidFill>
                <a:srgbClr val="000000"/>
              </a:solidFill>
              <a:latin typeface="Inter"/>
              <a:ea typeface="Inter"/>
              <a:cs typeface="Inter"/>
              <a:sym typeface="Inter"/>
            </a:endParaRPr>
          </a:p>
        </p:txBody>
      </p:sp>
      <p:sp>
        <p:nvSpPr>
          <p:cNvPr id="2889" name="Google Shape;2889;p59"/>
          <p:cNvSpPr txBox="1"/>
          <p:nvPr/>
        </p:nvSpPr>
        <p:spPr>
          <a:xfrm>
            <a:off x="6283538" y="3488625"/>
            <a:ext cx="2238300" cy="357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sz="2300">
                <a:solidFill>
                  <a:schemeClr val="dk1"/>
                </a:solidFill>
                <a:latin typeface="Bowlby One SC"/>
                <a:ea typeface="Bowlby One SC"/>
                <a:cs typeface="Bowlby One SC"/>
                <a:sym typeface="Bowlby One SC"/>
              </a:rPr>
              <a:t>NEPTUNO</a:t>
            </a:r>
            <a:endParaRPr sz="2300">
              <a:solidFill>
                <a:schemeClr val="dk1"/>
              </a:solidFill>
              <a:latin typeface="Bowlby One SC"/>
              <a:ea typeface="Bowlby One SC"/>
              <a:cs typeface="Bowlby One SC"/>
              <a:sym typeface="Bowlby One SC"/>
            </a:endParaRPr>
          </a:p>
        </p:txBody>
      </p:sp>
      <p:sp>
        <p:nvSpPr>
          <p:cNvPr id="2890" name="Google Shape;2890;p59"/>
          <p:cNvSpPr txBox="1"/>
          <p:nvPr/>
        </p:nvSpPr>
        <p:spPr>
          <a:xfrm>
            <a:off x="6283538" y="3801650"/>
            <a:ext cx="22383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600">
                <a:latin typeface="Inter"/>
                <a:ea typeface="Inter"/>
                <a:cs typeface="Inter"/>
                <a:sym typeface="Inter"/>
              </a:rPr>
              <a:t>Es el planeta más alejado del Sol</a:t>
            </a:r>
            <a:endParaRPr sz="1600">
              <a:solidFill>
                <a:srgbClr val="000000"/>
              </a:solidFill>
              <a:latin typeface="Inter"/>
              <a:ea typeface="Inter"/>
              <a:cs typeface="Inter"/>
              <a:sym typeface="Inter"/>
            </a:endParaRPr>
          </a:p>
        </p:txBody>
      </p:sp>
      <p:sp>
        <p:nvSpPr>
          <p:cNvPr id="2891" name="Google Shape;2891;p59"/>
          <p:cNvSpPr/>
          <p:nvPr/>
        </p:nvSpPr>
        <p:spPr>
          <a:xfrm rot="-1799993">
            <a:off x="4916590" y="1633228"/>
            <a:ext cx="1499962" cy="886524"/>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rgbClr val="E39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9"/>
          <p:cNvSpPr/>
          <p:nvPr/>
        </p:nvSpPr>
        <p:spPr>
          <a:xfrm rot="-9958988">
            <a:off x="2726582" y="3418552"/>
            <a:ext cx="1499943" cy="886513"/>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rgbClr val="E39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9"/>
          <p:cNvSpPr/>
          <p:nvPr/>
        </p:nvSpPr>
        <p:spPr>
          <a:xfrm rot="2247954">
            <a:off x="2726567" y="1633238"/>
            <a:ext cx="1499947" cy="886515"/>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rgbClr val="E39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4" name="Google Shape;2894;p59"/>
          <p:cNvGrpSpPr/>
          <p:nvPr/>
        </p:nvGrpSpPr>
        <p:grpSpPr>
          <a:xfrm>
            <a:off x="3279278" y="1879198"/>
            <a:ext cx="394666" cy="394666"/>
            <a:chOff x="2550438" y="1256175"/>
            <a:chExt cx="336000" cy="336000"/>
          </a:xfrm>
        </p:grpSpPr>
        <p:sp>
          <p:nvSpPr>
            <p:cNvPr id="2895" name="Google Shape;2895;p59"/>
            <p:cNvSpPr/>
            <p:nvPr/>
          </p:nvSpPr>
          <p:spPr>
            <a:xfrm>
              <a:off x="2749163" y="1493450"/>
              <a:ext cx="47225" cy="19950"/>
            </a:xfrm>
            <a:custGeom>
              <a:avLst/>
              <a:gdLst/>
              <a:ahLst/>
              <a:cxnLst/>
              <a:rect l="l" t="t" r="r" b="b"/>
              <a:pathLst>
                <a:path w="1889" h="798" extrusionOk="0">
                  <a:moveTo>
                    <a:pt x="785" y="0"/>
                  </a:moveTo>
                  <a:cubicBezTo>
                    <a:pt x="479" y="14"/>
                    <a:pt x="200" y="160"/>
                    <a:pt x="0" y="399"/>
                  </a:cubicBezTo>
                  <a:cubicBezTo>
                    <a:pt x="200" y="638"/>
                    <a:pt x="479" y="785"/>
                    <a:pt x="785" y="798"/>
                  </a:cubicBezTo>
                  <a:cubicBezTo>
                    <a:pt x="1144" y="798"/>
                    <a:pt x="1569" y="585"/>
                    <a:pt x="1888" y="399"/>
                  </a:cubicBezTo>
                  <a:cubicBezTo>
                    <a:pt x="1569" y="200"/>
                    <a:pt x="1144" y="0"/>
                    <a:pt x="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9"/>
            <p:cNvSpPr/>
            <p:nvPr/>
          </p:nvSpPr>
          <p:spPr>
            <a:xfrm>
              <a:off x="2749163" y="1335250"/>
              <a:ext cx="47225" cy="19975"/>
            </a:xfrm>
            <a:custGeom>
              <a:avLst/>
              <a:gdLst/>
              <a:ahLst/>
              <a:cxnLst/>
              <a:rect l="l" t="t" r="r" b="b"/>
              <a:pathLst>
                <a:path w="1889" h="799" extrusionOk="0">
                  <a:moveTo>
                    <a:pt x="785" y="1"/>
                  </a:moveTo>
                  <a:cubicBezTo>
                    <a:pt x="479" y="14"/>
                    <a:pt x="200" y="160"/>
                    <a:pt x="0" y="400"/>
                  </a:cubicBezTo>
                  <a:cubicBezTo>
                    <a:pt x="200" y="639"/>
                    <a:pt x="479" y="785"/>
                    <a:pt x="785" y="798"/>
                  </a:cubicBezTo>
                  <a:cubicBezTo>
                    <a:pt x="1144" y="798"/>
                    <a:pt x="1569" y="586"/>
                    <a:pt x="1888" y="400"/>
                  </a:cubicBezTo>
                  <a:cubicBezTo>
                    <a:pt x="1569" y="200"/>
                    <a:pt x="1144" y="1"/>
                    <a:pt x="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9"/>
            <p:cNvSpPr/>
            <p:nvPr/>
          </p:nvSpPr>
          <p:spPr>
            <a:xfrm>
              <a:off x="2610913" y="1335250"/>
              <a:ext cx="46875" cy="19975"/>
            </a:xfrm>
            <a:custGeom>
              <a:avLst/>
              <a:gdLst/>
              <a:ahLst/>
              <a:cxnLst/>
              <a:rect l="l" t="t" r="r" b="b"/>
              <a:pathLst>
                <a:path w="1875" h="799" extrusionOk="0">
                  <a:moveTo>
                    <a:pt x="785" y="1"/>
                  </a:moveTo>
                  <a:cubicBezTo>
                    <a:pt x="479" y="14"/>
                    <a:pt x="187" y="160"/>
                    <a:pt x="1" y="400"/>
                  </a:cubicBezTo>
                  <a:cubicBezTo>
                    <a:pt x="187" y="639"/>
                    <a:pt x="479" y="785"/>
                    <a:pt x="785" y="798"/>
                  </a:cubicBezTo>
                  <a:cubicBezTo>
                    <a:pt x="1144" y="798"/>
                    <a:pt x="1556" y="586"/>
                    <a:pt x="1875" y="400"/>
                  </a:cubicBezTo>
                  <a:cubicBezTo>
                    <a:pt x="1556" y="200"/>
                    <a:pt x="1144" y="1"/>
                    <a:pt x="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9"/>
            <p:cNvSpPr/>
            <p:nvPr/>
          </p:nvSpPr>
          <p:spPr>
            <a:xfrm>
              <a:off x="2778738" y="1414350"/>
              <a:ext cx="47225" cy="19975"/>
            </a:xfrm>
            <a:custGeom>
              <a:avLst/>
              <a:gdLst/>
              <a:ahLst/>
              <a:cxnLst/>
              <a:rect l="l" t="t" r="r" b="b"/>
              <a:pathLst>
                <a:path w="1889" h="799" extrusionOk="0">
                  <a:moveTo>
                    <a:pt x="1104" y="1"/>
                  </a:moveTo>
                  <a:cubicBezTo>
                    <a:pt x="745" y="1"/>
                    <a:pt x="320" y="200"/>
                    <a:pt x="1" y="399"/>
                  </a:cubicBezTo>
                  <a:cubicBezTo>
                    <a:pt x="320" y="585"/>
                    <a:pt x="745" y="798"/>
                    <a:pt x="1104" y="798"/>
                  </a:cubicBezTo>
                  <a:cubicBezTo>
                    <a:pt x="1410" y="785"/>
                    <a:pt x="1689" y="639"/>
                    <a:pt x="1888" y="399"/>
                  </a:cubicBezTo>
                  <a:cubicBezTo>
                    <a:pt x="1689" y="147"/>
                    <a:pt x="1410" y="14"/>
                    <a:pt x="1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9"/>
            <p:cNvSpPr/>
            <p:nvPr/>
          </p:nvSpPr>
          <p:spPr>
            <a:xfrm>
              <a:off x="2610913" y="1493450"/>
              <a:ext cx="46875" cy="19950"/>
            </a:xfrm>
            <a:custGeom>
              <a:avLst/>
              <a:gdLst/>
              <a:ahLst/>
              <a:cxnLst/>
              <a:rect l="l" t="t" r="r" b="b"/>
              <a:pathLst>
                <a:path w="1875" h="798" extrusionOk="0">
                  <a:moveTo>
                    <a:pt x="785" y="0"/>
                  </a:moveTo>
                  <a:cubicBezTo>
                    <a:pt x="479" y="14"/>
                    <a:pt x="187" y="160"/>
                    <a:pt x="1" y="399"/>
                  </a:cubicBezTo>
                  <a:cubicBezTo>
                    <a:pt x="187" y="638"/>
                    <a:pt x="479" y="785"/>
                    <a:pt x="785" y="798"/>
                  </a:cubicBezTo>
                  <a:cubicBezTo>
                    <a:pt x="1144" y="798"/>
                    <a:pt x="1556" y="585"/>
                    <a:pt x="1875" y="399"/>
                  </a:cubicBezTo>
                  <a:cubicBezTo>
                    <a:pt x="1556" y="200"/>
                    <a:pt x="1144" y="0"/>
                    <a:pt x="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9"/>
            <p:cNvSpPr/>
            <p:nvPr/>
          </p:nvSpPr>
          <p:spPr>
            <a:xfrm>
              <a:off x="2640488" y="1414350"/>
              <a:ext cx="46875" cy="19975"/>
            </a:xfrm>
            <a:custGeom>
              <a:avLst/>
              <a:gdLst/>
              <a:ahLst/>
              <a:cxnLst/>
              <a:rect l="l" t="t" r="r" b="b"/>
              <a:pathLst>
                <a:path w="1875" h="799" extrusionOk="0">
                  <a:moveTo>
                    <a:pt x="1091" y="1"/>
                  </a:moveTo>
                  <a:cubicBezTo>
                    <a:pt x="732" y="1"/>
                    <a:pt x="320" y="200"/>
                    <a:pt x="1" y="399"/>
                  </a:cubicBezTo>
                  <a:cubicBezTo>
                    <a:pt x="320" y="585"/>
                    <a:pt x="732" y="798"/>
                    <a:pt x="1091" y="798"/>
                  </a:cubicBezTo>
                  <a:cubicBezTo>
                    <a:pt x="1396" y="785"/>
                    <a:pt x="1689" y="639"/>
                    <a:pt x="1875" y="399"/>
                  </a:cubicBezTo>
                  <a:cubicBezTo>
                    <a:pt x="1689" y="147"/>
                    <a:pt x="1396" y="14"/>
                    <a:pt x="10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9"/>
            <p:cNvSpPr/>
            <p:nvPr/>
          </p:nvSpPr>
          <p:spPr>
            <a:xfrm>
              <a:off x="2550438" y="1256175"/>
              <a:ext cx="336000" cy="336000"/>
            </a:xfrm>
            <a:custGeom>
              <a:avLst/>
              <a:gdLst/>
              <a:ahLst/>
              <a:cxnLst/>
              <a:rect l="l" t="t" r="r" b="b"/>
              <a:pathLst>
                <a:path w="13440" h="13440" extrusionOk="0">
                  <a:moveTo>
                    <a:pt x="3204" y="2379"/>
                  </a:moveTo>
                  <a:cubicBezTo>
                    <a:pt x="3908" y="2379"/>
                    <a:pt x="4626" y="2818"/>
                    <a:pt x="4998" y="3071"/>
                  </a:cubicBezTo>
                  <a:lnTo>
                    <a:pt x="5743" y="2579"/>
                  </a:lnTo>
                  <a:cubicBezTo>
                    <a:pt x="5821" y="2528"/>
                    <a:pt x="5899" y="2506"/>
                    <a:pt x="5972" y="2506"/>
                  </a:cubicBezTo>
                  <a:cubicBezTo>
                    <a:pt x="6317" y="2506"/>
                    <a:pt x="6544" y="3002"/>
                    <a:pt x="6181" y="3244"/>
                  </a:cubicBezTo>
                  <a:lnTo>
                    <a:pt x="5690" y="3563"/>
                  </a:lnTo>
                  <a:lnTo>
                    <a:pt x="6181" y="3882"/>
                  </a:lnTo>
                  <a:cubicBezTo>
                    <a:pt x="6501" y="4094"/>
                    <a:pt x="6354" y="4599"/>
                    <a:pt x="5969" y="4599"/>
                  </a:cubicBezTo>
                  <a:cubicBezTo>
                    <a:pt x="5889" y="4599"/>
                    <a:pt x="5809" y="4586"/>
                    <a:pt x="5743" y="4546"/>
                  </a:cubicBezTo>
                  <a:lnTo>
                    <a:pt x="4998" y="4041"/>
                  </a:lnTo>
                  <a:cubicBezTo>
                    <a:pt x="4626" y="4307"/>
                    <a:pt x="3908" y="4746"/>
                    <a:pt x="3204" y="4746"/>
                  </a:cubicBezTo>
                  <a:cubicBezTo>
                    <a:pt x="2140" y="4746"/>
                    <a:pt x="1609" y="3789"/>
                    <a:pt x="1582" y="3749"/>
                  </a:cubicBezTo>
                  <a:cubicBezTo>
                    <a:pt x="1529" y="3629"/>
                    <a:pt x="1529" y="3483"/>
                    <a:pt x="1582" y="3376"/>
                  </a:cubicBezTo>
                  <a:cubicBezTo>
                    <a:pt x="1609" y="3337"/>
                    <a:pt x="2140" y="2379"/>
                    <a:pt x="3204" y="2379"/>
                  </a:cubicBezTo>
                  <a:close/>
                  <a:moveTo>
                    <a:pt x="8734" y="2379"/>
                  </a:moveTo>
                  <a:cubicBezTo>
                    <a:pt x="9452" y="2379"/>
                    <a:pt x="10156" y="2818"/>
                    <a:pt x="10528" y="3071"/>
                  </a:cubicBezTo>
                  <a:lnTo>
                    <a:pt x="11273" y="2579"/>
                  </a:lnTo>
                  <a:cubicBezTo>
                    <a:pt x="11351" y="2528"/>
                    <a:pt x="11429" y="2506"/>
                    <a:pt x="11502" y="2506"/>
                  </a:cubicBezTo>
                  <a:cubicBezTo>
                    <a:pt x="11846" y="2506"/>
                    <a:pt x="12074" y="3002"/>
                    <a:pt x="11711" y="3244"/>
                  </a:cubicBezTo>
                  <a:lnTo>
                    <a:pt x="11220" y="3563"/>
                  </a:lnTo>
                  <a:lnTo>
                    <a:pt x="11711" y="3882"/>
                  </a:lnTo>
                  <a:cubicBezTo>
                    <a:pt x="12044" y="4094"/>
                    <a:pt x="11884" y="4599"/>
                    <a:pt x="11499" y="4599"/>
                  </a:cubicBezTo>
                  <a:cubicBezTo>
                    <a:pt x="11419" y="4599"/>
                    <a:pt x="11339" y="4586"/>
                    <a:pt x="11273" y="4546"/>
                  </a:cubicBezTo>
                  <a:lnTo>
                    <a:pt x="10528" y="4041"/>
                  </a:lnTo>
                  <a:cubicBezTo>
                    <a:pt x="10156" y="4307"/>
                    <a:pt x="9452" y="4746"/>
                    <a:pt x="8734" y="4746"/>
                  </a:cubicBezTo>
                  <a:cubicBezTo>
                    <a:pt x="7670" y="4746"/>
                    <a:pt x="7139" y="3789"/>
                    <a:pt x="7125" y="3749"/>
                  </a:cubicBezTo>
                  <a:cubicBezTo>
                    <a:pt x="7059" y="3629"/>
                    <a:pt x="7059" y="3483"/>
                    <a:pt x="7125" y="3376"/>
                  </a:cubicBezTo>
                  <a:cubicBezTo>
                    <a:pt x="7139" y="3337"/>
                    <a:pt x="7670" y="2379"/>
                    <a:pt x="8734" y="2379"/>
                  </a:cubicBezTo>
                  <a:close/>
                  <a:moveTo>
                    <a:pt x="4693" y="5530"/>
                  </a:moveTo>
                  <a:cubicBezTo>
                    <a:pt x="5756" y="5530"/>
                    <a:pt x="6288" y="6487"/>
                    <a:pt x="6314" y="6527"/>
                  </a:cubicBezTo>
                  <a:cubicBezTo>
                    <a:pt x="6368" y="6647"/>
                    <a:pt x="6368" y="6780"/>
                    <a:pt x="6314" y="6899"/>
                  </a:cubicBezTo>
                  <a:cubicBezTo>
                    <a:pt x="6288" y="6939"/>
                    <a:pt x="5756" y="7896"/>
                    <a:pt x="4693" y="7896"/>
                  </a:cubicBezTo>
                  <a:cubicBezTo>
                    <a:pt x="3988" y="7896"/>
                    <a:pt x="3270" y="7457"/>
                    <a:pt x="2898" y="7205"/>
                  </a:cubicBezTo>
                  <a:lnTo>
                    <a:pt x="2154" y="7697"/>
                  </a:lnTo>
                  <a:cubicBezTo>
                    <a:pt x="2087" y="7737"/>
                    <a:pt x="2007" y="7763"/>
                    <a:pt x="1941" y="7763"/>
                  </a:cubicBezTo>
                  <a:cubicBezTo>
                    <a:pt x="1542" y="7763"/>
                    <a:pt x="1396" y="7258"/>
                    <a:pt x="1715" y="7045"/>
                  </a:cubicBezTo>
                  <a:lnTo>
                    <a:pt x="2207" y="6713"/>
                  </a:lnTo>
                  <a:lnTo>
                    <a:pt x="1715" y="6394"/>
                  </a:lnTo>
                  <a:cubicBezTo>
                    <a:pt x="1350" y="6162"/>
                    <a:pt x="1583" y="5662"/>
                    <a:pt x="1932" y="5662"/>
                  </a:cubicBezTo>
                  <a:cubicBezTo>
                    <a:pt x="2003" y="5662"/>
                    <a:pt x="2078" y="5683"/>
                    <a:pt x="2154" y="5729"/>
                  </a:cubicBezTo>
                  <a:lnTo>
                    <a:pt x="2898" y="6234"/>
                  </a:lnTo>
                  <a:cubicBezTo>
                    <a:pt x="3270" y="5969"/>
                    <a:pt x="3988" y="5530"/>
                    <a:pt x="4693" y="5530"/>
                  </a:cubicBezTo>
                  <a:close/>
                  <a:moveTo>
                    <a:pt x="10236" y="5530"/>
                  </a:moveTo>
                  <a:cubicBezTo>
                    <a:pt x="11286" y="5530"/>
                    <a:pt x="11818" y="6487"/>
                    <a:pt x="11844" y="6527"/>
                  </a:cubicBezTo>
                  <a:cubicBezTo>
                    <a:pt x="11911" y="6647"/>
                    <a:pt x="11911" y="6780"/>
                    <a:pt x="11844" y="6899"/>
                  </a:cubicBezTo>
                  <a:cubicBezTo>
                    <a:pt x="11831" y="6939"/>
                    <a:pt x="11299" y="7896"/>
                    <a:pt x="10236" y="7896"/>
                  </a:cubicBezTo>
                  <a:cubicBezTo>
                    <a:pt x="9518" y="7896"/>
                    <a:pt x="8800" y="7457"/>
                    <a:pt x="8441" y="7205"/>
                  </a:cubicBezTo>
                  <a:lnTo>
                    <a:pt x="7684" y="7697"/>
                  </a:lnTo>
                  <a:cubicBezTo>
                    <a:pt x="7617" y="7737"/>
                    <a:pt x="7551" y="7763"/>
                    <a:pt x="7471" y="7763"/>
                  </a:cubicBezTo>
                  <a:cubicBezTo>
                    <a:pt x="7085" y="7763"/>
                    <a:pt x="6926" y="7258"/>
                    <a:pt x="7258" y="7045"/>
                  </a:cubicBezTo>
                  <a:lnTo>
                    <a:pt x="7750" y="6713"/>
                  </a:lnTo>
                  <a:lnTo>
                    <a:pt x="7258" y="6394"/>
                  </a:lnTo>
                  <a:cubicBezTo>
                    <a:pt x="6882" y="6162"/>
                    <a:pt x="7123" y="5662"/>
                    <a:pt x="7467" y="5662"/>
                  </a:cubicBezTo>
                  <a:cubicBezTo>
                    <a:pt x="7536" y="5662"/>
                    <a:pt x="7610" y="5683"/>
                    <a:pt x="7684" y="5729"/>
                  </a:cubicBezTo>
                  <a:lnTo>
                    <a:pt x="8441" y="6234"/>
                  </a:lnTo>
                  <a:cubicBezTo>
                    <a:pt x="8800" y="5969"/>
                    <a:pt x="9518" y="5530"/>
                    <a:pt x="10236" y="5530"/>
                  </a:cubicBezTo>
                  <a:close/>
                  <a:moveTo>
                    <a:pt x="3204" y="8694"/>
                  </a:moveTo>
                  <a:cubicBezTo>
                    <a:pt x="3908" y="8694"/>
                    <a:pt x="4626" y="9132"/>
                    <a:pt x="4998" y="9398"/>
                  </a:cubicBezTo>
                  <a:lnTo>
                    <a:pt x="5743" y="8906"/>
                  </a:lnTo>
                  <a:cubicBezTo>
                    <a:pt x="5821" y="8856"/>
                    <a:pt x="5899" y="8834"/>
                    <a:pt x="5972" y="8834"/>
                  </a:cubicBezTo>
                  <a:cubicBezTo>
                    <a:pt x="6317" y="8834"/>
                    <a:pt x="6544" y="9329"/>
                    <a:pt x="6181" y="9571"/>
                  </a:cubicBezTo>
                  <a:lnTo>
                    <a:pt x="5690" y="9903"/>
                  </a:lnTo>
                  <a:lnTo>
                    <a:pt x="6181" y="10209"/>
                  </a:lnTo>
                  <a:cubicBezTo>
                    <a:pt x="6501" y="10422"/>
                    <a:pt x="6354" y="10927"/>
                    <a:pt x="5969" y="10927"/>
                  </a:cubicBezTo>
                  <a:cubicBezTo>
                    <a:pt x="5889" y="10927"/>
                    <a:pt x="5809" y="10914"/>
                    <a:pt x="5743" y="10860"/>
                  </a:cubicBezTo>
                  <a:lnTo>
                    <a:pt x="4998" y="10369"/>
                  </a:lnTo>
                  <a:cubicBezTo>
                    <a:pt x="4626" y="10635"/>
                    <a:pt x="3908" y="11073"/>
                    <a:pt x="3204" y="11073"/>
                  </a:cubicBezTo>
                  <a:cubicBezTo>
                    <a:pt x="2140" y="11073"/>
                    <a:pt x="1609" y="10116"/>
                    <a:pt x="1582" y="10076"/>
                  </a:cubicBezTo>
                  <a:cubicBezTo>
                    <a:pt x="1529" y="9957"/>
                    <a:pt x="1529" y="9810"/>
                    <a:pt x="1582" y="9691"/>
                  </a:cubicBezTo>
                  <a:cubicBezTo>
                    <a:pt x="1609" y="9651"/>
                    <a:pt x="2140" y="8694"/>
                    <a:pt x="3204" y="8694"/>
                  </a:cubicBezTo>
                  <a:close/>
                  <a:moveTo>
                    <a:pt x="8734" y="8694"/>
                  </a:moveTo>
                  <a:cubicBezTo>
                    <a:pt x="9452" y="8694"/>
                    <a:pt x="10156" y="9132"/>
                    <a:pt x="10528" y="9398"/>
                  </a:cubicBezTo>
                  <a:lnTo>
                    <a:pt x="11273" y="8906"/>
                  </a:lnTo>
                  <a:cubicBezTo>
                    <a:pt x="11351" y="8856"/>
                    <a:pt x="11429" y="8834"/>
                    <a:pt x="11502" y="8834"/>
                  </a:cubicBezTo>
                  <a:cubicBezTo>
                    <a:pt x="11846" y="8834"/>
                    <a:pt x="12074" y="9329"/>
                    <a:pt x="11711" y="9571"/>
                  </a:cubicBezTo>
                  <a:lnTo>
                    <a:pt x="11220" y="9903"/>
                  </a:lnTo>
                  <a:lnTo>
                    <a:pt x="11711" y="10209"/>
                  </a:lnTo>
                  <a:cubicBezTo>
                    <a:pt x="12044" y="10422"/>
                    <a:pt x="11884" y="10927"/>
                    <a:pt x="11499" y="10927"/>
                  </a:cubicBezTo>
                  <a:cubicBezTo>
                    <a:pt x="11419" y="10927"/>
                    <a:pt x="11339" y="10914"/>
                    <a:pt x="11273" y="10860"/>
                  </a:cubicBezTo>
                  <a:lnTo>
                    <a:pt x="10528" y="10369"/>
                  </a:lnTo>
                  <a:cubicBezTo>
                    <a:pt x="10156" y="10635"/>
                    <a:pt x="9452" y="11073"/>
                    <a:pt x="8734" y="11073"/>
                  </a:cubicBezTo>
                  <a:cubicBezTo>
                    <a:pt x="7670" y="11073"/>
                    <a:pt x="7139" y="10116"/>
                    <a:pt x="7125" y="10076"/>
                  </a:cubicBezTo>
                  <a:cubicBezTo>
                    <a:pt x="7059" y="9957"/>
                    <a:pt x="7059" y="9810"/>
                    <a:pt x="7125" y="9691"/>
                  </a:cubicBezTo>
                  <a:cubicBezTo>
                    <a:pt x="7139" y="9651"/>
                    <a:pt x="7670" y="8694"/>
                    <a:pt x="8734" y="8694"/>
                  </a:cubicBezTo>
                  <a:close/>
                  <a:moveTo>
                    <a:pt x="2353" y="0"/>
                  </a:moveTo>
                  <a:cubicBezTo>
                    <a:pt x="1050" y="0"/>
                    <a:pt x="0" y="1063"/>
                    <a:pt x="0" y="2366"/>
                  </a:cubicBezTo>
                  <a:lnTo>
                    <a:pt x="0" y="11086"/>
                  </a:lnTo>
                  <a:cubicBezTo>
                    <a:pt x="0" y="12389"/>
                    <a:pt x="1050" y="13439"/>
                    <a:pt x="2353" y="13439"/>
                  </a:cubicBezTo>
                  <a:lnTo>
                    <a:pt x="11073" y="13439"/>
                  </a:lnTo>
                  <a:cubicBezTo>
                    <a:pt x="12376" y="13439"/>
                    <a:pt x="13440" y="12389"/>
                    <a:pt x="13440" y="11086"/>
                  </a:cubicBezTo>
                  <a:lnTo>
                    <a:pt x="13440" y="2366"/>
                  </a:lnTo>
                  <a:cubicBezTo>
                    <a:pt x="13440" y="1063"/>
                    <a:pt x="12376" y="0"/>
                    <a:pt x="1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59"/>
          <p:cNvGrpSpPr/>
          <p:nvPr/>
        </p:nvGrpSpPr>
        <p:grpSpPr>
          <a:xfrm>
            <a:off x="5450015" y="1879066"/>
            <a:ext cx="433339" cy="394930"/>
            <a:chOff x="4011338" y="1256125"/>
            <a:chExt cx="368925" cy="336225"/>
          </a:xfrm>
        </p:grpSpPr>
        <p:sp>
          <p:nvSpPr>
            <p:cNvPr id="2903" name="Google Shape;2903;p59"/>
            <p:cNvSpPr/>
            <p:nvPr/>
          </p:nvSpPr>
          <p:spPr>
            <a:xfrm>
              <a:off x="4011338" y="1256125"/>
              <a:ext cx="368925" cy="336225"/>
            </a:xfrm>
            <a:custGeom>
              <a:avLst/>
              <a:gdLst/>
              <a:ahLst/>
              <a:cxnLst/>
              <a:rect l="l" t="t" r="r" b="b"/>
              <a:pathLst>
                <a:path w="14757" h="13449" extrusionOk="0">
                  <a:moveTo>
                    <a:pt x="8176" y="2368"/>
                  </a:moveTo>
                  <a:lnTo>
                    <a:pt x="8176" y="2381"/>
                  </a:lnTo>
                  <a:cubicBezTo>
                    <a:pt x="10144" y="2381"/>
                    <a:pt x="11726" y="3963"/>
                    <a:pt x="11739" y="5931"/>
                  </a:cubicBezTo>
                  <a:lnTo>
                    <a:pt x="11739" y="6223"/>
                  </a:lnTo>
                  <a:lnTo>
                    <a:pt x="12124" y="6223"/>
                  </a:lnTo>
                  <a:cubicBezTo>
                    <a:pt x="12656" y="6223"/>
                    <a:pt x="12656" y="7007"/>
                    <a:pt x="12124" y="7007"/>
                  </a:cubicBezTo>
                  <a:lnTo>
                    <a:pt x="11726" y="7007"/>
                  </a:lnTo>
                  <a:cubicBezTo>
                    <a:pt x="11566" y="9294"/>
                    <a:pt x="9665" y="11062"/>
                    <a:pt x="7379" y="11062"/>
                  </a:cubicBezTo>
                  <a:cubicBezTo>
                    <a:pt x="5092" y="11062"/>
                    <a:pt x="3205" y="9294"/>
                    <a:pt x="3045" y="7007"/>
                  </a:cubicBezTo>
                  <a:lnTo>
                    <a:pt x="2633" y="7007"/>
                  </a:lnTo>
                  <a:cubicBezTo>
                    <a:pt x="2115" y="7007"/>
                    <a:pt x="2115" y="6223"/>
                    <a:pt x="2633" y="6223"/>
                  </a:cubicBezTo>
                  <a:lnTo>
                    <a:pt x="3032" y="6223"/>
                  </a:lnTo>
                  <a:lnTo>
                    <a:pt x="3032" y="3565"/>
                  </a:lnTo>
                  <a:cubicBezTo>
                    <a:pt x="3032" y="3346"/>
                    <a:pt x="3193" y="3165"/>
                    <a:pt x="3408" y="3165"/>
                  </a:cubicBezTo>
                  <a:cubicBezTo>
                    <a:pt x="3415" y="3165"/>
                    <a:pt x="3423" y="3165"/>
                    <a:pt x="3431" y="3166"/>
                  </a:cubicBezTo>
                  <a:lnTo>
                    <a:pt x="5012" y="3166"/>
                  </a:lnTo>
                  <a:cubicBezTo>
                    <a:pt x="5020" y="3165"/>
                    <a:pt x="5027" y="3165"/>
                    <a:pt x="5034" y="3165"/>
                  </a:cubicBezTo>
                  <a:cubicBezTo>
                    <a:pt x="5238" y="3165"/>
                    <a:pt x="5411" y="3346"/>
                    <a:pt x="5411" y="3551"/>
                  </a:cubicBezTo>
                  <a:lnTo>
                    <a:pt x="5411" y="3697"/>
                  </a:lnTo>
                  <a:cubicBezTo>
                    <a:pt x="6076" y="2860"/>
                    <a:pt x="7099" y="2368"/>
                    <a:pt x="8176" y="2368"/>
                  </a:cubicBezTo>
                  <a:close/>
                  <a:moveTo>
                    <a:pt x="7374" y="0"/>
                  </a:moveTo>
                  <a:cubicBezTo>
                    <a:pt x="5656" y="0"/>
                    <a:pt x="3941" y="655"/>
                    <a:pt x="2633" y="1969"/>
                  </a:cubicBezTo>
                  <a:cubicBezTo>
                    <a:pt x="1" y="4588"/>
                    <a:pt x="1" y="8855"/>
                    <a:pt x="2633" y="11474"/>
                  </a:cubicBezTo>
                  <a:cubicBezTo>
                    <a:pt x="3942" y="12790"/>
                    <a:pt x="5661" y="13448"/>
                    <a:pt x="7380" y="13448"/>
                  </a:cubicBezTo>
                  <a:cubicBezTo>
                    <a:pt x="9100" y="13448"/>
                    <a:pt x="10822" y="12790"/>
                    <a:pt x="12138" y="11474"/>
                  </a:cubicBezTo>
                  <a:cubicBezTo>
                    <a:pt x="14756" y="8855"/>
                    <a:pt x="14756" y="4601"/>
                    <a:pt x="12138" y="1969"/>
                  </a:cubicBezTo>
                  <a:cubicBezTo>
                    <a:pt x="10820" y="658"/>
                    <a:pt x="9096" y="0"/>
                    <a:pt x="7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9"/>
            <p:cNvSpPr/>
            <p:nvPr/>
          </p:nvSpPr>
          <p:spPr>
            <a:xfrm>
              <a:off x="4107063" y="1335250"/>
              <a:ext cx="177825" cy="177825"/>
            </a:xfrm>
            <a:custGeom>
              <a:avLst/>
              <a:gdLst/>
              <a:ahLst/>
              <a:cxnLst/>
              <a:rect l="l" t="t" r="r" b="b"/>
              <a:pathLst>
                <a:path w="7113" h="7113" extrusionOk="0">
                  <a:moveTo>
                    <a:pt x="4347" y="1"/>
                  </a:moveTo>
                  <a:cubicBezTo>
                    <a:pt x="2819" y="1"/>
                    <a:pt x="1582" y="1237"/>
                    <a:pt x="1582" y="2766"/>
                  </a:cubicBezTo>
                  <a:lnTo>
                    <a:pt x="1582" y="3550"/>
                  </a:lnTo>
                  <a:cubicBezTo>
                    <a:pt x="1582" y="4653"/>
                    <a:pt x="2460" y="5531"/>
                    <a:pt x="3550" y="5531"/>
                  </a:cubicBezTo>
                  <a:cubicBezTo>
                    <a:pt x="4653" y="5531"/>
                    <a:pt x="5530" y="4653"/>
                    <a:pt x="5530" y="3550"/>
                  </a:cubicBezTo>
                  <a:lnTo>
                    <a:pt x="5530" y="2766"/>
                  </a:lnTo>
                  <a:cubicBezTo>
                    <a:pt x="5530" y="2114"/>
                    <a:pt x="4999" y="1583"/>
                    <a:pt x="4347" y="1583"/>
                  </a:cubicBezTo>
                  <a:cubicBezTo>
                    <a:pt x="3696" y="1583"/>
                    <a:pt x="3151" y="2114"/>
                    <a:pt x="3164" y="2766"/>
                  </a:cubicBezTo>
                  <a:lnTo>
                    <a:pt x="3164" y="3563"/>
                  </a:lnTo>
                  <a:cubicBezTo>
                    <a:pt x="3164" y="3823"/>
                    <a:pt x="3360" y="3952"/>
                    <a:pt x="3556" y="3952"/>
                  </a:cubicBezTo>
                  <a:cubicBezTo>
                    <a:pt x="3752" y="3952"/>
                    <a:pt x="3948" y="3823"/>
                    <a:pt x="3948" y="3563"/>
                  </a:cubicBezTo>
                  <a:lnTo>
                    <a:pt x="3948" y="2766"/>
                  </a:lnTo>
                  <a:cubicBezTo>
                    <a:pt x="3948" y="2507"/>
                    <a:pt x="4148" y="2377"/>
                    <a:pt x="4347" y="2377"/>
                  </a:cubicBezTo>
                  <a:cubicBezTo>
                    <a:pt x="4547" y="2377"/>
                    <a:pt x="4746" y="2507"/>
                    <a:pt x="4746" y="2766"/>
                  </a:cubicBezTo>
                  <a:lnTo>
                    <a:pt x="4746" y="3563"/>
                  </a:lnTo>
                  <a:cubicBezTo>
                    <a:pt x="4746" y="4215"/>
                    <a:pt x="4214" y="4746"/>
                    <a:pt x="3550" y="4746"/>
                  </a:cubicBezTo>
                  <a:cubicBezTo>
                    <a:pt x="2898" y="4746"/>
                    <a:pt x="2367" y="4215"/>
                    <a:pt x="2367" y="3563"/>
                  </a:cubicBezTo>
                  <a:lnTo>
                    <a:pt x="2367" y="2766"/>
                  </a:lnTo>
                  <a:cubicBezTo>
                    <a:pt x="2367" y="1676"/>
                    <a:pt x="3257" y="798"/>
                    <a:pt x="4347" y="798"/>
                  </a:cubicBezTo>
                  <a:cubicBezTo>
                    <a:pt x="5437" y="798"/>
                    <a:pt x="6315" y="1676"/>
                    <a:pt x="6328" y="2766"/>
                  </a:cubicBezTo>
                  <a:lnTo>
                    <a:pt x="6328" y="3563"/>
                  </a:lnTo>
                  <a:cubicBezTo>
                    <a:pt x="6328" y="5092"/>
                    <a:pt x="5078" y="6328"/>
                    <a:pt x="3550" y="6328"/>
                  </a:cubicBezTo>
                  <a:cubicBezTo>
                    <a:pt x="2021" y="6328"/>
                    <a:pt x="785" y="5092"/>
                    <a:pt x="785" y="3563"/>
                  </a:cubicBezTo>
                  <a:lnTo>
                    <a:pt x="785" y="785"/>
                  </a:lnTo>
                  <a:lnTo>
                    <a:pt x="0" y="785"/>
                  </a:lnTo>
                  <a:lnTo>
                    <a:pt x="0" y="3563"/>
                  </a:lnTo>
                  <a:cubicBezTo>
                    <a:pt x="0" y="5531"/>
                    <a:pt x="1582" y="7113"/>
                    <a:pt x="3550" y="7113"/>
                  </a:cubicBezTo>
                  <a:cubicBezTo>
                    <a:pt x="5517" y="7113"/>
                    <a:pt x="7112" y="5531"/>
                    <a:pt x="7112" y="3563"/>
                  </a:cubicBezTo>
                  <a:lnTo>
                    <a:pt x="7112" y="2766"/>
                  </a:lnTo>
                  <a:cubicBezTo>
                    <a:pt x="7112" y="1237"/>
                    <a:pt x="5876" y="1"/>
                    <a:pt x="4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5" name="Google Shape;2905;p59"/>
          <p:cNvSpPr/>
          <p:nvPr/>
        </p:nvSpPr>
        <p:spPr>
          <a:xfrm>
            <a:off x="3314132" y="3664471"/>
            <a:ext cx="324806" cy="394666"/>
          </a:xfrm>
          <a:custGeom>
            <a:avLst/>
            <a:gdLst/>
            <a:ahLst/>
            <a:cxnLst/>
            <a:rect l="l" t="t" r="r" b="b"/>
            <a:pathLst>
              <a:path w="11061" h="13440" extrusionOk="0">
                <a:moveTo>
                  <a:pt x="7232" y="5491"/>
                </a:moveTo>
                <a:cubicBezTo>
                  <a:pt x="7578" y="5491"/>
                  <a:pt x="7750" y="5903"/>
                  <a:pt x="7498" y="6155"/>
                </a:cubicBezTo>
                <a:cubicBezTo>
                  <a:pt x="7420" y="6238"/>
                  <a:pt x="7321" y="6275"/>
                  <a:pt x="7225" y="6275"/>
                </a:cubicBezTo>
                <a:cubicBezTo>
                  <a:pt x="7026" y="6275"/>
                  <a:pt x="6833" y="6118"/>
                  <a:pt x="6833" y="5876"/>
                </a:cubicBezTo>
                <a:cubicBezTo>
                  <a:pt x="6833" y="5663"/>
                  <a:pt x="7006" y="5491"/>
                  <a:pt x="7232" y="5491"/>
                </a:cubicBezTo>
                <a:close/>
                <a:moveTo>
                  <a:pt x="4866" y="5331"/>
                </a:moveTo>
                <a:cubicBezTo>
                  <a:pt x="4965" y="5331"/>
                  <a:pt x="5065" y="5371"/>
                  <a:pt x="5145" y="5451"/>
                </a:cubicBezTo>
                <a:lnTo>
                  <a:pt x="5424" y="5730"/>
                </a:lnTo>
                <a:cubicBezTo>
                  <a:pt x="6421" y="6727"/>
                  <a:pt x="5717" y="8428"/>
                  <a:pt x="4307" y="8428"/>
                </a:cubicBezTo>
                <a:cubicBezTo>
                  <a:pt x="3882" y="8428"/>
                  <a:pt x="3483" y="8256"/>
                  <a:pt x="3191" y="7963"/>
                </a:cubicBezTo>
                <a:lnTo>
                  <a:pt x="2912" y="7684"/>
                </a:lnTo>
                <a:cubicBezTo>
                  <a:pt x="2752" y="7538"/>
                  <a:pt x="2752" y="7285"/>
                  <a:pt x="2912" y="7126"/>
                </a:cubicBezTo>
                <a:lnTo>
                  <a:pt x="4587" y="5451"/>
                </a:lnTo>
                <a:cubicBezTo>
                  <a:pt x="4666" y="5371"/>
                  <a:pt x="4766" y="5331"/>
                  <a:pt x="4866" y="5331"/>
                </a:cubicBezTo>
                <a:close/>
                <a:moveTo>
                  <a:pt x="3161" y="9407"/>
                </a:moveTo>
                <a:cubicBezTo>
                  <a:pt x="3366" y="9407"/>
                  <a:pt x="3563" y="9563"/>
                  <a:pt x="3563" y="9798"/>
                </a:cubicBezTo>
                <a:cubicBezTo>
                  <a:pt x="3563" y="10024"/>
                  <a:pt x="3377" y="10196"/>
                  <a:pt x="3164" y="10196"/>
                </a:cubicBezTo>
                <a:cubicBezTo>
                  <a:pt x="2819" y="10196"/>
                  <a:pt x="2646" y="9771"/>
                  <a:pt x="2885" y="9518"/>
                </a:cubicBezTo>
                <a:cubicBezTo>
                  <a:pt x="2966" y="9442"/>
                  <a:pt x="3064" y="9407"/>
                  <a:pt x="3161" y="9407"/>
                </a:cubicBezTo>
                <a:close/>
                <a:moveTo>
                  <a:pt x="6700" y="7790"/>
                </a:moveTo>
                <a:cubicBezTo>
                  <a:pt x="6807" y="7790"/>
                  <a:pt x="6913" y="7830"/>
                  <a:pt x="6979" y="7897"/>
                </a:cubicBezTo>
                <a:lnTo>
                  <a:pt x="8668" y="9585"/>
                </a:lnTo>
                <a:cubicBezTo>
                  <a:pt x="8814" y="9731"/>
                  <a:pt x="8814" y="9984"/>
                  <a:pt x="8668" y="10143"/>
                </a:cubicBezTo>
                <a:lnTo>
                  <a:pt x="8388" y="10422"/>
                </a:lnTo>
                <a:cubicBezTo>
                  <a:pt x="8076" y="10728"/>
                  <a:pt x="7671" y="10881"/>
                  <a:pt x="7265" y="10881"/>
                </a:cubicBezTo>
                <a:cubicBezTo>
                  <a:pt x="6860" y="10881"/>
                  <a:pt x="6454" y="10728"/>
                  <a:pt x="6142" y="10422"/>
                </a:cubicBezTo>
                <a:cubicBezTo>
                  <a:pt x="5530" y="9798"/>
                  <a:pt x="5530" y="8801"/>
                  <a:pt x="6142" y="8189"/>
                </a:cubicBezTo>
                <a:lnTo>
                  <a:pt x="6421" y="7897"/>
                </a:lnTo>
                <a:cubicBezTo>
                  <a:pt x="6501" y="7830"/>
                  <a:pt x="6607" y="7790"/>
                  <a:pt x="6700" y="7790"/>
                </a:cubicBezTo>
                <a:close/>
                <a:moveTo>
                  <a:pt x="4251" y="10750"/>
                </a:moveTo>
                <a:cubicBezTo>
                  <a:pt x="4456" y="10750"/>
                  <a:pt x="4653" y="10905"/>
                  <a:pt x="4653" y="11140"/>
                </a:cubicBezTo>
                <a:cubicBezTo>
                  <a:pt x="4653" y="11353"/>
                  <a:pt x="4467" y="11526"/>
                  <a:pt x="4254" y="11539"/>
                </a:cubicBezTo>
                <a:cubicBezTo>
                  <a:pt x="3909" y="11539"/>
                  <a:pt x="3736" y="11114"/>
                  <a:pt x="3975" y="10861"/>
                </a:cubicBezTo>
                <a:cubicBezTo>
                  <a:pt x="4056" y="10784"/>
                  <a:pt x="4154" y="10750"/>
                  <a:pt x="4251" y="10750"/>
                </a:cubicBezTo>
                <a:close/>
                <a:moveTo>
                  <a:pt x="2792" y="1"/>
                </a:moveTo>
                <a:cubicBezTo>
                  <a:pt x="2367" y="1"/>
                  <a:pt x="2234" y="572"/>
                  <a:pt x="2619" y="758"/>
                </a:cubicBezTo>
                <a:cubicBezTo>
                  <a:pt x="3058" y="984"/>
                  <a:pt x="3364" y="1396"/>
                  <a:pt x="3470" y="1875"/>
                </a:cubicBezTo>
                <a:cubicBezTo>
                  <a:pt x="3550" y="2314"/>
                  <a:pt x="3497" y="2752"/>
                  <a:pt x="3324" y="3164"/>
                </a:cubicBezTo>
                <a:lnTo>
                  <a:pt x="8761" y="3164"/>
                </a:lnTo>
                <a:cubicBezTo>
                  <a:pt x="8614" y="2380"/>
                  <a:pt x="8535" y="1582"/>
                  <a:pt x="8521" y="785"/>
                </a:cubicBezTo>
                <a:lnTo>
                  <a:pt x="8960" y="785"/>
                </a:lnTo>
                <a:cubicBezTo>
                  <a:pt x="9678" y="785"/>
                  <a:pt x="10263" y="1370"/>
                  <a:pt x="10263" y="2074"/>
                </a:cubicBezTo>
                <a:lnTo>
                  <a:pt x="10263" y="3762"/>
                </a:lnTo>
                <a:cubicBezTo>
                  <a:pt x="10263" y="4374"/>
                  <a:pt x="9824" y="4906"/>
                  <a:pt x="9226" y="5039"/>
                </a:cubicBezTo>
                <a:cubicBezTo>
                  <a:pt x="9120" y="4680"/>
                  <a:pt x="9013" y="4321"/>
                  <a:pt x="8920" y="3949"/>
                </a:cubicBezTo>
                <a:lnTo>
                  <a:pt x="2938" y="3949"/>
                </a:lnTo>
                <a:cubicBezTo>
                  <a:pt x="2659" y="4387"/>
                  <a:pt x="2353" y="4813"/>
                  <a:pt x="2008" y="5198"/>
                </a:cubicBezTo>
                <a:cubicBezTo>
                  <a:pt x="14" y="7365"/>
                  <a:pt x="0" y="10688"/>
                  <a:pt x="1994" y="12868"/>
                </a:cubicBezTo>
                <a:cubicBezTo>
                  <a:pt x="2327" y="13227"/>
                  <a:pt x="2805" y="13440"/>
                  <a:pt x="3297" y="13440"/>
                </a:cubicBezTo>
                <a:lnTo>
                  <a:pt x="7631" y="13440"/>
                </a:lnTo>
                <a:cubicBezTo>
                  <a:pt x="8123" y="13440"/>
                  <a:pt x="8601" y="13227"/>
                  <a:pt x="8933" y="12868"/>
                </a:cubicBezTo>
                <a:cubicBezTo>
                  <a:pt x="10502" y="11167"/>
                  <a:pt x="10874" y="8681"/>
                  <a:pt x="9877" y="6594"/>
                </a:cubicBezTo>
                <a:cubicBezTo>
                  <a:pt x="9744" y="6328"/>
                  <a:pt x="9625" y="6049"/>
                  <a:pt x="9518" y="5770"/>
                </a:cubicBezTo>
                <a:cubicBezTo>
                  <a:pt x="10422" y="5530"/>
                  <a:pt x="11060" y="4706"/>
                  <a:pt x="11060" y="3762"/>
                </a:cubicBezTo>
                <a:lnTo>
                  <a:pt x="11060" y="2088"/>
                </a:lnTo>
                <a:cubicBezTo>
                  <a:pt x="11060" y="931"/>
                  <a:pt x="10117" y="1"/>
                  <a:pt x="8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6" name="Google Shape;2906;p59"/>
          <p:cNvGrpSpPr/>
          <p:nvPr/>
        </p:nvGrpSpPr>
        <p:grpSpPr>
          <a:xfrm>
            <a:off x="5449890" y="3664839"/>
            <a:ext cx="433721" cy="394196"/>
            <a:chOff x="6256238" y="4114275"/>
            <a:chExt cx="369250" cy="335600"/>
          </a:xfrm>
        </p:grpSpPr>
        <p:sp>
          <p:nvSpPr>
            <p:cNvPr id="2907" name="Google Shape;2907;p59"/>
            <p:cNvSpPr/>
            <p:nvPr/>
          </p:nvSpPr>
          <p:spPr>
            <a:xfrm>
              <a:off x="6370888" y="4213200"/>
              <a:ext cx="59500" cy="39600"/>
            </a:xfrm>
            <a:custGeom>
              <a:avLst/>
              <a:gdLst/>
              <a:ahLst/>
              <a:cxnLst/>
              <a:rect l="l" t="t" r="r" b="b"/>
              <a:pathLst>
                <a:path w="2380" h="1584" extrusionOk="0">
                  <a:moveTo>
                    <a:pt x="271" y="0"/>
                  </a:moveTo>
                  <a:cubicBezTo>
                    <a:pt x="121" y="0"/>
                    <a:pt x="0" y="128"/>
                    <a:pt x="0" y="281"/>
                  </a:cubicBezTo>
                  <a:lnTo>
                    <a:pt x="0" y="1291"/>
                  </a:lnTo>
                  <a:cubicBezTo>
                    <a:pt x="0" y="1450"/>
                    <a:pt x="133" y="1583"/>
                    <a:pt x="293" y="1583"/>
                  </a:cubicBezTo>
                  <a:lnTo>
                    <a:pt x="2087" y="1583"/>
                  </a:lnTo>
                  <a:cubicBezTo>
                    <a:pt x="2247" y="1583"/>
                    <a:pt x="2380" y="1450"/>
                    <a:pt x="2380" y="1291"/>
                  </a:cubicBezTo>
                  <a:lnTo>
                    <a:pt x="2380" y="281"/>
                  </a:lnTo>
                  <a:cubicBezTo>
                    <a:pt x="2380" y="128"/>
                    <a:pt x="2259" y="0"/>
                    <a:pt x="2109" y="0"/>
                  </a:cubicBezTo>
                  <a:cubicBezTo>
                    <a:pt x="2102" y="0"/>
                    <a:pt x="2095" y="1"/>
                    <a:pt x="2087" y="1"/>
                  </a:cubicBezTo>
                  <a:lnTo>
                    <a:pt x="293" y="1"/>
                  </a:lnTo>
                  <a:cubicBezTo>
                    <a:pt x="286" y="1"/>
                    <a:pt x="278" y="0"/>
                    <a:pt x="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9"/>
            <p:cNvSpPr/>
            <p:nvPr/>
          </p:nvSpPr>
          <p:spPr>
            <a:xfrm>
              <a:off x="6469588" y="4292300"/>
              <a:ext cx="59500" cy="39600"/>
            </a:xfrm>
            <a:custGeom>
              <a:avLst/>
              <a:gdLst/>
              <a:ahLst/>
              <a:cxnLst/>
              <a:rect l="l" t="t" r="r" b="b"/>
              <a:pathLst>
                <a:path w="2380" h="1584" extrusionOk="0">
                  <a:moveTo>
                    <a:pt x="271" y="0"/>
                  </a:moveTo>
                  <a:cubicBezTo>
                    <a:pt x="121" y="0"/>
                    <a:pt x="1" y="128"/>
                    <a:pt x="1" y="280"/>
                  </a:cubicBezTo>
                  <a:lnTo>
                    <a:pt x="1" y="1291"/>
                  </a:lnTo>
                  <a:cubicBezTo>
                    <a:pt x="1" y="1450"/>
                    <a:pt x="133" y="1583"/>
                    <a:pt x="293" y="1583"/>
                  </a:cubicBezTo>
                  <a:lnTo>
                    <a:pt x="2088" y="1583"/>
                  </a:lnTo>
                  <a:cubicBezTo>
                    <a:pt x="2247" y="1583"/>
                    <a:pt x="2380" y="1450"/>
                    <a:pt x="2380" y="1291"/>
                  </a:cubicBezTo>
                  <a:lnTo>
                    <a:pt x="2380" y="280"/>
                  </a:lnTo>
                  <a:cubicBezTo>
                    <a:pt x="2380" y="128"/>
                    <a:pt x="2259" y="0"/>
                    <a:pt x="2110" y="0"/>
                  </a:cubicBezTo>
                  <a:cubicBezTo>
                    <a:pt x="2102" y="0"/>
                    <a:pt x="2095" y="1"/>
                    <a:pt x="2088" y="1"/>
                  </a:cubicBezTo>
                  <a:lnTo>
                    <a:pt x="293" y="1"/>
                  </a:lnTo>
                  <a:cubicBezTo>
                    <a:pt x="286" y="1"/>
                    <a:pt x="278" y="0"/>
                    <a:pt x="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9"/>
            <p:cNvSpPr/>
            <p:nvPr/>
          </p:nvSpPr>
          <p:spPr>
            <a:xfrm>
              <a:off x="6547013" y="4152400"/>
              <a:ext cx="23950" cy="24300"/>
            </a:xfrm>
            <a:custGeom>
              <a:avLst/>
              <a:gdLst/>
              <a:ahLst/>
              <a:cxnLst/>
              <a:rect l="l" t="t" r="r" b="b"/>
              <a:pathLst>
                <a:path w="958" h="972" extrusionOk="0">
                  <a:moveTo>
                    <a:pt x="1" y="1"/>
                  </a:moveTo>
                  <a:lnTo>
                    <a:pt x="1" y="1"/>
                  </a:lnTo>
                  <a:cubicBezTo>
                    <a:pt x="54" y="174"/>
                    <a:pt x="67" y="333"/>
                    <a:pt x="67" y="506"/>
                  </a:cubicBezTo>
                  <a:cubicBezTo>
                    <a:pt x="67" y="652"/>
                    <a:pt x="54" y="812"/>
                    <a:pt x="14" y="958"/>
                  </a:cubicBezTo>
                  <a:lnTo>
                    <a:pt x="14" y="971"/>
                  </a:lnTo>
                  <a:cubicBezTo>
                    <a:pt x="160" y="931"/>
                    <a:pt x="320" y="905"/>
                    <a:pt x="466" y="905"/>
                  </a:cubicBezTo>
                  <a:cubicBezTo>
                    <a:pt x="639" y="905"/>
                    <a:pt x="798" y="931"/>
                    <a:pt x="958" y="971"/>
                  </a:cubicBezTo>
                  <a:cubicBezTo>
                    <a:pt x="812" y="785"/>
                    <a:pt x="652" y="612"/>
                    <a:pt x="479" y="439"/>
                  </a:cubicBezTo>
                  <a:cubicBezTo>
                    <a:pt x="320" y="280"/>
                    <a:pt x="174" y="14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9"/>
            <p:cNvSpPr/>
            <p:nvPr/>
          </p:nvSpPr>
          <p:spPr>
            <a:xfrm>
              <a:off x="6256238" y="4114275"/>
              <a:ext cx="369250" cy="335600"/>
            </a:xfrm>
            <a:custGeom>
              <a:avLst/>
              <a:gdLst/>
              <a:ahLst/>
              <a:cxnLst/>
              <a:rect l="l" t="t" r="r" b="b"/>
              <a:pathLst>
                <a:path w="14770" h="13424" extrusionOk="0">
                  <a:moveTo>
                    <a:pt x="7298" y="1605"/>
                  </a:moveTo>
                  <a:cubicBezTo>
                    <a:pt x="7657" y="1605"/>
                    <a:pt x="7830" y="2031"/>
                    <a:pt x="7577" y="2270"/>
                  </a:cubicBezTo>
                  <a:cubicBezTo>
                    <a:pt x="7499" y="2353"/>
                    <a:pt x="7400" y="2390"/>
                    <a:pt x="7303" y="2390"/>
                  </a:cubicBezTo>
                  <a:cubicBezTo>
                    <a:pt x="7104" y="2390"/>
                    <a:pt x="6913" y="2236"/>
                    <a:pt x="6913" y="2004"/>
                  </a:cubicBezTo>
                  <a:cubicBezTo>
                    <a:pt x="6913" y="1778"/>
                    <a:pt x="7086" y="1605"/>
                    <a:pt x="7298" y="1605"/>
                  </a:cubicBezTo>
                  <a:close/>
                  <a:moveTo>
                    <a:pt x="8880" y="4158"/>
                  </a:moveTo>
                  <a:cubicBezTo>
                    <a:pt x="9226" y="4158"/>
                    <a:pt x="9399" y="4570"/>
                    <a:pt x="9159" y="4822"/>
                  </a:cubicBezTo>
                  <a:cubicBezTo>
                    <a:pt x="9077" y="4905"/>
                    <a:pt x="8976" y="4942"/>
                    <a:pt x="8877" y="4942"/>
                  </a:cubicBezTo>
                  <a:cubicBezTo>
                    <a:pt x="8674" y="4942"/>
                    <a:pt x="8481" y="4785"/>
                    <a:pt x="8481" y="4543"/>
                  </a:cubicBezTo>
                  <a:cubicBezTo>
                    <a:pt x="8495" y="4331"/>
                    <a:pt x="8654" y="4158"/>
                    <a:pt x="8880" y="4158"/>
                  </a:cubicBezTo>
                  <a:close/>
                  <a:moveTo>
                    <a:pt x="12113" y="5434"/>
                  </a:moveTo>
                  <a:cubicBezTo>
                    <a:pt x="12316" y="5434"/>
                    <a:pt x="12509" y="5591"/>
                    <a:pt x="12509" y="5833"/>
                  </a:cubicBezTo>
                  <a:cubicBezTo>
                    <a:pt x="12509" y="6045"/>
                    <a:pt x="12336" y="6218"/>
                    <a:pt x="12110" y="6218"/>
                  </a:cubicBezTo>
                  <a:cubicBezTo>
                    <a:pt x="11765" y="6218"/>
                    <a:pt x="11592" y="5806"/>
                    <a:pt x="11831" y="5554"/>
                  </a:cubicBezTo>
                  <a:cubicBezTo>
                    <a:pt x="11914" y="5471"/>
                    <a:pt x="12015" y="5434"/>
                    <a:pt x="12113" y="5434"/>
                  </a:cubicBezTo>
                  <a:close/>
                  <a:moveTo>
                    <a:pt x="6673" y="3161"/>
                  </a:moveTo>
                  <a:cubicBezTo>
                    <a:pt x="7272" y="3161"/>
                    <a:pt x="7750" y="3653"/>
                    <a:pt x="7750" y="4238"/>
                  </a:cubicBezTo>
                  <a:lnTo>
                    <a:pt x="7750" y="5248"/>
                  </a:lnTo>
                  <a:cubicBezTo>
                    <a:pt x="7750" y="5846"/>
                    <a:pt x="7272" y="6325"/>
                    <a:pt x="6673" y="6325"/>
                  </a:cubicBezTo>
                  <a:lnTo>
                    <a:pt x="4879" y="6325"/>
                  </a:lnTo>
                  <a:cubicBezTo>
                    <a:pt x="4281" y="6325"/>
                    <a:pt x="3802" y="5846"/>
                    <a:pt x="3802" y="5248"/>
                  </a:cubicBezTo>
                  <a:lnTo>
                    <a:pt x="3802" y="4238"/>
                  </a:lnTo>
                  <a:cubicBezTo>
                    <a:pt x="3802" y="3653"/>
                    <a:pt x="4281" y="3161"/>
                    <a:pt x="4879" y="3161"/>
                  </a:cubicBezTo>
                  <a:close/>
                  <a:moveTo>
                    <a:pt x="2499" y="5779"/>
                  </a:moveTo>
                  <a:cubicBezTo>
                    <a:pt x="2698" y="5779"/>
                    <a:pt x="2885" y="5937"/>
                    <a:pt x="2885" y="6178"/>
                  </a:cubicBezTo>
                  <a:cubicBezTo>
                    <a:pt x="2885" y="6391"/>
                    <a:pt x="2712" y="6564"/>
                    <a:pt x="2499" y="6564"/>
                  </a:cubicBezTo>
                  <a:cubicBezTo>
                    <a:pt x="2141" y="6564"/>
                    <a:pt x="1968" y="6138"/>
                    <a:pt x="2220" y="5899"/>
                  </a:cubicBezTo>
                  <a:cubicBezTo>
                    <a:pt x="2303" y="5817"/>
                    <a:pt x="2402" y="5779"/>
                    <a:pt x="2499" y="5779"/>
                  </a:cubicBezTo>
                  <a:close/>
                  <a:moveTo>
                    <a:pt x="10635" y="6325"/>
                  </a:moveTo>
                  <a:cubicBezTo>
                    <a:pt x="11233" y="6325"/>
                    <a:pt x="11712" y="6816"/>
                    <a:pt x="11712" y="7401"/>
                  </a:cubicBezTo>
                  <a:lnTo>
                    <a:pt x="11712" y="8412"/>
                  </a:lnTo>
                  <a:cubicBezTo>
                    <a:pt x="11712" y="9010"/>
                    <a:pt x="11233" y="9488"/>
                    <a:pt x="10635" y="9488"/>
                  </a:cubicBezTo>
                  <a:lnTo>
                    <a:pt x="8840" y="9488"/>
                  </a:lnTo>
                  <a:cubicBezTo>
                    <a:pt x="8242" y="9488"/>
                    <a:pt x="7764" y="9010"/>
                    <a:pt x="7764" y="8412"/>
                  </a:cubicBezTo>
                  <a:lnTo>
                    <a:pt x="7764" y="7401"/>
                  </a:lnTo>
                  <a:cubicBezTo>
                    <a:pt x="7764" y="6816"/>
                    <a:pt x="8242" y="6325"/>
                    <a:pt x="8840" y="6325"/>
                  </a:cubicBezTo>
                  <a:close/>
                  <a:moveTo>
                    <a:pt x="5889" y="7122"/>
                  </a:moveTo>
                  <a:cubicBezTo>
                    <a:pt x="6474" y="7122"/>
                    <a:pt x="6953" y="7601"/>
                    <a:pt x="6966" y="8199"/>
                  </a:cubicBezTo>
                  <a:lnTo>
                    <a:pt x="6953" y="9209"/>
                  </a:lnTo>
                  <a:cubicBezTo>
                    <a:pt x="6953" y="9794"/>
                    <a:pt x="6474" y="10286"/>
                    <a:pt x="5876" y="10286"/>
                  </a:cubicBezTo>
                  <a:lnTo>
                    <a:pt x="4081" y="10286"/>
                  </a:lnTo>
                  <a:cubicBezTo>
                    <a:pt x="3483" y="10286"/>
                    <a:pt x="3005" y="9794"/>
                    <a:pt x="3005" y="9209"/>
                  </a:cubicBezTo>
                  <a:lnTo>
                    <a:pt x="3005" y="8199"/>
                  </a:lnTo>
                  <a:cubicBezTo>
                    <a:pt x="3005" y="7601"/>
                    <a:pt x="3483" y="7122"/>
                    <a:pt x="4081" y="7122"/>
                  </a:cubicBezTo>
                  <a:close/>
                  <a:moveTo>
                    <a:pt x="9714" y="10215"/>
                  </a:moveTo>
                  <a:cubicBezTo>
                    <a:pt x="9920" y="10215"/>
                    <a:pt x="10116" y="10370"/>
                    <a:pt x="10116" y="10605"/>
                  </a:cubicBezTo>
                  <a:cubicBezTo>
                    <a:pt x="10103" y="10831"/>
                    <a:pt x="9930" y="11004"/>
                    <a:pt x="9718" y="11004"/>
                  </a:cubicBezTo>
                  <a:cubicBezTo>
                    <a:pt x="9372" y="11004"/>
                    <a:pt x="9186" y="10578"/>
                    <a:pt x="9438" y="10326"/>
                  </a:cubicBezTo>
                  <a:cubicBezTo>
                    <a:pt x="9519" y="10249"/>
                    <a:pt x="9618" y="10215"/>
                    <a:pt x="9714" y="10215"/>
                  </a:cubicBezTo>
                  <a:close/>
                  <a:moveTo>
                    <a:pt x="7850" y="10764"/>
                  </a:moveTo>
                  <a:cubicBezTo>
                    <a:pt x="8049" y="10764"/>
                    <a:pt x="8242" y="10922"/>
                    <a:pt x="8242" y="11163"/>
                  </a:cubicBezTo>
                  <a:cubicBezTo>
                    <a:pt x="8242" y="11376"/>
                    <a:pt x="8069" y="11549"/>
                    <a:pt x="7857" y="11562"/>
                  </a:cubicBezTo>
                  <a:cubicBezTo>
                    <a:pt x="7498" y="11562"/>
                    <a:pt x="7325" y="11137"/>
                    <a:pt x="7577" y="10884"/>
                  </a:cubicBezTo>
                  <a:cubicBezTo>
                    <a:pt x="7656" y="10802"/>
                    <a:pt x="7754" y="10764"/>
                    <a:pt x="7850" y="10764"/>
                  </a:cubicBezTo>
                  <a:close/>
                  <a:moveTo>
                    <a:pt x="7361" y="0"/>
                  </a:moveTo>
                  <a:cubicBezTo>
                    <a:pt x="5185" y="0"/>
                    <a:pt x="3079" y="1056"/>
                    <a:pt x="1795" y="2948"/>
                  </a:cubicBezTo>
                  <a:cubicBezTo>
                    <a:pt x="0" y="5593"/>
                    <a:pt x="333" y="9143"/>
                    <a:pt x="2566" y="11416"/>
                  </a:cubicBezTo>
                  <a:cubicBezTo>
                    <a:pt x="3868" y="12741"/>
                    <a:pt x="5604" y="13423"/>
                    <a:pt x="7353" y="13423"/>
                  </a:cubicBezTo>
                  <a:cubicBezTo>
                    <a:pt x="8622" y="13423"/>
                    <a:pt x="9897" y="13065"/>
                    <a:pt x="11020" y="12333"/>
                  </a:cubicBezTo>
                  <a:cubicBezTo>
                    <a:pt x="13692" y="10592"/>
                    <a:pt x="14769" y="7202"/>
                    <a:pt x="13599" y="4238"/>
                  </a:cubicBezTo>
                  <a:lnTo>
                    <a:pt x="13599" y="4238"/>
                  </a:lnTo>
                  <a:cubicBezTo>
                    <a:pt x="13174" y="4583"/>
                    <a:pt x="12642" y="4796"/>
                    <a:pt x="12097" y="4809"/>
                  </a:cubicBezTo>
                  <a:lnTo>
                    <a:pt x="12097" y="4822"/>
                  </a:lnTo>
                  <a:cubicBezTo>
                    <a:pt x="11127" y="4822"/>
                    <a:pt x="10356" y="4038"/>
                    <a:pt x="10236" y="3905"/>
                  </a:cubicBezTo>
                  <a:cubicBezTo>
                    <a:pt x="10130" y="3786"/>
                    <a:pt x="9332" y="3028"/>
                    <a:pt x="9332" y="2044"/>
                  </a:cubicBezTo>
                  <a:cubicBezTo>
                    <a:pt x="9332" y="1406"/>
                    <a:pt x="9664" y="848"/>
                    <a:pt x="9944" y="515"/>
                  </a:cubicBezTo>
                  <a:cubicBezTo>
                    <a:pt x="9104" y="167"/>
                    <a:pt x="8227" y="0"/>
                    <a:pt x="7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9"/>
            <p:cNvSpPr/>
            <p:nvPr/>
          </p:nvSpPr>
          <p:spPr>
            <a:xfrm>
              <a:off x="6351288" y="4311925"/>
              <a:ext cx="59175" cy="39575"/>
            </a:xfrm>
            <a:custGeom>
              <a:avLst/>
              <a:gdLst/>
              <a:ahLst/>
              <a:cxnLst/>
              <a:rect l="l" t="t" r="r" b="b"/>
              <a:pathLst>
                <a:path w="2367" h="1583" extrusionOk="0">
                  <a:moveTo>
                    <a:pt x="279" y="0"/>
                  </a:moveTo>
                  <a:cubicBezTo>
                    <a:pt x="120" y="0"/>
                    <a:pt x="0" y="133"/>
                    <a:pt x="0" y="293"/>
                  </a:cubicBezTo>
                  <a:lnTo>
                    <a:pt x="0" y="1303"/>
                  </a:lnTo>
                  <a:cubicBezTo>
                    <a:pt x="0" y="1463"/>
                    <a:pt x="120" y="1582"/>
                    <a:pt x="279" y="1582"/>
                  </a:cubicBezTo>
                  <a:lnTo>
                    <a:pt x="2087" y="1582"/>
                  </a:lnTo>
                  <a:cubicBezTo>
                    <a:pt x="2247" y="1582"/>
                    <a:pt x="2366" y="1463"/>
                    <a:pt x="2366" y="1303"/>
                  </a:cubicBezTo>
                  <a:lnTo>
                    <a:pt x="2366" y="293"/>
                  </a:lnTo>
                  <a:cubicBezTo>
                    <a:pt x="2366" y="133"/>
                    <a:pt x="2233" y="0"/>
                    <a:pt x="20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9"/>
            <p:cNvSpPr/>
            <p:nvPr/>
          </p:nvSpPr>
          <p:spPr>
            <a:xfrm>
              <a:off x="6505813" y="4140450"/>
              <a:ext cx="23275" cy="49525"/>
            </a:xfrm>
            <a:custGeom>
              <a:avLst/>
              <a:gdLst/>
              <a:ahLst/>
              <a:cxnLst/>
              <a:rect l="l" t="t" r="r" b="b"/>
              <a:pathLst>
                <a:path w="931" h="1981" extrusionOk="0">
                  <a:moveTo>
                    <a:pt x="532" y="0"/>
                  </a:moveTo>
                  <a:cubicBezTo>
                    <a:pt x="0" y="558"/>
                    <a:pt x="0" y="1423"/>
                    <a:pt x="532" y="1981"/>
                  </a:cubicBezTo>
                  <a:cubicBezTo>
                    <a:pt x="770" y="1703"/>
                    <a:pt x="903" y="1360"/>
                    <a:pt x="931" y="991"/>
                  </a:cubicBezTo>
                  <a:lnTo>
                    <a:pt x="931" y="991"/>
                  </a:lnTo>
                  <a:cubicBezTo>
                    <a:pt x="931" y="993"/>
                    <a:pt x="931" y="995"/>
                    <a:pt x="931" y="997"/>
                  </a:cubicBezTo>
                  <a:lnTo>
                    <a:pt x="931" y="984"/>
                  </a:lnTo>
                  <a:cubicBezTo>
                    <a:pt x="931" y="986"/>
                    <a:pt x="931" y="988"/>
                    <a:pt x="931" y="991"/>
                  </a:cubicBezTo>
                  <a:lnTo>
                    <a:pt x="931" y="991"/>
                  </a:lnTo>
                  <a:cubicBezTo>
                    <a:pt x="903" y="621"/>
                    <a:pt x="770" y="278"/>
                    <a:pt x="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9"/>
            <p:cNvSpPr/>
            <p:nvPr/>
          </p:nvSpPr>
          <p:spPr>
            <a:xfrm>
              <a:off x="6533738" y="4194950"/>
              <a:ext cx="49875" cy="19950"/>
            </a:xfrm>
            <a:custGeom>
              <a:avLst/>
              <a:gdLst/>
              <a:ahLst/>
              <a:cxnLst/>
              <a:rect l="l" t="t" r="r" b="b"/>
              <a:pathLst>
                <a:path w="1995" h="798" extrusionOk="0">
                  <a:moveTo>
                    <a:pt x="997" y="0"/>
                  </a:moveTo>
                  <a:cubicBezTo>
                    <a:pt x="638" y="0"/>
                    <a:pt x="279" y="133"/>
                    <a:pt x="0" y="399"/>
                  </a:cubicBezTo>
                  <a:cubicBezTo>
                    <a:pt x="279" y="665"/>
                    <a:pt x="638" y="798"/>
                    <a:pt x="997" y="798"/>
                  </a:cubicBezTo>
                  <a:cubicBezTo>
                    <a:pt x="1356" y="798"/>
                    <a:pt x="1715" y="665"/>
                    <a:pt x="1994" y="399"/>
                  </a:cubicBezTo>
                  <a:cubicBezTo>
                    <a:pt x="1715" y="133"/>
                    <a:pt x="1356" y="0"/>
                    <a:pt x="9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59"/>
          <p:cNvGrpSpPr/>
          <p:nvPr/>
        </p:nvGrpSpPr>
        <p:grpSpPr>
          <a:xfrm>
            <a:off x="3525495" y="1822918"/>
            <a:ext cx="1865439" cy="2012616"/>
            <a:chOff x="8671631" y="2690133"/>
            <a:chExt cx="1957850" cy="2112539"/>
          </a:xfrm>
        </p:grpSpPr>
        <p:grpSp>
          <p:nvGrpSpPr>
            <p:cNvPr id="2915" name="Google Shape;2915;p59"/>
            <p:cNvGrpSpPr/>
            <p:nvPr/>
          </p:nvGrpSpPr>
          <p:grpSpPr>
            <a:xfrm rot="978982" flipH="1">
              <a:off x="8887326" y="2869227"/>
              <a:ext cx="1526459" cy="1754351"/>
              <a:chOff x="5406289" y="5"/>
              <a:chExt cx="1508423" cy="1733623"/>
            </a:xfrm>
          </p:grpSpPr>
          <p:sp>
            <p:nvSpPr>
              <p:cNvPr id="2916" name="Google Shape;2916;p59"/>
              <p:cNvSpPr/>
              <p:nvPr/>
            </p:nvSpPr>
            <p:spPr>
              <a:xfrm rot="1949859" flipH="1">
                <a:off x="5757194" y="96026"/>
                <a:ext cx="806613" cy="1541520"/>
              </a:xfrm>
              <a:custGeom>
                <a:avLst/>
                <a:gdLst/>
                <a:ahLst/>
                <a:cxnLst/>
                <a:rect l="l" t="t" r="r" b="b"/>
                <a:pathLst>
                  <a:path w="16193" h="30946" extrusionOk="0">
                    <a:moveTo>
                      <a:pt x="5763" y="0"/>
                    </a:moveTo>
                    <a:cubicBezTo>
                      <a:pt x="5441" y="2031"/>
                      <a:pt x="4869" y="4033"/>
                      <a:pt x="4788" y="6086"/>
                    </a:cubicBezTo>
                    <a:cubicBezTo>
                      <a:pt x="4707" y="8058"/>
                      <a:pt x="5155" y="10155"/>
                      <a:pt x="6489" y="11585"/>
                    </a:cubicBezTo>
                    <a:cubicBezTo>
                      <a:pt x="6548" y="11922"/>
                      <a:pt x="6606" y="12252"/>
                      <a:pt x="6672" y="12582"/>
                    </a:cubicBezTo>
                    <a:cubicBezTo>
                      <a:pt x="6775" y="13095"/>
                      <a:pt x="6885" y="13601"/>
                      <a:pt x="7010" y="14099"/>
                    </a:cubicBezTo>
                    <a:cubicBezTo>
                      <a:pt x="6313" y="12516"/>
                      <a:pt x="5367" y="11057"/>
                      <a:pt x="4194" y="9781"/>
                    </a:cubicBezTo>
                    <a:cubicBezTo>
                      <a:pt x="2852" y="8315"/>
                      <a:pt x="1518" y="6878"/>
                      <a:pt x="0" y="5602"/>
                    </a:cubicBezTo>
                    <a:lnTo>
                      <a:pt x="0" y="5602"/>
                    </a:lnTo>
                    <a:cubicBezTo>
                      <a:pt x="895" y="7449"/>
                      <a:pt x="1569" y="9407"/>
                      <a:pt x="2662" y="11152"/>
                    </a:cubicBezTo>
                    <a:cubicBezTo>
                      <a:pt x="3732" y="12860"/>
                      <a:pt x="5294" y="14393"/>
                      <a:pt x="7193" y="14840"/>
                    </a:cubicBezTo>
                    <a:cubicBezTo>
                      <a:pt x="7420" y="15720"/>
                      <a:pt x="7684" y="16592"/>
                      <a:pt x="7977" y="17450"/>
                    </a:cubicBezTo>
                    <a:cubicBezTo>
                      <a:pt x="8139" y="17934"/>
                      <a:pt x="8315" y="18410"/>
                      <a:pt x="8498" y="18887"/>
                    </a:cubicBezTo>
                    <a:cubicBezTo>
                      <a:pt x="7625" y="17479"/>
                      <a:pt x="6533" y="16211"/>
                      <a:pt x="5265" y="15140"/>
                    </a:cubicBezTo>
                    <a:cubicBezTo>
                      <a:pt x="3747" y="13857"/>
                      <a:pt x="2244" y="12604"/>
                      <a:pt x="580" y="11526"/>
                    </a:cubicBezTo>
                    <a:lnTo>
                      <a:pt x="580" y="11526"/>
                    </a:lnTo>
                    <a:cubicBezTo>
                      <a:pt x="1694" y="13249"/>
                      <a:pt x="2618" y="15104"/>
                      <a:pt x="3923" y="16695"/>
                    </a:cubicBezTo>
                    <a:cubicBezTo>
                      <a:pt x="5191" y="18249"/>
                      <a:pt x="6929" y="19562"/>
                      <a:pt x="8850" y="19774"/>
                    </a:cubicBezTo>
                    <a:cubicBezTo>
                      <a:pt x="9172" y="20559"/>
                      <a:pt x="9524" y="21336"/>
                      <a:pt x="9906" y="22106"/>
                    </a:cubicBezTo>
                    <a:cubicBezTo>
                      <a:pt x="10126" y="22546"/>
                      <a:pt x="10353" y="22986"/>
                      <a:pt x="10587" y="23425"/>
                    </a:cubicBezTo>
                    <a:cubicBezTo>
                      <a:pt x="9781" y="22436"/>
                      <a:pt x="8850" y="21548"/>
                      <a:pt x="7831" y="20779"/>
                    </a:cubicBezTo>
                    <a:cubicBezTo>
                      <a:pt x="6240" y="19584"/>
                      <a:pt x="4656" y="18418"/>
                      <a:pt x="2933" y="17443"/>
                    </a:cubicBezTo>
                    <a:lnTo>
                      <a:pt x="2933" y="17443"/>
                    </a:lnTo>
                    <a:cubicBezTo>
                      <a:pt x="4150" y="19100"/>
                      <a:pt x="5177" y="20896"/>
                      <a:pt x="6577" y="22406"/>
                    </a:cubicBezTo>
                    <a:cubicBezTo>
                      <a:pt x="7919" y="23865"/>
                      <a:pt x="9700" y="25068"/>
                      <a:pt x="11607" y="25185"/>
                    </a:cubicBezTo>
                    <a:cubicBezTo>
                      <a:pt x="11870" y="25618"/>
                      <a:pt x="12149" y="26043"/>
                      <a:pt x="12428" y="26468"/>
                    </a:cubicBezTo>
                    <a:cubicBezTo>
                      <a:pt x="12692" y="26857"/>
                      <a:pt x="12963" y="27245"/>
                      <a:pt x="13242" y="27627"/>
                    </a:cubicBezTo>
                    <a:cubicBezTo>
                      <a:pt x="12090" y="26549"/>
                      <a:pt x="10785" y="25647"/>
                      <a:pt x="9370" y="24958"/>
                    </a:cubicBezTo>
                    <a:cubicBezTo>
                      <a:pt x="7581" y="24085"/>
                      <a:pt x="5807" y="23242"/>
                      <a:pt x="3930" y="22612"/>
                    </a:cubicBezTo>
                    <a:lnTo>
                      <a:pt x="3930" y="22612"/>
                    </a:lnTo>
                    <a:cubicBezTo>
                      <a:pt x="5441" y="24005"/>
                      <a:pt x="6790" y="25574"/>
                      <a:pt x="8447" y="26798"/>
                    </a:cubicBezTo>
                    <a:cubicBezTo>
                      <a:pt x="9850" y="27841"/>
                      <a:pt x="11565" y="28619"/>
                      <a:pt x="13253" y="28619"/>
                    </a:cubicBezTo>
                    <a:cubicBezTo>
                      <a:pt x="13487" y="28619"/>
                      <a:pt x="13721" y="28604"/>
                      <a:pt x="13953" y="28572"/>
                    </a:cubicBezTo>
                    <a:cubicBezTo>
                      <a:pt x="14451" y="29210"/>
                      <a:pt x="14972" y="29841"/>
                      <a:pt x="15514" y="30449"/>
                    </a:cubicBezTo>
                    <a:cubicBezTo>
                      <a:pt x="15646" y="30596"/>
                      <a:pt x="15786" y="30750"/>
                      <a:pt x="15925" y="30904"/>
                    </a:cubicBezTo>
                    <a:cubicBezTo>
                      <a:pt x="15951" y="30933"/>
                      <a:pt x="15981" y="30945"/>
                      <a:pt x="16010" y="30945"/>
                    </a:cubicBezTo>
                    <a:cubicBezTo>
                      <a:pt x="16105" y="30945"/>
                      <a:pt x="16192" y="30816"/>
                      <a:pt x="16108" y="30721"/>
                    </a:cubicBezTo>
                    <a:cubicBezTo>
                      <a:pt x="14972" y="29489"/>
                      <a:pt x="13916" y="28184"/>
                      <a:pt x="12956" y="26813"/>
                    </a:cubicBezTo>
                    <a:cubicBezTo>
                      <a:pt x="12941" y="26783"/>
                      <a:pt x="12919" y="26761"/>
                      <a:pt x="12904" y="26732"/>
                    </a:cubicBezTo>
                    <a:cubicBezTo>
                      <a:pt x="13997" y="25273"/>
                      <a:pt x="14173" y="23308"/>
                      <a:pt x="13879" y="21526"/>
                    </a:cubicBezTo>
                    <a:cubicBezTo>
                      <a:pt x="13579" y="19664"/>
                      <a:pt x="12824" y="17912"/>
                      <a:pt x="12296" y="16101"/>
                    </a:cubicBezTo>
                    <a:cubicBezTo>
                      <a:pt x="11973" y="17897"/>
                      <a:pt x="11892" y="19701"/>
                      <a:pt x="11827" y="21526"/>
                    </a:cubicBezTo>
                    <a:cubicBezTo>
                      <a:pt x="11768" y="23059"/>
                      <a:pt x="11980" y="24598"/>
                      <a:pt x="12457" y="26058"/>
                    </a:cubicBezTo>
                    <a:cubicBezTo>
                      <a:pt x="11702" y="24921"/>
                      <a:pt x="11020" y="23748"/>
                      <a:pt x="10397" y="22538"/>
                    </a:cubicBezTo>
                    <a:cubicBezTo>
                      <a:pt x="10287" y="22326"/>
                      <a:pt x="10184" y="22113"/>
                      <a:pt x="10074" y="21900"/>
                    </a:cubicBezTo>
                    <a:cubicBezTo>
                      <a:pt x="11343" y="20566"/>
                      <a:pt x="11739" y="18616"/>
                      <a:pt x="11643" y="16790"/>
                    </a:cubicBezTo>
                    <a:cubicBezTo>
                      <a:pt x="11533" y="14913"/>
                      <a:pt x="10976" y="13088"/>
                      <a:pt x="10639" y="11225"/>
                    </a:cubicBezTo>
                    <a:cubicBezTo>
                      <a:pt x="10133" y="12985"/>
                      <a:pt x="9862" y="14767"/>
                      <a:pt x="9598" y="16570"/>
                    </a:cubicBezTo>
                    <a:cubicBezTo>
                      <a:pt x="9370" y="18110"/>
                      <a:pt x="9422" y="19679"/>
                      <a:pt x="9744" y="21204"/>
                    </a:cubicBezTo>
                    <a:cubicBezTo>
                      <a:pt x="9253" y="20141"/>
                      <a:pt x="8806" y="19056"/>
                      <a:pt x="8410" y="17949"/>
                    </a:cubicBezTo>
                    <a:cubicBezTo>
                      <a:pt x="8161" y="17245"/>
                      <a:pt x="7933" y="16541"/>
                      <a:pt x="7721" y="15822"/>
                    </a:cubicBezTo>
                    <a:cubicBezTo>
                      <a:pt x="9106" y="14459"/>
                      <a:pt x="9649" y="12332"/>
                      <a:pt x="9664" y="10316"/>
                    </a:cubicBezTo>
                    <a:cubicBezTo>
                      <a:pt x="9686" y="8263"/>
                      <a:pt x="9246" y="6240"/>
                      <a:pt x="9040" y="4194"/>
                    </a:cubicBezTo>
                    <a:cubicBezTo>
                      <a:pt x="8410" y="6071"/>
                      <a:pt x="8021" y="7999"/>
                      <a:pt x="7640" y="9950"/>
                    </a:cubicBezTo>
                    <a:cubicBezTo>
                      <a:pt x="7325" y="11585"/>
                      <a:pt x="7266" y="13256"/>
                      <a:pt x="7471" y="14913"/>
                    </a:cubicBezTo>
                    <a:cubicBezTo>
                      <a:pt x="7317" y="14327"/>
                      <a:pt x="7178" y="13747"/>
                      <a:pt x="7046" y="13154"/>
                    </a:cubicBezTo>
                    <a:cubicBezTo>
                      <a:pt x="6929" y="12611"/>
                      <a:pt x="6826" y="12061"/>
                      <a:pt x="6738" y="11511"/>
                    </a:cubicBezTo>
                    <a:cubicBezTo>
                      <a:pt x="7186" y="9642"/>
                      <a:pt x="7259" y="7706"/>
                      <a:pt x="6966" y="5814"/>
                    </a:cubicBezTo>
                    <a:cubicBezTo>
                      <a:pt x="6658" y="3850"/>
                      <a:pt x="6335" y="1907"/>
                      <a:pt x="5763" y="0"/>
                    </a:cubicBezTo>
                    <a:close/>
                  </a:path>
                </a:pathLst>
              </a:custGeom>
              <a:solidFill>
                <a:schemeClr val="lt2"/>
              </a:solidFill>
              <a:ln w="114300" cap="flat" cmpd="sng">
                <a:solidFill>
                  <a:schemeClr val="lt2"/>
                </a:solidFill>
                <a:prstDash val="solid"/>
                <a:round/>
                <a:headEnd type="none" w="sm" len="sm"/>
                <a:tailEnd type="none" w="sm" len="sm"/>
              </a:ln>
              <a:effectLst>
                <a:outerShdw blurRad="157163" dist="85725" dir="30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9"/>
              <p:cNvSpPr/>
              <p:nvPr/>
            </p:nvSpPr>
            <p:spPr>
              <a:xfrm rot="1949859" flipH="1">
                <a:off x="6084749" y="757800"/>
                <a:ext cx="420069" cy="411258"/>
              </a:xfrm>
              <a:custGeom>
                <a:avLst/>
                <a:gdLst/>
                <a:ahLst/>
                <a:cxnLst/>
                <a:rect l="l" t="t" r="r" b="b"/>
                <a:pathLst>
                  <a:path w="8433" h="8256" extrusionOk="0">
                    <a:moveTo>
                      <a:pt x="1" y="0"/>
                    </a:moveTo>
                    <a:cubicBezTo>
                      <a:pt x="1115" y="1723"/>
                      <a:pt x="2039" y="3578"/>
                      <a:pt x="3344" y="5169"/>
                    </a:cubicBezTo>
                    <a:cubicBezTo>
                      <a:pt x="4649" y="6760"/>
                      <a:pt x="6446" y="8102"/>
                      <a:pt x="8432" y="8256"/>
                    </a:cubicBezTo>
                    <a:cubicBezTo>
                      <a:pt x="7494" y="6482"/>
                      <a:pt x="6226" y="4905"/>
                      <a:pt x="4693" y="3615"/>
                    </a:cubicBezTo>
                    <a:cubicBezTo>
                      <a:pt x="3176" y="2324"/>
                      <a:pt x="1665" y="1071"/>
                      <a:pt x="1" y="0"/>
                    </a:cubicBezTo>
                    <a:close/>
                  </a:path>
                </a:pathLst>
              </a:custGeom>
              <a:solidFill>
                <a:schemeClr val="accent6"/>
              </a:solidFill>
              <a:ln>
                <a:noFill/>
              </a:ln>
              <a:effectLst>
                <a:outerShdw blurRad="157163" dist="85725" dir="30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8" name="Google Shape;2918;p59"/>
              <p:cNvGrpSpPr/>
              <p:nvPr/>
            </p:nvGrpSpPr>
            <p:grpSpPr>
              <a:xfrm rot="1949859" flipH="1">
                <a:off x="5758029" y="97069"/>
                <a:ext cx="805866" cy="1540673"/>
                <a:chOff x="2772725" y="4645425"/>
                <a:chExt cx="404450" cy="773225"/>
              </a:xfrm>
            </p:grpSpPr>
            <p:sp>
              <p:nvSpPr>
                <p:cNvPr id="2919" name="Google Shape;2919;p59"/>
                <p:cNvSpPr/>
                <p:nvPr/>
              </p:nvSpPr>
              <p:spPr>
                <a:xfrm>
                  <a:off x="2923750" y="4831975"/>
                  <a:ext cx="253425" cy="586675"/>
                </a:xfrm>
                <a:custGeom>
                  <a:avLst/>
                  <a:gdLst/>
                  <a:ahLst/>
                  <a:cxnLst/>
                  <a:rect l="l" t="t" r="r" b="b"/>
                  <a:pathLst>
                    <a:path w="10137" h="23467" extrusionOk="0">
                      <a:moveTo>
                        <a:pt x="124" y="1"/>
                      </a:moveTo>
                      <a:cubicBezTo>
                        <a:pt x="61" y="1"/>
                        <a:pt x="0" y="43"/>
                        <a:pt x="8" y="127"/>
                      </a:cubicBezTo>
                      <a:cubicBezTo>
                        <a:pt x="103" y="1799"/>
                        <a:pt x="316" y="3471"/>
                        <a:pt x="638" y="5113"/>
                      </a:cubicBezTo>
                      <a:cubicBezTo>
                        <a:pt x="961" y="6763"/>
                        <a:pt x="1393" y="8390"/>
                        <a:pt x="1936" y="9981"/>
                      </a:cubicBezTo>
                      <a:cubicBezTo>
                        <a:pt x="2479" y="11572"/>
                        <a:pt x="3116" y="13127"/>
                        <a:pt x="3864" y="14630"/>
                      </a:cubicBezTo>
                      <a:cubicBezTo>
                        <a:pt x="4605" y="16140"/>
                        <a:pt x="5448" y="17592"/>
                        <a:pt x="6379" y="18992"/>
                      </a:cubicBezTo>
                      <a:cubicBezTo>
                        <a:pt x="7318" y="20385"/>
                        <a:pt x="8344" y="21712"/>
                        <a:pt x="9458" y="22966"/>
                      </a:cubicBezTo>
                      <a:cubicBezTo>
                        <a:pt x="9598" y="23120"/>
                        <a:pt x="9730" y="23274"/>
                        <a:pt x="9869" y="23428"/>
                      </a:cubicBezTo>
                      <a:cubicBezTo>
                        <a:pt x="9894" y="23455"/>
                        <a:pt x="9924" y="23466"/>
                        <a:pt x="9953" y="23466"/>
                      </a:cubicBezTo>
                      <a:cubicBezTo>
                        <a:pt x="10048" y="23466"/>
                        <a:pt x="10137" y="23340"/>
                        <a:pt x="10052" y="23245"/>
                      </a:cubicBezTo>
                      <a:cubicBezTo>
                        <a:pt x="8923" y="22013"/>
                        <a:pt x="7882" y="20708"/>
                        <a:pt x="6929" y="19337"/>
                      </a:cubicBezTo>
                      <a:cubicBezTo>
                        <a:pt x="4077" y="15224"/>
                        <a:pt x="2068" y="10583"/>
                        <a:pt x="1020" y="5692"/>
                      </a:cubicBezTo>
                      <a:cubicBezTo>
                        <a:pt x="668" y="4057"/>
                        <a:pt x="426" y="2400"/>
                        <a:pt x="301" y="743"/>
                      </a:cubicBezTo>
                      <a:cubicBezTo>
                        <a:pt x="286" y="538"/>
                        <a:pt x="272" y="333"/>
                        <a:pt x="257" y="127"/>
                      </a:cubicBezTo>
                      <a:cubicBezTo>
                        <a:pt x="253" y="43"/>
                        <a:pt x="187" y="1"/>
                        <a:pt x="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9"/>
                <p:cNvSpPr/>
                <p:nvPr/>
              </p:nvSpPr>
              <p:spPr>
                <a:xfrm>
                  <a:off x="2890400" y="4645425"/>
                  <a:ext cx="64350" cy="294225"/>
                </a:xfrm>
                <a:custGeom>
                  <a:avLst/>
                  <a:gdLst/>
                  <a:ahLst/>
                  <a:cxnLst/>
                  <a:rect l="l" t="t" r="r" b="b"/>
                  <a:pathLst>
                    <a:path w="2574" h="11769" extrusionOk="0">
                      <a:moveTo>
                        <a:pt x="1063" y="1"/>
                      </a:moveTo>
                      <a:cubicBezTo>
                        <a:pt x="741" y="2032"/>
                        <a:pt x="169" y="4033"/>
                        <a:pt x="81" y="6086"/>
                      </a:cubicBezTo>
                      <a:cubicBezTo>
                        <a:pt x="0" y="8139"/>
                        <a:pt x="491" y="10339"/>
                        <a:pt x="1972" y="11769"/>
                      </a:cubicBezTo>
                      <a:cubicBezTo>
                        <a:pt x="2478" y="9826"/>
                        <a:pt x="2573" y="7795"/>
                        <a:pt x="2258" y="5815"/>
                      </a:cubicBezTo>
                      <a:cubicBezTo>
                        <a:pt x="1958" y="3850"/>
                        <a:pt x="1635" y="1907"/>
                        <a:pt x="10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9"/>
                <p:cNvSpPr/>
                <p:nvPr/>
              </p:nvSpPr>
              <p:spPr>
                <a:xfrm>
                  <a:off x="2916975" y="4645425"/>
                  <a:ext cx="37775" cy="294225"/>
                </a:xfrm>
                <a:custGeom>
                  <a:avLst/>
                  <a:gdLst/>
                  <a:ahLst/>
                  <a:cxnLst/>
                  <a:rect l="l" t="t" r="r" b="b"/>
                  <a:pathLst>
                    <a:path w="1511" h="11769" extrusionOk="0">
                      <a:moveTo>
                        <a:pt x="0" y="1"/>
                      </a:moveTo>
                      <a:cubicBezTo>
                        <a:pt x="37" y="206"/>
                        <a:pt x="1283" y="7846"/>
                        <a:pt x="909" y="11769"/>
                      </a:cubicBezTo>
                      <a:cubicBezTo>
                        <a:pt x="1415" y="9826"/>
                        <a:pt x="1510" y="7795"/>
                        <a:pt x="1195" y="5815"/>
                      </a:cubicBezTo>
                      <a:cubicBezTo>
                        <a:pt x="895" y="3850"/>
                        <a:pt x="572" y="1907"/>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9"/>
                <p:cNvSpPr/>
                <p:nvPr/>
              </p:nvSpPr>
              <p:spPr>
                <a:xfrm>
                  <a:off x="2772725" y="4785100"/>
                  <a:ext cx="182750" cy="231725"/>
                </a:xfrm>
                <a:custGeom>
                  <a:avLst/>
                  <a:gdLst/>
                  <a:ahLst/>
                  <a:cxnLst/>
                  <a:rect l="l" t="t" r="r" b="b"/>
                  <a:pathLst>
                    <a:path w="7310" h="9269" extrusionOk="0">
                      <a:moveTo>
                        <a:pt x="0" y="1"/>
                      </a:moveTo>
                      <a:lnTo>
                        <a:pt x="0" y="1"/>
                      </a:lnTo>
                      <a:cubicBezTo>
                        <a:pt x="895" y="1856"/>
                        <a:pt x="1569" y="3813"/>
                        <a:pt x="2661" y="5558"/>
                      </a:cubicBezTo>
                      <a:cubicBezTo>
                        <a:pt x="3747" y="7303"/>
                        <a:pt x="5360" y="8865"/>
                        <a:pt x="7310" y="9268"/>
                      </a:cubicBezTo>
                      <a:cubicBezTo>
                        <a:pt x="6613" y="7391"/>
                        <a:pt x="5550" y="5661"/>
                        <a:pt x="4194" y="4187"/>
                      </a:cubicBezTo>
                      <a:cubicBezTo>
                        <a:pt x="2852" y="2714"/>
                        <a:pt x="1518" y="1277"/>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9"/>
                <p:cNvSpPr/>
                <p:nvPr/>
              </p:nvSpPr>
              <p:spPr>
                <a:xfrm>
                  <a:off x="2772900" y="4785300"/>
                  <a:ext cx="182575" cy="231525"/>
                </a:xfrm>
                <a:custGeom>
                  <a:avLst/>
                  <a:gdLst/>
                  <a:ahLst/>
                  <a:cxnLst/>
                  <a:rect l="l" t="t" r="r" b="b"/>
                  <a:pathLst>
                    <a:path w="7303" h="9261" extrusionOk="0">
                      <a:moveTo>
                        <a:pt x="0" y="0"/>
                      </a:moveTo>
                      <a:cubicBezTo>
                        <a:pt x="140" y="154"/>
                        <a:pt x="5397" y="5814"/>
                        <a:pt x="7303" y="9260"/>
                      </a:cubicBezTo>
                      <a:cubicBezTo>
                        <a:pt x="6606" y="7383"/>
                        <a:pt x="5551" y="5653"/>
                        <a:pt x="4187" y="4179"/>
                      </a:cubicBezTo>
                      <a:cubicBezTo>
                        <a:pt x="2852" y="2713"/>
                        <a:pt x="1511" y="127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9"/>
                <p:cNvSpPr/>
                <p:nvPr/>
              </p:nvSpPr>
              <p:spPr>
                <a:xfrm>
                  <a:off x="2787000" y="4933400"/>
                  <a:ext cx="210825" cy="206400"/>
                </a:xfrm>
                <a:custGeom>
                  <a:avLst/>
                  <a:gdLst/>
                  <a:ahLst/>
                  <a:cxnLst/>
                  <a:rect l="l" t="t" r="r" b="b"/>
                  <a:pathLst>
                    <a:path w="8433" h="8256" extrusionOk="0">
                      <a:moveTo>
                        <a:pt x="1" y="0"/>
                      </a:moveTo>
                      <a:cubicBezTo>
                        <a:pt x="162" y="132"/>
                        <a:pt x="6101" y="5081"/>
                        <a:pt x="8432" y="8256"/>
                      </a:cubicBezTo>
                      <a:cubicBezTo>
                        <a:pt x="7494" y="6482"/>
                        <a:pt x="6226" y="4905"/>
                        <a:pt x="4693" y="3615"/>
                      </a:cubicBezTo>
                      <a:cubicBezTo>
                        <a:pt x="3176" y="2332"/>
                        <a:pt x="1673" y="107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9"/>
                <p:cNvSpPr/>
                <p:nvPr/>
              </p:nvSpPr>
              <p:spPr>
                <a:xfrm>
                  <a:off x="2845850" y="5081125"/>
                  <a:ext cx="222550" cy="193950"/>
                </a:xfrm>
                <a:custGeom>
                  <a:avLst/>
                  <a:gdLst/>
                  <a:ahLst/>
                  <a:cxnLst/>
                  <a:rect l="l" t="t" r="r" b="b"/>
                  <a:pathLst>
                    <a:path w="8902" h="7758" extrusionOk="0">
                      <a:moveTo>
                        <a:pt x="0" y="1"/>
                      </a:moveTo>
                      <a:lnTo>
                        <a:pt x="0" y="1"/>
                      </a:lnTo>
                      <a:cubicBezTo>
                        <a:pt x="1217" y="1658"/>
                        <a:pt x="2244" y="3454"/>
                        <a:pt x="3644" y="4964"/>
                      </a:cubicBezTo>
                      <a:cubicBezTo>
                        <a:pt x="5037" y="6482"/>
                        <a:pt x="6907" y="7721"/>
                        <a:pt x="8901" y="7758"/>
                      </a:cubicBezTo>
                      <a:cubicBezTo>
                        <a:pt x="7867" y="6035"/>
                        <a:pt x="6504" y="4532"/>
                        <a:pt x="4891" y="3337"/>
                      </a:cubicBezTo>
                      <a:cubicBezTo>
                        <a:pt x="3307" y="2142"/>
                        <a:pt x="1723" y="976"/>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9"/>
                <p:cNvSpPr/>
                <p:nvPr/>
              </p:nvSpPr>
              <p:spPr>
                <a:xfrm>
                  <a:off x="2845850" y="5081300"/>
                  <a:ext cx="222550" cy="193775"/>
                </a:xfrm>
                <a:custGeom>
                  <a:avLst/>
                  <a:gdLst/>
                  <a:ahLst/>
                  <a:cxnLst/>
                  <a:rect l="l" t="t" r="r" b="b"/>
                  <a:pathLst>
                    <a:path w="8902" h="7751" extrusionOk="0">
                      <a:moveTo>
                        <a:pt x="0" y="1"/>
                      </a:moveTo>
                      <a:lnTo>
                        <a:pt x="0" y="1"/>
                      </a:lnTo>
                      <a:cubicBezTo>
                        <a:pt x="169" y="126"/>
                        <a:pt x="6386" y="4715"/>
                        <a:pt x="8901" y="7751"/>
                      </a:cubicBezTo>
                      <a:cubicBezTo>
                        <a:pt x="7867" y="6028"/>
                        <a:pt x="6504" y="4532"/>
                        <a:pt x="4898" y="3330"/>
                      </a:cubicBezTo>
                      <a:cubicBezTo>
                        <a:pt x="3307" y="2135"/>
                        <a:pt x="1731" y="96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9"/>
                <p:cNvSpPr/>
                <p:nvPr/>
              </p:nvSpPr>
              <p:spPr>
                <a:xfrm>
                  <a:off x="2870775" y="5210175"/>
                  <a:ext cx="255000" cy="150325"/>
                </a:xfrm>
                <a:custGeom>
                  <a:avLst/>
                  <a:gdLst/>
                  <a:ahLst/>
                  <a:cxnLst/>
                  <a:rect l="l" t="t" r="r" b="b"/>
                  <a:pathLst>
                    <a:path w="10200" h="6013" extrusionOk="0">
                      <a:moveTo>
                        <a:pt x="1" y="0"/>
                      </a:moveTo>
                      <a:cubicBezTo>
                        <a:pt x="1504" y="1401"/>
                        <a:pt x="2853" y="2970"/>
                        <a:pt x="4510" y="4194"/>
                      </a:cubicBezTo>
                      <a:cubicBezTo>
                        <a:pt x="5921" y="5231"/>
                        <a:pt x="7636" y="6012"/>
                        <a:pt x="9324" y="6012"/>
                      </a:cubicBezTo>
                      <a:cubicBezTo>
                        <a:pt x="9617" y="6012"/>
                        <a:pt x="9909" y="5989"/>
                        <a:pt x="10199" y="5939"/>
                      </a:cubicBezTo>
                      <a:cubicBezTo>
                        <a:pt x="8857" y="4443"/>
                        <a:pt x="7237" y="3226"/>
                        <a:pt x="5433" y="2354"/>
                      </a:cubicBezTo>
                      <a:cubicBezTo>
                        <a:pt x="3644" y="1481"/>
                        <a:pt x="1877" y="63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9"/>
                <p:cNvSpPr/>
                <p:nvPr/>
              </p:nvSpPr>
              <p:spPr>
                <a:xfrm>
                  <a:off x="2870775" y="5210350"/>
                  <a:ext cx="255000" cy="148300"/>
                </a:xfrm>
                <a:custGeom>
                  <a:avLst/>
                  <a:gdLst/>
                  <a:ahLst/>
                  <a:cxnLst/>
                  <a:rect l="l" t="t" r="r" b="b"/>
                  <a:pathLst>
                    <a:path w="10200" h="5932" extrusionOk="0">
                      <a:moveTo>
                        <a:pt x="1" y="1"/>
                      </a:moveTo>
                      <a:cubicBezTo>
                        <a:pt x="191" y="89"/>
                        <a:pt x="7156" y="3425"/>
                        <a:pt x="10199" y="5932"/>
                      </a:cubicBezTo>
                      <a:cubicBezTo>
                        <a:pt x="8857" y="4436"/>
                        <a:pt x="7244" y="3219"/>
                        <a:pt x="5433" y="2347"/>
                      </a:cubicBezTo>
                      <a:cubicBezTo>
                        <a:pt x="3652" y="1474"/>
                        <a:pt x="1877" y="63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9"/>
                <p:cNvSpPr/>
                <p:nvPr/>
              </p:nvSpPr>
              <p:spPr>
                <a:xfrm>
                  <a:off x="2954175" y="4750100"/>
                  <a:ext cx="60700" cy="292925"/>
                </a:xfrm>
                <a:custGeom>
                  <a:avLst/>
                  <a:gdLst/>
                  <a:ahLst/>
                  <a:cxnLst/>
                  <a:rect l="l" t="t" r="r" b="b"/>
                  <a:pathLst>
                    <a:path w="2428" h="11717" extrusionOk="0">
                      <a:moveTo>
                        <a:pt x="1782" y="0"/>
                      </a:moveTo>
                      <a:cubicBezTo>
                        <a:pt x="1159" y="1877"/>
                        <a:pt x="770" y="3798"/>
                        <a:pt x="389" y="5756"/>
                      </a:cubicBezTo>
                      <a:cubicBezTo>
                        <a:pt x="0" y="7721"/>
                        <a:pt x="0" y="9744"/>
                        <a:pt x="382" y="11717"/>
                      </a:cubicBezTo>
                      <a:cubicBezTo>
                        <a:pt x="1833" y="10353"/>
                        <a:pt x="2398" y="8183"/>
                        <a:pt x="2413" y="6122"/>
                      </a:cubicBezTo>
                      <a:cubicBezTo>
                        <a:pt x="2427" y="4070"/>
                        <a:pt x="1995" y="2039"/>
                        <a:pt x="17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9"/>
                <p:cNvSpPr/>
                <p:nvPr/>
              </p:nvSpPr>
              <p:spPr>
                <a:xfrm>
                  <a:off x="2954175" y="4750100"/>
                  <a:ext cx="44575" cy="292925"/>
                </a:xfrm>
                <a:custGeom>
                  <a:avLst/>
                  <a:gdLst/>
                  <a:ahLst/>
                  <a:cxnLst/>
                  <a:rect l="l" t="t" r="r" b="b"/>
                  <a:pathLst>
                    <a:path w="1783" h="11717" extrusionOk="0">
                      <a:moveTo>
                        <a:pt x="1782" y="0"/>
                      </a:moveTo>
                      <a:lnTo>
                        <a:pt x="1782" y="0"/>
                      </a:lnTo>
                      <a:cubicBezTo>
                        <a:pt x="1159" y="1885"/>
                        <a:pt x="770" y="3806"/>
                        <a:pt x="389" y="5756"/>
                      </a:cubicBezTo>
                      <a:cubicBezTo>
                        <a:pt x="0" y="7728"/>
                        <a:pt x="0" y="9752"/>
                        <a:pt x="382" y="11717"/>
                      </a:cubicBezTo>
                      <a:cubicBezTo>
                        <a:pt x="213" y="7779"/>
                        <a:pt x="1745" y="206"/>
                        <a:pt x="1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9"/>
                <p:cNvSpPr/>
                <p:nvPr/>
              </p:nvSpPr>
              <p:spPr>
                <a:xfrm>
                  <a:off x="3006050" y="4925875"/>
                  <a:ext cx="60500" cy="269850"/>
                </a:xfrm>
                <a:custGeom>
                  <a:avLst/>
                  <a:gdLst/>
                  <a:ahLst/>
                  <a:cxnLst/>
                  <a:rect l="l" t="t" r="r" b="b"/>
                  <a:pathLst>
                    <a:path w="2420" h="10794" extrusionOk="0">
                      <a:moveTo>
                        <a:pt x="1313" y="1"/>
                      </a:moveTo>
                      <a:cubicBezTo>
                        <a:pt x="807" y="1753"/>
                        <a:pt x="536" y="3535"/>
                        <a:pt x="272" y="5338"/>
                      </a:cubicBezTo>
                      <a:cubicBezTo>
                        <a:pt x="0" y="7164"/>
                        <a:pt x="125" y="9019"/>
                        <a:pt x="624" y="10793"/>
                      </a:cubicBezTo>
                      <a:cubicBezTo>
                        <a:pt x="1987" y="9466"/>
                        <a:pt x="2420" y="7442"/>
                        <a:pt x="2317" y="5565"/>
                      </a:cubicBezTo>
                      <a:cubicBezTo>
                        <a:pt x="2207" y="3681"/>
                        <a:pt x="1650" y="1856"/>
                        <a:pt x="13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9"/>
                <p:cNvSpPr/>
                <p:nvPr/>
              </p:nvSpPr>
              <p:spPr>
                <a:xfrm>
                  <a:off x="3006050" y="4925875"/>
                  <a:ext cx="32825" cy="269850"/>
                </a:xfrm>
                <a:custGeom>
                  <a:avLst/>
                  <a:gdLst/>
                  <a:ahLst/>
                  <a:cxnLst/>
                  <a:rect l="l" t="t" r="r" b="b"/>
                  <a:pathLst>
                    <a:path w="1313" h="10794" extrusionOk="0">
                      <a:moveTo>
                        <a:pt x="1313" y="1"/>
                      </a:moveTo>
                      <a:lnTo>
                        <a:pt x="1313" y="1"/>
                      </a:lnTo>
                      <a:cubicBezTo>
                        <a:pt x="807" y="1760"/>
                        <a:pt x="528" y="3542"/>
                        <a:pt x="272" y="5346"/>
                      </a:cubicBezTo>
                      <a:cubicBezTo>
                        <a:pt x="0" y="7164"/>
                        <a:pt x="125" y="9026"/>
                        <a:pt x="624" y="10793"/>
                      </a:cubicBezTo>
                      <a:cubicBezTo>
                        <a:pt x="220" y="7208"/>
                        <a:pt x="1283" y="191"/>
                        <a:pt x="1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9"/>
                <p:cNvSpPr/>
                <p:nvPr/>
              </p:nvSpPr>
              <p:spPr>
                <a:xfrm>
                  <a:off x="3066725" y="5047575"/>
                  <a:ext cx="60875" cy="270200"/>
                </a:xfrm>
                <a:custGeom>
                  <a:avLst/>
                  <a:gdLst/>
                  <a:ahLst/>
                  <a:cxnLst/>
                  <a:rect l="l" t="t" r="r" b="b"/>
                  <a:pathLst>
                    <a:path w="2435" h="10808" extrusionOk="0">
                      <a:moveTo>
                        <a:pt x="543" y="1"/>
                      </a:moveTo>
                      <a:cubicBezTo>
                        <a:pt x="220" y="1797"/>
                        <a:pt x="139" y="3601"/>
                        <a:pt x="74" y="5426"/>
                      </a:cubicBezTo>
                      <a:cubicBezTo>
                        <a:pt x="0" y="7267"/>
                        <a:pt x="323" y="9100"/>
                        <a:pt x="1012" y="10808"/>
                      </a:cubicBezTo>
                      <a:cubicBezTo>
                        <a:pt x="2229" y="9342"/>
                        <a:pt x="2434" y="7281"/>
                        <a:pt x="2126" y="5426"/>
                      </a:cubicBezTo>
                      <a:cubicBezTo>
                        <a:pt x="1826" y="3564"/>
                        <a:pt x="1071" y="1812"/>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9"/>
                <p:cNvSpPr/>
                <p:nvPr/>
              </p:nvSpPr>
              <p:spPr>
                <a:xfrm>
                  <a:off x="3066725" y="5047575"/>
                  <a:ext cx="25300" cy="270200"/>
                </a:xfrm>
                <a:custGeom>
                  <a:avLst/>
                  <a:gdLst/>
                  <a:ahLst/>
                  <a:cxnLst/>
                  <a:rect l="l" t="t" r="r" b="b"/>
                  <a:pathLst>
                    <a:path w="1012" h="10808" extrusionOk="0">
                      <a:moveTo>
                        <a:pt x="535" y="1"/>
                      </a:moveTo>
                      <a:cubicBezTo>
                        <a:pt x="220" y="1805"/>
                        <a:pt x="139" y="3601"/>
                        <a:pt x="74" y="5426"/>
                      </a:cubicBezTo>
                      <a:cubicBezTo>
                        <a:pt x="0" y="7267"/>
                        <a:pt x="323" y="9100"/>
                        <a:pt x="1012" y="10808"/>
                      </a:cubicBezTo>
                      <a:cubicBezTo>
                        <a:pt x="220" y="7281"/>
                        <a:pt x="528" y="199"/>
                        <a:pt x="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5" name="Google Shape;2935;p59"/>
            <p:cNvGrpSpPr/>
            <p:nvPr/>
          </p:nvGrpSpPr>
          <p:grpSpPr>
            <a:xfrm>
              <a:off x="9837700" y="3641204"/>
              <a:ext cx="515748" cy="893580"/>
              <a:chOff x="4396750" y="3909091"/>
              <a:chExt cx="515748" cy="893580"/>
            </a:xfrm>
          </p:grpSpPr>
          <p:sp>
            <p:nvSpPr>
              <p:cNvPr id="2936" name="Google Shape;2936;p59"/>
              <p:cNvSpPr/>
              <p:nvPr/>
            </p:nvSpPr>
            <p:spPr>
              <a:xfrm>
                <a:off x="4396750" y="3909091"/>
                <a:ext cx="515742" cy="893351"/>
              </a:xfrm>
              <a:custGeom>
                <a:avLst/>
                <a:gdLst/>
                <a:ahLst/>
                <a:cxnLst/>
                <a:rect l="l" t="t" r="r" b="b"/>
                <a:pathLst>
                  <a:path w="11944" h="20689" extrusionOk="0">
                    <a:moveTo>
                      <a:pt x="6071" y="0"/>
                    </a:moveTo>
                    <a:cubicBezTo>
                      <a:pt x="3983" y="0"/>
                      <a:pt x="1930" y="103"/>
                      <a:pt x="2075" y="314"/>
                    </a:cubicBezTo>
                    <a:cubicBezTo>
                      <a:pt x="2383" y="2147"/>
                      <a:pt x="0" y="5043"/>
                      <a:pt x="704" y="7748"/>
                    </a:cubicBezTo>
                    <a:cubicBezTo>
                      <a:pt x="1217" y="9750"/>
                      <a:pt x="2720" y="10813"/>
                      <a:pt x="4539" y="11187"/>
                    </a:cubicBezTo>
                    <a:cubicBezTo>
                      <a:pt x="5235" y="12228"/>
                      <a:pt x="5133" y="18394"/>
                      <a:pt x="5133" y="18394"/>
                    </a:cubicBezTo>
                    <a:cubicBezTo>
                      <a:pt x="3952" y="18445"/>
                      <a:pt x="2647" y="18826"/>
                      <a:pt x="1943" y="19215"/>
                    </a:cubicBezTo>
                    <a:cubicBezTo>
                      <a:pt x="1657" y="19369"/>
                      <a:pt x="1474" y="19530"/>
                      <a:pt x="1445" y="19670"/>
                    </a:cubicBezTo>
                    <a:cubicBezTo>
                      <a:pt x="1342" y="20146"/>
                      <a:pt x="3586" y="20689"/>
                      <a:pt x="5822" y="20689"/>
                    </a:cubicBezTo>
                    <a:cubicBezTo>
                      <a:pt x="8065" y="20689"/>
                      <a:pt x="9583" y="20212"/>
                      <a:pt x="9495" y="19772"/>
                    </a:cubicBezTo>
                    <a:cubicBezTo>
                      <a:pt x="9326" y="18922"/>
                      <a:pt x="6056" y="18401"/>
                      <a:pt x="6056" y="18401"/>
                    </a:cubicBezTo>
                    <a:cubicBezTo>
                      <a:pt x="6056" y="18401"/>
                      <a:pt x="6152" y="12763"/>
                      <a:pt x="6819" y="11348"/>
                    </a:cubicBezTo>
                    <a:cubicBezTo>
                      <a:pt x="6826" y="11341"/>
                      <a:pt x="6833" y="11326"/>
                      <a:pt x="6841" y="11319"/>
                    </a:cubicBezTo>
                    <a:cubicBezTo>
                      <a:pt x="7061" y="11297"/>
                      <a:pt x="7273" y="11267"/>
                      <a:pt x="7479" y="11223"/>
                    </a:cubicBezTo>
                    <a:cubicBezTo>
                      <a:pt x="9539" y="10827"/>
                      <a:pt x="11071" y="9486"/>
                      <a:pt x="11496" y="7675"/>
                    </a:cubicBezTo>
                    <a:cubicBezTo>
                      <a:pt x="11944" y="5768"/>
                      <a:pt x="10067" y="2322"/>
                      <a:pt x="10272" y="314"/>
                    </a:cubicBezTo>
                    <a:cubicBezTo>
                      <a:pt x="10357" y="106"/>
                      <a:pt x="8196" y="0"/>
                      <a:pt x="6071" y="0"/>
                    </a:cubicBezTo>
                    <a:close/>
                  </a:path>
                </a:pathLst>
              </a:custGeom>
              <a:solidFill>
                <a:schemeClr val="lt2"/>
              </a:solidFill>
              <a:ln w="114300" cap="flat" cmpd="sng">
                <a:solidFill>
                  <a:schemeClr val="lt2"/>
                </a:solidFill>
                <a:prstDash val="solid"/>
                <a:round/>
                <a:headEnd type="none" w="sm" len="sm"/>
                <a:tailEnd type="none" w="sm" len="sm"/>
              </a:ln>
              <a:effectLst>
                <a:outerShdw blurRad="114300" dist="76200" dir="2400000" algn="bl" rotWithShape="0">
                  <a:schemeClr val="dk2">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7" name="Google Shape;2937;p59"/>
              <p:cNvGrpSpPr/>
              <p:nvPr/>
            </p:nvGrpSpPr>
            <p:grpSpPr>
              <a:xfrm>
                <a:off x="4396756" y="3909100"/>
                <a:ext cx="515742" cy="893571"/>
                <a:chOff x="4275156" y="3885475"/>
                <a:chExt cx="515742" cy="893571"/>
              </a:xfrm>
            </p:grpSpPr>
            <p:sp>
              <p:nvSpPr>
                <p:cNvPr id="2938" name="Google Shape;2938;p59"/>
                <p:cNvSpPr/>
                <p:nvPr/>
              </p:nvSpPr>
              <p:spPr>
                <a:xfrm>
                  <a:off x="4358494" y="3885475"/>
                  <a:ext cx="363921" cy="44562"/>
                </a:xfrm>
                <a:custGeom>
                  <a:avLst/>
                  <a:gdLst/>
                  <a:ahLst/>
                  <a:cxnLst/>
                  <a:rect l="l" t="t" r="r" b="b"/>
                  <a:pathLst>
                    <a:path w="8428" h="1032" extrusionOk="0">
                      <a:moveTo>
                        <a:pt x="4113" y="1"/>
                      </a:moveTo>
                      <a:cubicBezTo>
                        <a:pt x="2035" y="1"/>
                        <a:pt x="0" y="102"/>
                        <a:pt x="145" y="312"/>
                      </a:cubicBezTo>
                      <a:cubicBezTo>
                        <a:pt x="248" y="444"/>
                        <a:pt x="380" y="546"/>
                        <a:pt x="526" y="612"/>
                      </a:cubicBezTo>
                      <a:cubicBezTo>
                        <a:pt x="1155" y="913"/>
                        <a:pt x="2343" y="1032"/>
                        <a:pt x="3607" y="1032"/>
                      </a:cubicBezTo>
                      <a:cubicBezTo>
                        <a:pt x="5204" y="1032"/>
                        <a:pt x="6921" y="843"/>
                        <a:pt x="7785" y="598"/>
                      </a:cubicBezTo>
                      <a:cubicBezTo>
                        <a:pt x="8100" y="510"/>
                        <a:pt x="8305" y="414"/>
                        <a:pt x="8342" y="312"/>
                      </a:cubicBezTo>
                      <a:cubicBezTo>
                        <a:pt x="8428" y="107"/>
                        <a:pt x="6247" y="1"/>
                        <a:pt x="41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9"/>
                <p:cNvSpPr/>
                <p:nvPr/>
              </p:nvSpPr>
              <p:spPr>
                <a:xfrm>
                  <a:off x="4381207" y="3905036"/>
                  <a:ext cx="313444" cy="25001"/>
                </a:xfrm>
                <a:custGeom>
                  <a:avLst/>
                  <a:gdLst/>
                  <a:ahLst/>
                  <a:cxnLst/>
                  <a:rect l="l" t="t" r="r" b="b"/>
                  <a:pathLst>
                    <a:path w="7259" h="579" extrusionOk="0">
                      <a:moveTo>
                        <a:pt x="3581" y="1"/>
                      </a:moveTo>
                      <a:cubicBezTo>
                        <a:pt x="2114" y="1"/>
                        <a:pt x="670" y="52"/>
                        <a:pt x="0" y="159"/>
                      </a:cubicBezTo>
                      <a:cubicBezTo>
                        <a:pt x="629" y="460"/>
                        <a:pt x="1817" y="579"/>
                        <a:pt x="3081" y="579"/>
                      </a:cubicBezTo>
                      <a:cubicBezTo>
                        <a:pt x="4678" y="579"/>
                        <a:pt x="6395" y="390"/>
                        <a:pt x="7259" y="145"/>
                      </a:cubicBezTo>
                      <a:cubicBezTo>
                        <a:pt x="6485" y="50"/>
                        <a:pt x="5022" y="1"/>
                        <a:pt x="3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9"/>
                <p:cNvSpPr/>
                <p:nvPr/>
              </p:nvSpPr>
              <p:spPr>
                <a:xfrm>
                  <a:off x="4333061" y="4366202"/>
                  <a:ext cx="355890" cy="412844"/>
                </a:xfrm>
                <a:custGeom>
                  <a:avLst/>
                  <a:gdLst/>
                  <a:ahLst/>
                  <a:cxnLst/>
                  <a:rect l="l" t="t" r="r" b="b"/>
                  <a:pathLst>
                    <a:path w="8242" h="9561" extrusionOk="0">
                      <a:moveTo>
                        <a:pt x="3154" y="0"/>
                      </a:moveTo>
                      <a:cubicBezTo>
                        <a:pt x="3894" y="887"/>
                        <a:pt x="3792" y="7259"/>
                        <a:pt x="3792" y="7259"/>
                      </a:cubicBezTo>
                      <a:cubicBezTo>
                        <a:pt x="2611" y="7310"/>
                        <a:pt x="1299" y="7691"/>
                        <a:pt x="602" y="8080"/>
                      </a:cubicBezTo>
                      <a:cubicBezTo>
                        <a:pt x="316" y="8241"/>
                        <a:pt x="133" y="8395"/>
                        <a:pt x="104" y="8535"/>
                      </a:cubicBezTo>
                      <a:cubicBezTo>
                        <a:pt x="1" y="9011"/>
                        <a:pt x="2245" y="9561"/>
                        <a:pt x="4481" y="9561"/>
                      </a:cubicBezTo>
                      <a:cubicBezTo>
                        <a:pt x="6717" y="9561"/>
                        <a:pt x="8242" y="9077"/>
                        <a:pt x="8154" y="8637"/>
                      </a:cubicBezTo>
                      <a:cubicBezTo>
                        <a:pt x="7985" y="7787"/>
                        <a:pt x="4708" y="7259"/>
                        <a:pt x="4708" y="7259"/>
                      </a:cubicBezTo>
                      <a:cubicBezTo>
                        <a:pt x="4708" y="7259"/>
                        <a:pt x="4811" y="1628"/>
                        <a:pt x="5478" y="213"/>
                      </a:cubicBezTo>
                      <a:cubicBezTo>
                        <a:pt x="5500" y="169"/>
                        <a:pt x="5522" y="125"/>
                        <a:pt x="5544" y="88"/>
                      </a:cubicBezTo>
                      <a:lnTo>
                        <a:pt x="31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9"/>
                <p:cNvSpPr/>
                <p:nvPr/>
              </p:nvSpPr>
              <p:spPr>
                <a:xfrm>
                  <a:off x="4333061" y="4374104"/>
                  <a:ext cx="355890" cy="404942"/>
                </a:xfrm>
                <a:custGeom>
                  <a:avLst/>
                  <a:gdLst/>
                  <a:ahLst/>
                  <a:cxnLst/>
                  <a:rect l="l" t="t" r="r" b="b"/>
                  <a:pathLst>
                    <a:path w="8242" h="9378" extrusionOk="0">
                      <a:moveTo>
                        <a:pt x="5456" y="1"/>
                      </a:moveTo>
                      <a:cubicBezTo>
                        <a:pt x="4613" y="1049"/>
                        <a:pt x="4275" y="7259"/>
                        <a:pt x="4275" y="7259"/>
                      </a:cubicBezTo>
                      <a:cubicBezTo>
                        <a:pt x="4275" y="7259"/>
                        <a:pt x="7494" y="7794"/>
                        <a:pt x="7509" y="8432"/>
                      </a:cubicBezTo>
                      <a:cubicBezTo>
                        <a:pt x="7520" y="8942"/>
                        <a:pt x="5348" y="9199"/>
                        <a:pt x="3734" y="9199"/>
                      </a:cubicBezTo>
                      <a:cubicBezTo>
                        <a:pt x="3330" y="9199"/>
                        <a:pt x="2961" y="9183"/>
                        <a:pt x="2670" y="9151"/>
                      </a:cubicBezTo>
                      <a:cubicBezTo>
                        <a:pt x="1211" y="8997"/>
                        <a:pt x="177" y="8315"/>
                        <a:pt x="602" y="7897"/>
                      </a:cubicBezTo>
                      <a:lnTo>
                        <a:pt x="602" y="7897"/>
                      </a:lnTo>
                      <a:cubicBezTo>
                        <a:pt x="316" y="8058"/>
                        <a:pt x="133" y="8212"/>
                        <a:pt x="104" y="8352"/>
                      </a:cubicBezTo>
                      <a:cubicBezTo>
                        <a:pt x="1" y="8828"/>
                        <a:pt x="2245" y="9378"/>
                        <a:pt x="4481" y="9378"/>
                      </a:cubicBezTo>
                      <a:cubicBezTo>
                        <a:pt x="6717" y="9378"/>
                        <a:pt x="8242" y="8894"/>
                        <a:pt x="8154" y="8454"/>
                      </a:cubicBezTo>
                      <a:cubicBezTo>
                        <a:pt x="7985" y="7604"/>
                        <a:pt x="4708" y="7076"/>
                        <a:pt x="4708" y="7076"/>
                      </a:cubicBezTo>
                      <a:cubicBezTo>
                        <a:pt x="4708" y="7076"/>
                        <a:pt x="4811" y="1445"/>
                        <a:pt x="5478" y="30"/>
                      </a:cubicBezTo>
                      <a:lnTo>
                        <a:pt x="5456" y="1"/>
                      </a:lnTo>
                      <a:close/>
                    </a:path>
                  </a:pathLst>
                </a:custGeom>
                <a:solidFill>
                  <a:srgbClr val="F2F2F2">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9"/>
                <p:cNvSpPr/>
                <p:nvPr/>
              </p:nvSpPr>
              <p:spPr>
                <a:xfrm>
                  <a:off x="4275156" y="3898904"/>
                  <a:ext cx="515742" cy="476491"/>
                </a:xfrm>
                <a:custGeom>
                  <a:avLst/>
                  <a:gdLst/>
                  <a:ahLst/>
                  <a:cxnLst/>
                  <a:rect l="l" t="t" r="r" b="b"/>
                  <a:pathLst>
                    <a:path w="11944" h="11035" extrusionOk="0">
                      <a:moveTo>
                        <a:pt x="10272" y="1"/>
                      </a:moveTo>
                      <a:cubicBezTo>
                        <a:pt x="9590" y="162"/>
                        <a:pt x="8901" y="287"/>
                        <a:pt x="8212" y="367"/>
                      </a:cubicBezTo>
                      <a:cubicBezTo>
                        <a:pt x="7488" y="464"/>
                        <a:pt x="6629" y="540"/>
                        <a:pt x="5725" y="540"/>
                      </a:cubicBezTo>
                      <a:cubicBezTo>
                        <a:pt x="4513" y="540"/>
                        <a:pt x="3222" y="404"/>
                        <a:pt x="2075" y="1"/>
                      </a:cubicBezTo>
                      <a:lnTo>
                        <a:pt x="2075" y="1"/>
                      </a:lnTo>
                      <a:cubicBezTo>
                        <a:pt x="2383" y="1841"/>
                        <a:pt x="0" y="4730"/>
                        <a:pt x="697" y="7435"/>
                      </a:cubicBezTo>
                      <a:cubicBezTo>
                        <a:pt x="1364" y="10016"/>
                        <a:pt x="3659" y="11035"/>
                        <a:pt x="6174" y="11035"/>
                      </a:cubicBezTo>
                      <a:cubicBezTo>
                        <a:pt x="6614" y="11035"/>
                        <a:pt x="7046" y="10991"/>
                        <a:pt x="7479" y="10910"/>
                      </a:cubicBezTo>
                      <a:cubicBezTo>
                        <a:pt x="9532" y="10507"/>
                        <a:pt x="11071" y="9165"/>
                        <a:pt x="11496" y="7354"/>
                      </a:cubicBezTo>
                      <a:cubicBezTo>
                        <a:pt x="11944" y="5455"/>
                        <a:pt x="10067" y="2009"/>
                        <a:pt x="10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9"/>
                <p:cNvSpPr/>
                <p:nvPr/>
              </p:nvSpPr>
              <p:spPr>
                <a:xfrm>
                  <a:off x="4455995" y="4021536"/>
                  <a:ext cx="260850" cy="50348"/>
                </a:xfrm>
                <a:custGeom>
                  <a:avLst/>
                  <a:gdLst/>
                  <a:ahLst/>
                  <a:cxnLst/>
                  <a:rect l="l" t="t" r="r" b="b"/>
                  <a:pathLst>
                    <a:path w="6041" h="1166" extrusionOk="0">
                      <a:moveTo>
                        <a:pt x="2560" y="0"/>
                      </a:moveTo>
                      <a:cubicBezTo>
                        <a:pt x="1398" y="0"/>
                        <a:pt x="358" y="144"/>
                        <a:pt x="204" y="475"/>
                      </a:cubicBezTo>
                      <a:cubicBezTo>
                        <a:pt x="1" y="906"/>
                        <a:pt x="1843" y="1166"/>
                        <a:pt x="3510" y="1166"/>
                      </a:cubicBezTo>
                      <a:cubicBezTo>
                        <a:pt x="4791" y="1166"/>
                        <a:pt x="5970" y="1012"/>
                        <a:pt x="6040" y="665"/>
                      </a:cubicBezTo>
                      <a:cubicBezTo>
                        <a:pt x="5864" y="255"/>
                        <a:pt x="4104" y="0"/>
                        <a:pt x="2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9"/>
                <p:cNvSpPr/>
                <p:nvPr/>
              </p:nvSpPr>
              <p:spPr>
                <a:xfrm>
                  <a:off x="4320107" y="3986992"/>
                  <a:ext cx="430591" cy="352651"/>
                </a:xfrm>
                <a:custGeom>
                  <a:avLst/>
                  <a:gdLst/>
                  <a:ahLst/>
                  <a:cxnLst/>
                  <a:rect l="l" t="t" r="r" b="b"/>
                  <a:pathLst>
                    <a:path w="9972" h="8167" extrusionOk="0">
                      <a:moveTo>
                        <a:pt x="1596" y="0"/>
                      </a:moveTo>
                      <a:cubicBezTo>
                        <a:pt x="1526" y="0"/>
                        <a:pt x="1456" y="2"/>
                        <a:pt x="1386" y="6"/>
                      </a:cubicBezTo>
                      <a:cubicBezTo>
                        <a:pt x="1276" y="321"/>
                        <a:pt x="1159" y="651"/>
                        <a:pt x="1034" y="989"/>
                      </a:cubicBezTo>
                      <a:cubicBezTo>
                        <a:pt x="521" y="2345"/>
                        <a:pt x="0" y="3753"/>
                        <a:pt x="338" y="5087"/>
                      </a:cubicBezTo>
                      <a:cubicBezTo>
                        <a:pt x="1027" y="7771"/>
                        <a:pt x="3637" y="8166"/>
                        <a:pt x="5125" y="8166"/>
                      </a:cubicBezTo>
                      <a:cubicBezTo>
                        <a:pt x="7457" y="8166"/>
                        <a:pt x="9326" y="6898"/>
                        <a:pt x="9774" y="5014"/>
                      </a:cubicBezTo>
                      <a:cubicBezTo>
                        <a:pt x="9972" y="4178"/>
                        <a:pt x="9583" y="2829"/>
                        <a:pt x="9202" y="1531"/>
                      </a:cubicBezTo>
                      <a:cubicBezTo>
                        <a:pt x="9202" y="1509"/>
                        <a:pt x="9194" y="1487"/>
                        <a:pt x="9187" y="1465"/>
                      </a:cubicBezTo>
                      <a:cubicBezTo>
                        <a:pt x="8960" y="1509"/>
                        <a:pt x="8733" y="1539"/>
                        <a:pt x="8505" y="1560"/>
                      </a:cubicBezTo>
                      <a:cubicBezTo>
                        <a:pt x="8220" y="1588"/>
                        <a:pt x="7935" y="1601"/>
                        <a:pt x="7649" y="1601"/>
                      </a:cubicBezTo>
                      <a:cubicBezTo>
                        <a:pt x="7326" y="1601"/>
                        <a:pt x="7003" y="1584"/>
                        <a:pt x="6680" y="1553"/>
                      </a:cubicBezTo>
                      <a:cubicBezTo>
                        <a:pt x="5990" y="1473"/>
                        <a:pt x="5323" y="1297"/>
                        <a:pt x="4685" y="1033"/>
                      </a:cubicBezTo>
                      <a:cubicBezTo>
                        <a:pt x="4092" y="798"/>
                        <a:pt x="3534" y="483"/>
                        <a:pt x="2933" y="255"/>
                      </a:cubicBezTo>
                      <a:cubicBezTo>
                        <a:pt x="2507" y="84"/>
                        <a:pt x="2053" y="0"/>
                        <a:pt x="1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9"/>
                <p:cNvSpPr/>
                <p:nvPr/>
              </p:nvSpPr>
              <p:spPr>
                <a:xfrm>
                  <a:off x="4601857" y="4076505"/>
                  <a:ext cx="98494" cy="63690"/>
                </a:xfrm>
                <a:custGeom>
                  <a:avLst/>
                  <a:gdLst/>
                  <a:ahLst/>
                  <a:cxnLst/>
                  <a:rect l="l" t="t" r="r" b="b"/>
                  <a:pathLst>
                    <a:path w="2281" h="1475" extrusionOk="0">
                      <a:moveTo>
                        <a:pt x="2156" y="1"/>
                      </a:moveTo>
                      <a:lnTo>
                        <a:pt x="1856" y="96"/>
                      </a:lnTo>
                      <a:lnTo>
                        <a:pt x="103" y="609"/>
                      </a:lnTo>
                      <a:lnTo>
                        <a:pt x="1" y="1284"/>
                      </a:lnTo>
                      <a:lnTo>
                        <a:pt x="2090" y="1474"/>
                      </a:lnTo>
                      <a:cubicBezTo>
                        <a:pt x="2259" y="998"/>
                        <a:pt x="2281" y="485"/>
                        <a:pt x="2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9"/>
                <p:cNvSpPr/>
                <p:nvPr/>
              </p:nvSpPr>
              <p:spPr>
                <a:xfrm>
                  <a:off x="4606305" y="4071755"/>
                  <a:ext cx="88692" cy="31090"/>
                </a:xfrm>
                <a:custGeom>
                  <a:avLst/>
                  <a:gdLst/>
                  <a:ahLst/>
                  <a:cxnLst/>
                  <a:rect l="l" t="t" r="r" b="b"/>
                  <a:pathLst>
                    <a:path w="2054" h="720" extrusionOk="0">
                      <a:moveTo>
                        <a:pt x="1562" y="1"/>
                      </a:moveTo>
                      <a:lnTo>
                        <a:pt x="1423" y="59"/>
                      </a:lnTo>
                      <a:lnTo>
                        <a:pt x="44" y="617"/>
                      </a:lnTo>
                      <a:lnTo>
                        <a:pt x="0" y="719"/>
                      </a:lnTo>
                      <a:lnTo>
                        <a:pt x="1753" y="206"/>
                      </a:lnTo>
                      <a:lnTo>
                        <a:pt x="2053" y="118"/>
                      </a:lnTo>
                      <a:lnTo>
                        <a:pt x="1562" y="1"/>
                      </a:ln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9"/>
                <p:cNvSpPr/>
                <p:nvPr/>
              </p:nvSpPr>
              <p:spPr>
                <a:xfrm>
                  <a:off x="4606305" y="4071755"/>
                  <a:ext cx="88692" cy="31090"/>
                </a:xfrm>
                <a:custGeom>
                  <a:avLst/>
                  <a:gdLst/>
                  <a:ahLst/>
                  <a:cxnLst/>
                  <a:rect l="l" t="t" r="r" b="b"/>
                  <a:pathLst>
                    <a:path w="2054" h="720" extrusionOk="0">
                      <a:moveTo>
                        <a:pt x="1562" y="1"/>
                      </a:moveTo>
                      <a:lnTo>
                        <a:pt x="1423" y="59"/>
                      </a:lnTo>
                      <a:lnTo>
                        <a:pt x="44" y="617"/>
                      </a:lnTo>
                      <a:lnTo>
                        <a:pt x="0" y="719"/>
                      </a:lnTo>
                      <a:lnTo>
                        <a:pt x="1753" y="206"/>
                      </a:lnTo>
                      <a:lnTo>
                        <a:pt x="2053" y="118"/>
                      </a:lnTo>
                      <a:lnTo>
                        <a:pt x="15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9"/>
                <p:cNvSpPr/>
                <p:nvPr/>
              </p:nvSpPr>
              <p:spPr>
                <a:xfrm>
                  <a:off x="4667707" y="4071755"/>
                  <a:ext cx="32644" cy="68440"/>
                </a:xfrm>
                <a:custGeom>
                  <a:avLst/>
                  <a:gdLst/>
                  <a:ahLst/>
                  <a:cxnLst/>
                  <a:rect l="l" t="t" r="r" b="b"/>
                  <a:pathLst>
                    <a:path w="756" h="1585" extrusionOk="0">
                      <a:moveTo>
                        <a:pt x="140" y="1"/>
                      </a:moveTo>
                      <a:lnTo>
                        <a:pt x="1" y="59"/>
                      </a:lnTo>
                      <a:cubicBezTo>
                        <a:pt x="1" y="59"/>
                        <a:pt x="309" y="81"/>
                        <a:pt x="331" y="206"/>
                      </a:cubicBezTo>
                      <a:cubicBezTo>
                        <a:pt x="573" y="375"/>
                        <a:pt x="382" y="1423"/>
                        <a:pt x="265" y="1555"/>
                      </a:cubicBezTo>
                      <a:lnTo>
                        <a:pt x="565" y="1584"/>
                      </a:lnTo>
                      <a:cubicBezTo>
                        <a:pt x="734" y="1115"/>
                        <a:pt x="756" y="602"/>
                        <a:pt x="631" y="118"/>
                      </a:cubicBezTo>
                      <a:lnTo>
                        <a:pt x="1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9"/>
                <p:cNvSpPr/>
                <p:nvPr/>
              </p:nvSpPr>
              <p:spPr>
                <a:xfrm>
                  <a:off x="4388159" y="4037902"/>
                  <a:ext cx="93744" cy="87742"/>
                </a:xfrm>
                <a:custGeom>
                  <a:avLst/>
                  <a:gdLst/>
                  <a:ahLst/>
                  <a:cxnLst/>
                  <a:rect l="l" t="t" r="r" b="b"/>
                  <a:pathLst>
                    <a:path w="2171" h="2032" extrusionOk="0">
                      <a:moveTo>
                        <a:pt x="1995" y="0"/>
                      </a:moveTo>
                      <a:lnTo>
                        <a:pt x="1" y="667"/>
                      </a:lnTo>
                      <a:cubicBezTo>
                        <a:pt x="37" y="1166"/>
                        <a:pt x="228" y="1643"/>
                        <a:pt x="536" y="2031"/>
                      </a:cubicBezTo>
                      <a:lnTo>
                        <a:pt x="771" y="1833"/>
                      </a:lnTo>
                      <a:lnTo>
                        <a:pt x="2171" y="653"/>
                      </a:lnTo>
                      <a:lnTo>
                        <a:pt x="19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9"/>
                <p:cNvSpPr/>
                <p:nvPr/>
              </p:nvSpPr>
              <p:spPr>
                <a:xfrm>
                  <a:off x="4411260" y="4066055"/>
                  <a:ext cx="70988" cy="59588"/>
                </a:xfrm>
                <a:custGeom>
                  <a:avLst/>
                  <a:gdLst/>
                  <a:ahLst/>
                  <a:cxnLst/>
                  <a:rect l="l" t="t" r="r" b="b"/>
                  <a:pathLst>
                    <a:path w="1644" h="1380" extrusionOk="0">
                      <a:moveTo>
                        <a:pt x="1636" y="1"/>
                      </a:moveTo>
                      <a:lnTo>
                        <a:pt x="236" y="1181"/>
                      </a:lnTo>
                      <a:lnTo>
                        <a:pt x="1" y="1379"/>
                      </a:lnTo>
                      <a:lnTo>
                        <a:pt x="499" y="1291"/>
                      </a:lnTo>
                      <a:lnTo>
                        <a:pt x="602" y="1181"/>
                      </a:lnTo>
                      <a:lnTo>
                        <a:pt x="1643" y="118"/>
                      </a:lnTo>
                      <a:lnTo>
                        <a:pt x="1636" y="1"/>
                      </a:ln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9"/>
                <p:cNvSpPr/>
                <p:nvPr/>
              </p:nvSpPr>
              <p:spPr>
                <a:xfrm>
                  <a:off x="4411260" y="4066055"/>
                  <a:ext cx="70988" cy="59588"/>
                </a:xfrm>
                <a:custGeom>
                  <a:avLst/>
                  <a:gdLst/>
                  <a:ahLst/>
                  <a:cxnLst/>
                  <a:rect l="l" t="t" r="r" b="b"/>
                  <a:pathLst>
                    <a:path w="1644" h="1380" extrusionOk="0">
                      <a:moveTo>
                        <a:pt x="1636" y="1"/>
                      </a:moveTo>
                      <a:lnTo>
                        <a:pt x="236" y="1181"/>
                      </a:lnTo>
                      <a:lnTo>
                        <a:pt x="1" y="1379"/>
                      </a:lnTo>
                      <a:lnTo>
                        <a:pt x="499" y="1291"/>
                      </a:lnTo>
                      <a:lnTo>
                        <a:pt x="602" y="1181"/>
                      </a:lnTo>
                      <a:lnTo>
                        <a:pt x="1643" y="118"/>
                      </a:lnTo>
                      <a:lnTo>
                        <a:pt x="16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9"/>
                <p:cNvSpPr/>
                <p:nvPr/>
              </p:nvSpPr>
              <p:spPr>
                <a:xfrm>
                  <a:off x="4388159" y="4062601"/>
                  <a:ext cx="49139" cy="63345"/>
                </a:xfrm>
                <a:custGeom>
                  <a:avLst/>
                  <a:gdLst/>
                  <a:ahLst/>
                  <a:cxnLst/>
                  <a:rect l="l" t="t" r="r" b="b"/>
                  <a:pathLst>
                    <a:path w="1138" h="1467" extrusionOk="0">
                      <a:moveTo>
                        <a:pt x="294" y="0"/>
                      </a:moveTo>
                      <a:lnTo>
                        <a:pt x="1" y="95"/>
                      </a:lnTo>
                      <a:cubicBezTo>
                        <a:pt x="37" y="594"/>
                        <a:pt x="228" y="1071"/>
                        <a:pt x="543" y="1466"/>
                      </a:cubicBezTo>
                      <a:lnTo>
                        <a:pt x="1034" y="1371"/>
                      </a:lnTo>
                      <a:lnTo>
                        <a:pt x="1137" y="1269"/>
                      </a:lnTo>
                      <a:lnTo>
                        <a:pt x="1137" y="1269"/>
                      </a:lnTo>
                      <a:cubicBezTo>
                        <a:pt x="1137" y="1269"/>
                        <a:pt x="1010" y="1314"/>
                        <a:pt x="901" y="1314"/>
                      </a:cubicBezTo>
                      <a:cubicBezTo>
                        <a:pt x="847" y="1314"/>
                        <a:pt x="797" y="1303"/>
                        <a:pt x="771" y="1269"/>
                      </a:cubicBezTo>
                      <a:cubicBezTo>
                        <a:pt x="485" y="1210"/>
                        <a:pt x="243" y="169"/>
                        <a:pt x="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9"/>
                <p:cNvSpPr/>
                <p:nvPr/>
              </p:nvSpPr>
              <p:spPr>
                <a:xfrm>
                  <a:off x="4517656" y="4228457"/>
                  <a:ext cx="71592" cy="67490"/>
                </a:xfrm>
                <a:custGeom>
                  <a:avLst/>
                  <a:gdLst/>
                  <a:ahLst/>
                  <a:cxnLst/>
                  <a:rect l="l" t="t" r="r" b="b"/>
                  <a:pathLst>
                    <a:path w="1658" h="1563" extrusionOk="0">
                      <a:moveTo>
                        <a:pt x="1525" y="1"/>
                      </a:moveTo>
                      <a:lnTo>
                        <a:pt x="0" y="507"/>
                      </a:lnTo>
                      <a:cubicBezTo>
                        <a:pt x="22" y="895"/>
                        <a:pt x="169" y="1255"/>
                        <a:pt x="404" y="1563"/>
                      </a:cubicBezTo>
                      <a:lnTo>
                        <a:pt x="587" y="1409"/>
                      </a:lnTo>
                      <a:lnTo>
                        <a:pt x="1657" y="500"/>
                      </a:lnTo>
                      <a:lnTo>
                        <a:pt x="15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9"/>
                <p:cNvSpPr/>
                <p:nvPr/>
              </p:nvSpPr>
              <p:spPr>
                <a:xfrm>
                  <a:off x="4535360" y="4250004"/>
                  <a:ext cx="54191" cy="45944"/>
                </a:xfrm>
                <a:custGeom>
                  <a:avLst/>
                  <a:gdLst/>
                  <a:ahLst/>
                  <a:cxnLst/>
                  <a:rect l="l" t="t" r="r" b="b"/>
                  <a:pathLst>
                    <a:path w="1255" h="1064" extrusionOk="0">
                      <a:moveTo>
                        <a:pt x="1247" y="1"/>
                      </a:moveTo>
                      <a:lnTo>
                        <a:pt x="177" y="910"/>
                      </a:lnTo>
                      <a:lnTo>
                        <a:pt x="1" y="1064"/>
                      </a:lnTo>
                      <a:lnTo>
                        <a:pt x="1" y="1064"/>
                      </a:lnTo>
                      <a:lnTo>
                        <a:pt x="382" y="990"/>
                      </a:lnTo>
                      <a:lnTo>
                        <a:pt x="456" y="910"/>
                      </a:lnTo>
                      <a:lnTo>
                        <a:pt x="1255" y="89"/>
                      </a:lnTo>
                      <a:lnTo>
                        <a:pt x="1247" y="1"/>
                      </a:ln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9"/>
                <p:cNvSpPr/>
                <p:nvPr/>
              </p:nvSpPr>
              <p:spPr>
                <a:xfrm>
                  <a:off x="4535360" y="4250004"/>
                  <a:ext cx="54191" cy="45944"/>
                </a:xfrm>
                <a:custGeom>
                  <a:avLst/>
                  <a:gdLst/>
                  <a:ahLst/>
                  <a:cxnLst/>
                  <a:rect l="l" t="t" r="r" b="b"/>
                  <a:pathLst>
                    <a:path w="1255" h="1064" extrusionOk="0">
                      <a:moveTo>
                        <a:pt x="1247" y="1"/>
                      </a:moveTo>
                      <a:lnTo>
                        <a:pt x="177" y="910"/>
                      </a:lnTo>
                      <a:lnTo>
                        <a:pt x="1" y="1064"/>
                      </a:lnTo>
                      <a:lnTo>
                        <a:pt x="1" y="1064"/>
                      </a:lnTo>
                      <a:lnTo>
                        <a:pt x="382" y="990"/>
                      </a:lnTo>
                      <a:lnTo>
                        <a:pt x="456" y="910"/>
                      </a:lnTo>
                      <a:lnTo>
                        <a:pt x="1255" y="89"/>
                      </a:lnTo>
                      <a:lnTo>
                        <a:pt x="12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9"/>
                <p:cNvSpPr/>
                <p:nvPr/>
              </p:nvSpPr>
              <p:spPr>
                <a:xfrm>
                  <a:off x="4517656" y="4247154"/>
                  <a:ext cx="37092" cy="48793"/>
                </a:xfrm>
                <a:custGeom>
                  <a:avLst/>
                  <a:gdLst/>
                  <a:ahLst/>
                  <a:cxnLst/>
                  <a:rect l="l" t="t" r="r" b="b"/>
                  <a:pathLst>
                    <a:path w="859" h="1130" extrusionOk="0">
                      <a:moveTo>
                        <a:pt x="220" y="1"/>
                      </a:moveTo>
                      <a:lnTo>
                        <a:pt x="0" y="74"/>
                      </a:lnTo>
                      <a:cubicBezTo>
                        <a:pt x="22" y="455"/>
                        <a:pt x="162" y="822"/>
                        <a:pt x="404" y="1130"/>
                      </a:cubicBezTo>
                      <a:lnTo>
                        <a:pt x="778" y="1056"/>
                      </a:lnTo>
                      <a:lnTo>
                        <a:pt x="858" y="976"/>
                      </a:lnTo>
                      <a:lnTo>
                        <a:pt x="858" y="976"/>
                      </a:lnTo>
                      <a:cubicBezTo>
                        <a:pt x="858" y="976"/>
                        <a:pt x="764" y="1012"/>
                        <a:pt x="683" y="1012"/>
                      </a:cubicBezTo>
                      <a:cubicBezTo>
                        <a:pt x="643" y="1012"/>
                        <a:pt x="606" y="1003"/>
                        <a:pt x="587" y="976"/>
                      </a:cubicBezTo>
                      <a:cubicBezTo>
                        <a:pt x="367" y="932"/>
                        <a:pt x="176" y="133"/>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9"/>
                <p:cNvSpPr/>
                <p:nvPr/>
              </p:nvSpPr>
              <p:spPr>
                <a:xfrm>
                  <a:off x="4471755" y="4048351"/>
                  <a:ext cx="118443" cy="139903"/>
                </a:xfrm>
                <a:custGeom>
                  <a:avLst/>
                  <a:gdLst/>
                  <a:ahLst/>
                  <a:cxnLst/>
                  <a:rect l="l" t="t" r="r" b="b"/>
                  <a:pathLst>
                    <a:path w="2743" h="3240" extrusionOk="0">
                      <a:moveTo>
                        <a:pt x="1401" y="0"/>
                      </a:moveTo>
                      <a:lnTo>
                        <a:pt x="1335" y="147"/>
                      </a:lnTo>
                      <a:lnTo>
                        <a:pt x="829" y="1269"/>
                      </a:lnTo>
                      <a:lnTo>
                        <a:pt x="572" y="1840"/>
                      </a:lnTo>
                      <a:lnTo>
                        <a:pt x="66" y="2962"/>
                      </a:lnTo>
                      <a:lnTo>
                        <a:pt x="0" y="3116"/>
                      </a:lnTo>
                      <a:cubicBezTo>
                        <a:pt x="0" y="3116"/>
                        <a:pt x="246" y="3240"/>
                        <a:pt x="584" y="3240"/>
                      </a:cubicBezTo>
                      <a:cubicBezTo>
                        <a:pt x="1000" y="3240"/>
                        <a:pt x="1556" y="3052"/>
                        <a:pt x="1965" y="2214"/>
                      </a:cubicBezTo>
                      <a:cubicBezTo>
                        <a:pt x="2742" y="616"/>
                        <a:pt x="1401" y="0"/>
                        <a:pt x="14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9"/>
                <p:cNvSpPr/>
                <p:nvPr/>
              </p:nvSpPr>
              <p:spPr>
                <a:xfrm>
                  <a:off x="4474605" y="4054656"/>
                  <a:ext cx="105143" cy="126388"/>
                </a:xfrm>
                <a:custGeom>
                  <a:avLst/>
                  <a:gdLst/>
                  <a:ahLst/>
                  <a:cxnLst/>
                  <a:rect l="l" t="t" r="r" b="b"/>
                  <a:pathLst>
                    <a:path w="2435" h="2927" extrusionOk="0">
                      <a:moveTo>
                        <a:pt x="1269" y="1"/>
                      </a:moveTo>
                      <a:lnTo>
                        <a:pt x="763" y="1123"/>
                      </a:lnTo>
                      <a:lnTo>
                        <a:pt x="506" y="1694"/>
                      </a:lnTo>
                      <a:lnTo>
                        <a:pt x="0" y="2816"/>
                      </a:lnTo>
                      <a:cubicBezTo>
                        <a:pt x="43" y="2838"/>
                        <a:pt x="250" y="2926"/>
                        <a:pt x="522" y="2926"/>
                      </a:cubicBezTo>
                      <a:cubicBezTo>
                        <a:pt x="899" y="2926"/>
                        <a:pt x="1401" y="2756"/>
                        <a:pt x="1767" y="2002"/>
                      </a:cubicBezTo>
                      <a:cubicBezTo>
                        <a:pt x="2434" y="624"/>
                        <a:pt x="1371" y="59"/>
                        <a:pt x="1269"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9"/>
                <p:cNvSpPr/>
                <p:nvPr/>
              </p:nvSpPr>
              <p:spPr>
                <a:xfrm>
                  <a:off x="4475210" y="4055951"/>
                  <a:ext cx="102941" cy="123624"/>
                </a:xfrm>
                <a:custGeom>
                  <a:avLst/>
                  <a:gdLst/>
                  <a:ahLst/>
                  <a:cxnLst/>
                  <a:rect l="l" t="t" r="r" b="b"/>
                  <a:pathLst>
                    <a:path w="2384" h="2863" extrusionOk="0">
                      <a:moveTo>
                        <a:pt x="1240" y="0"/>
                      </a:moveTo>
                      <a:lnTo>
                        <a:pt x="741" y="1100"/>
                      </a:lnTo>
                      <a:lnTo>
                        <a:pt x="492" y="1657"/>
                      </a:lnTo>
                      <a:lnTo>
                        <a:pt x="1" y="2757"/>
                      </a:lnTo>
                      <a:cubicBezTo>
                        <a:pt x="41" y="2775"/>
                        <a:pt x="243" y="2863"/>
                        <a:pt x="510" y="2863"/>
                      </a:cubicBezTo>
                      <a:cubicBezTo>
                        <a:pt x="878" y="2863"/>
                        <a:pt x="1370" y="2697"/>
                        <a:pt x="1731" y="1958"/>
                      </a:cubicBezTo>
                      <a:cubicBezTo>
                        <a:pt x="2384" y="616"/>
                        <a:pt x="1343" y="51"/>
                        <a:pt x="1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9"/>
                <p:cNvSpPr/>
                <p:nvPr/>
              </p:nvSpPr>
              <p:spPr>
                <a:xfrm>
                  <a:off x="4496454" y="4103104"/>
                  <a:ext cx="23360" cy="25433"/>
                </a:xfrm>
                <a:custGeom>
                  <a:avLst/>
                  <a:gdLst/>
                  <a:ahLst/>
                  <a:cxnLst/>
                  <a:rect l="l" t="t" r="r" b="b"/>
                  <a:pathLst>
                    <a:path w="541" h="589" extrusionOk="0">
                      <a:moveTo>
                        <a:pt x="257" y="1"/>
                      </a:moveTo>
                      <a:lnTo>
                        <a:pt x="0" y="572"/>
                      </a:lnTo>
                      <a:cubicBezTo>
                        <a:pt x="35" y="583"/>
                        <a:pt x="68" y="588"/>
                        <a:pt x="100" y="588"/>
                      </a:cubicBezTo>
                      <a:cubicBezTo>
                        <a:pt x="390" y="588"/>
                        <a:pt x="541" y="172"/>
                        <a:pt x="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9"/>
                <p:cNvSpPr/>
                <p:nvPr/>
              </p:nvSpPr>
              <p:spPr>
                <a:xfrm>
                  <a:off x="4501204" y="4122017"/>
                  <a:ext cx="5268" cy="57429"/>
                </a:xfrm>
                <a:custGeom>
                  <a:avLst/>
                  <a:gdLst/>
                  <a:ahLst/>
                  <a:cxnLst/>
                  <a:rect l="l" t="t" r="r" b="b"/>
                  <a:pathLst>
                    <a:path w="122" h="1330" extrusionOk="0">
                      <a:moveTo>
                        <a:pt x="65" y="1"/>
                      </a:moveTo>
                      <a:cubicBezTo>
                        <a:pt x="56" y="1"/>
                        <a:pt x="47" y="5"/>
                        <a:pt x="44" y="17"/>
                      </a:cubicBezTo>
                      <a:cubicBezTo>
                        <a:pt x="0" y="347"/>
                        <a:pt x="0" y="692"/>
                        <a:pt x="37" y="1022"/>
                      </a:cubicBezTo>
                      <a:cubicBezTo>
                        <a:pt x="44" y="1117"/>
                        <a:pt x="59" y="1212"/>
                        <a:pt x="73" y="1308"/>
                      </a:cubicBezTo>
                      <a:cubicBezTo>
                        <a:pt x="73" y="1322"/>
                        <a:pt x="86" y="1330"/>
                        <a:pt x="98" y="1330"/>
                      </a:cubicBezTo>
                      <a:cubicBezTo>
                        <a:pt x="110" y="1330"/>
                        <a:pt x="121" y="1322"/>
                        <a:pt x="117" y="1308"/>
                      </a:cubicBezTo>
                      <a:cubicBezTo>
                        <a:pt x="59" y="978"/>
                        <a:pt x="44" y="640"/>
                        <a:pt x="66" y="310"/>
                      </a:cubicBezTo>
                      <a:cubicBezTo>
                        <a:pt x="73" y="215"/>
                        <a:pt x="81" y="120"/>
                        <a:pt x="88" y="24"/>
                      </a:cubicBezTo>
                      <a:cubicBezTo>
                        <a:pt x="93" y="11"/>
                        <a:pt x="78" y="1"/>
                        <a:pt x="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9"/>
                <p:cNvSpPr/>
                <p:nvPr/>
              </p:nvSpPr>
              <p:spPr>
                <a:xfrm>
                  <a:off x="4506731" y="4116231"/>
                  <a:ext cx="43828" cy="27160"/>
                </a:xfrm>
                <a:custGeom>
                  <a:avLst/>
                  <a:gdLst/>
                  <a:ahLst/>
                  <a:cxnLst/>
                  <a:rect l="l" t="t" r="r" b="b"/>
                  <a:pathLst>
                    <a:path w="1015" h="629" extrusionOk="0">
                      <a:moveTo>
                        <a:pt x="42" y="1"/>
                      </a:moveTo>
                      <a:cubicBezTo>
                        <a:pt x="22" y="1"/>
                        <a:pt x="1" y="23"/>
                        <a:pt x="19" y="41"/>
                      </a:cubicBezTo>
                      <a:cubicBezTo>
                        <a:pt x="253" y="217"/>
                        <a:pt x="495" y="378"/>
                        <a:pt x="752" y="518"/>
                      </a:cubicBezTo>
                      <a:cubicBezTo>
                        <a:pt x="825" y="554"/>
                        <a:pt x="906" y="598"/>
                        <a:pt x="979" y="628"/>
                      </a:cubicBezTo>
                      <a:cubicBezTo>
                        <a:pt x="982" y="629"/>
                        <a:pt x="984" y="629"/>
                        <a:pt x="986" y="629"/>
                      </a:cubicBezTo>
                      <a:cubicBezTo>
                        <a:pt x="1004" y="629"/>
                        <a:pt x="1014" y="604"/>
                        <a:pt x="1001" y="591"/>
                      </a:cubicBezTo>
                      <a:cubicBezTo>
                        <a:pt x="737" y="466"/>
                        <a:pt x="488" y="320"/>
                        <a:pt x="253" y="151"/>
                      </a:cubicBezTo>
                      <a:cubicBezTo>
                        <a:pt x="187" y="107"/>
                        <a:pt x="121" y="56"/>
                        <a:pt x="55" y="5"/>
                      </a:cubicBezTo>
                      <a:cubicBezTo>
                        <a:pt x="51" y="2"/>
                        <a:pt x="47" y="1"/>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9"/>
                <p:cNvSpPr/>
                <p:nvPr/>
              </p:nvSpPr>
              <p:spPr>
                <a:xfrm>
                  <a:off x="4509883" y="4098484"/>
                  <a:ext cx="50477" cy="16495"/>
                </a:xfrm>
                <a:custGeom>
                  <a:avLst/>
                  <a:gdLst/>
                  <a:ahLst/>
                  <a:cxnLst/>
                  <a:rect l="l" t="t" r="r" b="b"/>
                  <a:pathLst>
                    <a:path w="1169" h="382" extrusionOk="0">
                      <a:moveTo>
                        <a:pt x="1141" y="0"/>
                      </a:moveTo>
                      <a:cubicBezTo>
                        <a:pt x="1136" y="0"/>
                        <a:pt x="1131" y="2"/>
                        <a:pt x="1126" y="5"/>
                      </a:cubicBezTo>
                      <a:cubicBezTo>
                        <a:pt x="826" y="34"/>
                        <a:pt x="532" y="108"/>
                        <a:pt x="254" y="225"/>
                      </a:cubicBezTo>
                      <a:cubicBezTo>
                        <a:pt x="173" y="262"/>
                        <a:pt x="100" y="298"/>
                        <a:pt x="19" y="342"/>
                      </a:cubicBezTo>
                      <a:cubicBezTo>
                        <a:pt x="0" y="349"/>
                        <a:pt x="14" y="382"/>
                        <a:pt x="32" y="382"/>
                      </a:cubicBezTo>
                      <a:cubicBezTo>
                        <a:pt x="35" y="382"/>
                        <a:pt x="38" y="381"/>
                        <a:pt x="41" y="379"/>
                      </a:cubicBezTo>
                      <a:cubicBezTo>
                        <a:pt x="305" y="240"/>
                        <a:pt x="591" y="137"/>
                        <a:pt x="884" y="86"/>
                      </a:cubicBezTo>
                      <a:cubicBezTo>
                        <a:pt x="972" y="64"/>
                        <a:pt x="1053" y="56"/>
                        <a:pt x="1141" y="49"/>
                      </a:cubicBezTo>
                      <a:cubicBezTo>
                        <a:pt x="1141" y="49"/>
                        <a:pt x="1148" y="49"/>
                        <a:pt x="1148" y="42"/>
                      </a:cubicBezTo>
                      <a:cubicBezTo>
                        <a:pt x="1156" y="42"/>
                        <a:pt x="1156" y="42"/>
                        <a:pt x="1163" y="34"/>
                      </a:cubicBezTo>
                      <a:cubicBezTo>
                        <a:pt x="1169" y="17"/>
                        <a:pt x="1157" y="0"/>
                        <a:pt x="1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9"/>
                <p:cNvSpPr/>
                <p:nvPr/>
              </p:nvSpPr>
              <p:spPr>
                <a:xfrm>
                  <a:off x="4507724" y="4063853"/>
                  <a:ext cx="35408" cy="46418"/>
                </a:xfrm>
                <a:custGeom>
                  <a:avLst/>
                  <a:gdLst/>
                  <a:ahLst/>
                  <a:cxnLst/>
                  <a:rect l="l" t="t" r="r" b="b"/>
                  <a:pathLst>
                    <a:path w="820" h="1075" extrusionOk="0">
                      <a:moveTo>
                        <a:pt x="782" y="1"/>
                      </a:moveTo>
                      <a:cubicBezTo>
                        <a:pt x="776" y="1"/>
                        <a:pt x="770" y="3"/>
                        <a:pt x="766" y="8"/>
                      </a:cubicBezTo>
                      <a:cubicBezTo>
                        <a:pt x="531" y="250"/>
                        <a:pt x="326" y="514"/>
                        <a:pt x="150" y="800"/>
                      </a:cubicBezTo>
                      <a:cubicBezTo>
                        <a:pt x="98" y="880"/>
                        <a:pt x="54" y="961"/>
                        <a:pt x="10" y="1042"/>
                      </a:cubicBezTo>
                      <a:cubicBezTo>
                        <a:pt x="1" y="1061"/>
                        <a:pt x="14" y="1074"/>
                        <a:pt x="28" y="1074"/>
                      </a:cubicBezTo>
                      <a:cubicBezTo>
                        <a:pt x="35" y="1074"/>
                        <a:pt x="42" y="1071"/>
                        <a:pt x="47" y="1064"/>
                      </a:cubicBezTo>
                      <a:cubicBezTo>
                        <a:pt x="208" y="770"/>
                        <a:pt x="392" y="499"/>
                        <a:pt x="612" y="250"/>
                      </a:cubicBezTo>
                      <a:cubicBezTo>
                        <a:pt x="670" y="176"/>
                        <a:pt x="736" y="110"/>
                        <a:pt x="802" y="37"/>
                      </a:cubicBezTo>
                      <a:cubicBezTo>
                        <a:pt x="819" y="26"/>
                        <a:pt x="801" y="1"/>
                        <a:pt x="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9"/>
                <p:cNvSpPr/>
                <p:nvPr/>
              </p:nvSpPr>
              <p:spPr>
                <a:xfrm>
                  <a:off x="4381854" y="4205355"/>
                  <a:ext cx="130145" cy="94262"/>
                </a:xfrm>
                <a:custGeom>
                  <a:avLst/>
                  <a:gdLst/>
                  <a:ahLst/>
                  <a:cxnLst/>
                  <a:rect l="l" t="t" r="r" b="b"/>
                  <a:pathLst>
                    <a:path w="3014" h="2183" extrusionOk="0">
                      <a:moveTo>
                        <a:pt x="741" y="1"/>
                      </a:moveTo>
                      <a:cubicBezTo>
                        <a:pt x="741" y="1"/>
                        <a:pt x="0" y="888"/>
                        <a:pt x="1100" y="1775"/>
                      </a:cubicBezTo>
                      <a:cubicBezTo>
                        <a:pt x="1474" y="2080"/>
                        <a:pt x="1807" y="2183"/>
                        <a:pt x="2086" y="2183"/>
                      </a:cubicBezTo>
                      <a:cubicBezTo>
                        <a:pt x="2666" y="2183"/>
                        <a:pt x="3013" y="1738"/>
                        <a:pt x="3013" y="1738"/>
                      </a:cubicBezTo>
                      <a:lnTo>
                        <a:pt x="2896" y="1650"/>
                      </a:lnTo>
                      <a:lnTo>
                        <a:pt x="2082" y="1027"/>
                      </a:lnTo>
                      <a:lnTo>
                        <a:pt x="1672" y="712"/>
                      </a:lnTo>
                      <a:lnTo>
                        <a:pt x="851" y="89"/>
                      </a:lnTo>
                      <a:lnTo>
                        <a:pt x="741" y="1"/>
                      </a:ln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9"/>
                <p:cNvSpPr/>
                <p:nvPr/>
              </p:nvSpPr>
              <p:spPr>
                <a:xfrm>
                  <a:off x="4392304" y="4209155"/>
                  <a:ext cx="114643" cy="84676"/>
                </a:xfrm>
                <a:custGeom>
                  <a:avLst/>
                  <a:gdLst/>
                  <a:ahLst/>
                  <a:cxnLst/>
                  <a:rect l="l" t="t" r="r" b="b"/>
                  <a:pathLst>
                    <a:path w="2655" h="1961" extrusionOk="0">
                      <a:moveTo>
                        <a:pt x="609" y="1"/>
                      </a:moveTo>
                      <a:lnTo>
                        <a:pt x="609" y="1"/>
                      </a:lnTo>
                      <a:cubicBezTo>
                        <a:pt x="550" y="74"/>
                        <a:pt x="0" y="829"/>
                        <a:pt x="938" y="1592"/>
                      </a:cubicBezTo>
                      <a:cubicBezTo>
                        <a:pt x="1277" y="1867"/>
                        <a:pt x="1578" y="1961"/>
                        <a:pt x="1829" y="1961"/>
                      </a:cubicBezTo>
                      <a:cubicBezTo>
                        <a:pt x="2313" y="1961"/>
                        <a:pt x="2616" y="1615"/>
                        <a:pt x="2654" y="1562"/>
                      </a:cubicBezTo>
                      <a:lnTo>
                        <a:pt x="1840" y="939"/>
                      </a:lnTo>
                      <a:lnTo>
                        <a:pt x="1422" y="624"/>
                      </a:lnTo>
                      <a:lnTo>
                        <a:pt x="609" y="1"/>
                      </a:ln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9"/>
                <p:cNvSpPr/>
                <p:nvPr/>
              </p:nvSpPr>
              <p:spPr>
                <a:xfrm>
                  <a:off x="4394204" y="4209803"/>
                  <a:ext cx="112095" cy="82906"/>
                </a:xfrm>
                <a:custGeom>
                  <a:avLst/>
                  <a:gdLst/>
                  <a:ahLst/>
                  <a:cxnLst/>
                  <a:rect l="l" t="t" r="r" b="b"/>
                  <a:pathLst>
                    <a:path w="2596" h="1920" extrusionOk="0">
                      <a:moveTo>
                        <a:pt x="587" y="0"/>
                      </a:moveTo>
                      <a:cubicBezTo>
                        <a:pt x="535" y="74"/>
                        <a:pt x="0" y="814"/>
                        <a:pt x="916" y="1562"/>
                      </a:cubicBezTo>
                      <a:cubicBezTo>
                        <a:pt x="1244" y="1829"/>
                        <a:pt x="1535" y="1920"/>
                        <a:pt x="1780" y="1920"/>
                      </a:cubicBezTo>
                      <a:cubicBezTo>
                        <a:pt x="2253" y="1920"/>
                        <a:pt x="2552" y="1581"/>
                        <a:pt x="2595" y="1533"/>
                      </a:cubicBezTo>
                      <a:lnTo>
                        <a:pt x="1796" y="924"/>
                      </a:lnTo>
                      <a:lnTo>
                        <a:pt x="1393" y="616"/>
                      </a:lnTo>
                      <a:lnTo>
                        <a:pt x="587" y="0"/>
                      </a:ln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9"/>
                <p:cNvSpPr/>
                <p:nvPr/>
              </p:nvSpPr>
              <p:spPr>
                <a:xfrm>
                  <a:off x="4448870" y="4236056"/>
                  <a:ext cx="22929" cy="17358"/>
                </a:xfrm>
                <a:custGeom>
                  <a:avLst/>
                  <a:gdLst/>
                  <a:ahLst/>
                  <a:cxnLst/>
                  <a:rect l="l" t="t" r="r" b="b"/>
                  <a:pathLst>
                    <a:path w="531" h="402" extrusionOk="0">
                      <a:moveTo>
                        <a:pt x="120" y="1"/>
                      </a:moveTo>
                      <a:cubicBezTo>
                        <a:pt x="1" y="201"/>
                        <a:pt x="165" y="401"/>
                        <a:pt x="345" y="401"/>
                      </a:cubicBezTo>
                      <a:cubicBezTo>
                        <a:pt x="409" y="401"/>
                        <a:pt x="475" y="376"/>
                        <a:pt x="530" y="316"/>
                      </a:cubicBezTo>
                      <a:lnTo>
                        <a:pt x="120" y="1"/>
                      </a:ln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9"/>
                <p:cNvSpPr/>
                <p:nvPr/>
              </p:nvSpPr>
              <p:spPr>
                <a:xfrm>
                  <a:off x="4409705" y="4232904"/>
                  <a:ext cx="48016" cy="11270"/>
                </a:xfrm>
                <a:custGeom>
                  <a:avLst/>
                  <a:gdLst/>
                  <a:ahLst/>
                  <a:cxnLst/>
                  <a:rect l="l" t="t" r="r" b="b"/>
                  <a:pathLst>
                    <a:path w="1112" h="261" extrusionOk="0">
                      <a:moveTo>
                        <a:pt x="37" y="1"/>
                      </a:moveTo>
                      <a:cubicBezTo>
                        <a:pt x="8" y="1"/>
                        <a:pt x="0" y="37"/>
                        <a:pt x="22" y="37"/>
                      </a:cubicBezTo>
                      <a:cubicBezTo>
                        <a:pt x="308" y="52"/>
                        <a:pt x="579" y="103"/>
                        <a:pt x="851" y="184"/>
                      </a:cubicBezTo>
                      <a:cubicBezTo>
                        <a:pt x="924" y="206"/>
                        <a:pt x="997" y="228"/>
                        <a:pt x="1078" y="257"/>
                      </a:cubicBezTo>
                      <a:cubicBezTo>
                        <a:pt x="1082" y="260"/>
                        <a:pt x="1085" y="261"/>
                        <a:pt x="1088" y="261"/>
                      </a:cubicBezTo>
                      <a:cubicBezTo>
                        <a:pt x="1104" y="261"/>
                        <a:pt x="1111" y="234"/>
                        <a:pt x="1093" y="228"/>
                      </a:cubicBezTo>
                      <a:cubicBezTo>
                        <a:pt x="829" y="125"/>
                        <a:pt x="550" y="59"/>
                        <a:pt x="272" y="23"/>
                      </a:cubicBezTo>
                      <a:cubicBezTo>
                        <a:pt x="191" y="8"/>
                        <a:pt x="110" y="1"/>
                        <a:pt x="37"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9"/>
                <p:cNvSpPr/>
                <p:nvPr/>
              </p:nvSpPr>
              <p:spPr>
                <a:xfrm>
                  <a:off x="4431036" y="4246981"/>
                  <a:ext cx="30485" cy="30183"/>
                </a:xfrm>
                <a:custGeom>
                  <a:avLst/>
                  <a:gdLst/>
                  <a:ahLst/>
                  <a:cxnLst/>
                  <a:rect l="l" t="t" r="r" b="b"/>
                  <a:pathLst>
                    <a:path w="706" h="699" extrusionOk="0">
                      <a:moveTo>
                        <a:pt x="681" y="1"/>
                      </a:moveTo>
                      <a:cubicBezTo>
                        <a:pt x="678" y="1"/>
                        <a:pt x="675" y="2"/>
                        <a:pt x="672" y="5"/>
                      </a:cubicBezTo>
                      <a:cubicBezTo>
                        <a:pt x="481" y="159"/>
                        <a:pt x="305" y="327"/>
                        <a:pt x="144" y="510"/>
                      </a:cubicBezTo>
                      <a:cubicBezTo>
                        <a:pt x="100" y="562"/>
                        <a:pt x="56" y="613"/>
                        <a:pt x="12" y="664"/>
                      </a:cubicBezTo>
                      <a:cubicBezTo>
                        <a:pt x="1" y="681"/>
                        <a:pt x="11" y="698"/>
                        <a:pt x="27" y="698"/>
                      </a:cubicBezTo>
                      <a:cubicBezTo>
                        <a:pt x="32" y="698"/>
                        <a:pt x="37" y="697"/>
                        <a:pt x="41" y="694"/>
                      </a:cubicBezTo>
                      <a:cubicBezTo>
                        <a:pt x="188" y="503"/>
                        <a:pt x="357" y="327"/>
                        <a:pt x="533" y="173"/>
                      </a:cubicBezTo>
                      <a:cubicBezTo>
                        <a:pt x="584" y="122"/>
                        <a:pt x="635" y="78"/>
                        <a:pt x="694" y="34"/>
                      </a:cubicBezTo>
                      <a:cubicBezTo>
                        <a:pt x="706" y="22"/>
                        <a:pt x="694" y="1"/>
                        <a:pt x="681"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9"/>
                <p:cNvSpPr/>
                <p:nvPr/>
              </p:nvSpPr>
              <p:spPr>
                <a:xfrm>
                  <a:off x="4461392" y="4249831"/>
                  <a:ext cx="5959" cy="43525"/>
                </a:xfrm>
                <a:custGeom>
                  <a:avLst/>
                  <a:gdLst/>
                  <a:ahLst/>
                  <a:cxnLst/>
                  <a:rect l="l" t="t" r="r" b="b"/>
                  <a:pathLst>
                    <a:path w="138" h="1008" extrusionOk="0">
                      <a:moveTo>
                        <a:pt x="27" y="1"/>
                      </a:moveTo>
                      <a:cubicBezTo>
                        <a:pt x="15" y="1"/>
                        <a:pt x="1" y="12"/>
                        <a:pt x="6" y="27"/>
                      </a:cubicBezTo>
                      <a:cubicBezTo>
                        <a:pt x="72" y="268"/>
                        <a:pt x="94" y="518"/>
                        <a:pt x="86" y="767"/>
                      </a:cubicBezTo>
                      <a:cubicBezTo>
                        <a:pt x="86" y="840"/>
                        <a:pt x="79" y="906"/>
                        <a:pt x="64" y="980"/>
                      </a:cubicBezTo>
                      <a:cubicBezTo>
                        <a:pt x="64" y="980"/>
                        <a:pt x="64" y="987"/>
                        <a:pt x="64" y="987"/>
                      </a:cubicBezTo>
                      <a:cubicBezTo>
                        <a:pt x="64" y="994"/>
                        <a:pt x="72" y="994"/>
                        <a:pt x="72" y="1002"/>
                      </a:cubicBezTo>
                      <a:cubicBezTo>
                        <a:pt x="76" y="1006"/>
                        <a:pt x="80" y="1008"/>
                        <a:pt x="85" y="1008"/>
                      </a:cubicBezTo>
                      <a:cubicBezTo>
                        <a:pt x="96" y="1008"/>
                        <a:pt x="106" y="996"/>
                        <a:pt x="101" y="980"/>
                      </a:cubicBezTo>
                      <a:cubicBezTo>
                        <a:pt x="138" y="730"/>
                        <a:pt x="130" y="474"/>
                        <a:pt x="86" y="224"/>
                      </a:cubicBezTo>
                      <a:cubicBezTo>
                        <a:pt x="79" y="159"/>
                        <a:pt x="57" y="85"/>
                        <a:pt x="42" y="12"/>
                      </a:cubicBezTo>
                      <a:cubicBezTo>
                        <a:pt x="40" y="4"/>
                        <a:pt x="34" y="1"/>
                        <a:pt x="27"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9"/>
                <p:cNvSpPr/>
                <p:nvPr/>
              </p:nvSpPr>
              <p:spPr>
                <a:xfrm>
                  <a:off x="4465537" y="4248881"/>
                  <a:ext cx="32040" cy="36703"/>
                </a:xfrm>
                <a:custGeom>
                  <a:avLst/>
                  <a:gdLst/>
                  <a:ahLst/>
                  <a:cxnLst/>
                  <a:rect l="l" t="t" r="r" b="b"/>
                  <a:pathLst>
                    <a:path w="742" h="850" extrusionOk="0">
                      <a:moveTo>
                        <a:pt x="25" y="1"/>
                      </a:moveTo>
                      <a:cubicBezTo>
                        <a:pt x="13" y="1"/>
                        <a:pt x="0" y="22"/>
                        <a:pt x="12" y="34"/>
                      </a:cubicBezTo>
                      <a:cubicBezTo>
                        <a:pt x="218" y="217"/>
                        <a:pt x="408" y="422"/>
                        <a:pt x="570" y="642"/>
                      </a:cubicBezTo>
                      <a:cubicBezTo>
                        <a:pt x="614" y="708"/>
                        <a:pt x="665" y="774"/>
                        <a:pt x="702" y="840"/>
                      </a:cubicBezTo>
                      <a:cubicBezTo>
                        <a:pt x="706" y="847"/>
                        <a:pt x="711" y="849"/>
                        <a:pt x="717" y="849"/>
                      </a:cubicBezTo>
                      <a:cubicBezTo>
                        <a:pt x="730" y="849"/>
                        <a:pt x="741" y="834"/>
                        <a:pt x="731" y="818"/>
                      </a:cubicBezTo>
                      <a:cubicBezTo>
                        <a:pt x="584" y="584"/>
                        <a:pt x="408" y="364"/>
                        <a:pt x="210" y="166"/>
                      </a:cubicBezTo>
                      <a:cubicBezTo>
                        <a:pt x="152" y="107"/>
                        <a:pt x="93" y="56"/>
                        <a:pt x="34" y="5"/>
                      </a:cubicBezTo>
                      <a:cubicBezTo>
                        <a:pt x="32" y="2"/>
                        <a:pt x="28" y="1"/>
                        <a:pt x="25"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9"/>
                <p:cNvSpPr/>
                <p:nvPr/>
              </p:nvSpPr>
              <p:spPr>
                <a:xfrm>
                  <a:off x="4570854" y="4155741"/>
                  <a:ext cx="153246" cy="106655"/>
                </a:xfrm>
                <a:custGeom>
                  <a:avLst/>
                  <a:gdLst/>
                  <a:ahLst/>
                  <a:cxnLst/>
                  <a:rect l="l" t="t" r="r" b="b"/>
                  <a:pathLst>
                    <a:path w="3549" h="2470" extrusionOk="0">
                      <a:moveTo>
                        <a:pt x="2464" y="0"/>
                      </a:moveTo>
                      <a:cubicBezTo>
                        <a:pt x="2181" y="0"/>
                        <a:pt x="1843" y="91"/>
                        <a:pt x="1452" y="343"/>
                      </a:cubicBezTo>
                      <a:cubicBezTo>
                        <a:pt x="0" y="1282"/>
                        <a:pt x="807" y="2469"/>
                        <a:pt x="807" y="2469"/>
                      </a:cubicBezTo>
                      <a:lnTo>
                        <a:pt x="939" y="2374"/>
                      </a:lnTo>
                      <a:lnTo>
                        <a:pt x="1928" y="1700"/>
                      </a:lnTo>
                      <a:lnTo>
                        <a:pt x="2427" y="1355"/>
                      </a:lnTo>
                      <a:lnTo>
                        <a:pt x="3409" y="673"/>
                      </a:lnTo>
                      <a:lnTo>
                        <a:pt x="3549" y="585"/>
                      </a:lnTo>
                      <a:cubicBezTo>
                        <a:pt x="3549" y="585"/>
                        <a:pt x="3182" y="0"/>
                        <a:pt x="2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9"/>
                <p:cNvSpPr/>
                <p:nvPr/>
              </p:nvSpPr>
              <p:spPr>
                <a:xfrm>
                  <a:off x="4583203" y="4162477"/>
                  <a:ext cx="134894" cy="95816"/>
                </a:xfrm>
                <a:custGeom>
                  <a:avLst/>
                  <a:gdLst/>
                  <a:ahLst/>
                  <a:cxnLst/>
                  <a:rect l="l" t="t" r="r" b="b"/>
                  <a:pathLst>
                    <a:path w="3124" h="2219" extrusionOk="0">
                      <a:moveTo>
                        <a:pt x="2157" y="0"/>
                      </a:moveTo>
                      <a:cubicBezTo>
                        <a:pt x="1902" y="0"/>
                        <a:pt x="1598" y="82"/>
                        <a:pt x="1246" y="312"/>
                      </a:cubicBezTo>
                      <a:cubicBezTo>
                        <a:pt x="0" y="1111"/>
                        <a:pt x="594" y="2123"/>
                        <a:pt x="653" y="2218"/>
                      </a:cubicBezTo>
                      <a:lnTo>
                        <a:pt x="1635" y="1544"/>
                      </a:lnTo>
                      <a:lnTo>
                        <a:pt x="2141" y="1199"/>
                      </a:lnTo>
                      <a:lnTo>
                        <a:pt x="3123" y="517"/>
                      </a:lnTo>
                      <a:cubicBezTo>
                        <a:pt x="3082" y="455"/>
                        <a:pt x="2756" y="0"/>
                        <a:pt x="2157"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9"/>
                <p:cNvSpPr/>
                <p:nvPr/>
              </p:nvSpPr>
              <p:spPr>
                <a:xfrm>
                  <a:off x="4584758" y="4163816"/>
                  <a:ext cx="132390" cy="93830"/>
                </a:xfrm>
                <a:custGeom>
                  <a:avLst/>
                  <a:gdLst/>
                  <a:ahLst/>
                  <a:cxnLst/>
                  <a:rect l="l" t="t" r="r" b="b"/>
                  <a:pathLst>
                    <a:path w="3066" h="2173" extrusionOk="0">
                      <a:moveTo>
                        <a:pt x="2116" y="1"/>
                      </a:moveTo>
                      <a:cubicBezTo>
                        <a:pt x="1867" y="1"/>
                        <a:pt x="1570" y="81"/>
                        <a:pt x="1225" y="303"/>
                      </a:cubicBezTo>
                      <a:cubicBezTo>
                        <a:pt x="1" y="1087"/>
                        <a:pt x="587" y="2077"/>
                        <a:pt x="646" y="2173"/>
                      </a:cubicBezTo>
                      <a:lnTo>
                        <a:pt x="1606" y="1513"/>
                      </a:lnTo>
                      <a:lnTo>
                        <a:pt x="2098" y="1175"/>
                      </a:lnTo>
                      <a:lnTo>
                        <a:pt x="3065" y="508"/>
                      </a:lnTo>
                      <a:cubicBezTo>
                        <a:pt x="3024" y="446"/>
                        <a:pt x="2704" y="1"/>
                        <a:pt x="2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9"/>
                <p:cNvSpPr/>
                <p:nvPr/>
              </p:nvSpPr>
              <p:spPr>
                <a:xfrm>
                  <a:off x="4648837" y="4209760"/>
                  <a:ext cx="26815" cy="19388"/>
                </a:xfrm>
                <a:custGeom>
                  <a:avLst/>
                  <a:gdLst/>
                  <a:ahLst/>
                  <a:cxnLst/>
                  <a:rect l="l" t="t" r="r" b="b"/>
                  <a:pathLst>
                    <a:path w="621" h="449" extrusionOk="0">
                      <a:moveTo>
                        <a:pt x="396" y="0"/>
                      </a:moveTo>
                      <a:cubicBezTo>
                        <a:pt x="190" y="0"/>
                        <a:pt x="0" y="215"/>
                        <a:pt x="122" y="449"/>
                      </a:cubicBezTo>
                      <a:lnTo>
                        <a:pt x="621" y="104"/>
                      </a:lnTo>
                      <a:cubicBezTo>
                        <a:pt x="554" y="31"/>
                        <a:pt x="474" y="0"/>
                        <a:pt x="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9"/>
                <p:cNvSpPr/>
                <p:nvPr/>
              </p:nvSpPr>
              <p:spPr>
                <a:xfrm>
                  <a:off x="4665418" y="4166622"/>
                  <a:ext cx="29665" cy="48923"/>
                </a:xfrm>
                <a:custGeom>
                  <a:avLst/>
                  <a:gdLst/>
                  <a:ahLst/>
                  <a:cxnLst/>
                  <a:rect l="l" t="t" r="r" b="b"/>
                  <a:pathLst>
                    <a:path w="687" h="1133" extrusionOk="0">
                      <a:moveTo>
                        <a:pt x="656" y="0"/>
                      </a:moveTo>
                      <a:cubicBezTo>
                        <a:pt x="649" y="0"/>
                        <a:pt x="643" y="3"/>
                        <a:pt x="640" y="11"/>
                      </a:cubicBezTo>
                      <a:cubicBezTo>
                        <a:pt x="523" y="311"/>
                        <a:pt x="369" y="604"/>
                        <a:pt x="178" y="876"/>
                      </a:cubicBezTo>
                      <a:cubicBezTo>
                        <a:pt x="127" y="949"/>
                        <a:pt x="76" y="1022"/>
                        <a:pt x="17" y="1096"/>
                      </a:cubicBezTo>
                      <a:cubicBezTo>
                        <a:pt x="1" y="1112"/>
                        <a:pt x="17" y="1133"/>
                        <a:pt x="32" y="1133"/>
                      </a:cubicBezTo>
                      <a:cubicBezTo>
                        <a:pt x="38" y="1133"/>
                        <a:pt x="43" y="1131"/>
                        <a:pt x="46" y="1125"/>
                      </a:cubicBezTo>
                      <a:cubicBezTo>
                        <a:pt x="252" y="868"/>
                        <a:pt x="428" y="582"/>
                        <a:pt x="567" y="289"/>
                      </a:cubicBezTo>
                      <a:cubicBezTo>
                        <a:pt x="604" y="209"/>
                        <a:pt x="640" y="121"/>
                        <a:pt x="677" y="33"/>
                      </a:cubicBezTo>
                      <a:cubicBezTo>
                        <a:pt x="687" y="13"/>
                        <a:pt x="670" y="0"/>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9"/>
                <p:cNvSpPr/>
                <p:nvPr/>
              </p:nvSpPr>
              <p:spPr>
                <a:xfrm>
                  <a:off x="4637826" y="4174568"/>
                  <a:ext cx="23663" cy="43439"/>
                </a:xfrm>
                <a:custGeom>
                  <a:avLst/>
                  <a:gdLst/>
                  <a:ahLst/>
                  <a:cxnLst/>
                  <a:rect l="l" t="t" r="r" b="b"/>
                  <a:pathLst>
                    <a:path w="548" h="1006" extrusionOk="0">
                      <a:moveTo>
                        <a:pt x="31" y="1"/>
                      </a:moveTo>
                      <a:cubicBezTo>
                        <a:pt x="16" y="1"/>
                        <a:pt x="0" y="16"/>
                        <a:pt x="11" y="32"/>
                      </a:cubicBezTo>
                      <a:cubicBezTo>
                        <a:pt x="165" y="267"/>
                        <a:pt x="297" y="516"/>
                        <a:pt x="407" y="772"/>
                      </a:cubicBezTo>
                      <a:cubicBezTo>
                        <a:pt x="443" y="846"/>
                        <a:pt x="473" y="919"/>
                        <a:pt x="502" y="992"/>
                      </a:cubicBezTo>
                      <a:cubicBezTo>
                        <a:pt x="505" y="1002"/>
                        <a:pt x="515" y="1006"/>
                        <a:pt x="524" y="1006"/>
                      </a:cubicBezTo>
                      <a:cubicBezTo>
                        <a:pt x="536" y="1006"/>
                        <a:pt x="547" y="998"/>
                        <a:pt x="539" y="985"/>
                      </a:cubicBezTo>
                      <a:cubicBezTo>
                        <a:pt x="436" y="714"/>
                        <a:pt x="319" y="464"/>
                        <a:pt x="172" y="215"/>
                      </a:cubicBezTo>
                      <a:cubicBezTo>
                        <a:pt x="135" y="149"/>
                        <a:pt x="91" y="76"/>
                        <a:pt x="47" y="10"/>
                      </a:cubicBezTo>
                      <a:cubicBezTo>
                        <a:pt x="43" y="3"/>
                        <a:pt x="37"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9"/>
                <p:cNvSpPr/>
                <p:nvPr/>
              </p:nvSpPr>
              <p:spPr>
                <a:xfrm>
                  <a:off x="4607859" y="4205355"/>
                  <a:ext cx="49787" cy="13990"/>
                </a:xfrm>
                <a:custGeom>
                  <a:avLst/>
                  <a:gdLst/>
                  <a:ahLst/>
                  <a:cxnLst/>
                  <a:rect l="l" t="t" r="r" b="b"/>
                  <a:pathLst>
                    <a:path w="1153" h="324" extrusionOk="0">
                      <a:moveTo>
                        <a:pt x="23" y="1"/>
                      </a:moveTo>
                      <a:cubicBezTo>
                        <a:pt x="1" y="8"/>
                        <a:pt x="8" y="45"/>
                        <a:pt x="30" y="45"/>
                      </a:cubicBezTo>
                      <a:cubicBezTo>
                        <a:pt x="294" y="169"/>
                        <a:pt x="580" y="257"/>
                        <a:pt x="873" y="294"/>
                      </a:cubicBezTo>
                      <a:cubicBezTo>
                        <a:pt x="954" y="309"/>
                        <a:pt x="1042" y="316"/>
                        <a:pt x="1123" y="323"/>
                      </a:cubicBezTo>
                      <a:cubicBezTo>
                        <a:pt x="1152" y="323"/>
                        <a:pt x="1152" y="279"/>
                        <a:pt x="1123" y="279"/>
                      </a:cubicBezTo>
                      <a:cubicBezTo>
                        <a:pt x="829" y="265"/>
                        <a:pt x="544" y="199"/>
                        <a:pt x="272" y="96"/>
                      </a:cubicBezTo>
                      <a:cubicBezTo>
                        <a:pt x="199" y="67"/>
                        <a:pt x="118" y="37"/>
                        <a:pt x="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9"/>
                <p:cNvSpPr/>
                <p:nvPr/>
              </p:nvSpPr>
              <p:spPr>
                <a:xfrm>
                  <a:off x="4605096" y="4222325"/>
                  <a:ext cx="52334" cy="22367"/>
                </a:xfrm>
                <a:custGeom>
                  <a:avLst/>
                  <a:gdLst/>
                  <a:ahLst/>
                  <a:cxnLst/>
                  <a:rect l="l" t="t" r="r" b="b"/>
                  <a:pathLst>
                    <a:path w="1212" h="518" extrusionOk="0">
                      <a:moveTo>
                        <a:pt x="1176" y="0"/>
                      </a:moveTo>
                      <a:cubicBezTo>
                        <a:pt x="1172" y="0"/>
                        <a:pt x="1168" y="1"/>
                        <a:pt x="1165" y="4"/>
                      </a:cubicBezTo>
                      <a:cubicBezTo>
                        <a:pt x="886" y="165"/>
                        <a:pt x="593" y="297"/>
                        <a:pt x="285" y="400"/>
                      </a:cubicBezTo>
                      <a:cubicBezTo>
                        <a:pt x="197" y="429"/>
                        <a:pt x="109" y="451"/>
                        <a:pt x="21" y="473"/>
                      </a:cubicBezTo>
                      <a:cubicBezTo>
                        <a:pt x="1" y="486"/>
                        <a:pt x="5" y="518"/>
                        <a:pt x="28" y="518"/>
                      </a:cubicBezTo>
                      <a:cubicBezTo>
                        <a:pt x="31" y="518"/>
                        <a:pt x="33" y="518"/>
                        <a:pt x="36" y="517"/>
                      </a:cubicBezTo>
                      <a:cubicBezTo>
                        <a:pt x="351" y="436"/>
                        <a:pt x="659" y="319"/>
                        <a:pt x="945" y="172"/>
                      </a:cubicBezTo>
                      <a:cubicBezTo>
                        <a:pt x="1025" y="136"/>
                        <a:pt x="1113" y="92"/>
                        <a:pt x="1187" y="40"/>
                      </a:cubicBezTo>
                      <a:cubicBezTo>
                        <a:pt x="1211" y="28"/>
                        <a:pt x="1195" y="0"/>
                        <a:pt x="1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9"/>
                <p:cNvSpPr/>
                <p:nvPr/>
              </p:nvSpPr>
              <p:spPr>
                <a:xfrm>
                  <a:off x="4406510" y="4081859"/>
                  <a:ext cx="70038" cy="67879"/>
                </a:xfrm>
                <a:custGeom>
                  <a:avLst/>
                  <a:gdLst/>
                  <a:ahLst/>
                  <a:cxnLst/>
                  <a:rect l="l" t="t" r="r" b="b"/>
                  <a:pathLst>
                    <a:path w="1622" h="1572" extrusionOk="0">
                      <a:moveTo>
                        <a:pt x="960" y="1"/>
                      </a:moveTo>
                      <a:cubicBezTo>
                        <a:pt x="958" y="1"/>
                        <a:pt x="956" y="1"/>
                        <a:pt x="954" y="1"/>
                      </a:cubicBezTo>
                      <a:cubicBezTo>
                        <a:pt x="895" y="9"/>
                        <a:pt x="52" y="331"/>
                        <a:pt x="30" y="412"/>
                      </a:cubicBezTo>
                      <a:cubicBezTo>
                        <a:pt x="1" y="485"/>
                        <a:pt x="228" y="1299"/>
                        <a:pt x="272" y="1328"/>
                      </a:cubicBezTo>
                      <a:cubicBezTo>
                        <a:pt x="315" y="1357"/>
                        <a:pt x="757" y="1571"/>
                        <a:pt x="824" y="1571"/>
                      </a:cubicBezTo>
                      <a:cubicBezTo>
                        <a:pt x="826" y="1571"/>
                        <a:pt x="828" y="1571"/>
                        <a:pt x="829" y="1570"/>
                      </a:cubicBezTo>
                      <a:cubicBezTo>
                        <a:pt x="881" y="1563"/>
                        <a:pt x="1570" y="1255"/>
                        <a:pt x="1599" y="1189"/>
                      </a:cubicBezTo>
                      <a:cubicBezTo>
                        <a:pt x="1621" y="1130"/>
                        <a:pt x="1416" y="405"/>
                        <a:pt x="1365" y="317"/>
                      </a:cubicBezTo>
                      <a:cubicBezTo>
                        <a:pt x="1322" y="231"/>
                        <a:pt x="1037"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9"/>
                <p:cNvSpPr/>
                <p:nvPr/>
              </p:nvSpPr>
              <p:spPr>
                <a:xfrm>
                  <a:off x="4446884" y="4082593"/>
                  <a:ext cx="8766" cy="34889"/>
                </a:xfrm>
                <a:custGeom>
                  <a:avLst/>
                  <a:gdLst/>
                  <a:ahLst/>
                  <a:cxnLst/>
                  <a:rect l="l" t="t" r="r" b="b"/>
                  <a:pathLst>
                    <a:path w="203" h="808" extrusionOk="0">
                      <a:moveTo>
                        <a:pt x="17" y="0"/>
                      </a:moveTo>
                      <a:cubicBezTo>
                        <a:pt x="8" y="0"/>
                        <a:pt x="0" y="8"/>
                        <a:pt x="4" y="21"/>
                      </a:cubicBezTo>
                      <a:cubicBezTo>
                        <a:pt x="85" y="270"/>
                        <a:pt x="144" y="527"/>
                        <a:pt x="173" y="791"/>
                      </a:cubicBezTo>
                      <a:cubicBezTo>
                        <a:pt x="173" y="802"/>
                        <a:pt x="180" y="807"/>
                        <a:pt x="188" y="807"/>
                      </a:cubicBezTo>
                      <a:cubicBezTo>
                        <a:pt x="195" y="807"/>
                        <a:pt x="202" y="802"/>
                        <a:pt x="202" y="791"/>
                      </a:cubicBezTo>
                      <a:cubicBezTo>
                        <a:pt x="173" y="527"/>
                        <a:pt x="114" y="263"/>
                        <a:pt x="34" y="14"/>
                      </a:cubicBezTo>
                      <a:cubicBezTo>
                        <a:pt x="31" y="4"/>
                        <a:pt x="24" y="0"/>
                        <a:pt x="17"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9"/>
                <p:cNvSpPr/>
                <p:nvPr/>
              </p:nvSpPr>
              <p:spPr>
                <a:xfrm>
                  <a:off x="4420155" y="4116490"/>
                  <a:ext cx="54493" cy="19258"/>
                </a:xfrm>
                <a:custGeom>
                  <a:avLst/>
                  <a:gdLst/>
                  <a:ahLst/>
                  <a:cxnLst/>
                  <a:rect l="l" t="t" r="r" b="b"/>
                  <a:pathLst>
                    <a:path w="1262" h="446" extrusionOk="0">
                      <a:moveTo>
                        <a:pt x="796" y="0"/>
                      </a:moveTo>
                      <a:cubicBezTo>
                        <a:pt x="792" y="0"/>
                        <a:pt x="788" y="2"/>
                        <a:pt x="785" y="6"/>
                      </a:cubicBezTo>
                      <a:cubicBezTo>
                        <a:pt x="557" y="196"/>
                        <a:pt x="301" y="328"/>
                        <a:pt x="15" y="416"/>
                      </a:cubicBezTo>
                      <a:cubicBezTo>
                        <a:pt x="0" y="424"/>
                        <a:pt x="8" y="446"/>
                        <a:pt x="22" y="446"/>
                      </a:cubicBezTo>
                      <a:cubicBezTo>
                        <a:pt x="249" y="380"/>
                        <a:pt x="462" y="277"/>
                        <a:pt x="653" y="145"/>
                      </a:cubicBezTo>
                      <a:cubicBezTo>
                        <a:pt x="704" y="109"/>
                        <a:pt x="748" y="72"/>
                        <a:pt x="799" y="35"/>
                      </a:cubicBezTo>
                      <a:lnTo>
                        <a:pt x="1232" y="358"/>
                      </a:lnTo>
                      <a:cubicBezTo>
                        <a:pt x="1232" y="365"/>
                        <a:pt x="1237" y="369"/>
                        <a:pt x="1244" y="369"/>
                      </a:cubicBezTo>
                      <a:cubicBezTo>
                        <a:pt x="1250" y="369"/>
                        <a:pt x="1258" y="365"/>
                        <a:pt x="1261" y="358"/>
                      </a:cubicBezTo>
                      <a:cubicBezTo>
                        <a:pt x="1261" y="350"/>
                        <a:pt x="1261" y="343"/>
                        <a:pt x="1254" y="336"/>
                      </a:cubicBezTo>
                      <a:lnTo>
                        <a:pt x="807" y="6"/>
                      </a:lnTo>
                      <a:cubicBezTo>
                        <a:pt x="803" y="2"/>
                        <a:pt x="799" y="0"/>
                        <a:pt x="796"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9"/>
                <p:cNvSpPr/>
                <p:nvPr/>
              </p:nvSpPr>
              <p:spPr>
                <a:xfrm>
                  <a:off x="4444854" y="4155655"/>
                  <a:ext cx="83596" cy="93139"/>
                </a:xfrm>
                <a:custGeom>
                  <a:avLst/>
                  <a:gdLst/>
                  <a:ahLst/>
                  <a:cxnLst/>
                  <a:rect l="l" t="t" r="r" b="b"/>
                  <a:pathLst>
                    <a:path w="1936" h="2157" extrusionOk="0">
                      <a:moveTo>
                        <a:pt x="1122" y="1"/>
                      </a:moveTo>
                      <a:cubicBezTo>
                        <a:pt x="1034" y="1"/>
                        <a:pt x="301" y="565"/>
                        <a:pt x="220" y="661"/>
                      </a:cubicBezTo>
                      <a:cubicBezTo>
                        <a:pt x="147" y="749"/>
                        <a:pt x="0" y="1210"/>
                        <a:pt x="44" y="1276"/>
                      </a:cubicBezTo>
                      <a:cubicBezTo>
                        <a:pt x="81" y="1335"/>
                        <a:pt x="822" y="2156"/>
                        <a:pt x="930" y="2156"/>
                      </a:cubicBezTo>
                      <a:cubicBezTo>
                        <a:pt x="930" y="2156"/>
                        <a:pt x="931" y="2156"/>
                        <a:pt x="931" y="2156"/>
                      </a:cubicBezTo>
                      <a:cubicBezTo>
                        <a:pt x="1034" y="2149"/>
                        <a:pt x="1862" y="1526"/>
                        <a:pt x="1877" y="1467"/>
                      </a:cubicBezTo>
                      <a:cubicBezTo>
                        <a:pt x="1892" y="1401"/>
                        <a:pt x="1936" y="763"/>
                        <a:pt x="1906" y="705"/>
                      </a:cubicBezTo>
                      <a:cubicBezTo>
                        <a:pt x="1870" y="653"/>
                        <a:pt x="1203" y="8"/>
                        <a:pt x="11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9"/>
                <p:cNvSpPr/>
                <p:nvPr/>
              </p:nvSpPr>
              <p:spPr>
                <a:xfrm>
                  <a:off x="4447186" y="4186010"/>
                  <a:ext cx="37782" cy="24958"/>
                </a:xfrm>
                <a:custGeom>
                  <a:avLst/>
                  <a:gdLst/>
                  <a:ahLst/>
                  <a:cxnLst/>
                  <a:rect l="l" t="t" r="r" b="b"/>
                  <a:pathLst>
                    <a:path w="875" h="578" extrusionOk="0">
                      <a:moveTo>
                        <a:pt x="847" y="0"/>
                      </a:moveTo>
                      <a:cubicBezTo>
                        <a:pt x="845" y="0"/>
                        <a:pt x="843" y="1"/>
                        <a:pt x="841" y="2"/>
                      </a:cubicBezTo>
                      <a:cubicBezTo>
                        <a:pt x="547" y="155"/>
                        <a:pt x="269" y="339"/>
                        <a:pt x="12" y="544"/>
                      </a:cubicBezTo>
                      <a:cubicBezTo>
                        <a:pt x="0" y="556"/>
                        <a:pt x="8" y="577"/>
                        <a:pt x="22" y="577"/>
                      </a:cubicBezTo>
                      <a:cubicBezTo>
                        <a:pt x="26" y="577"/>
                        <a:pt x="30" y="576"/>
                        <a:pt x="34" y="573"/>
                      </a:cubicBezTo>
                      <a:cubicBezTo>
                        <a:pt x="291" y="368"/>
                        <a:pt x="562" y="185"/>
                        <a:pt x="848" y="38"/>
                      </a:cubicBezTo>
                      <a:cubicBezTo>
                        <a:pt x="874" y="25"/>
                        <a:pt x="865" y="0"/>
                        <a:pt x="847"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9"/>
                <p:cNvSpPr/>
                <p:nvPr/>
              </p:nvSpPr>
              <p:spPr>
                <a:xfrm>
                  <a:off x="4483457" y="4157554"/>
                  <a:ext cx="37523" cy="60754"/>
                </a:xfrm>
                <a:custGeom>
                  <a:avLst/>
                  <a:gdLst/>
                  <a:ahLst/>
                  <a:cxnLst/>
                  <a:rect l="l" t="t" r="r" b="b"/>
                  <a:pathLst>
                    <a:path w="869" h="1407" extrusionOk="0">
                      <a:moveTo>
                        <a:pt x="206" y="1"/>
                      </a:moveTo>
                      <a:cubicBezTo>
                        <a:pt x="191" y="1"/>
                        <a:pt x="184" y="8"/>
                        <a:pt x="184" y="15"/>
                      </a:cubicBezTo>
                      <a:cubicBezTo>
                        <a:pt x="125" y="235"/>
                        <a:pt x="59" y="455"/>
                        <a:pt x="1" y="683"/>
                      </a:cubicBezTo>
                      <a:cubicBezTo>
                        <a:pt x="1" y="690"/>
                        <a:pt x="8" y="697"/>
                        <a:pt x="15" y="697"/>
                      </a:cubicBezTo>
                      <a:cubicBezTo>
                        <a:pt x="331" y="873"/>
                        <a:pt x="609" y="1115"/>
                        <a:pt x="829" y="1401"/>
                      </a:cubicBezTo>
                      <a:cubicBezTo>
                        <a:pt x="833" y="1405"/>
                        <a:pt x="838" y="1407"/>
                        <a:pt x="843" y="1407"/>
                      </a:cubicBezTo>
                      <a:cubicBezTo>
                        <a:pt x="857" y="1407"/>
                        <a:pt x="869" y="1395"/>
                        <a:pt x="858" y="1379"/>
                      </a:cubicBezTo>
                      <a:cubicBezTo>
                        <a:pt x="682" y="1152"/>
                        <a:pt x="470" y="954"/>
                        <a:pt x="235" y="792"/>
                      </a:cubicBezTo>
                      <a:cubicBezTo>
                        <a:pt x="169" y="749"/>
                        <a:pt x="103" y="712"/>
                        <a:pt x="37" y="675"/>
                      </a:cubicBezTo>
                      <a:lnTo>
                        <a:pt x="213" y="30"/>
                      </a:lnTo>
                      <a:cubicBezTo>
                        <a:pt x="228" y="15"/>
                        <a:pt x="221" y="1"/>
                        <a:pt x="206" y="1"/>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9"/>
                <p:cNvSpPr/>
                <p:nvPr/>
              </p:nvSpPr>
              <p:spPr>
                <a:xfrm>
                  <a:off x="4580354" y="4116490"/>
                  <a:ext cx="93096" cy="82042"/>
                </a:xfrm>
                <a:custGeom>
                  <a:avLst/>
                  <a:gdLst/>
                  <a:ahLst/>
                  <a:cxnLst/>
                  <a:rect l="l" t="t" r="r" b="b"/>
                  <a:pathLst>
                    <a:path w="2156" h="1900" extrusionOk="0">
                      <a:moveTo>
                        <a:pt x="938" y="1"/>
                      </a:moveTo>
                      <a:cubicBezTo>
                        <a:pt x="925" y="1"/>
                        <a:pt x="916" y="2"/>
                        <a:pt x="909" y="6"/>
                      </a:cubicBezTo>
                      <a:cubicBezTo>
                        <a:pt x="851" y="43"/>
                        <a:pt x="0" y="768"/>
                        <a:pt x="0" y="864"/>
                      </a:cubicBezTo>
                      <a:cubicBezTo>
                        <a:pt x="0" y="966"/>
                        <a:pt x="594" y="1817"/>
                        <a:pt x="660" y="1831"/>
                      </a:cubicBezTo>
                      <a:cubicBezTo>
                        <a:pt x="708" y="1843"/>
                        <a:pt x="1143" y="1900"/>
                        <a:pt x="1332" y="1900"/>
                      </a:cubicBezTo>
                      <a:cubicBezTo>
                        <a:pt x="1375" y="1900"/>
                        <a:pt x="1404" y="1897"/>
                        <a:pt x="1415" y="1890"/>
                      </a:cubicBezTo>
                      <a:cubicBezTo>
                        <a:pt x="1466" y="1853"/>
                        <a:pt x="2141" y="1216"/>
                        <a:pt x="2148" y="1128"/>
                      </a:cubicBezTo>
                      <a:cubicBezTo>
                        <a:pt x="2156" y="1047"/>
                        <a:pt x="1613" y="292"/>
                        <a:pt x="1518" y="211"/>
                      </a:cubicBezTo>
                      <a:cubicBezTo>
                        <a:pt x="1438" y="145"/>
                        <a:pt x="1059" y="1"/>
                        <a:pt x="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9"/>
                <p:cNvSpPr/>
                <p:nvPr/>
              </p:nvSpPr>
              <p:spPr>
                <a:xfrm>
                  <a:off x="4619129" y="4117742"/>
                  <a:ext cx="24138" cy="37782"/>
                </a:xfrm>
                <a:custGeom>
                  <a:avLst/>
                  <a:gdLst/>
                  <a:ahLst/>
                  <a:cxnLst/>
                  <a:rect l="l" t="t" r="r" b="b"/>
                  <a:pathLst>
                    <a:path w="559" h="875" extrusionOk="0">
                      <a:moveTo>
                        <a:pt x="26" y="0"/>
                      </a:moveTo>
                      <a:cubicBezTo>
                        <a:pt x="13" y="0"/>
                        <a:pt x="1" y="12"/>
                        <a:pt x="11" y="28"/>
                      </a:cubicBezTo>
                      <a:cubicBezTo>
                        <a:pt x="209" y="285"/>
                        <a:pt x="378" y="563"/>
                        <a:pt x="517" y="864"/>
                      </a:cubicBezTo>
                      <a:cubicBezTo>
                        <a:pt x="522" y="872"/>
                        <a:pt x="529" y="875"/>
                        <a:pt x="536" y="875"/>
                      </a:cubicBezTo>
                      <a:cubicBezTo>
                        <a:pt x="548" y="875"/>
                        <a:pt x="559" y="864"/>
                        <a:pt x="554" y="849"/>
                      </a:cubicBezTo>
                      <a:cubicBezTo>
                        <a:pt x="407" y="549"/>
                        <a:pt x="239" y="270"/>
                        <a:pt x="41" y="6"/>
                      </a:cubicBezTo>
                      <a:cubicBezTo>
                        <a:pt x="36" y="2"/>
                        <a:pt x="31" y="0"/>
                        <a:pt x="26"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9"/>
                <p:cNvSpPr/>
                <p:nvPr/>
              </p:nvSpPr>
              <p:spPr>
                <a:xfrm>
                  <a:off x="4609241" y="4154273"/>
                  <a:ext cx="62222" cy="36314"/>
                </a:xfrm>
                <a:custGeom>
                  <a:avLst/>
                  <a:gdLst/>
                  <a:ahLst/>
                  <a:cxnLst/>
                  <a:rect l="l" t="t" r="r" b="b"/>
                  <a:pathLst>
                    <a:path w="1441" h="841" extrusionOk="0">
                      <a:moveTo>
                        <a:pt x="758" y="0"/>
                      </a:moveTo>
                      <a:cubicBezTo>
                        <a:pt x="750" y="0"/>
                        <a:pt x="746" y="7"/>
                        <a:pt x="746" y="18"/>
                      </a:cubicBezTo>
                      <a:cubicBezTo>
                        <a:pt x="555" y="326"/>
                        <a:pt x="314" y="590"/>
                        <a:pt x="20" y="803"/>
                      </a:cubicBezTo>
                      <a:cubicBezTo>
                        <a:pt x="1" y="816"/>
                        <a:pt x="16" y="840"/>
                        <a:pt x="30" y="840"/>
                      </a:cubicBezTo>
                      <a:cubicBezTo>
                        <a:pt x="32" y="840"/>
                        <a:pt x="33" y="840"/>
                        <a:pt x="35" y="839"/>
                      </a:cubicBezTo>
                      <a:cubicBezTo>
                        <a:pt x="270" y="671"/>
                        <a:pt x="475" y="465"/>
                        <a:pt x="643" y="231"/>
                      </a:cubicBezTo>
                      <a:cubicBezTo>
                        <a:pt x="687" y="172"/>
                        <a:pt x="731" y="106"/>
                        <a:pt x="768" y="40"/>
                      </a:cubicBezTo>
                      <a:lnTo>
                        <a:pt x="1406" y="238"/>
                      </a:lnTo>
                      <a:cubicBezTo>
                        <a:pt x="1409" y="243"/>
                        <a:pt x="1414" y="246"/>
                        <a:pt x="1419" y="246"/>
                      </a:cubicBezTo>
                      <a:cubicBezTo>
                        <a:pt x="1429" y="246"/>
                        <a:pt x="1440" y="237"/>
                        <a:pt x="1435" y="223"/>
                      </a:cubicBezTo>
                      <a:cubicBezTo>
                        <a:pt x="1435" y="216"/>
                        <a:pt x="1428" y="209"/>
                        <a:pt x="1421" y="209"/>
                      </a:cubicBezTo>
                      <a:lnTo>
                        <a:pt x="768" y="3"/>
                      </a:lnTo>
                      <a:cubicBezTo>
                        <a:pt x="764" y="1"/>
                        <a:pt x="761" y="0"/>
                        <a:pt x="758"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9"/>
                <p:cNvSpPr/>
                <p:nvPr/>
              </p:nvSpPr>
              <p:spPr>
                <a:xfrm>
                  <a:off x="4324036" y="4071885"/>
                  <a:ext cx="234511" cy="226004"/>
                </a:xfrm>
                <a:custGeom>
                  <a:avLst/>
                  <a:gdLst/>
                  <a:ahLst/>
                  <a:cxnLst/>
                  <a:rect l="l" t="t" r="r" b="b"/>
                  <a:pathLst>
                    <a:path w="5431" h="5234" extrusionOk="0">
                      <a:moveTo>
                        <a:pt x="1973" y="0"/>
                      </a:moveTo>
                      <a:cubicBezTo>
                        <a:pt x="740" y="0"/>
                        <a:pt x="0" y="2822"/>
                        <a:pt x="1420" y="4324"/>
                      </a:cubicBezTo>
                      <a:cubicBezTo>
                        <a:pt x="2044" y="4984"/>
                        <a:pt x="2798" y="5234"/>
                        <a:pt x="3477" y="5234"/>
                      </a:cubicBezTo>
                      <a:cubicBezTo>
                        <a:pt x="4447" y="5234"/>
                        <a:pt x="5261" y="4722"/>
                        <a:pt x="5313" y="4170"/>
                      </a:cubicBezTo>
                      <a:cubicBezTo>
                        <a:pt x="5430" y="2908"/>
                        <a:pt x="3348" y="3268"/>
                        <a:pt x="2981" y="2645"/>
                      </a:cubicBezTo>
                      <a:cubicBezTo>
                        <a:pt x="2761" y="2285"/>
                        <a:pt x="3429" y="445"/>
                        <a:pt x="2256" y="49"/>
                      </a:cubicBezTo>
                      <a:cubicBezTo>
                        <a:pt x="2159" y="16"/>
                        <a:pt x="2064" y="0"/>
                        <a:pt x="19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91" name="Google Shape;2991;p59"/>
            <p:cNvSpPr/>
            <p:nvPr/>
          </p:nvSpPr>
          <p:spPr>
            <a:xfrm>
              <a:off x="9534970" y="4255259"/>
              <a:ext cx="82354" cy="55206"/>
            </a:xfrm>
            <a:custGeom>
              <a:avLst/>
              <a:gdLst/>
              <a:ahLst/>
              <a:cxnLst/>
              <a:rect l="l" t="t" r="r" b="b"/>
              <a:pathLst>
                <a:path w="1086" h="728" extrusionOk="0">
                  <a:moveTo>
                    <a:pt x="837" y="1"/>
                  </a:moveTo>
                  <a:cubicBezTo>
                    <a:pt x="830" y="1"/>
                    <a:pt x="822" y="1"/>
                    <a:pt x="815" y="2"/>
                  </a:cubicBezTo>
                  <a:cubicBezTo>
                    <a:pt x="741" y="2"/>
                    <a:pt x="668" y="31"/>
                    <a:pt x="617" y="90"/>
                  </a:cubicBezTo>
                  <a:cubicBezTo>
                    <a:pt x="573" y="149"/>
                    <a:pt x="543" y="215"/>
                    <a:pt x="529" y="281"/>
                  </a:cubicBezTo>
                  <a:cubicBezTo>
                    <a:pt x="492" y="237"/>
                    <a:pt x="433" y="200"/>
                    <a:pt x="375" y="178"/>
                  </a:cubicBezTo>
                  <a:cubicBezTo>
                    <a:pt x="348" y="170"/>
                    <a:pt x="320" y="166"/>
                    <a:pt x="292" y="166"/>
                  </a:cubicBezTo>
                  <a:cubicBezTo>
                    <a:pt x="240" y="166"/>
                    <a:pt x="187" y="179"/>
                    <a:pt x="140" y="207"/>
                  </a:cubicBezTo>
                  <a:cubicBezTo>
                    <a:pt x="82" y="244"/>
                    <a:pt x="38" y="303"/>
                    <a:pt x="23" y="369"/>
                  </a:cubicBezTo>
                  <a:cubicBezTo>
                    <a:pt x="1" y="523"/>
                    <a:pt x="140" y="691"/>
                    <a:pt x="155" y="706"/>
                  </a:cubicBezTo>
                  <a:cubicBezTo>
                    <a:pt x="162" y="721"/>
                    <a:pt x="177" y="728"/>
                    <a:pt x="199" y="728"/>
                  </a:cubicBezTo>
                  <a:cubicBezTo>
                    <a:pt x="206" y="728"/>
                    <a:pt x="221" y="721"/>
                    <a:pt x="228" y="713"/>
                  </a:cubicBezTo>
                  <a:cubicBezTo>
                    <a:pt x="257" y="699"/>
                    <a:pt x="257" y="662"/>
                    <a:pt x="235" y="640"/>
                  </a:cubicBezTo>
                  <a:cubicBezTo>
                    <a:pt x="177" y="567"/>
                    <a:pt x="140" y="479"/>
                    <a:pt x="133" y="391"/>
                  </a:cubicBezTo>
                  <a:cubicBezTo>
                    <a:pt x="140" y="354"/>
                    <a:pt x="170" y="325"/>
                    <a:pt x="199" y="310"/>
                  </a:cubicBezTo>
                  <a:cubicBezTo>
                    <a:pt x="228" y="290"/>
                    <a:pt x="261" y="281"/>
                    <a:pt x="294" y="281"/>
                  </a:cubicBezTo>
                  <a:cubicBezTo>
                    <a:pt x="311" y="281"/>
                    <a:pt x="328" y="283"/>
                    <a:pt x="345" y="288"/>
                  </a:cubicBezTo>
                  <a:cubicBezTo>
                    <a:pt x="455" y="317"/>
                    <a:pt x="529" y="471"/>
                    <a:pt x="529" y="471"/>
                  </a:cubicBezTo>
                  <a:cubicBezTo>
                    <a:pt x="538" y="495"/>
                    <a:pt x="557" y="505"/>
                    <a:pt x="577" y="505"/>
                  </a:cubicBezTo>
                  <a:cubicBezTo>
                    <a:pt x="606" y="505"/>
                    <a:pt x="636" y="482"/>
                    <a:pt x="631" y="442"/>
                  </a:cubicBezTo>
                  <a:cubicBezTo>
                    <a:pt x="624" y="339"/>
                    <a:pt x="646" y="244"/>
                    <a:pt x="697" y="163"/>
                  </a:cubicBezTo>
                  <a:cubicBezTo>
                    <a:pt x="727" y="127"/>
                    <a:pt x="771" y="112"/>
                    <a:pt x="815" y="112"/>
                  </a:cubicBezTo>
                  <a:cubicBezTo>
                    <a:pt x="820" y="111"/>
                    <a:pt x="825" y="110"/>
                    <a:pt x="831" y="110"/>
                  </a:cubicBezTo>
                  <a:cubicBezTo>
                    <a:pt x="855" y="110"/>
                    <a:pt x="877" y="122"/>
                    <a:pt x="895" y="134"/>
                  </a:cubicBezTo>
                  <a:cubicBezTo>
                    <a:pt x="947" y="207"/>
                    <a:pt x="969" y="295"/>
                    <a:pt x="961" y="383"/>
                  </a:cubicBezTo>
                  <a:cubicBezTo>
                    <a:pt x="961" y="413"/>
                    <a:pt x="983" y="435"/>
                    <a:pt x="1013" y="442"/>
                  </a:cubicBezTo>
                  <a:cubicBezTo>
                    <a:pt x="1042" y="442"/>
                    <a:pt x="1064" y="420"/>
                    <a:pt x="1071" y="391"/>
                  </a:cubicBezTo>
                  <a:cubicBezTo>
                    <a:pt x="1079" y="361"/>
                    <a:pt x="1086" y="163"/>
                    <a:pt x="983" y="61"/>
                  </a:cubicBezTo>
                  <a:cubicBezTo>
                    <a:pt x="945" y="22"/>
                    <a:pt x="890" y="1"/>
                    <a:pt x="8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9"/>
            <p:cNvSpPr/>
            <p:nvPr/>
          </p:nvSpPr>
          <p:spPr>
            <a:xfrm>
              <a:off x="9576678" y="4348457"/>
              <a:ext cx="79624" cy="62107"/>
            </a:xfrm>
            <a:custGeom>
              <a:avLst/>
              <a:gdLst/>
              <a:ahLst/>
              <a:cxnLst/>
              <a:rect l="l" t="t" r="r" b="b"/>
              <a:pathLst>
                <a:path w="1050" h="819" extrusionOk="0">
                  <a:moveTo>
                    <a:pt x="284" y="0"/>
                  </a:moveTo>
                  <a:cubicBezTo>
                    <a:pt x="240" y="0"/>
                    <a:pt x="200" y="13"/>
                    <a:pt x="162" y="41"/>
                  </a:cubicBezTo>
                  <a:cubicBezTo>
                    <a:pt x="30" y="129"/>
                    <a:pt x="8" y="342"/>
                    <a:pt x="8" y="364"/>
                  </a:cubicBezTo>
                  <a:cubicBezTo>
                    <a:pt x="1" y="393"/>
                    <a:pt x="23" y="423"/>
                    <a:pt x="52" y="423"/>
                  </a:cubicBezTo>
                  <a:cubicBezTo>
                    <a:pt x="57" y="424"/>
                    <a:pt x="61" y="424"/>
                    <a:pt x="66" y="424"/>
                  </a:cubicBezTo>
                  <a:cubicBezTo>
                    <a:pt x="94" y="424"/>
                    <a:pt x="112" y="403"/>
                    <a:pt x="118" y="371"/>
                  </a:cubicBezTo>
                  <a:cubicBezTo>
                    <a:pt x="118" y="283"/>
                    <a:pt x="162" y="195"/>
                    <a:pt x="221" y="129"/>
                  </a:cubicBezTo>
                  <a:cubicBezTo>
                    <a:pt x="239" y="116"/>
                    <a:pt x="264" y="110"/>
                    <a:pt x="289" y="110"/>
                  </a:cubicBezTo>
                  <a:cubicBezTo>
                    <a:pt x="303" y="110"/>
                    <a:pt x="317" y="112"/>
                    <a:pt x="331" y="115"/>
                  </a:cubicBezTo>
                  <a:cubicBezTo>
                    <a:pt x="375" y="129"/>
                    <a:pt x="419" y="166"/>
                    <a:pt x="441" y="210"/>
                  </a:cubicBezTo>
                  <a:cubicBezTo>
                    <a:pt x="470" y="291"/>
                    <a:pt x="470" y="386"/>
                    <a:pt x="441" y="474"/>
                  </a:cubicBezTo>
                  <a:cubicBezTo>
                    <a:pt x="430" y="511"/>
                    <a:pt x="461" y="540"/>
                    <a:pt x="496" y="540"/>
                  </a:cubicBezTo>
                  <a:cubicBezTo>
                    <a:pt x="509" y="540"/>
                    <a:pt x="524" y="536"/>
                    <a:pt x="536" y="525"/>
                  </a:cubicBezTo>
                  <a:cubicBezTo>
                    <a:pt x="595" y="452"/>
                    <a:pt x="683" y="401"/>
                    <a:pt x="778" y="379"/>
                  </a:cubicBezTo>
                  <a:cubicBezTo>
                    <a:pt x="822" y="379"/>
                    <a:pt x="873" y="393"/>
                    <a:pt x="903" y="430"/>
                  </a:cubicBezTo>
                  <a:cubicBezTo>
                    <a:pt x="925" y="445"/>
                    <a:pt x="939" y="474"/>
                    <a:pt x="939" y="503"/>
                  </a:cubicBezTo>
                  <a:cubicBezTo>
                    <a:pt x="917" y="591"/>
                    <a:pt x="873" y="665"/>
                    <a:pt x="807" y="723"/>
                  </a:cubicBezTo>
                  <a:cubicBezTo>
                    <a:pt x="771" y="753"/>
                    <a:pt x="793" y="819"/>
                    <a:pt x="844" y="819"/>
                  </a:cubicBezTo>
                  <a:cubicBezTo>
                    <a:pt x="859" y="811"/>
                    <a:pt x="873" y="811"/>
                    <a:pt x="881" y="797"/>
                  </a:cubicBezTo>
                  <a:cubicBezTo>
                    <a:pt x="895" y="782"/>
                    <a:pt x="1049" y="650"/>
                    <a:pt x="1049" y="503"/>
                  </a:cubicBezTo>
                  <a:cubicBezTo>
                    <a:pt x="1049" y="445"/>
                    <a:pt x="1020" y="386"/>
                    <a:pt x="976" y="342"/>
                  </a:cubicBezTo>
                  <a:cubicBezTo>
                    <a:pt x="925" y="291"/>
                    <a:pt x="844" y="261"/>
                    <a:pt x="771" y="261"/>
                  </a:cubicBezTo>
                  <a:cubicBezTo>
                    <a:pt x="697" y="269"/>
                    <a:pt x="631" y="298"/>
                    <a:pt x="573" y="335"/>
                  </a:cubicBezTo>
                  <a:cubicBezTo>
                    <a:pt x="580" y="276"/>
                    <a:pt x="565" y="210"/>
                    <a:pt x="543" y="151"/>
                  </a:cubicBezTo>
                  <a:cubicBezTo>
                    <a:pt x="499" y="78"/>
                    <a:pt x="433" y="27"/>
                    <a:pt x="360" y="12"/>
                  </a:cubicBezTo>
                  <a:cubicBezTo>
                    <a:pt x="334" y="4"/>
                    <a:pt x="308" y="0"/>
                    <a:pt x="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9"/>
            <p:cNvSpPr/>
            <p:nvPr/>
          </p:nvSpPr>
          <p:spPr>
            <a:xfrm>
              <a:off x="10014838" y="4457883"/>
              <a:ext cx="24494" cy="18048"/>
            </a:xfrm>
            <a:custGeom>
              <a:avLst/>
              <a:gdLst/>
              <a:ahLst/>
              <a:cxnLst/>
              <a:rect l="l" t="t" r="r" b="b"/>
              <a:pathLst>
                <a:path w="323" h="238" extrusionOk="0">
                  <a:moveTo>
                    <a:pt x="221" y="1"/>
                  </a:moveTo>
                  <a:cubicBezTo>
                    <a:pt x="204" y="1"/>
                    <a:pt x="187" y="10"/>
                    <a:pt x="176" y="28"/>
                  </a:cubicBezTo>
                  <a:cubicBezTo>
                    <a:pt x="154" y="43"/>
                    <a:pt x="147" y="65"/>
                    <a:pt x="125" y="72"/>
                  </a:cubicBezTo>
                  <a:cubicBezTo>
                    <a:pt x="103" y="87"/>
                    <a:pt x="81" y="94"/>
                    <a:pt x="59" y="102"/>
                  </a:cubicBezTo>
                  <a:cubicBezTo>
                    <a:pt x="37" y="102"/>
                    <a:pt x="22" y="116"/>
                    <a:pt x="15" y="131"/>
                  </a:cubicBezTo>
                  <a:cubicBezTo>
                    <a:pt x="0" y="153"/>
                    <a:pt x="15" y="182"/>
                    <a:pt x="30" y="197"/>
                  </a:cubicBezTo>
                  <a:cubicBezTo>
                    <a:pt x="52" y="211"/>
                    <a:pt x="74" y="219"/>
                    <a:pt x="96" y="226"/>
                  </a:cubicBezTo>
                  <a:cubicBezTo>
                    <a:pt x="121" y="233"/>
                    <a:pt x="147" y="237"/>
                    <a:pt x="172" y="237"/>
                  </a:cubicBezTo>
                  <a:cubicBezTo>
                    <a:pt x="196" y="237"/>
                    <a:pt x="220" y="233"/>
                    <a:pt x="242" y="226"/>
                  </a:cubicBezTo>
                  <a:cubicBezTo>
                    <a:pt x="315" y="182"/>
                    <a:pt x="323" y="87"/>
                    <a:pt x="271" y="28"/>
                  </a:cubicBezTo>
                  <a:cubicBezTo>
                    <a:pt x="257" y="10"/>
                    <a:pt x="238" y="1"/>
                    <a:pt x="2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4" name="Google Shape;2994;p59"/>
            <p:cNvGrpSpPr/>
            <p:nvPr/>
          </p:nvGrpSpPr>
          <p:grpSpPr>
            <a:xfrm>
              <a:off x="9415458" y="4223182"/>
              <a:ext cx="727310" cy="479261"/>
              <a:chOff x="9415458" y="4223182"/>
              <a:chExt cx="727310" cy="479261"/>
            </a:xfrm>
          </p:grpSpPr>
          <p:sp>
            <p:nvSpPr>
              <p:cNvPr id="2995" name="Google Shape;2995;p59"/>
              <p:cNvSpPr/>
              <p:nvPr/>
            </p:nvSpPr>
            <p:spPr>
              <a:xfrm>
                <a:off x="9427439" y="4223182"/>
                <a:ext cx="703422" cy="479261"/>
              </a:xfrm>
              <a:custGeom>
                <a:avLst/>
                <a:gdLst/>
                <a:ahLst/>
                <a:cxnLst/>
                <a:rect l="l" t="t" r="r" b="b"/>
                <a:pathLst>
                  <a:path w="9276" h="6320" extrusionOk="0">
                    <a:moveTo>
                      <a:pt x="2614" y="0"/>
                    </a:moveTo>
                    <a:cubicBezTo>
                      <a:pt x="2498" y="0"/>
                      <a:pt x="2382" y="8"/>
                      <a:pt x="2266" y="22"/>
                    </a:cubicBezTo>
                    <a:cubicBezTo>
                      <a:pt x="1885" y="66"/>
                      <a:pt x="1519" y="176"/>
                      <a:pt x="1167" y="337"/>
                    </a:cubicBezTo>
                    <a:cubicBezTo>
                      <a:pt x="404" y="682"/>
                      <a:pt x="1" y="1540"/>
                      <a:pt x="228" y="2353"/>
                    </a:cubicBezTo>
                    <a:cubicBezTo>
                      <a:pt x="235" y="2390"/>
                      <a:pt x="250" y="2427"/>
                      <a:pt x="257" y="2463"/>
                    </a:cubicBezTo>
                    <a:lnTo>
                      <a:pt x="257" y="2478"/>
                    </a:lnTo>
                    <a:cubicBezTo>
                      <a:pt x="272" y="2515"/>
                      <a:pt x="287" y="2551"/>
                      <a:pt x="301" y="2588"/>
                    </a:cubicBezTo>
                    <a:cubicBezTo>
                      <a:pt x="316" y="2632"/>
                      <a:pt x="338" y="2669"/>
                      <a:pt x="360" y="2705"/>
                    </a:cubicBezTo>
                    <a:cubicBezTo>
                      <a:pt x="360" y="2705"/>
                      <a:pt x="360" y="2713"/>
                      <a:pt x="360" y="2713"/>
                    </a:cubicBezTo>
                    <a:cubicBezTo>
                      <a:pt x="375" y="2742"/>
                      <a:pt x="397" y="2779"/>
                      <a:pt x="411" y="2808"/>
                    </a:cubicBezTo>
                    <a:lnTo>
                      <a:pt x="433" y="2837"/>
                    </a:lnTo>
                    <a:cubicBezTo>
                      <a:pt x="448" y="2859"/>
                      <a:pt x="463" y="2881"/>
                      <a:pt x="477" y="2903"/>
                    </a:cubicBezTo>
                    <a:cubicBezTo>
                      <a:pt x="492" y="2918"/>
                      <a:pt x="499" y="2925"/>
                      <a:pt x="507" y="2940"/>
                    </a:cubicBezTo>
                    <a:cubicBezTo>
                      <a:pt x="521" y="2962"/>
                      <a:pt x="543" y="2984"/>
                      <a:pt x="558" y="3006"/>
                    </a:cubicBezTo>
                    <a:cubicBezTo>
                      <a:pt x="580" y="3028"/>
                      <a:pt x="573" y="3028"/>
                      <a:pt x="587" y="3035"/>
                    </a:cubicBezTo>
                    <a:cubicBezTo>
                      <a:pt x="609" y="3065"/>
                      <a:pt x="639" y="3101"/>
                      <a:pt x="668" y="3131"/>
                    </a:cubicBezTo>
                    <a:cubicBezTo>
                      <a:pt x="749" y="3204"/>
                      <a:pt x="822" y="3277"/>
                      <a:pt x="903" y="3350"/>
                    </a:cubicBezTo>
                    <a:lnTo>
                      <a:pt x="961" y="3409"/>
                    </a:lnTo>
                    <a:cubicBezTo>
                      <a:pt x="1027" y="3460"/>
                      <a:pt x="1079" y="3519"/>
                      <a:pt x="1137" y="3570"/>
                    </a:cubicBezTo>
                    <a:lnTo>
                      <a:pt x="1225" y="3644"/>
                    </a:lnTo>
                    <a:cubicBezTo>
                      <a:pt x="1277" y="3688"/>
                      <a:pt x="1328" y="3739"/>
                      <a:pt x="1379" y="3783"/>
                    </a:cubicBezTo>
                    <a:lnTo>
                      <a:pt x="1475" y="3864"/>
                    </a:lnTo>
                    <a:lnTo>
                      <a:pt x="1621" y="3988"/>
                    </a:lnTo>
                    <a:lnTo>
                      <a:pt x="1724" y="4069"/>
                    </a:lnTo>
                    <a:cubicBezTo>
                      <a:pt x="1775" y="4113"/>
                      <a:pt x="1826" y="4150"/>
                      <a:pt x="1870" y="4186"/>
                    </a:cubicBezTo>
                    <a:lnTo>
                      <a:pt x="1980" y="4274"/>
                    </a:lnTo>
                    <a:lnTo>
                      <a:pt x="2127" y="4384"/>
                    </a:lnTo>
                    <a:lnTo>
                      <a:pt x="2237" y="4472"/>
                    </a:lnTo>
                    <a:lnTo>
                      <a:pt x="2384" y="4575"/>
                    </a:lnTo>
                    <a:lnTo>
                      <a:pt x="2501" y="4656"/>
                    </a:lnTo>
                    <a:lnTo>
                      <a:pt x="2640" y="4758"/>
                    </a:lnTo>
                    <a:lnTo>
                      <a:pt x="2765" y="4839"/>
                    </a:lnTo>
                    <a:cubicBezTo>
                      <a:pt x="2816" y="4875"/>
                      <a:pt x="2860" y="4905"/>
                      <a:pt x="2912" y="4934"/>
                    </a:cubicBezTo>
                    <a:lnTo>
                      <a:pt x="3036" y="5015"/>
                    </a:lnTo>
                    <a:lnTo>
                      <a:pt x="3183" y="5110"/>
                    </a:lnTo>
                    <a:cubicBezTo>
                      <a:pt x="3227" y="5132"/>
                      <a:pt x="3271" y="5161"/>
                      <a:pt x="3307" y="5183"/>
                    </a:cubicBezTo>
                    <a:cubicBezTo>
                      <a:pt x="3351" y="5213"/>
                      <a:pt x="3410" y="5242"/>
                      <a:pt x="3454" y="5279"/>
                    </a:cubicBezTo>
                    <a:cubicBezTo>
                      <a:pt x="3505" y="5308"/>
                      <a:pt x="3549" y="5330"/>
                      <a:pt x="3586" y="5352"/>
                    </a:cubicBezTo>
                    <a:lnTo>
                      <a:pt x="3740" y="5440"/>
                    </a:lnTo>
                    <a:lnTo>
                      <a:pt x="3872" y="5506"/>
                    </a:lnTo>
                    <a:lnTo>
                      <a:pt x="4026" y="5587"/>
                    </a:lnTo>
                    <a:lnTo>
                      <a:pt x="4158" y="5660"/>
                    </a:lnTo>
                    <a:lnTo>
                      <a:pt x="4312" y="5733"/>
                    </a:lnTo>
                    <a:lnTo>
                      <a:pt x="4451" y="5799"/>
                    </a:lnTo>
                    <a:lnTo>
                      <a:pt x="4605" y="5873"/>
                    </a:lnTo>
                    <a:lnTo>
                      <a:pt x="4752" y="5939"/>
                    </a:lnTo>
                    <a:lnTo>
                      <a:pt x="4891" y="5997"/>
                    </a:lnTo>
                    <a:lnTo>
                      <a:pt x="4906" y="6005"/>
                    </a:lnTo>
                    <a:lnTo>
                      <a:pt x="4928" y="6012"/>
                    </a:lnTo>
                    <a:cubicBezTo>
                      <a:pt x="5405" y="6216"/>
                      <a:pt x="5917" y="6319"/>
                      <a:pt x="6429" y="6319"/>
                    </a:cubicBezTo>
                    <a:cubicBezTo>
                      <a:pt x="6798" y="6319"/>
                      <a:pt x="7167" y="6266"/>
                      <a:pt x="7523" y="6159"/>
                    </a:cubicBezTo>
                    <a:lnTo>
                      <a:pt x="7538" y="6159"/>
                    </a:lnTo>
                    <a:cubicBezTo>
                      <a:pt x="7611" y="6137"/>
                      <a:pt x="7685" y="6107"/>
                      <a:pt x="7751" y="6085"/>
                    </a:cubicBezTo>
                    <a:cubicBezTo>
                      <a:pt x="7787" y="6071"/>
                      <a:pt x="7824" y="6063"/>
                      <a:pt x="7861" y="6049"/>
                    </a:cubicBezTo>
                    <a:cubicBezTo>
                      <a:pt x="7970" y="6005"/>
                      <a:pt x="8073" y="5961"/>
                      <a:pt x="8176" y="5917"/>
                    </a:cubicBezTo>
                    <a:cubicBezTo>
                      <a:pt x="8212" y="5895"/>
                      <a:pt x="8249" y="5873"/>
                      <a:pt x="8286" y="5858"/>
                    </a:cubicBezTo>
                    <a:lnTo>
                      <a:pt x="8322" y="5836"/>
                    </a:lnTo>
                    <a:cubicBezTo>
                      <a:pt x="8344" y="5821"/>
                      <a:pt x="8374" y="5807"/>
                      <a:pt x="8396" y="5785"/>
                    </a:cubicBezTo>
                    <a:lnTo>
                      <a:pt x="8425" y="5770"/>
                    </a:lnTo>
                    <a:cubicBezTo>
                      <a:pt x="8491" y="5719"/>
                      <a:pt x="8557" y="5667"/>
                      <a:pt x="8616" y="5609"/>
                    </a:cubicBezTo>
                    <a:lnTo>
                      <a:pt x="8630" y="5594"/>
                    </a:lnTo>
                    <a:cubicBezTo>
                      <a:pt x="8652" y="5572"/>
                      <a:pt x="8682" y="5543"/>
                      <a:pt x="8704" y="5513"/>
                    </a:cubicBezTo>
                    <a:lnTo>
                      <a:pt x="8726" y="5506"/>
                    </a:lnTo>
                    <a:cubicBezTo>
                      <a:pt x="9276" y="4846"/>
                      <a:pt x="9202" y="3871"/>
                      <a:pt x="8557" y="3306"/>
                    </a:cubicBezTo>
                    <a:cubicBezTo>
                      <a:pt x="7127" y="2075"/>
                      <a:pt x="5536" y="1056"/>
                      <a:pt x="3828" y="271"/>
                    </a:cubicBezTo>
                    <a:cubicBezTo>
                      <a:pt x="3443" y="93"/>
                      <a:pt x="3031" y="0"/>
                      <a:pt x="2614" y="0"/>
                    </a:cubicBezTo>
                    <a:close/>
                  </a:path>
                </a:pathLst>
              </a:custGeom>
              <a:solidFill>
                <a:schemeClr val="lt2"/>
              </a:solidFill>
              <a:ln w="114300" cap="flat" cmpd="sng">
                <a:solidFill>
                  <a:schemeClr val="lt2"/>
                </a:solidFill>
                <a:prstDash val="solid"/>
                <a:round/>
                <a:headEnd type="none" w="sm" len="sm"/>
                <a:tailEnd type="none" w="sm" len="sm"/>
              </a:ln>
              <a:effectLst>
                <a:outerShdw blurRad="114300" dist="47625"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9"/>
              <p:cNvSpPr/>
              <p:nvPr/>
            </p:nvSpPr>
            <p:spPr>
              <a:xfrm>
                <a:off x="9415458" y="4223182"/>
                <a:ext cx="727310" cy="479034"/>
              </a:xfrm>
              <a:custGeom>
                <a:avLst/>
                <a:gdLst/>
                <a:ahLst/>
                <a:cxnLst/>
                <a:rect l="l" t="t" r="r" b="b"/>
                <a:pathLst>
                  <a:path w="9591" h="6317" extrusionOk="0">
                    <a:moveTo>
                      <a:pt x="2794" y="0"/>
                    </a:moveTo>
                    <a:cubicBezTo>
                      <a:pt x="2679" y="0"/>
                      <a:pt x="2564" y="8"/>
                      <a:pt x="2449" y="22"/>
                    </a:cubicBezTo>
                    <a:cubicBezTo>
                      <a:pt x="2068" y="66"/>
                      <a:pt x="1694" y="176"/>
                      <a:pt x="1350" y="330"/>
                    </a:cubicBezTo>
                    <a:cubicBezTo>
                      <a:pt x="250" y="836"/>
                      <a:pt x="1" y="2287"/>
                      <a:pt x="866" y="3138"/>
                    </a:cubicBezTo>
                    <a:cubicBezTo>
                      <a:pt x="2075" y="4348"/>
                      <a:pt x="3505" y="5315"/>
                      <a:pt x="5081" y="5997"/>
                    </a:cubicBezTo>
                    <a:cubicBezTo>
                      <a:pt x="5567" y="6210"/>
                      <a:pt x="6088" y="6317"/>
                      <a:pt x="6610" y="6317"/>
                    </a:cubicBezTo>
                    <a:cubicBezTo>
                      <a:pt x="6986" y="6317"/>
                      <a:pt x="7363" y="6262"/>
                      <a:pt x="7728" y="6151"/>
                    </a:cubicBezTo>
                    <a:cubicBezTo>
                      <a:pt x="7948" y="6085"/>
                      <a:pt x="8161" y="6005"/>
                      <a:pt x="8366" y="5909"/>
                    </a:cubicBezTo>
                    <a:cubicBezTo>
                      <a:pt x="9400" y="5433"/>
                      <a:pt x="9591" y="4047"/>
                      <a:pt x="8740" y="3299"/>
                    </a:cubicBezTo>
                    <a:cubicBezTo>
                      <a:pt x="7310" y="2075"/>
                      <a:pt x="5719" y="1056"/>
                      <a:pt x="4004" y="271"/>
                    </a:cubicBezTo>
                    <a:cubicBezTo>
                      <a:pt x="3625" y="93"/>
                      <a:pt x="3209"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9"/>
              <p:cNvSpPr/>
              <p:nvPr/>
            </p:nvSpPr>
            <p:spPr>
              <a:xfrm>
                <a:off x="9431610" y="4318200"/>
                <a:ext cx="695612" cy="384243"/>
              </a:xfrm>
              <a:custGeom>
                <a:avLst/>
                <a:gdLst/>
                <a:ahLst/>
                <a:cxnLst/>
                <a:rect l="l" t="t" r="r" b="b"/>
                <a:pathLst>
                  <a:path w="9173" h="5067" extrusionOk="0">
                    <a:moveTo>
                      <a:pt x="257" y="1"/>
                    </a:moveTo>
                    <a:lnTo>
                      <a:pt x="257" y="1"/>
                    </a:lnTo>
                    <a:cubicBezTo>
                      <a:pt x="0" y="653"/>
                      <a:pt x="154" y="1394"/>
                      <a:pt x="653" y="1885"/>
                    </a:cubicBezTo>
                    <a:cubicBezTo>
                      <a:pt x="1877" y="3102"/>
                      <a:pt x="3321" y="4077"/>
                      <a:pt x="4912" y="4759"/>
                    </a:cubicBezTo>
                    <a:cubicBezTo>
                      <a:pt x="5390" y="4963"/>
                      <a:pt x="5899" y="5066"/>
                      <a:pt x="6411" y="5066"/>
                    </a:cubicBezTo>
                    <a:cubicBezTo>
                      <a:pt x="6779" y="5066"/>
                      <a:pt x="7149" y="5013"/>
                      <a:pt x="7508" y="4906"/>
                    </a:cubicBezTo>
                    <a:cubicBezTo>
                      <a:pt x="7728" y="4840"/>
                      <a:pt x="7948" y="4752"/>
                      <a:pt x="8160" y="4656"/>
                    </a:cubicBezTo>
                    <a:cubicBezTo>
                      <a:pt x="8806" y="4356"/>
                      <a:pt x="9172" y="3652"/>
                      <a:pt x="9040" y="2948"/>
                    </a:cubicBezTo>
                    <a:cubicBezTo>
                      <a:pt x="9033" y="2919"/>
                      <a:pt x="9026" y="2889"/>
                      <a:pt x="9018" y="2860"/>
                    </a:cubicBezTo>
                    <a:cubicBezTo>
                      <a:pt x="8936" y="2578"/>
                      <a:pt x="8651" y="2465"/>
                      <a:pt x="8282" y="2465"/>
                    </a:cubicBezTo>
                    <a:cubicBezTo>
                      <a:pt x="7729" y="2465"/>
                      <a:pt x="6988" y="2717"/>
                      <a:pt x="6452" y="3029"/>
                    </a:cubicBezTo>
                    <a:cubicBezTo>
                      <a:pt x="6342" y="3095"/>
                      <a:pt x="6240" y="3183"/>
                      <a:pt x="6159" y="3278"/>
                    </a:cubicBezTo>
                    <a:cubicBezTo>
                      <a:pt x="6137" y="3300"/>
                      <a:pt x="6122" y="3322"/>
                      <a:pt x="6100" y="3344"/>
                    </a:cubicBezTo>
                    <a:cubicBezTo>
                      <a:pt x="5932" y="3509"/>
                      <a:pt x="5713" y="3590"/>
                      <a:pt x="5493" y="3590"/>
                    </a:cubicBezTo>
                    <a:cubicBezTo>
                      <a:pt x="5243" y="3590"/>
                      <a:pt x="4993" y="3485"/>
                      <a:pt x="4817" y="3278"/>
                    </a:cubicBezTo>
                    <a:cubicBezTo>
                      <a:pt x="4275" y="2655"/>
                      <a:pt x="3065" y="1665"/>
                      <a:pt x="1159" y="1034"/>
                    </a:cubicBezTo>
                    <a:cubicBezTo>
                      <a:pt x="704" y="873"/>
                      <a:pt x="359" y="484"/>
                      <a:pt x="257" y="15"/>
                    </a:cubicBezTo>
                    <a:lnTo>
                      <a:pt x="2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9"/>
              <p:cNvSpPr/>
              <p:nvPr/>
            </p:nvSpPr>
            <p:spPr>
              <a:xfrm>
                <a:off x="9898587" y="4499591"/>
                <a:ext cx="79017" cy="62789"/>
              </a:xfrm>
              <a:custGeom>
                <a:avLst/>
                <a:gdLst/>
                <a:ahLst/>
                <a:cxnLst/>
                <a:rect l="l" t="t" r="r" b="b"/>
                <a:pathLst>
                  <a:path w="1042" h="828" extrusionOk="0">
                    <a:moveTo>
                      <a:pt x="772" y="0"/>
                    </a:moveTo>
                    <a:cubicBezTo>
                      <a:pt x="757" y="0"/>
                      <a:pt x="742" y="2"/>
                      <a:pt x="727" y="6"/>
                    </a:cubicBezTo>
                    <a:cubicBezTo>
                      <a:pt x="646" y="21"/>
                      <a:pt x="580" y="65"/>
                      <a:pt x="543" y="131"/>
                    </a:cubicBezTo>
                    <a:cubicBezTo>
                      <a:pt x="507" y="189"/>
                      <a:pt x="485" y="263"/>
                      <a:pt x="485" y="329"/>
                    </a:cubicBezTo>
                    <a:cubicBezTo>
                      <a:pt x="441" y="292"/>
                      <a:pt x="382" y="263"/>
                      <a:pt x="316" y="248"/>
                    </a:cubicBezTo>
                    <a:cubicBezTo>
                      <a:pt x="306" y="247"/>
                      <a:pt x="296" y="247"/>
                      <a:pt x="286" y="247"/>
                    </a:cubicBezTo>
                    <a:cubicBezTo>
                      <a:pt x="216" y="247"/>
                      <a:pt x="147" y="269"/>
                      <a:pt x="89" y="314"/>
                    </a:cubicBezTo>
                    <a:cubicBezTo>
                      <a:pt x="38" y="358"/>
                      <a:pt x="1" y="424"/>
                      <a:pt x="1" y="497"/>
                    </a:cubicBezTo>
                    <a:cubicBezTo>
                      <a:pt x="1" y="651"/>
                      <a:pt x="155" y="798"/>
                      <a:pt x="177" y="813"/>
                    </a:cubicBezTo>
                    <a:cubicBezTo>
                      <a:pt x="184" y="820"/>
                      <a:pt x="199" y="820"/>
                      <a:pt x="213" y="827"/>
                    </a:cubicBezTo>
                    <a:lnTo>
                      <a:pt x="213" y="820"/>
                    </a:lnTo>
                    <a:cubicBezTo>
                      <a:pt x="265" y="820"/>
                      <a:pt x="287" y="761"/>
                      <a:pt x="250" y="725"/>
                    </a:cubicBezTo>
                    <a:cubicBezTo>
                      <a:pt x="177" y="666"/>
                      <a:pt x="125" y="585"/>
                      <a:pt x="111" y="497"/>
                    </a:cubicBezTo>
                    <a:cubicBezTo>
                      <a:pt x="111" y="461"/>
                      <a:pt x="133" y="424"/>
                      <a:pt x="162" y="402"/>
                    </a:cubicBezTo>
                    <a:cubicBezTo>
                      <a:pt x="199" y="373"/>
                      <a:pt x="250" y="358"/>
                      <a:pt x="301" y="358"/>
                    </a:cubicBezTo>
                    <a:cubicBezTo>
                      <a:pt x="382" y="387"/>
                      <a:pt x="463" y="446"/>
                      <a:pt x="507" y="519"/>
                    </a:cubicBezTo>
                    <a:cubicBezTo>
                      <a:pt x="523" y="536"/>
                      <a:pt x="540" y="544"/>
                      <a:pt x="559" y="544"/>
                    </a:cubicBezTo>
                    <a:cubicBezTo>
                      <a:pt x="566" y="544"/>
                      <a:pt x="573" y="543"/>
                      <a:pt x="580" y="541"/>
                    </a:cubicBezTo>
                    <a:cubicBezTo>
                      <a:pt x="602" y="527"/>
                      <a:pt x="617" y="497"/>
                      <a:pt x="609" y="475"/>
                    </a:cubicBezTo>
                    <a:cubicBezTo>
                      <a:pt x="587" y="380"/>
                      <a:pt x="595" y="277"/>
                      <a:pt x="631" y="189"/>
                    </a:cubicBezTo>
                    <a:cubicBezTo>
                      <a:pt x="661" y="145"/>
                      <a:pt x="697" y="123"/>
                      <a:pt x="749" y="116"/>
                    </a:cubicBezTo>
                    <a:cubicBezTo>
                      <a:pt x="755" y="114"/>
                      <a:pt x="762" y="113"/>
                      <a:pt x="769" y="113"/>
                    </a:cubicBezTo>
                    <a:cubicBezTo>
                      <a:pt x="789" y="113"/>
                      <a:pt x="813" y="120"/>
                      <a:pt x="829" y="131"/>
                    </a:cubicBezTo>
                    <a:cubicBezTo>
                      <a:pt x="888" y="197"/>
                      <a:pt x="917" y="277"/>
                      <a:pt x="925" y="365"/>
                    </a:cubicBezTo>
                    <a:cubicBezTo>
                      <a:pt x="931" y="391"/>
                      <a:pt x="948" y="411"/>
                      <a:pt x="977" y="411"/>
                    </a:cubicBezTo>
                    <a:cubicBezTo>
                      <a:pt x="981" y="411"/>
                      <a:pt x="986" y="410"/>
                      <a:pt x="991" y="409"/>
                    </a:cubicBezTo>
                    <a:cubicBezTo>
                      <a:pt x="1020" y="409"/>
                      <a:pt x="1042" y="380"/>
                      <a:pt x="1035" y="351"/>
                    </a:cubicBezTo>
                    <a:cubicBezTo>
                      <a:pt x="1035" y="329"/>
                      <a:pt x="1013" y="131"/>
                      <a:pt x="895" y="43"/>
                    </a:cubicBezTo>
                    <a:cubicBezTo>
                      <a:pt x="857" y="16"/>
                      <a:pt x="815" y="0"/>
                      <a:pt x="7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9"/>
              <p:cNvSpPr/>
              <p:nvPr/>
            </p:nvSpPr>
            <p:spPr>
              <a:xfrm>
                <a:off x="9751851" y="4456822"/>
                <a:ext cx="79017" cy="61652"/>
              </a:xfrm>
              <a:custGeom>
                <a:avLst/>
                <a:gdLst/>
                <a:ahLst/>
                <a:cxnLst/>
                <a:rect l="l" t="t" r="r" b="b"/>
                <a:pathLst>
                  <a:path w="1042" h="813" extrusionOk="0">
                    <a:moveTo>
                      <a:pt x="279" y="1"/>
                    </a:moveTo>
                    <a:cubicBezTo>
                      <a:pt x="235" y="1"/>
                      <a:pt x="192" y="14"/>
                      <a:pt x="154" y="42"/>
                    </a:cubicBezTo>
                    <a:cubicBezTo>
                      <a:pt x="22" y="130"/>
                      <a:pt x="0" y="343"/>
                      <a:pt x="0" y="365"/>
                    </a:cubicBezTo>
                    <a:cubicBezTo>
                      <a:pt x="0" y="401"/>
                      <a:pt x="22" y="423"/>
                      <a:pt x="52" y="431"/>
                    </a:cubicBezTo>
                    <a:cubicBezTo>
                      <a:pt x="81" y="431"/>
                      <a:pt x="110" y="409"/>
                      <a:pt x="110" y="379"/>
                    </a:cubicBezTo>
                    <a:cubicBezTo>
                      <a:pt x="118" y="284"/>
                      <a:pt x="154" y="196"/>
                      <a:pt x="220" y="130"/>
                    </a:cubicBezTo>
                    <a:cubicBezTo>
                      <a:pt x="236" y="118"/>
                      <a:pt x="255" y="113"/>
                      <a:pt x="274" y="113"/>
                    </a:cubicBezTo>
                    <a:cubicBezTo>
                      <a:pt x="290" y="113"/>
                      <a:pt x="306" y="116"/>
                      <a:pt x="323" y="123"/>
                    </a:cubicBezTo>
                    <a:cubicBezTo>
                      <a:pt x="374" y="130"/>
                      <a:pt x="411" y="160"/>
                      <a:pt x="440" y="203"/>
                    </a:cubicBezTo>
                    <a:cubicBezTo>
                      <a:pt x="470" y="291"/>
                      <a:pt x="470" y="387"/>
                      <a:pt x="440" y="467"/>
                    </a:cubicBezTo>
                    <a:cubicBezTo>
                      <a:pt x="426" y="497"/>
                      <a:pt x="440" y="519"/>
                      <a:pt x="462" y="533"/>
                    </a:cubicBezTo>
                    <a:cubicBezTo>
                      <a:pt x="472" y="540"/>
                      <a:pt x="483" y="544"/>
                      <a:pt x="494" y="544"/>
                    </a:cubicBezTo>
                    <a:cubicBezTo>
                      <a:pt x="508" y="544"/>
                      <a:pt x="520" y="538"/>
                      <a:pt x="528" y="526"/>
                    </a:cubicBezTo>
                    <a:cubicBezTo>
                      <a:pt x="594" y="445"/>
                      <a:pt x="682" y="394"/>
                      <a:pt x="777" y="379"/>
                    </a:cubicBezTo>
                    <a:cubicBezTo>
                      <a:pt x="785" y="378"/>
                      <a:pt x="792" y="378"/>
                      <a:pt x="799" y="378"/>
                    </a:cubicBezTo>
                    <a:cubicBezTo>
                      <a:pt x="836" y="378"/>
                      <a:pt x="872" y="393"/>
                      <a:pt x="902" y="423"/>
                    </a:cubicBezTo>
                    <a:cubicBezTo>
                      <a:pt x="924" y="445"/>
                      <a:pt x="939" y="467"/>
                      <a:pt x="939" y="504"/>
                    </a:cubicBezTo>
                    <a:cubicBezTo>
                      <a:pt x="917" y="585"/>
                      <a:pt x="873" y="658"/>
                      <a:pt x="807" y="717"/>
                    </a:cubicBezTo>
                    <a:cubicBezTo>
                      <a:pt x="785" y="739"/>
                      <a:pt x="785" y="775"/>
                      <a:pt x="807" y="797"/>
                    </a:cubicBezTo>
                    <a:cubicBezTo>
                      <a:pt x="814" y="805"/>
                      <a:pt x="829" y="812"/>
                      <a:pt x="851" y="812"/>
                    </a:cubicBezTo>
                    <a:cubicBezTo>
                      <a:pt x="858" y="812"/>
                      <a:pt x="865" y="805"/>
                      <a:pt x="873" y="797"/>
                    </a:cubicBezTo>
                    <a:cubicBezTo>
                      <a:pt x="895" y="783"/>
                      <a:pt x="1041" y="651"/>
                      <a:pt x="1041" y="504"/>
                    </a:cubicBezTo>
                    <a:cubicBezTo>
                      <a:pt x="1041" y="438"/>
                      <a:pt x="1019" y="379"/>
                      <a:pt x="975" y="343"/>
                    </a:cubicBezTo>
                    <a:cubicBezTo>
                      <a:pt x="917" y="291"/>
                      <a:pt x="843" y="262"/>
                      <a:pt x="763" y="262"/>
                    </a:cubicBezTo>
                    <a:cubicBezTo>
                      <a:pt x="697" y="269"/>
                      <a:pt x="623" y="299"/>
                      <a:pt x="572" y="343"/>
                    </a:cubicBezTo>
                    <a:cubicBezTo>
                      <a:pt x="572" y="277"/>
                      <a:pt x="565" y="211"/>
                      <a:pt x="535" y="160"/>
                    </a:cubicBezTo>
                    <a:cubicBezTo>
                      <a:pt x="499" y="86"/>
                      <a:pt x="433" y="35"/>
                      <a:pt x="352" y="13"/>
                    </a:cubicBezTo>
                    <a:cubicBezTo>
                      <a:pt x="329" y="5"/>
                      <a:pt x="30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9"/>
              <p:cNvSpPr/>
              <p:nvPr/>
            </p:nvSpPr>
            <p:spPr>
              <a:xfrm>
                <a:off x="9880235" y="4403739"/>
                <a:ext cx="85691" cy="46334"/>
              </a:xfrm>
              <a:custGeom>
                <a:avLst/>
                <a:gdLst/>
                <a:ahLst/>
                <a:cxnLst/>
                <a:rect l="l" t="t" r="r" b="b"/>
                <a:pathLst>
                  <a:path w="1130" h="611" extrusionOk="0">
                    <a:moveTo>
                      <a:pt x="302" y="0"/>
                    </a:moveTo>
                    <a:cubicBezTo>
                      <a:pt x="292" y="0"/>
                      <a:pt x="282" y="1"/>
                      <a:pt x="272" y="2"/>
                    </a:cubicBezTo>
                    <a:cubicBezTo>
                      <a:pt x="206" y="2"/>
                      <a:pt x="140" y="38"/>
                      <a:pt x="96" y="90"/>
                    </a:cubicBezTo>
                    <a:cubicBezTo>
                      <a:pt x="1" y="222"/>
                      <a:pt x="52" y="427"/>
                      <a:pt x="52" y="449"/>
                    </a:cubicBezTo>
                    <a:cubicBezTo>
                      <a:pt x="59" y="474"/>
                      <a:pt x="87" y="494"/>
                      <a:pt x="114" y="494"/>
                    </a:cubicBezTo>
                    <a:cubicBezTo>
                      <a:pt x="118" y="494"/>
                      <a:pt x="122" y="494"/>
                      <a:pt x="126" y="493"/>
                    </a:cubicBezTo>
                    <a:cubicBezTo>
                      <a:pt x="155" y="486"/>
                      <a:pt x="170" y="456"/>
                      <a:pt x="162" y="427"/>
                    </a:cubicBezTo>
                    <a:cubicBezTo>
                      <a:pt x="140" y="339"/>
                      <a:pt x="148" y="244"/>
                      <a:pt x="184" y="156"/>
                    </a:cubicBezTo>
                    <a:cubicBezTo>
                      <a:pt x="206" y="126"/>
                      <a:pt x="243" y="112"/>
                      <a:pt x="280" y="112"/>
                    </a:cubicBezTo>
                    <a:cubicBezTo>
                      <a:pt x="286" y="111"/>
                      <a:pt x="293" y="110"/>
                      <a:pt x="299" y="110"/>
                    </a:cubicBezTo>
                    <a:cubicBezTo>
                      <a:pt x="342" y="110"/>
                      <a:pt x="380" y="130"/>
                      <a:pt x="411" y="156"/>
                    </a:cubicBezTo>
                    <a:cubicBezTo>
                      <a:pt x="470" y="229"/>
                      <a:pt x="499" y="317"/>
                      <a:pt x="492" y="412"/>
                    </a:cubicBezTo>
                    <a:cubicBezTo>
                      <a:pt x="496" y="446"/>
                      <a:pt x="526" y="466"/>
                      <a:pt x="553" y="466"/>
                    </a:cubicBezTo>
                    <a:cubicBezTo>
                      <a:pt x="573" y="466"/>
                      <a:pt x="593" y="456"/>
                      <a:pt x="602" y="434"/>
                    </a:cubicBezTo>
                    <a:cubicBezTo>
                      <a:pt x="639" y="339"/>
                      <a:pt x="705" y="266"/>
                      <a:pt x="785" y="214"/>
                    </a:cubicBezTo>
                    <a:cubicBezTo>
                      <a:pt x="804" y="205"/>
                      <a:pt x="824" y="201"/>
                      <a:pt x="843" y="201"/>
                    </a:cubicBezTo>
                    <a:cubicBezTo>
                      <a:pt x="870" y="201"/>
                      <a:pt x="896" y="209"/>
                      <a:pt x="917" y="222"/>
                    </a:cubicBezTo>
                    <a:cubicBezTo>
                      <a:pt x="947" y="229"/>
                      <a:pt x="969" y="251"/>
                      <a:pt x="976" y="280"/>
                    </a:cubicBezTo>
                    <a:cubicBezTo>
                      <a:pt x="991" y="368"/>
                      <a:pt x="969" y="449"/>
                      <a:pt x="925" y="522"/>
                    </a:cubicBezTo>
                    <a:cubicBezTo>
                      <a:pt x="910" y="552"/>
                      <a:pt x="917" y="588"/>
                      <a:pt x="947" y="603"/>
                    </a:cubicBezTo>
                    <a:cubicBezTo>
                      <a:pt x="954" y="603"/>
                      <a:pt x="961" y="610"/>
                      <a:pt x="969" y="610"/>
                    </a:cubicBezTo>
                    <a:cubicBezTo>
                      <a:pt x="991" y="610"/>
                      <a:pt x="1013" y="596"/>
                      <a:pt x="1027" y="581"/>
                    </a:cubicBezTo>
                    <a:cubicBezTo>
                      <a:pt x="1035" y="559"/>
                      <a:pt x="1130" y="383"/>
                      <a:pt x="1086" y="244"/>
                    </a:cubicBezTo>
                    <a:cubicBezTo>
                      <a:pt x="1071" y="185"/>
                      <a:pt x="1027" y="141"/>
                      <a:pt x="969" y="112"/>
                    </a:cubicBezTo>
                    <a:cubicBezTo>
                      <a:pt x="932" y="95"/>
                      <a:pt x="890" y="86"/>
                      <a:pt x="848" y="86"/>
                    </a:cubicBezTo>
                    <a:cubicBezTo>
                      <a:pt x="814" y="86"/>
                      <a:pt x="781" y="91"/>
                      <a:pt x="749" y="104"/>
                    </a:cubicBezTo>
                    <a:cubicBezTo>
                      <a:pt x="683" y="134"/>
                      <a:pt x="631" y="185"/>
                      <a:pt x="587" y="236"/>
                    </a:cubicBezTo>
                    <a:cubicBezTo>
                      <a:pt x="573" y="178"/>
                      <a:pt x="543" y="119"/>
                      <a:pt x="492" y="75"/>
                    </a:cubicBezTo>
                    <a:cubicBezTo>
                      <a:pt x="441" y="24"/>
                      <a:pt x="372" y="0"/>
                      <a:pt x="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9"/>
              <p:cNvSpPr/>
              <p:nvPr/>
            </p:nvSpPr>
            <p:spPr>
              <a:xfrm>
                <a:off x="9767927" y="4353689"/>
                <a:ext cx="69614" cy="46334"/>
              </a:xfrm>
              <a:custGeom>
                <a:avLst/>
                <a:gdLst/>
                <a:ahLst/>
                <a:cxnLst/>
                <a:rect l="l" t="t" r="r" b="b"/>
                <a:pathLst>
                  <a:path w="918" h="611" extrusionOk="0">
                    <a:moveTo>
                      <a:pt x="242" y="0"/>
                    </a:moveTo>
                    <a:cubicBezTo>
                      <a:pt x="190" y="0"/>
                      <a:pt x="135" y="21"/>
                      <a:pt x="96" y="53"/>
                    </a:cubicBezTo>
                    <a:cubicBezTo>
                      <a:pt x="30" y="141"/>
                      <a:pt x="1" y="251"/>
                      <a:pt x="16" y="354"/>
                    </a:cubicBezTo>
                    <a:cubicBezTo>
                      <a:pt x="23" y="383"/>
                      <a:pt x="45" y="405"/>
                      <a:pt x="74" y="405"/>
                    </a:cubicBezTo>
                    <a:cubicBezTo>
                      <a:pt x="104" y="405"/>
                      <a:pt x="133" y="376"/>
                      <a:pt x="126" y="346"/>
                    </a:cubicBezTo>
                    <a:cubicBezTo>
                      <a:pt x="118" y="273"/>
                      <a:pt x="133" y="200"/>
                      <a:pt x="177" y="134"/>
                    </a:cubicBezTo>
                    <a:cubicBezTo>
                      <a:pt x="199" y="119"/>
                      <a:pt x="228" y="112"/>
                      <a:pt x="250" y="112"/>
                    </a:cubicBezTo>
                    <a:cubicBezTo>
                      <a:pt x="294" y="112"/>
                      <a:pt x="331" y="134"/>
                      <a:pt x="353" y="163"/>
                    </a:cubicBezTo>
                    <a:cubicBezTo>
                      <a:pt x="389" y="229"/>
                      <a:pt x="397" y="302"/>
                      <a:pt x="389" y="376"/>
                    </a:cubicBezTo>
                    <a:cubicBezTo>
                      <a:pt x="380" y="413"/>
                      <a:pt x="410" y="439"/>
                      <a:pt x="440" y="439"/>
                    </a:cubicBezTo>
                    <a:cubicBezTo>
                      <a:pt x="457" y="439"/>
                      <a:pt x="474" y="431"/>
                      <a:pt x="485" y="412"/>
                    </a:cubicBezTo>
                    <a:cubicBezTo>
                      <a:pt x="529" y="339"/>
                      <a:pt x="587" y="288"/>
                      <a:pt x="661" y="258"/>
                    </a:cubicBezTo>
                    <a:cubicBezTo>
                      <a:pt x="670" y="257"/>
                      <a:pt x="679" y="256"/>
                      <a:pt x="688" y="256"/>
                    </a:cubicBezTo>
                    <a:cubicBezTo>
                      <a:pt x="715" y="256"/>
                      <a:pt x="741" y="264"/>
                      <a:pt x="763" y="280"/>
                    </a:cubicBezTo>
                    <a:cubicBezTo>
                      <a:pt x="785" y="288"/>
                      <a:pt x="800" y="310"/>
                      <a:pt x="800" y="332"/>
                    </a:cubicBezTo>
                    <a:cubicBezTo>
                      <a:pt x="800" y="398"/>
                      <a:pt x="771" y="464"/>
                      <a:pt x="727" y="515"/>
                    </a:cubicBezTo>
                    <a:cubicBezTo>
                      <a:pt x="705" y="544"/>
                      <a:pt x="712" y="574"/>
                      <a:pt x="734" y="596"/>
                    </a:cubicBezTo>
                    <a:cubicBezTo>
                      <a:pt x="741" y="603"/>
                      <a:pt x="756" y="610"/>
                      <a:pt x="771" y="610"/>
                    </a:cubicBezTo>
                    <a:cubicBezTo>
                      <a:pt x="785" y="610"/>
                      <a:pt x="807" y="603"/>
                      <a:pt x="815" y="581"/>
                    </a:cubicBezTo>
                    <a:cubicBezTo>
                      <a:pt x="881" y="508"/>
                      <a:pt x="917" y="412"/>
                      <a:pt x="917" y="310"/>
                    </a:cubicBezTo>
                    <a:cubicBezTo>
                      <a:pt x="903" y="258"/>
                      <a:pt x="873" y="207"/>
                      <a:pt x="829" y="185"/>
                    </a:cubicBezTo>
                    <a:cubicBezTo>
                      <a:pt x="788" y="154"/>
                      <a:pt x="744" y="142"/>
                      <a:pt x="698" y="142"/>
                    </a:cubicBezTo>
                    <a:cubicBezTo>
                      <a:pt x="679" y="142"/>
                      <a:pt x="659" y="144"/>
                      <a:pt x="639" y="148"/>
                    </a:cubicBezTo>
                    <a:cubicBezTo>
                      <a:pt x="587" y="163"/>
                      <a:pt x="536" y="185"/>
                      <a:pt x="499" y="229"/>
                    </a:cubicBezTo>
                    <a:cubicBezTo>
                      <a:pt x="492" y="178"/>
                      <a:pt x="477" y="134"/>
                      <a:pt x="448" y="97"/>
                    </a:cubicBezTo>
                    <a:cubicBezTo>
                      <a:pt x="404" y="38"/>
                      <a:pt x="338" y="2"/>
                      <a:pt x="265" y="2"/>
                    </a:cubicBezTo>
                    <a:cubicBezTo>
                      <a:pt x="257" y="1"/>
                      <a:pt x="250"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9"/>
              <p:cNvSpPr/>
              <p:nvPr/>
            </p:nvSpPr>
            <p:spPr>
              <a:xfrm>
                <a:off x="9661231" y="4304702"/>
                <a:ext cx="86752" cy="39130"/>
              </a:xfrm>
              <a:custGeom>
                <a:avLst/>
                <a:gdLst/>
                <a:ahLst/>
                <a:cxnLst/>
                <a:rect l="l" t="t" r="r" b="b"/>
                <a:pathLst>
                  <a:path w="1144" h="516" extrusionOk="0">
                    <a:moveTo>
                      <a:pt x="311" y="0"/>
                    </a:moveTo>
                    <a:cubicBezTo>
                      <a:pt x="287" y="0"/>
                      <a:pt x="264" y="3"/>
                      <a:pt x="242" y="10"/>
                    </a:cubicBezTo>
                    <a:cubicBezTo>
                      <a:pt x="169" y="17"/>
                      <a:pt x="110" y="61"/>
                      <a:pt x="74" y="120"/>
                    </a:cubicBezTo>
                    <a:cubicBezTo>
                      <a:pt x="0" y="259"/>
                      <a:pt x="81" y="457"/>
                      <a:pt x="88" y="487"/>
                    </a:cubicBezTo>
                    <a:cubicBezTo>
                      <a:pt x="96" y="501"/>
                      <a:pt x="118" y="516"/>
                      <a:pt x="139" y="516"/>
                    </a:cubicBezTo>
                    <a:lnTo>
                      <a:pt x="154" y="516"/>
                    </a:lnTo>
                    <a:cubicBezTo>
                      <a:pt x="183" y="501"/>
                      <a:pt x="198" y="472"/>
                      <a:pt x="183" y="443"/>
                    </a:cubicBezTo>
                    <a:cubicBezTo>
                      <a:pt x="147" y="362"/>
                      <a:pt x="139" y="267"/>
                      <a:pt x="169" y="179"/>
                    </a:cubicBezTo>
                    <a:cubicBezTo>
                      <a:pt x="191" y="142"/>
                      <a:pt x="220" y="120"/>
                      <a:pt x="257" y="120"/>
                    </a:cubicBezTo>
                    <a:cubicBezTo>
                      <a:pt x="274" y="115"/>
                      <a:pt x="291" y="113"/>
                      <a:pt x="308" y="113"/>
                    </a:cubicBezTo>
                    <a:cubicBezTo>
                      <a:pt x="342" y="113"/>
                      <a:pt x="374" y="122"/>
                      <a:pt x="403" y="142"/>
                    </a:cubicBezTo>
                    <a:cubicBezTo>
                      <a:pt x="469" y="208"/>
                      <a:pt x="506" y="289"/>
                      <a:pt x="521" y="377"/>
                    </a:cubicBezTo>
                    <a:cubicBezTo>
                      <a:pt x="521" y="411"/>
                      <a:pt x="547" y="430"/>
                      <a:pt x="575" y="430"/>
                    </a:cubicBezTo>
                    <a:cubicBezTo>
                      <a:pt x="599" y="430"/>
                      <a:pt x="624" y="415"/>
                      <a:pt x="631" y="384"/>
                    </a:cubicBezTo>
                    <a:cubicBezTo>
                      <a:pt x="653" y="289"/>
                      <a:pt x="704" y="208"/>
                      <a:pt x="777" y="142"/>
                    </a:cubicBezTo>
                    <a:cubicBezTo>
                      <a:pt x="806" y="128"/>
                      <a:pt x="834" y="120"/>
                      <a:pt x="865" y="120"/>
                    </a:cubicBezTo>
                    <a:cubicBezTo>
                      <a:pt x="881" y="120"/>
                      <a:pt x="898" y="122"/>
                      <a:pt x="917" y="127"/>
                    </a:cubicBezTo>
                    <a:cubicBezTo>
                      <a:pt x="939" y="135"/>
                      <a:pt x="968" y="157"/>
                      <a:pt x="983" y="179"/>
                    </a:cubicBezTo>
                    <a:cubicBezTo>
                      <a:pt x="1005" y="267"/>
                      <a:pt x="997" y="355"/>
                      <a:pt x="961" y="435"/>
                    </a:cubicBezTo>
                    <a:cubicBezTo>
                      <a:pt x="942" y="477"/>
                      <a:pt x="976" y="510"/>
                      <a:pt x="1011" y="510"/>
                    </a:cubicBezTo>
                    <a:cubicBezTo>
                      <a:pt x="1032" y="510"/>
                      <a:pt x="1053" y="499"/>
                      <a:pt x="1063" y="472"/>
                    </a:cubicBezTo>
                    <a:cubicBezTo>
                      <a:pt x="1071" y="450"/>
                      <a:pt x="1144" y="267"/>
                      <a:pt x="1078" y="135"/>
                    </a:cubicBezTo>
                    <a:cubicBezTo>
                      <a:pt x="1056" y="76"/>
                      <a:pt x="1005" y="39"/>
                      <a:pt x="946" y="25"/>
                    </a:cubicBezTo>
                    <a:cubicBezTo>
                      <a:pt x="918" y="16"/>
                      <a:pt x="890" y="12"/>
                      <a:pt x="862" y="12"/>
                    </a:cubicBezTo>
                    <a:cubicBezTo>
                      <a:pt x="814" y="12"/>
                      <a:pt x="767" y="24"/>
                      <a:pt x="726" y="47"/>
                    </a:cubicBezTo>
                    <a:cubicBezTo>
                      <a:pt x="660" y="83"/>
                      <a:pt x="616" y="142"/>
                      <a:pt x="587" y="201"/>
                    </a:cubicBezTo>
                    <a:cubicBezTo>
                      <a:pt x="557" y="142"/>
                      <a:pt x="521" y="91"/>
                      <a:pt x="469" y="54"/>
                    </a:cubicBezTo>
                    <a:cubicBezTo>
                      <a:pt x="423" y="18"/>
                      <a:pt x="366"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9"/>
              <p:cNvSpPr/>
              <p:nvPr/>
            </p:nvSpPr>
            <p:spPr>
              <a:xfrm>
                <a:off x="9693460" y="4412232"/>
                <a:ext cx="32305" cy="22067"/>
              </a:xfrm>
              <a:custGeom>
                <a:avLst/>
                <a:gdLst/>
                <a:ahLst/>
                <a:cxnLst/>
                <a:rect l="l" t="t" r="r" b="b"/>
                <a:pathLst>
                  <a:path w="426" h="291" extrusionOk="0">
                    <a:moveTo>
                      <a:pt x="121" y="0"/>
                    </a:moveTo>
                    <a:cubicBezTo>
                      <a:pt x="113" y="0"/>
                      <a:pt x="105" y="2"/>
                      <a:pt x="96" y="7"/>
                    </a:cubicBezTo>
                    <a:cubicBezTo>
                      <a:pt x="15" y="29"/>
                      <a:pt x="0" y="161"/>
                      <a:pt x="30" y="227"/>
                    </a:cubicBezTo>
                    <a:cubicBezTo>
                      <a:pt x="53" y="268"/>
                      <a:pt x="100" y="290"/>
                      <a:pt x="144" y="290"/>
                    </a:cubicBezTo>
                    <a:cubicBezTo>
                      <a:pt x="155" y="290"/>
                      <a:pt x="166" y="289"/>
                      <a:pt x="176" y="286"/>
                    </a:cubicBezTo>
                    <a:cubicBezTo>
                      <a:pt x="202" y="280"/>
                      <a:pt x="228" y="275"/>
                      <a:pt x="254" y="275"/>
                    </a:cubicBezTo>
                    <a:cubicBezTo>
                      <a:pt x="265" y="275"/>
                      <a:pt x="276" y="276"/>
                      <a:pt x="286" y="278"/>
                    </a:cubicBezTo>
                    <a:cubicBezTo>
                      <a:pt x="308" y="278"/>
                      <a:pt x="330" y="286"/>
                      <a:pt x="345" y="286"/>
                    </a:cubicBezTo>
                    <a:cubicBezTo>
                      <a:pt x="351" y="288"/>
                      <a:pt x="358" y="289"/>
                      <a:pt x="364" y="289"/>
                    </a:cubicBezTo>
                    <a:cubicBezTo>
                      <a:pt x="379" y="289"/>
                      <a:pt x="393" y="283"/>
                      <a:pt x="404" y="278"/>
                    </a:cubicBezTo>
                    <a:cubicBezTo>
                      <a:pt x="426" y="249"/>
                      <a:pt x="426" y="212"/>
                      <a:pt x="404" y="183"/>
                    </a:cubicBezTo>
                    <a:cubicBezTo>
                      <a:pt x="382" y="161"/>
                      <a:pt x="352" y="139"/>
                      <a:pt x="316" y="132"/>
                    </a:cubicBezTo>
                    <a:cubicBezTo>
                      <a:pt x="264" y="124"/>
                      <a:pt x="220" y="95"/>
                      <a:pt x="184" y="51"/>
                    </a:cubicBezTo>
                    <a:cubicBezTo>
                      <a:pt x="166" y="28"/>
                      <a:pt x="149" y="0"/>
                      <a:pt x="1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4" name="Google Shape;3004;p59"/>
            <p:cNvSpPr/>
            <p:nvPr/>
          </p:nvSpPr>
          <p:spPr>
            <a:xfrm>
              <a:off x="9651752" y="4264965"/>
              <a:ext cx="30636" cy="17745"/>
            </a:xfrm>
            <a:custGeom>
              <a:avLst/>
              <a:gdLst/>
              <a:ahLst/>
              <a:cxnLst/>
              <a:rect l="l" t="t" r="r" b="b"/>
              <a:pathLst>
                <a:path w="404" h="234" extrusionOk="0">
                  <a:moveTo>
                    <a:pt x="170" y="1"/>
                  </a:moveTo>
                  <a:cubicBezTo>
                    <a:pt x="153" y="1"/>
                    <a:pt x="138" y="4"/>
                    <a:pt x="125" y="13"/>
                  </a:cubicBezTo>
                  <a:cubicBezTo>
                    <a:pt x="96" y="21"/>
                    <a:pt x="81" y="57"/>
                    <a:pt x="67" y="79"/>
                  </a:cubicBezTo>
                  <a:cubicBezTo>
                    <a:pt x="45" y="101"/>
                    <a:pt x="1" y="131"/>
                    <a:pt x="8" y="175"/>
                  </a:cubicBezTo>
                  <a:cubicBezTo>
                    <a:pt x="8" y="197"/>
                    <a:pt x="30" y="219"/>
                    <a:pt x="52" y="226"/>
                  </a:cubicBezTo>
                  <a:cubicBezTo>
                    <a:pt x="74" y="233"/>
                    <a:pt x="96" y="233"/>
                    <a:pt x="125" y="233"/>
                  </a:cubicBezTo>
                  <a:lnTo>
                    <a:pt x="294" y="226"/>
                  </a:lnTo>
                  <a:cubicBezTo>
                    <a:pt x="330" y="226"/>
                    <a:pt x="360" y="219"/>
                    <a:pt x="382" y="197"/>
                  </a:cubicBezTo>
                  <a:cubicBezTo>
                    <a:pt x="404" y="167"/>
                    <a:pt x="404" y="138"/>
                    <a:pt x="382" y="109"/>
                  </a:cubicBezTo>
                  <a:cubicBezTo>
                    <a:pt x="367" y="87"/>
                    <a:pt x="345" y="65"/>
                    <a:pt x="323" y="57"/>
                  </a:cubicBezTo>
                  <a:cubicBezTo>
                    <a:pt x="284" y="35"/>
                    <a:pt x="221" y="1"/>
                    <a:pt x="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5" name="Google Shape;3005;p59"/>
            <p:cNvGrpSpPr/>
            <p:nvPr/>
          </p:nvGrpSpPr>
          <p:grpSpPr>
            <a:xfrm>
              <a:off x="9326414" y="3986147"/>
              <a:ext cx="499471" cy="324336"/>
              <a:chOff x="9480939" y="3575572"/>
              <a:chExt cx="499471" cy="324336"/>
            </a:xfrm>
          </p:grpSpPr>
          <p:sp>
            <p:nvSpPr>
              <p:cNvPr id="3006" name="Google Shape;3006;p59"/>
              <p:cNvSpPr/>
              <p:nvPr/>
            </p:nvSpPr>
            <p:spPr>
              <a:xfrm>
                <a:off x="9480939" y="3575572"/>
                <a:ext cx="468797" cy="324260"/>
              </a:xfrm>
              <a:custGeom>
                <a:avLst/>
                <a:gdLst/>
                <a:ahLst/>
                <a:cxnLst/>
                <a:rect l="l" t="t" r="r" b="b"/>
                <a:pathLst>
                  <a:path w="6182" h="4276" extrusionOk="0">
                    <a:moveTo>
                      <a:pt x="3184" y="1"/>
                    </a:moveTo>
                    <a:cubicBezTo>
                      <a:pt x="2404" y="1"/>
                      <a:pt x="1843" y="154"/>
                      <a:pt x="1071" y="225"/>
                    </a:cubicBezTo>
                    <a:cubicBezTo>
                      <a:pt x="646" y="225"/>
                      <a:pt x="272" y="503"/>
                      <a:pt x="147" y="906"/>
                    </a:cubicBezTo>
                    <a:cubicBezTo>
                      <a:pt x="74" y="1156"/>
                      <a:pt x="23" y="1412"/>
                      <a:pt x="15" y="1676"/>
                    </a:cubicBezTo>
                    <a:cubicBezTo>
                      <a:pt x="1" y="1933"/>
                      <a:pt x="96" y="2182"/>
                      <a:pt x="279" y="2373"/>
                    </a:cubicBezTo>
                    <a:cubicBezTo>
                      <a:pt x="353" y="2453"/>
                      <a:pt x="426" y="2527"/>
                      <a:pt x="507" y="2607"/>
                    </a:cubicBezTo>
                    <a:cubicBezTo>
                      <a:pt x="507" y="2681"/>
                      <a:pt x="514" y="2761"/>
                      <a:pt x="521" y="2835"/>
                    </a:cubicBezTo>
                    <a:cubicBezTo>
                      <a:pt x="536" y="3084"/>
                      <a:pt x="565" y="3429"/>
                      <a:pt x="785" y="3590"/>
                    </a:cubicBezTo>
                    <a:cubicBezTo>
                      <a:pt x="848" y="3637"/>
                      <a:pt x="925" y="3661"/>
                      <a:pt x="1003" y="3661"/>
                    </a:cubicBezTo>
                    <a:cubicBezTo>
                      <a:pt x="1036" y="3661"/>
                      <a:pt x="1068" y="3657"/>
                      <a:pt x="1100" y="3649"/>
                    </a:cubicBezTo>
                    <a:cubicBezTo>
                      <a:pt x="1188" y="3619"/>
                      <a:pt x="1276" y="3575"/>
                      <a:pt x="1357" y="3531"/>
                    </a:cubicBezTo>
                    <a:cubicBezTo>
                      <a:pt x="1409" y="3508"/>
                      <a:pt x="1453" y="3498"/>
                      <a:pt x="1493" y="3498"/>
                    </a:cubicBezTo>
                    <a:cubicBezTo>
                      <a:pt x="1630" y="3498"/>
                      <a:pt x="1711" y="3616"/>
                      <a:pt x="1819" y="3729"/>
                    </a:cubicBezTo>
                    <a:cubicBezTo>
                      <a:pt x="1958" y="3883"/>
                      <a:pt x="2156" y="3905"/>
                      <a:pt x="2332" y="3956"/>
                    </a:cubicBezTo>
                    <a:lnTo>
                      <a:pt x="2406" y="3971"/>
                    </a:lnTo>
                    <a:cubicBezTo>
                      <a:pt x="2530" y="4037"/>
                      <a:pt x="2655" y="4103"/>
                      <a:pt x="2779" y="4154"/>
                    </a:cubicBezTo>
                    <a:cubicBezTo>
                      <a:pt x="2889" y="4206"/>
                      <a:pt x="3007" y="4242"/>
                      <a:pt x="3124" y="4250"/>
                    </a:cubicBezTo>
                    <a:cubicBezTo>
                      <a:pt x="3194" y="4268"/>
                      <a:pt x="3288" y="4276"/>
                      <a:pt x="3399" y="4276"/>
                    </a:cubicBezTo>
                    <a:cubicBezTo>
                      <a:pt x="3833" y="4276"/>
                      <a:pt x="4513" y="4154"/>
                      <a:pt x="4928" y="4037"/>
                    </a:cubicBezTo>
                    <a:cubicBezTo>
                      <a:pt x="4964" y="4030"/>
                      <a:pt x="5001" y="4015"/>
                      <a:pt x="5030" y="4008"/>
                    </a:cubicBezTo>
                    <a:lnTo>
                      <a:pt x="5067" y="3993"/>
                    </a:lnTo>
                    <a:lnTo>
                      <a:pt x="5133" y="3964"/>
                    </a:lnTo>
                    <a:lnTo>
                      <a:pt x="5170" y="3949"/>
                    </a:lnTo>
                    <a:lnTo>
                      <a:pt x="5228" y="3927"/>
                    </a:lnTo>
                    <a:lnTo>
                      <a:pt x="5265" y="3905"/>
                    </a:lnTo>
                    <a:lnTo>
                      <a:pt x="5316" y="3876"/>
                    </a:lnTo>
                    <a:lnTo>
                      <a:pt x="5353" y="3854"/>
                    </a:lnTo>
                    <a:lnTo>
                      <a:pt x="5404" y="3825"/>
                    </a:lnTo>
                    <a:lnTo>
                      <a:pt x="5441" y="3803"/>
                    </a:lnTo>
                    <a:lnTo>
                      <a:pt x="5485" y="3766"/>
                    </a:lnTo>
                    <a:lnTo>
                      <a:pt x="5522" y="3737"/>
                    </a:lnTo>
                    <a:lnTo>
                      <a:pt x="5566" y="3707"/>
                    </a:lnTo>
                    <a:lnTo>
                      <a:pt x="5595" y="3678"/>
                    </a:lnTo>
                    <a:cubicBezTo>
                      <a:pt x="5617" y="3663"/>
                      <a:pt x="5624" y="3649"/>
                      <a:pt x="5639" y="3634"/>
                    </a:cubicBezTo>
                    <a:cubicBezTo>
                      <a:pt x="5661" y="3619"/>
                      <a:pt x="5661" y="3619"/>
                      <a:pt x="5668" y="3612"/>
                    </a:cubicBezTo>
                    <a:cubicBezTo>
                      <a:pt x="5675" y="3597"/>
                      <a:pt x="5705" y="3575"/>
                      <a:pt x="5719" y="3561"/>
                    </a:cubicBezTo>
                    <a:lnTo>
                      <a:pt x="5749" y="3531"/>
                    </a:lnTo>
                    <a:lnTo>
                      <a:pt x="5800" y="3465"/>
                    </a:lnTo>
                    <a:lnTo>
                      <a:pt x="5829" y="3436"/>
                    </a:lnTo>
                    <a:lnTo>
                      <a:pt x="5859" y="3392"/>
                    </a:lnTo>
                    <a:lnTo>
                      <a:pt x="5888" y="3348"/>
                    </a:lnTo>
                    <a:lnTo>
                      <a:pt x="5910" y="3311"/>
                    </a:lnTo>
                    <a:cubicBezTo>
                      <a:pt x="5925" y="3297"/>
                      <a:pt x="5932" y="3282"/>
                      <a:pt x="5939" y="3267"/>
                    </a:cubicBezTo>
                    <a:lnTo>
                      <a:pt x="5961" y="3231"/>
                    </a:lnTo>
                    <a:lnTo>
                      <a:pt x="5991" y="3187"/>
                    </a:lnTo>
                    <a:lnTo>
                      <a:pt x="6005" y="3143"/>
                    </a:lnTo>
                    <a:cubicBezTo>
                      <a:pt x="6013" y="3128"/>
                      <a:pt x="6020" y="3113"/>
                      <a:pt x="6027" y="3099"/>
                    </a:cubicBezTo>
                    <a:lnTo>
                      <a:pt x="6049" y="3062"/>
                    </a:lnTo>
                    <a:cubicBezTo>
                      <a:pt x="6057" y="3040"/>
                      <a:pt x="6064" y="3025"/>
                      <a:pt x="6071" y="3011"/>
                    </a:cubicBezTo>
                    <a:lnTo>
                      <a:pt x="6079" y="2974"/>
                    </a:lnTo>
                    <a:cubicBezTo>
                      <a:pt x="6086" y="2952"/>
                      <a:pt x="6093" y="2937"/>
                      <a:pt x="6101" y="2915"/>
                    </a:cubicBezTo>
                    <a:cubicBezTo>
                      <a:pt x="6108" y="2901"/>
                      <a:pt x="6108" y="2901"/>
                      <a:pt x="6108" y="2886"/>
                    </a:cubicBezTo>
                    <a:cubicBezTo>
                      <a:pt x="6115" y="2879"/>
                      <a:pt x="6123" y="2849"/>
                      <a:pt x="6130" y="2827"/>
                    </a:cubicBezTo>
                    <a:lnTo>
                      <a:pt x="6130" y="2820"/>
                    </a:lnTo>
                    <a:cubicBezTo>
                      <a:pt x="6152" y="2739"/>
                      <a:pt x="6167" y="2651"/>
                      <a:pt x="6181" y="2563"/>
                    </a:cubicBezTo>
                    <a:cubicBezTo>
                      <a:pt x="6181" y="2563"/>
                      <a:pt x="6181" y="2556"/>
                      <a:pt x="6181" y="2556"/>
                    </a:cubicBezTo>
                    <a:cubicBezTo>
                      <a:pt x="6181" y="2527"/>
                      <a:pt x="6181" y="2505"/>
                      <a:pt x="6181" y="2483"/>
                    </a:cubicBezTo>
                    <a:cubicBezTo>
                      <a:pt x="6181" y="2475"/>
                      <a:pt x="6181" y="2468"/>
                      <a:pt x="6181" y="2461"/>
                    </a:cubicBezTo>
                    <a:lnTo>
                      <a:pt x="6181" y="2387"/>
                    </a:lnTo>
                    <a:lnTo>
                      <a:pt x="6181" y="2365"/>
                    </a:lnTo>
                    <a:cubicBezTo>
                      <a:pt x="6181" y="2343"/>
                      <a:pt x="6181" y="2314"/>
                      <a:pt x="6181" y="2292"/>
                    </a:cubicBezTo>
                    <a:lnTo>
                      <a:pt x="6181" y="2270"/>
                    </a:lnTo>
                    <a:cubicBezTo>
                      <a:pt x="6181" y="2248"/>
                      <a:pt x="6181" y="2219"/>
                      <a:pt x="6174" y="2197"/>
                    </a:cubicBezTo>
                    <a:lnTo>
                      <a:pt x="6174" y="2175"/>
                    </a:lnTo>
                    <a:cubicBezTo>
                      <a:pt x="6174" y="2153"/>
                      <a:pt x="6167" y="2124"/>
                      <a:pt x="6167" y="2102"/>
                    </a:cubicBezTo>
                    <a:lnTo>
                      <a:pt x="6167" y="2080"/>
                    </a:lnTo>
                    <a:cubicBezTo>
                      <a:pt x="6167" y="2058"/>
                      <a:pt x="6159" y="2036"/>
                      <a:pt x="6152" y="2006"/>
                    </a:cubicBezTo>
                    <a:lnTo>
                      <a:pt x="6152" y="1999"/>
                    </a:lnTo>
                    <a:cubicBezTo>
                      <a:pt x="6123" y="1874"/>
                      <a:pt x="6086" y="1757"/>
                      <a:pt x="6035" y="1647"/>
                    </a:cubicBezTo>
                    <a:cubicBezTo>
                      <a:pt x="5983" y="1537"/>
                      <a:pt x="5925" y="1442"/>
                      <a:pt x="5851" y="1346"/>
                    </a:cubicBezTo>
                    <a:cubicBezTo>
                      <a:pt x="5624" y="1038"/>
                      <a:pt x="5346" y="767"/>
                      <a:pt x="5038" y="540"/>
                    </a:cubicBezTo>
                    <a:cubicBezTo>
                      <a:pt x="4605" y="232"/>
                      <a:pt x="4084" y="49"/>
                      <a:pt x="3549" y="12"/>
                    </a:cubicBezTo>
                    <a:cubicBezTo>
                      <a:pt x="3422" y="4"/>
                      <a:pt x="3301" y="1"/>
                      <a:pt x="3184" y="1"/>
                    </a:cubicBezTo>
                    <a:close/>
                  </a:path>
                </a:pathLst>
              </a:custGeom>
              <a:solidFill>
                <a:schemeClr val="lt2"/>
              </a:solidFill>
              <a:ln w="114300" cap="flat" cmpd="sng">
                <a:solidFill>
                  <a:schemeClr val="lt2"/>
                </a:solidFill>
                <a:prstDash val="solid"/>
                <a:round/>
                <a:headEnd type="none" w="sm" len="sm"/>
                <a:tailEnd type="none" w="sm" len="sm"/>
              </a:ln>
              <a:effectLst>
                <a:outerShdw blurRad="114300" dist="47625"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9"/>
              <p:cNvSpPr/>
              <p:nvPr/>
            </p:nvSpPr>
            <p:spPr>
              <a:xfrm>
                <a:off x="9552790" y="3575572"/>
                <a:ext cx="427619" cy="324336"/>
              </a:xfrm>
              <a:custGeom>
                <a:avLst/>
                <a:gdLst/>
                <a:ahLst/>
                <a:cxnLst/>
                <a:rect l="l" t="t" r="r" b="b"/>
                <a:pathLst>
                  <a:path w="5639" h="4277" extrusionOk="0">
                    <a:moveTo>
                      <a:pt x="2235" y="1"/>
                    </a:moveTo>
                    <a:cubicBezTo>
                      <a:pt x="1419" y="1"/>
                      <a:pt x="838" y="176"/>
                      <a:pt x="0" y="240"/>
                    </a:cubicBezTo>
                    <a:cubicBezTo>
                      <a:pt x="976" y="995"/>
                      <a:pt x="3358" y="3114"/>
                      <a:pt x="2200" y="4251"/>
                    </a:cubicBezTo>
                    <a:cubicBezTo>
                      <a:pt x="2269" y="4269"/>
                      <a:pt x="2362" y="4277"/>
                      <a:pt x="2471" y="4277"/>
                    </a:cubicBezTo>
                    <a:cubicBezTo>
                      <a:pt x="2901" y="4277"/>
                      <a:pt x="3581" y="4155"/>
                      <a:pt x="3996" y="4038"/>
                    </a:cubicBezTo>
                    <a:cubicBezTo>
                      <a:pt x="5162" y="3708"/>
                      <a:pt x="5639" y="2315"/>
                      <a:pt x="4920" y="1347"/>
                    </a:cubicBezTo>
                    <a:cubicBezTo>
                      <a:pt x="4685" y="1039"/>
                      <a:pt x="4414" y="768"/>
                      <a:pt x="4099" y="541"/>
                    </a:cubicBezTo>
                    <a:cubicBezTo>
                      <a:pt x="3666" y="226"/>
                      <a:pt x="3146" y="42"/>
                      <a:pt x="2611" y="13"/>
                    </a:cubicBezTo>
                    <a:cubicBezTo>
                      <a:pt x="2480" y="5"/>
                      <a:pt x="2355" y="1"/>
                      <a:pt x="2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9"/>
              <p:cNvSpPr/>
              <p:nvPr/>
            </p:nvSpPr>
            <p:spPr>
              <a:xfrm>
                <a:off x="9482190" y="3592483"/>
                <a:ext cx="491015" cy="307425"/>
              </a:xfrm>
              <a:custGeom>
                <a:avLst/>
                <a:gdLst/>
                <a:ahLst/>
                <a:cxnLst/>
                <a:rect l="l" t="t" r="r" b="b"/>
                <a:pathLst>
                  <a:path w="6475" h="4054" extrusionOk="0">
                    <a:moveTo>
                      <a:pt x="1070" y="0"/>
                    </a:moveTo>
                    <a:cubicBezTo>
                      <a:pt x="660" y="0"/>
                      <a:pt x="276" y="263"/>
                      <a:pt x="147" y="684"/>
                    </a:cubicBezTo>
                    <a:cubicBezTo>
                      <a:pt x="74" y="934"/>
                      <a:pt x="22" y="1190"/>
                      <a:pt x="15" y="1454"/>
                    </a:cubicBezTo>
                    <a:cubicBezTo>
                      <a:pt x="0" y="1711"/>
                      <a:pt x="96" y="1960"/>
                      <a:pt x="279" y="2151"/>
                    </a:cubicBezTo>
                    <a:cubicBezTo>
                      <a:pt x="990" y="2899"/>
                      <a:pt x="1841" y="3507"/>
                      <a:pt x="2779" y="3932"/>
                    </a:cubicBezTo>
                    <a:cubicBezTo>
                      <a:pt x="2889" y="3984"/>
                      <a:pt x="3006" y="4020"/>
                      <a:pt x="3124" y="4028"/>
                    </a:cubicBezTo>
                    <a:cubicBezTo>
                      <a:pt x="3194" y="4046"/>
                      <a:pt x="3288" y="4054"/>
                      <a:pt x="3399" y="4054"/>
                    </a:cubicBezTo>
                    <a:cubicBezTo>
                      <a:pt x="3832" y="4054"/>
                      <a:pt x="4512" y="3932"/>
                      <a:pt x="4927" y="3815"/>
                    </a:cubicBezTo>
                    <a:cubicBezTo>
                      <a:pt x="5954" y="3522"/>
                      <a:pt x="6474" y="2385"/>
                      <a:pt x="6027" y="1425"/>
                    </a:cubicBezTo>
                    <a:lnTo>
                      <a:pt x="6027" y="1425"/>
                    </a:lnTo>
                    <a:cubicBezTo>
                      <a:pt x="5844" y="1968"/>
                      <a:pt x="5411" y="2378"/>
                      <a:pt x="4861" y="2532"/>
                    </a:cubicBezTo>
                    <a:lnTo>
                      <a:pt x="4759" y="2561"/>
                    </a:lnTo>
                    <a:cubicBezTo>
                      <a:pt x="4715" y="2572"/>
                      <a:pt x="4671" y="2577"/>
                      <a:pt x="4628" y="2577"/>
                    </a:cubicBezTo>
                    <a:cubicBezTo>
                      <a:pt x="4431" y="2577"/>
                      <a:pt x="4244" y="2472"/>
                      <a:pt x="4135" y="2297"/>
                    </a:cubicBezTo>
                    <a:cubicBezTo>
                      <a:pt x="4121" y="2275"/>
                      <a:pt x="4106" y="2253"/>
                      <a:pt x="4091" y="2231"/>
                    </a:cubicBezTo>
                    <a:cubicBezTo>
                      <a:pt x="3322" y="1234"/>
                      <a:pt x="2449" y="494"/>
                      <a:pt x="1445" y="76"/>
                    </a:cubicBezTo>
                    <a:cubicBezTo>
                      <a:pt x="1322" y="25"/>
                      <a:pt x="1195" y="0"/>
                      <a:pt x="10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9"/>
              <p:cNvSpPr/>
              <p:nvPr/>
            </p:nvSpPr>
            <p:spPr>
              <a:xfrm>
                <a:off x="9517225" y="3626228"/>
                <a:ext cx="255783" cy="257148"/>
              </a:xfrm>
              <a:custGeom>
                <a:avLst/>
                <a:gdLst/>
                <a:ahLst/>
                <a:cxnLst/>
                <a:rect l="l" t="t" r="r" b="b"/>
                <a:pathLst>
                  <a:path w="3373" h="3391" extrusionOk="0">
                    <a:moveTo>
                      <a:pt x="850" y="0"/>
                    </a:moveTo>
                    <a:cubicBezTo>
                      <a:pt x="525" y="0"/>
                      <a:pt x="221" y="211"/>
                      <a:pt x="125" y="540"/>
                    </a:cubicBezTo>
                    <a:cubicBezTo>
                      <a:pt x="30" y="899"/>
                      <a:pt x="0" y="1266"/>
                      <a:pt x="30" y="1632"/>
                    </a:cubicBezTo>
                    <a:cubicBezTo>
                      <a:pt x="37" y="1808"/>
                      <a:pt x="44" y="1992"/>
                      <a:pt x="52" y="2168"/>
                    </a:cubicBezTo>
                    <a:cubicBezTo>
                      <a:pt x="74" y="2417"/>
                      <a:pt x="96" y="2762"/>
                      <a:pt x="323" y="2916"/>
                    </a:cubicBezTo>
                    <a:cubicBezTo>
                      <a:pt x="388" y="2964"/>
                      <a:pt x="468" y="2993"/>
                      <a:pt x="551" y="2993"/>
                    </a:cubicBezTo>
                    <a:cubicBezTo>
                      <a:pt x="580" y="2993"/>
                      <a:pt x="609" y="2989"/>
                      <a:pt x="638" y="2982"/>
                    </a:cubicBezTo>
                    <a:cubicBezTo>
                      <a:pt x="726" y="2952"/>
                      <a:pt x="814" y="2908"/>
                      <a:pt x="895" y="2864"/>
                    </a:cubicBezTo>
                    <a:cubicBezTo>
                      <a:pt x="946" y="2841"/>
                      <a:pt x="991" y="2831"/>
                      <a:pt x="1031" y="2831"/>
                    </a:cubicBezTo>
                    <a:cubicBezTo>
                      <a:pt x="1167" y="2831"/>
                      <a:pt x="1249" y="2949"/>
                      <a:pt x="1357" y="3062"/>
                    </a:cubicBezTo>
                    <a:cubicBezTo>
                      <a:pt x="1489" y="3209"/>
                      <a:pt x="1694" y="3238"/>
                      <a:pt x="1870" y="3282"/>
                    </a:cubicBezTo>
                    <a:cubicBezTo>
                      <a:pt x="2040" y="3329"/>
                      <a:pt x="2210" y="3390"/>
                      <a:pt x="2388" y="3390"/>
                    </a:cubicBezTo>
                    <a:cubicBezTo>
                      <a:pt x="2432" y="3390"/>
                      <a:pt x="2477" y="3386"/>
                      <a:pt x="2522" y="3377"/>
                    </a:cubicBezTo>
                    <a:cubicBezTo>
                      <a:pt x="2808" y="3319"/>
                      <a:pt x="3043" y="3121"/>
                      <a:pt x="3146" y="2850"/>
                    </a:cubicBezTo>
                    <a:cubicBezTo>
                      <a:pt x="3190" y="2754"/>
                      <a:pt x="3226" y="2652"/>
                      <a:pt x="3270" y="2556"/>
                    </a:cubicBezTo>
                    <a:cubicBezTo>
                      <a:pt x="3314" y="2461"/>
                      <a:pt x="3344" y="2366"/>
                      <a:pt x="3358" y="2263"/>
                    </a:cubicBezTo>
                    <a:cubicBezTo>
                      <a:pt x="3373" y="2072"/>
                      <a:pt x="3322" y="1889"/>
                      <a:pt x="3204" y="1742"/>
                    </a:cubicBezTo>
                    <a:cubicBezTo>
                      <a:pt x="2603" y="965"/>
                      <a:pt x="1921" y="379"/>
                      <a:pt x="1137" y="56"/>
                    </a:cubicBezTo>
                    <a:cubicBezTo>
                      <a:pt x="1042" y="18"/>
                      <a:pt x="945" y="0"/>
                      <a:pt x="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9"/>
              <p:cNvSpPr/>
              <p:nvPr/>
            </p:nvSpPr>
            <p:spPr>
              <a:xfrm>
                <a:off x="9779605" y="3688942"/>
                <a:ext cx="69008" cy="65974"/>
              </a:xfrm>
              <a:custGeom>
                <a:avLst/>
                <a:gdLst/>
                <a:ahLst/>
                <a:cxnLst/>
                <a:rect l="l" t="t" r="r" b="b"/>
                <a:pathLst>
                  <a:path w="910" h="870" extrusionOk="0">
                    <a:moveTo>
                      <a:pt x="281" y="0"/>
                    </a:moveTo>
                    <a:cubicBezTo>
                      <a:pt x="258" y="0"/>
                      <a:pt x="235" y="4"/>
                      <a:pt x="213" y="14"/>
                    </a:cubicBezTo>
                    <a:cubicBezTo>
                      <a:pt x="118" y="65"/>
                      <a:pt x="52" y="153"/>
                      <a:pt x="16" y="256"/>
                    </a:cubicBezTo>
                    <a:cubicBezTo>
                      <a:pt x="1" y="278"/>
                      <a:pt x="16" y="307"/>
                      <a:pt x="45" y="322"/>
                    </a:cubicBezTo>
                    <a:cubicBezTo>
                      <a:pt x="49" y="323"/>
                      <a:pt x="53" y="324"/>
                      <a:pt x="57" y="324"/>
                    </a:cubicBezTo>
                    <a:cubicBezTo>
                      <a:pt x="77" y="324"/>
                      <a:pt x="99" y="310"/>
                      <a:pt x="111" y="292"/>
                    </a:cubicBezTo>
                    <a:cubicBezTo>
                      <a:pt x="133" y="212"/>
                      <a:pt x="184" y="146"/>
                      <a:pt x="250" y="109"/>
                    </a:cubicBezTo>
                    <a:cubicBezTo>
                      <a:pt x="263" y="103"/>
                      <a:pt x="274" y="101"/>
                      <a:pt x="285" y="101"/>
                    </a:cubicBezTo>
                    <a:cubicBezTo>
                      <a:pt x="299" y="101"/>
                      <a:pt x="314" y="105"/>
                      <a:pt x="331" y="109"/>
                    </a:cubicBezTo>
                    <a:cubicBezTo>
                      <a:pt x="367" y="131"/>
                      <a:pt x="397" y="160"/>
                      <a:pt x="411" y="204"/>
                    </a:cubicBezTo>
                    <a:cubicBezTo>
                      <a:pt x="426" y="292"/>
                      <a:pt x="404" y="380"/>
                      <a:pt x="360" y="461"/>
                    </a:cubicBezTo>
                    <a:cubicBezTo>
                      <a:pt x="343" y="501"/>
                      <a:pt x="375" y="536"/>
                      <a:pt x="410" y="536"/>
                    </a:cubicBezTo>
                    <a:cubicBezTo>
                      <a:pt x="420" y="536"/>
                      <a:pt x="431" y="533"/>
                      <a:pt x="441" y="527"/>
                    </a:cubicBezTo>
                    <a:cubicBezTo>
                      <a:pt x="499" y="468"/>
                      <a:pt x="580" y="439"/>
                      <a:pt x="661" y="432"/>
                    </a:cubicBezTo>
                    <a:cubicBezTo>
                      <a:pt x="705" y="439"/>
                      <a:pt x="749" y="468"/>
                      <a:pt x="771" y="505"/>
                    </a:cubicBezTo>
                    <a:cubicBezTo>
                      <a:pt x="793" y="527"/>
                      <a:pt x="800" y="564"/>
                      <a:pt x="800" y="593"/>
                    </a:cubicBezTo>
                    <a:cubicBezTo>
                      <a:pt x="778" y="674"/>
                      <a:pt x="661" y="747"/>
                      <a:pt x="617" y="762"/>
                    </a:cubicBezTo>
                    <a:cubicBezTo>
                      <a:pt x="595" y="776"/>
                      <a:pt x="587" y="805"/>
                      <a:pt x="595" y="835"/>
                    </a:cubicBezTo>
                    <a:cubicBezTo>
                      <a:pt x="602" y="849"/>
                      <a:pt x="617" y="864"/>
                      <a:pt x="631" y="864"/>
                    </a:cubicBezTo>
                    <a:cubicBezTo>
                      <a:pt x="639" y="868"/>
                      <a:pt x="644" y="870"/>
                      <a:pt x="650" y="870"/>
                    </a:cubicBezTo>
                    <a:cubicBezTo>
                      <a:pt x="655" y="870"/>
                      <a:pt x="661" y="868"/>
                      <a:pt x="668" y="864"/>
                    </a:cubicBezTo>
                    <a:cubicBezTo>
                      <a:pt x="690" y="857"/>
                      <a:pt x="859" y="776"/>
                      <a:pt x="895" y="630"/>
                    </a:cubicBezTo>
                    <a:cubicBezTo>
                      <a:pt x="910" y="571"/>
                      <a:pt x="895" y="505"/>
                      <a:pt x="859" y="454"/>
                    </a:cubicBezTo>
                    <a:cubicBezTo>
                      <a:pt x="815" y="388"/>
                      <a:pt x="749" y="351"/>
                      <a:pt x="675" y="336"/>
                    </a:cubicBezTo>
                    <a:cubicBezTo>
                      <a:pt x="617" y="336"/>
                      <a:pt x="558" y="344"/>
                      <a:pt x="507" y="366"/>
                    </a:cubicBezTo>
                    <a:cubicBezTo>
                      <a:pt x="521" y="307"/>
                      <a:pt x="521" y="241"/>
                      <a:pt x="507" y="175"/>
                    </a:cubicBezTo>
                    <a:cubicBezTo>
                      <a:pt x="485" y="109"/>
                      <a:pt x="433" y="50"/>
                      <a:pt x="375" y="21"/>
                    </a:cubicBezTo>
                    <a:cubicBezTo>
                      <a:pt x="345" y="8"/>
                      <a:pt x="313" y="0"/>
                      <a:pt x="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9"/>
              <p:cNvSpPr/>
              <p:nvPr/>
            </p:nvSpPr>
            <p:spPr>
              <a:xfrm>
                <a:off x="9662899" y="3589525"/>
                <a:ext cx="70069" cy="35110"/>
              </a:xfrm>
              <a:custGeom>
                <a:avLst/>
                <a:gdLst/>
                <a:ahLst/>
                <a:cxnLst/>
                <a:rect l="l" t="t" r="r" b="b"/>
                <a:pathLst>
                  <a:path w="924" h="463" extrusionOk="0">
                    <a:moveTo>
                      <a:pt x="698" y="0"/>
                    </a:moveTo>
                    <a:cubicBezTo>
                      <a:pt x="644" y="0"/>
                      <a:pt x="589" y="20"/>
                      <a:pt x="543" y="49"/>
                    </a:cubicBezTo>
                    <a:cubicBezTo>
                      <a:pt x="506" y="78"/>
                      <a:pt x="477" y="122"/>
                      <a:pt x="455" y="166"/>
                    </a:cubicBezTo>
                    <a:cubicBezTo>
                      <a:pt x="425" y="122"/>
                      <a:pt x="381" y="78"/>
                      <a:pt x="337" y="49"/>
                    </a:cubicBezTo>
                    <a:cubicBezTo>
                      <a:pt x="302" y="31"/>
                      <a:pt x="261" y="21"/>
                      <a:pt x="221" y="21"/>
                    </a:cubicBezTo>
                    <a:cubicBezTo>
                      <a:pt x="195" y="21"/>
                      <a:pt x="170" y="26"/>
                      <a:pt x="147" y="34"/>
                    </a:cubicBezTo>
                    <a:cubicBezTo>
                      <a:pt x="96" y="49"/>
                      <a:pt x="52" y="86"/>
                      <a:pt x="30" y="137"/>
                    </a:cubicBezTo>
                    <a:cubicBezTo>
                      <a:pt x="0" y="232"/>
                      <a:pt x="8" y="335"/>
                      <a:pt x="52" y="430"/>
                    </a:cubicBezTo>
                    <a:cubicBezTo>
                      <a:pt x="59" y="445"/>
                      <a:pt x="74" y="452"/>
                      <a:pt x="96" y="460"/>
                    </a:cubicBezTo>
                    <a:cubicBezTo>
                      <a:pt x="101" y="461"/>
                      <a:pt x="106" y="462"/>
                      <a:pt x="111" y="462"/>
                    </a:cubicBezTo>
                    <a:cubicBezTo>
                      <a:pt x="148" y="462"/>
                      <a:pt x="174" y="418"/>
                      <a:pt x="161" y="386"/>
                    </a:cubicBezTo>
                    <a:cubicBezTo>
                      <a:pt x="132" y="320"/>
                      <a:pt x="125" y="247"/>
                      <a:pt x="139" y="181"/>
                    </a:cubicBezTo>
                    <a:cubicBezTo>
                      <a:pt x="147" y="159"/>
                      <a:pt x="161" y="144"/>
                      <a:pt x="183" y="144"/>
                    </a:cubicBezTo>
                    <a:cubicBezTo>
                      <a:pt x="200" y="138"/>
                      <a:pt x="216" y="134"/>
                      <a:pt x="232" y="134"/>
                    </a:cubicBezTo>
                    <a:cubicBezTo>
                      <a:pt x="252" y="134"/>
                      <a:pt x="270" y="139"/>
                      <a:pt x="286" y="152"/>
                    </a:cubicBezTo>
                    <a:cubicBezTo>
                      <a:pt x="352" y="196"/>
                      <a:pt x="396" y="262"/>
                      <a:pt x="418" y="342"/>
                    </a:cubicBezTo>
                    <a:cubicBezTo>
                      <a:pt x="424" y="361"/>
                      <a:pt x="442" y="380"/>
                      <a:pt x="465" y="380"/>
                    </a:cubicBezTo>
                    <a:cubicBezTo>
                      <a:pt x="469" y="380"/>
                      <a:pt x="473" y="380"/>
                      <a:pt x="477" y="379"/>
                    </a:cubicBezTo>
                    <a:cubicBezTo>
                      <a:pt x="499" y="379"/>
                      <a:pt x="521" y="357"/>
                      <a:pt x="528" y="335"/>
                    </a:cubicBezTo>
                    <a:cubicBezTo>
                      <a:pt x="528" y="262"/>
                      <a:pt x="557" y="188"/>
                      <a:pt x="609" y="137"/>
                    </a:cubicBezTo>
                    <a:cubicBezTo>
                      <a:pt x="636" y="120"/>
                      <a:pt x="664" y="112"/>
                      <a:pt x="694" y="112"/>
                    </a:cubicBezTo>
                    <a:cubicBezTo>
                      <a:pt x="704" y="112"/>
                      <a:pt x="715" y="113"/>
                      <a:pt x="726" y="115"/>
                    </a:cubicBezTo>
                    <a:cubicBezTo>
                      <a:pt x="748" y="122"/>
                      <a:pt x="777" y="137"/>
                      <a:pt x="792" y="159"/>
                    </a:cubicBezTo>
                    <a:cubicBezTo>
                      <a:pt x="814" y="225"/>
                      <a:pt x="807" y="306"/>
                      <a:pt x="785" y="372"/>
                    </a:cubicBezTo>
                    <a:cubicBezTo>
                      <a:pt x="771" y="413"/>
                      <a:pt x="803" y="443"/>
                      <a:pt x="837" y="443"/>
                    </a:cubicBezTo>
                    <a:cubicBezTo>
                      <a:pt x="857" y="443"/>
                      <a:pt x="876" y="433"/>
                      <a:pt x="887" y="408"/>
                    </a:cubicBezTo>
                    <a:cubicBezTo>
                      <a:pt x="924" y="313"/>
                      <a:pt x="924" y="203"/>
                      <a:pt x="887" y="100"/>
                    </a:cubicBezTo>
                    <a:cubicBezTo>
                      <a:pt x="858" y="49"/>
                      <a:pt x="799" y="12"/>
                      <a:pt x="741" y="5"/>
                    </a:cubicBezTo>
                    <a:cubicBezTo>
                      <a:pt x="727" y="2"/>
                      <a:pt x="712" y="0"/>
                      <a:pt x="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9"/>
              <p:cNvSpPr/>
              <p:nvPr/>
            </p:nvSpPr>
            <p:spPr>
              <a:xfrm>
                <a:off x="9873031" y="3698193"/>
                <a:ext cx="23432" cy="18731"/>
              </a:xfrm>
              <a:custGeom>
                <a:avLst/>
                <a:gdLst/>
                <a:ahLst/>
                <a:cxnLst/>
                <a:rect l="l" t="t" r="r" b="b"/>
                <a:pathLst>
                  <a:path w="309" h="247" extrusionOk="0">
                    <a:moveTo>
                      <a:pt x="123" y="1"/>
                    </a:moveTo>
                    <a:cubicBezTo>
                      <a:pt x="109" y="1"/>
                      <a:pt x="95" y="6"/>
                      <a:pt x="81" y="16"/>
                    </a:cubicBezTo>
                    <a:cubicBezTo>
                      <a:pt x="15" y="53"/>
                      <a:pt x="1" y="148"/>
                      <a:pt x="59" y="207"/>
                    </a:cubicBezTo>
                    <a:cubicBezTo>
                      <a:pt x="90" y="231"/>
                      <a:pt x="130" y="245"/>
                      <a:pt x="172" y="245"/>
                    </a:cubicBezTo>
                    <a:cubicBezTo>
                      <a:pt x="181" y="245"/>
                      <a:pt x="190" y="245"/>
                      <a:pt x="199" y="244"/>
                    </a:cubicBezTo>
                    <a:cubicBezTo>
                      <a:pt x="205" y="246"/>
                      <a:pt x="212" y="247"/>
                      <a:pt x="219" y="247"/>
                    </a:cubicBezTo>
                    <a:cubicBezTo>
                      <a:pt x="237" y="247"/>
                      <a:pt x="256" y="241"/>
                      <a:pt x="272" y="236"/>
                    </a:cubicBezTo>
                    <a:cubicBezTo>
                      <a:pt x="294" y="229"/>
                      <a:pt x="309" y="207"/>
                      <a:pt x="309" y="178"/>
                    </a:cubicBezTo>
                    <a:cubicBezTo>
                      <a:pt x="301" y="163"/>
                      <a:pt x="287" y="141"/>
                      <a:pt x="272" y="134"/>
                    </a:cubicBezTo>
                    <a:cubicBezTo>
                      <a:pt x="250" y="126"/>
                      <a:pt x="228" y="112"/>
                      <a:pt x="206" y="97"/>
                    </a:cubicBezTo>
                    <a:cubicBezTo>
                      <a:pt x="191" y="82"/>
                      <a:pt x="191" y="60"/>
                      <a:pt x="177" y="38"/>
                    </a:cubicBezTo>
                    <a:cubicBezTo>
                      <a:pt x="167" y="15"/>
                      <a:pt x="146" y="1"/>
                      <a:pt x="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9"/>
              <p:cNvSpPr/>
              <p:nvPr/>
            </p:nvSpPr>
            <p:spPr>
              <a:xfrm>
                <a:off x="9814640" y="3613868"/>
                <a:ext cx="20702" cy="12816"/>
              </a:xfrm>
              <a:custGeom>
                <a:avLst/>
                <a:gdLst/>
                <a:ahLst/>
                <a:cxnLst/>
                <a:rect l="l" t="t" r="r" b="b"/>
                <a:pathLst>
                  <a:path w="273" h="169" extrusionOk="0">
                    <a:moveTo>
                      <a:pt x="216" y="0"/>
                    </a:moveTo>
                    <a:cubicBezTo>
                      <a:pt x="200" y="0"/>
                      <a:pt x="185" y="11"/>
                      <a:pt x="169" y="21"/>
                    </a:cubicBezTo>
                    <a:cubicBezTo>
                      <a:pt x="147" y="43"/>
                      <a:pt x="111" y="51"/>
                      <a:pt x="81" y="51"/>
                    </a:cubicBezTo>
                    <a:cubicBezTo>
                      <a:pt x="59" y="51"/>
                      <a:pt x="37" y="51"/>
                      <a:pt x="23" y="65"/>
                    </a:cubicBezTo>
                    <a:cubicBezTo>
                      <a:pt x="8" y="80"/>
                      <a:pt x="1" y="102"/>
                      <a:pt x="8" y="117"/>
                    </a:cubicBezTo>
                    <a:cubicBezTo>
                      <a:pt x="15" y="124"/>
                      <a:pt x="30" y="131"/>
                      <a:pt x="45" y="131"/>
                    </a:cubicBezTo>
                    <a:lnTo>
                      <a:pt x="81" y="131"/>
                    </a:lnTo>
                    <a:cubicBezTo>
                      <a:pt x="103" y="139"/>
                      <a:pt x="125" y="146"/>
                      <a:pt x="140" y="161"/>
                    </a:cubicBezTo>
                    <a:cubicBezTo>
                      <a:pt x="150" y="166"/>
                      <a:pt x="162" y="168"/>
                      <a:pt x="173" y="168"/>
                    </a:cubicBezTo>
                    <a:cubicBezTo>
                      <a:pt x="194" y="168"/>
                      <a:pt x="216" y="160"/>
                      <a:pt x="235" y="146"/>
                    </a:cubicBezTo>
                    <a:cubicBezTo>
                      <a:pt x="272" y="109"/>
                      <a:pt x="272" y="51"/>
                      <a:pt x="235" y="7"/>
                    </a:cubicBezTo>
                    <a:cubicBezTo>
                      <a:pt x="229" y="2"/>
                      <a:pt x="222" y="0"/>
                      <a:pt x="2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9"/>
              <p:cNvSpPr/>
              <p:nvPr/>
            </p:nvSpPr>
            <p:spPr>
              <a:xfrm>
                <a:off x="9729025" y="3643897"/>
                <a:ext cx="23432" cy="14408"/>
              </a:xfrm>
              <a:custGeom>
                <a:avLst/>
                <a:gdLst/>
                <a:ahLst/>
                <a:cxnLst/>
                <a:rect l="l" t="t" r="r" b="b"/>
                <a:pathLst>
                  <a:path w="309" h="190" extrusionOk="0">
                    <a:moveTo>
                      <a:pt x="177" y="1"/>
                    </a:moveTo>
                    <a:cubicBezTo>
                      <a:pt x="144" y="1"/>
                      <a:pt x="107" y="10"/>
                      <a:pt x="81" y="14"/>
                    </a:cubicBezTo>
                    <a:cubicBezTo>
                      <a:pt x="59" y="21"/>
                      <a:pt x="45" y="28"/>
                      <a:pt x="23" y="43"/>
                    </a:cubicBezTo>
                    <a:cubicBezTo>
                      <a:pt x="8" y="58"/>
                      <a:pt x="1" y="80"/>
                      <a:pt x="8" y="102"/>
                    </a:cubicBezTo>
                    <a:cubicBezTo>
                      <a:pt x="23" y="124"/>
                      <a:pt x="45" y="138"/>
                      <a:pt x="67" y="146"/>
                    </a:cubicBezTo>
                    <a:lnTo>
                      <a:pt x="191" y="182"/>
                    </a:lnTo>
                    <a:cubicBezTo>
                      <a:pt x="213" y="190"/>
                      <a:pt x="228" y="190"/>
                      <a:pt x="250" y="190"/>
                    </a:cubicBezTo>
                    <a:cubicBezTo>
                      <a:pt x="265" y="190"/>
                      <a:pt x="279" y="182"/>
                      <a:pt x="294" y="168"/>
                    </a:cubicBezTo>
                    <a:cubicBezTo>
                      <a:pt x="309" y="138"/>
                      <a:pt x="279" y="102"/>
                      <a:pt x="265" y="80"/>
                    </a:cubicBezTo>
                    <a:cubicBezTo>
                      <a:pt x="257" y="65"/>
                      <a:pt x="257" y="36"/>
                      <a:pt x="235" y="21"/>
                    </a:cubicBezTo>
                    <a:cubicBezTo>
                      <a:pt x="223" y="6"/>
                      <a:pt x="201" y="1"/>
                      <a:pt x="1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18"/>
        <p:cNvGrpSpPr/>
        <p:nvPr/>
      </p:nvGrpSpPr>
      <p:grpSpPr>
        <a:xfrm>
          <a:off x="0" y="0"/>
          <a:ext cx="0" cy="0"/>
          <a:chOff x="0" y="0"/>
          <a:chExt cx="0" cy="0"/>
        </a:xfrm>
      </p:grpSpPr>
      <p:cxnSp>
        <p:nvCxnSpPr>
          <p:cNvPr id="3019" name="Google Shape;3019;p60"/>
          <p:cNvCxnSpPr/>
          <p:nvPr/>
        </p:nvCxnSpPr>
        <p:spPr>
          <a:xfrm>
            <a:off x="1885000" y="3068875"/>
            <a:ext cx="5528400" cy="0"/>
          </a:xfrm>
          <a:prstGeom prst="straightConnector1">
            <a:avLst/>
          </a:prstGeom>
          <a:noFill/>
          <a:ln w="19050" cap="flat" cmpd="sng">
            <a:solidFill>
              <a:schemeClr val="dk1"/>
            </a:solidFill>
            <a:prstDash val="solid"/>
            <a:round/>
            <a:headEnd type="none" w="med" len="med"/>
            <a:tailEnd type="none" w="med" len="med"/>
          </a:ln>
        </p:spPr>
      </p:cxnSp>
      <p:sp>
        <p:nvSpPr>
          <p:cNvPr id="3020" name="Google Shape;3020;p60"/>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EVENTOS PRÓXIMOS</a:t>
            </a:r>
            <a:endParaRPr/>
          </a:p>
        </p:txBody>
      </p:sp>
      <p:sp>
        <p:nvSpPr>
          <p:cNvPr id="3021" name="Google Shape;3021;p60"/>
          <p:cNvSpPr txBox="1"/>
          <p:nvPr/>
        </p:nvSpPr>
        <p:spPr>
          <a:xfrm>
            <a:off x="2610913" y="1487613"/>
            <a:ext cx="22383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2300">
                <a:solidFill>
                  <a:schemeClr val="dk1"/>
                </a:solidFill>
                <a:latin typeface="Bowlby One SC"/>
                <a:ea typeface="Bowlby One SC"/>
                <a:cs typeface="Bowlby One SC"/>
                <a:sym typeface="Bowlby One SC"/>
              </a:rPr>
              <a:t>VENUS</a:t>
            </a:r>
            <a:endParaRPr sz="2300">
              <a:solidFill>
                <a:schemeClr val="dk1"/>
              </a:solidFill>
              <a:latin typeface="Bowlby One SC"/>
              <a:ea typeface="Bowlby One SC"/>
              <a:cs typeface="Bowlby One SC"/>
              <a:sym typeface="Bowlby One SC"/>
            </a:endParaRPr>
          </a:p>
        </p:txBody>
      </p:sp>
      <p:sp>
        <p:nvSpPr>
          <p:cNvPr id="3022" name="Google Shape;3022;p60"/>
          <p:cNvSpPr txBox="1"/>
          <p:nvPr/>
        </p:nvSpPr>
        <p:spPr>
          <a:xfrm>
            <a:off x="2610913" y="1800638"/>
            <a:ext cx="2238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600">
                <a:latin typeface="Inter"/>
                <a:ea typeface="Inter"/>
                <a:cs typeface="Inter"/>
                <a:sym typeface="Inter"/>
              </a:rPr>
              <a:t>Venus tiene una atmósfera tóxica</a:t>
            </a:r>
            <a:endParaRPr sz="1600">
              <a:solidFill>
                <a:srgbClr val="000000"/>
              </a:solidFill>
              <a:latin typeface="Inter"/>
              <a:ea typeface="Inter"/>
              <a:cs typeface="Inter"/>
              <a:sym typeface="Inter"/>
            </a:endParaRPr>
          </a:p>
        </p:txBody>
      </p:sp>
      <p:sp>
        <p:nvSpPr>
          <p:cNvPr id="3023" name="Google Shape;3023;p60"/>
          <p:cNvSpPr txBox="1"/>
          <p:nvPr/>
        </p:nvSpPr>
        <p:spPr>
          <a:xfrm>
            <a:off x="6253688" y="1487613"/>
            <a:ext cx="22383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2300">
                <a:solidFill>
                  <a:schemeClr val="dk1"/>
                </a:solidFill>
                <a:latin typeface="Bowlby One SC"/>
                <a:ea typeface="Bowlby One SC"/>
                <a:cs typeface="Bowlby One SC"/>
                <a:sym typeface="Bowlby One SC"/>
              </a:rPr>
              <a:t>MERCURIO</a:t>
            </a:r>
            <a:endParaRPr sz="2300">
              <a:solidFill>
                <a:schemeClr val="dk1"/>
              </a:solidFill>
              <a:latin typeface="Bowlby One SC"/>
              <a:ea typeface="Bowlby One SC"/>
              <a:cs typeface="Bowlby One SC"/>
              <a:sym typeface="Bowlby One SC"/>
            </a:endParaRPr>
          </a:p>
        </p:txBody>
      </p:sp>
      <p:sp>
        <p:nvSpPr>
          <p:cNvPr id="3024" name="Google Shape;3024;p60"/>
          <p:cNvSpPr txBox="1"/>
          <p:nvPr/>
        </p:nvSpPr>
        <p:spPr>
          <a:xfrm>
            <a:off x="6253688" y="1800638"/>
            <a:ext cx="2238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600">
                <a:solidFill>
                  <a:srgbClr val="000000"/>
                </a:solidFill>
                <a:latin typeface="Inter"/>
                <a:ea typeface="Inter"/>
                <a:cs typeface="Inter"/>
                <a:sym typeface="Inter"/>
              </a:rPr>
              <a:t>Es el planeta más cercano al Sol</a:t>
            </a:r>
            <a:endParaRPr sz="1600">
              <a:solidFill>
                <a:srgbClr val="000000"/>
              </a:solidFill>
              <a:latin typeface="Inter"/>
              <a:ea typeface="Inter"/>
              <a:cs typeface="Inter"/>
              <a:sym typeface="Inter"/>
            </a:endParaRPr>
          </a:p>
        </p:txBody>
      </p:sp>
      <p:sp>
        <p:nvSpPr>
          <p:cNvPr id="3025" name="Google Shape;3025;p60"/>
          <p:cNvSpPr txBox="1"/>
          <p:nvPr/>
        </p:nvSpPr>
        <p:spPr>
          <a:xfrm>
            <a:off x="789525" y="3722838"/>
            <a:ext cx="22383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2300">
                <a:solidFill>
                  <a:schemeClr val="dk1"/>
                </a:solidFill>
                <a:latin typeface="Bowlby One SC"/>
                <a:ea typeface="Bowlby One SC"/>
                <a:cs typeface="Bowlby One SC"/>
                <a:sym typeface="Bowlby One SC"/>
              </a:rPr>
              <a:t>JÚPITER</a:t>
            </a:r>
            <a:endParaRPr sz="2300">
              <a:solidFill>
                <a:schemeClr val="dk1"/>
              </a:solidFill>
              <a:latin typeface="Bowlby One SC"/>
              <a:ea typeface="Bowlby One SC"/>
              <a:cs typeface="Bowlby One SC"/>
              <a:sym typeface="Bowlby One SC"/>
            </a:endParaRPr>
          </a:p>
        </p:txBody>
      </p:sp>
      <p:sp>
        <p:nvSpPr>
          <p:cNvPr id="3026" name="Google Shape;3026;p60"/>
          <p:cNvSpPr txBox="1"/>
          <p:nvPr/>
        </p:nvSpPr>
        <p:spPr>
          <a:xfrm>
            <a:off x="789525" y="4035863"/>
            <a:ext cx="2238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600">
                <a:solidFill>
                  <a:srgbClr val="000000"/>
                </a:solidFill>
                <a:latin typeface="Inter"/>
                <a:ea typeface="Inter"/>
                <a:cs typeface="Inter"/>
                <a:sym typeface="Inter"/>
              </a:rPr>
              <a:t>Júpiter es el planeta más grande</a:t>
            </a:r>
            <a:endParaRPr sz="1600">
              <a:solidFill>
                <a:srgbClr val="000000"/>
              </a:solidFill>
              <a:latin typeface="Inter"/>
              <a:ea typeface="Inter"/>
              <a:cs typeface="Inter"/>
              <a:sym typeface="Inter"/>
            </a:endParaRPr>
          </a:p>
        </p:txBody>
      </p:sp>
      <p:sp>
        <p:nvSpPr>
          <p:cNvPr id="3027" name="Google Shape;3027;p60"/>
          <p:cNvSpPr txBox="1"/>
          <p:nvPr/>
        </p:nvSpPr>
        <p:spPr>
          <a:xfrm>
            <a:off x="4432313" y="3722838"/>
            <a:ext cx="2238300" cy="3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2300">
                <a:solidFill>
                  <a:schemeClr val="dk1"/>
                </a:solidFill>
                <a:latin typeface="Bowlby One SC"/>
                <a:ea typeface="Bowlby One SC"/>
                <a:cs typeface="Bowlby One SC"/>
                <a:sym typeface="Bowlby One SC"/>
              </a:rPr>
              <a:t>NEPTUNO</a:t>
            </a:r>
            <a:endParaRPr sz="2300">
              <a:solidFill>
                <a:schemeClr val="dk1"/>
              </a:solidFill>
              <a:latin typeface="Bowlby One SC"/>
              <a:ea typeface="Bowlby One SC"/>
              <a:cs typeface="Bowlby One SC"/>
              <a:sym typeface="Bowlby One SC"/>
            </a:endParaRPr>
          </a:p>
        </p:txBody>
      </p:sp>
      <p:sp>
        <p:nvSpPr>
          <p:cNvPr id="3028" name="Google Shape;3028;p60"/>
          <p:cNvSpPr txBox="1"/>
          <p:nvPr/>
        </p:nvSpPr>
        <p:spPr>
          <a:xfrm>
            <a:off x="4432313" y="4035863"/>
            <a:ext cx="2238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600">
                <a:latin typeface="Inter"/>
                <a:ea typeface="Inter"/>
                <a:cs typeface="Inter"/>
                <a:sym typeface="Inter"/>
              </a:rPr>
              <a:t>Es el planeta más alejado del Sol</a:t>
            </a:r>
            <a:endParaRPr sz="1600">
              <a:solidFill>
                <a:srgbClr val="000000"/>
              </a:solidFill>
              <a:latin typeface="Inter"/>
              <a:ea typeface="Inter"/>
              <a:cs typeface="Inter"/>
              <a:sym typeface="Inter"/>
            </a:endParaRPr>
          </a:p>
        </p:txBody>
      </p:sp>
      <p:sp>
        <p:nvSpPr>
          <p:cNvPr id="3029" name="Google Shape;3029;p60"/>
          <p:cNvSpPr/>
          <p:nvPr/>
        </p:nvSpPr>
        <p:spPr>
          <a:xfrm rot="-406173">
            <a:off x="1270166" y="2695028"/>
            <a:ext cx="1277018" cy="754757"/>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rgbClr val="E39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0"/>
          <p:cNvSpPr/>
          <p:nvPr/>
        </p:nvSpPr>
        <p:spPr>
          <a:xfrm rot="2247928">
            <a:off x="3091554" y="2695027"/>
            <a:ext cx="1277018" cy="754757"/>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rgbClr val="E39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0"/>
          <p:cNvSpPr/>
          <p:nvPr/>
        </p:nvSpPr>
        <p:spPr>
          <a:xfrm rot="9475201">
            <a:off x="4912946" y="2695024"/>
            <a:ext cx="1277033" cy="754766"/>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rgbClr val="E39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0"/>
          <p:cNvSpPr/>
          <p:nvPr/>
        </p:nvSpPr>
        <p:spPr>
          <a:xfrm rot="175897">
            <a:off x="6734329" y="2695028"/>
            <a:ext cx="1277018" cy="754757"/>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rgbClr val="E39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3" name="Google Shape;3033;p60"/>
          <p:cNvGrpSpPr/>
          <p:nvPr/>
        </p:nvGrpSpPr>
        <p:grpSpPr>
          <a:xfrm>
            <a:off x="3562063" y="2900875"/>
            <a:ext cx="336000" cy="336000"/>
            <a:chOff x="1778438" y="1256175"/>
            <a:chExt cx="336000" cy="336000"/>
          </a:xfrm>
        </p:grpSpPr>
        <p:sp>
          <p:nvSpPr>
            <p:cNvPr id="3034" name="Google Shape;3034;p60"/>
            <p:cNvSpPr/>
            <p:nvPr/>
          </p:nvSpPr>
          <p:spPr>
            <a:xfrm>
              <a:off x="1837913" y="1436950"/>
              <a:ext cx="19625" cy="19975"/>
            </a:xfrm>
            <a:custGeom>
              <a:avLst/>
              <a:gdLst/>
              <a:ahLst/>
              <a:cxnLst/>
              <a:rect l="l" t="t" r="r" b="b"/>
              <a:pathLst>
                <a:path w="785" h="799" extrusionOk="0">
                  <a:moveTo>
                    <a:pt x="532" y="0"/>
                  </a:moveTo>
                  <a:cubicBezTo>
                    <a:pt x="240" y="0"/>
                    <a:pt x="1" y="240"/>
                    <a:pt x="1" y="532"/>
                  </a:cubicBezTo>
                  <a:lnTo>
                    <a:pt x="1" y="798"/>
                  </a:lnTo>
                  <a:lnTo>
                    <a:pt x="253" y="798"/>
                  </a:lnTo>
                  <a:cubicBezTo>
                    <a:pt x="546" y="798"/>
                    <a:pt x="785" y="559"/>
                    <a:pt x="785" y="266"/>
                  </a:cubicBezTo>
                  <a:lnTo>
                    <a:pt x="7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0"/>
            <p:cNvSpPr/>
            <p:nvPr/>
          </p:nvSpPr>
          <p:spPr>
            <a:xfrm>
              <a:off x="1877138" y="1310000"/>
              <a:ext cx="19950" cy="89425"/>
            </a:xfrm>
            <a:custGeom>
              <a:avLst/>
              <a:gdLst/>
              <a:ahLst/>
              <a:cxnLst/>
              <a:rect l="l" t="t" r="r" b="b"/>
              <a:pathLst>
                <a:path w="798" h="3577" extrusionOk="0">
                  <a:moveTo>
                    <a:pt x="67" y="0"/>
                  </a:moveTo>
                  <a:cubicBezTo>
                    <a:pt x="27" y="0"/>
                    <a:pt x="0" y="40"/>
                    <a:pt x="0" y="67"/>
                  </a:cubicBezTo>
                  <a:lnTo>
                    <a:pt x="0" y="3576"/>
                  </a:lnTo>
                  <a:cubicBezTo>
                    <a:pt x="519" y="2765"/>
                    <a:pt x="798" y="1822"/>
                    <a:pt x="798" y="865"/>
                  </a:cubicBezTo>
                  <a:lnTo>
                    <a:pt x="798" y="732"/>
                  </a:lnTo>
                  <a:cubicBezTo>
                    <a:pt x="798" y="333"/>
                    <a:pt x="465" y="14"/>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0"/>
            <p:cNvSpPr/>
            <p:nvPr/>
          </p:nvSpPr>
          <p:spPr>
            <a:xfrm>
              <a:off x="1837588" y="1310325"/>
              <a:ext cx="19950" cy="89100"/>
            </a:xfrm>
            <a:custGeom>
              <a:avLst/>
              <a:gdLst/>
              <a:ahLst/>
              <a:cxnLst/>
              <a:rect l="l" t="t" r="r" b="b"/>
              <a:pathLst>
                <a:path w="798" h="3564" extrusionOk="0">
                  <a:moveTo>
                    <a:pt x="708" y="0"/>
                  </a:moveTo>
                  <a:cubicBezTo>
                    <a:pt x="320" y="0"/>
                    <a:pt x="0" y="328"/>
                    <a:pt x="0" y="719"/>
                  </a:cubicBezTo>
                  <a:lnTo>
                    <a:pt x="0" y="852"/>
                  </a:lnTo>
                  <a:cubicBezTo>
                    <a:pt x="0" y="1809"/>
                    <a:pt x="279" y="2752"/>
                    <a:pt x="798" y="3563"/>
                  </a:cubicBezTo>
                  <a:lnTo>
                    <a:pt x="798" y="54"/>
                  </a:lnTo>
                  <a:cubicBezTo>
                    <a:pt x="798" y="27"/>
                    <a:pt x="771" y="1"/>
                    <a:pt x="731" y="1"/>
                  </a:cubicBezTo>
                  <a:cubicBezTo>
                    <a:pt x="724" y="1"/>
                    <a:pt x="716" y="0"/>
                    <a:pt x="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0"/>
            <p:cNvSpPr/>
            <p:nvPr/>
          </p:nvSpPr>
          <p:spPr>
            <a:xfrm>
              <a:off x="1877463" y="1436950"/>
              <a:ext cx="19300" cy="19975"/>
            </a:xfrm>
            <a:custGeom>
              <a:avLst/>
              <a:gdLst/>
              <a:ahLst/>
              <a:cxnLst/>
              <a:rect l="l" t="t" r="r" b="b"/>
              <a:pathLst>
                <a:path w="772" h="799" extrusionOk="0">
                  <a:moveTo>
                    <a:pt x="0" y="0"/>
                  </a:moveTo>
                  <a:lnTo>
                    <a:pt x="0" y="266"/>
                  </a:lnTo>
                  <a:cubicBezTo>
                    <a:pt x="0" y="559"/>
                    <a:pt x="226" y="798"/>
                    <a:pt x="519" y="798"/>
                  </a:cubicBezTo>
                  <a:lnTo>
                    <a:pt x="771" y="798"/>
                  </a:lnTo>
                  <a:lnTo>
                    <a:pt x="771" y="532"/>
                  </a:lnTo>
                  <a:cubicBezTo>
                    <a:pt x="771" y="240"/>
                    <a:pt x="532" y="0"/>
                    <a:pt x="2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0"/>
            <p:cNvSpPr/>
            <p:nvPr/>
          </p:nvSpPr>
          <p:spPr>
            <a:xfrm>
              <a:off x="1917013" y="1436950"/>
              <a:ext cx="19625" cy="19975"/>
            </a:xfrm>
            <a:custGeom>
              <a:avLst/>
              <a:gdLst/>
              <a:ahLst/>
              <a:cxnLst/>
              <a:rect l="l" t="t" r="r" b="b"/>
              <a:pathLst>
                <a:path w="785" h="799" extrusionOk="0">
                  <a:moveTo>
                    <a:pt x="532" y="0"/>
                  </a:moveTo>
                  <a:cubicBezTo>
                    <a:pt x="240" y="0"/>
                    <a:pt x="0" y="240"/>
                    <a:pt x="0" y="532"/>
                  </a:cubicBezTo>
                  <a:lnTo>
                    <a:pt x="0" y="798"/>
                  </a:lnTo>
                  <a:lnTo>
                    <a:pt x="253" y="798"/>
                  </a:lnTo>
                  <a:cubicBezTo>
                    <a:pt x="545" y="798"/>
                    <a:pt x="785" y="559"/>
                    <a:pt x="785" y="266"/>
                  </a:cubicBezTo>
                  <a:lnTo>
                    <a:pt x="7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0"/>
            <p:cNvSpPr/>
            <p:nvPr/>
          </p:nvSpPr>
          <p:spPr>
            <a:xfrm>
              <a:off x="1995763" y="1310325"/>
              <a:ext cx="19975" cy="89100"/>
            </a:xfrm>
            <a:custGeom>
              <a:avLst/>
              <a:gdLst/>
              <a:ahLst/>
              <a:cxnLst/>
              <a:rect l="l" t="t" r="r" b="b"/>
              <a:pathLst>
                <a:path w="799" h="3564" extrusionOk="0">
                  <a:moveTo>
                    <a:pt x="709" y="0"/>
                  </a:moveTo>
                  <a:cubicBezTo>
                    <a:pt x="320" y="0"/>
                    <a:pt x="1" y="328"/>
                    <a:pt x="1" y="719"/>
                  </a:cubicBezTo>
                  <a:lnTo>
                    <a:pt x="1" y="852"/>
                  </a:lnTo>
                  <a:cubicBezTo>
                    <a:pt x="1" y="1809"/>
                    <a:pt x="280" y="2752"/>
                    <a:pt x="798" y="3563"/>
                  </a:cubicBezTo>
                  <a:lnTo>
                    <a:pt x="798" y="54"/>
                  </a:lnTo>
                  <a:cubicBezTo>
                    <a:pt x="798" y="27"/>
                    <a:pt x="772" y="1"/>
                    <a:pt x="732" y="1"/>
                  </a:cubicBezTo>
                  <a:cubicBezTo>
                    <a:pt x="724" y="1"/>
                    <a:pt x="717" y="0"/>
                    <a:pt x="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0"/>
            <p:cNvSpPr/>
            <p:nvPr/>
          </p:nvSpPr>
          <p:spPr>
            <a:xfrm>
              <a:off x="1888438" y="1384100"/>
              <a:ext cx="36900" cy="42900"/>
            </a:xfrm>
            <a:custGeom>
              <a:avLst/>
              <a:gdLst/>
              <a:ahLst/>
              <a:cxnLst/>
              <a:rect l="l" t="t" r="r" b="b"/>
              <a:pathLst>
                <a:path w="1476" h="1716" extrusionOk="0">
                  <a:moveTo>
                    <a:pt x="745" y="1"/>
                  </a:moveTo>
                  <a:cubicBezTo>
                    <a:pt x="731" y="41"/>
                    <a:pt x="705" y="81"/>
                    <a:pt x="691" y="120"/>
                  </a:cubicBezTo>
                  <a:cubicBezTo>
                    <a:pt x="519" y="559"/>
                    <a:pt x="279" y="971"/>
                    <a:pt x="0" y="1343"/>
                  </a:cubicBezTo>
                  <a:cubicBezTo>
                    <a:pt x="279" y="1383"/>
                    <a:pt x="545" y="1516"/>
                    <a:pt x="745" y="1716"/>
                  </a:cubicBezTo>
                  <a:cubicBezTo>
                    <a:pt x="944" y="1516"/>
                    <a:pt x="1197" y="1383"/>
                    <a:pt x="1476" y="1343"/>
                  </a:cubicBezTo>
                  <a:cubicBezTo>
                    <a:pt x="1197" y="971"/>
                    <a:pt x="971" y="559"/>
                    <a:pt x="784" y="120"/>
                  </a:cubicBezTo>
                  <a:lnTo>
                    <a:pt x="7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0"/>
            <p:cNvSpPr/>
            <p:nvPr/>
          </p:nvSpPr>
          <p:spPr>
            <a:xfrm>
              <a:off x="1916688" y="1310325"/>
              <a:ext cx="19950" cy="89100"/>
            </a:xfrm>
            <a:custGeom>
              <a:avLst/>
              <a:gdLst/>
              <a:ahLst/>
              <a:cxnLst/>
              <a:rect l="l" t="t" r="r" b="b"/>
              <a:pathLst>
                <a:path w="798" h="3564" extrusionOk="0">
                  <a:moveTo>
                    <a:pt x="731" y="1"/>
                  </a:moveTo>
                  <a:cubicBezTo>
                    <a:pt x="332" y="1"/>
                    <a:pt x="13" y="320"/>
                    <a:pt x="13" y="719"/>
                  </a:cubicBezTo>
                  <a:lnTo>
                    <a:pt x="13" y="852"/>
                  </a:lnTo>
                  <a:cubicBezTo>
                    <a:pt x="0" y="1809"/>
                    <a:pt x="279" y="2752"/>
                    <a:pt x="798" y="3563"/>
                  </a:cubicBezTo>
                  <a:lnTo>
                    <a:pt x="798" y="54"/>
                  </a:lnTo>
                  <a:cubicBezTo>
                    <a:pt x="798" y="27"/>
                    <a:pt x="771" y="1"/>
                    <a:pt x="7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0"/>
            <p:cNvSpPr/>
            <p:nvPr/>
          </p:nvSpPr>
          <p:spPr>
            <a:xfrm>
              <a:off x="1956213" y="1310000"/>
              <a:ext cx="19975" cy="89425"/>
            </a:xfrm>
            <a:custGeom>
              <a:avLst/>
              <a:gdLst/>
              <a:ahLst/>
              <a:cxnLst/>
              <a:rect l="l" t="t" r="r" b="b"/>
              <a:pathLst>
                <a:path w="799" h="3577" extrusionOk="0">
                  <a:moveTo>
                    <a:pt x="67" y="0"/>
                  </a:moveTo>
                  <a:cubicBezTo>
                    <a:pt x="28" y="0"/>
                    <a:pt x="1" y="40"/>
                    <a:pt x="1" y="67"/>
                  </a:cubicBezTo>
                  <a:lnTo>
                    <a:pt x="1" y="3576"/>
                  </a:lnTo>
                  <a:cubicBezTo>
                    <a:pt x="519" y="2765"/>
                    <a:pt x="799" y="1822"/>
                    <a:pt x="799" y="865"/>
                  </a:cubicBezTo>
                  <a:lnTo>
                    <a:pt x="799" y="732"/>
                  </a:lnTo>
                  <a:cubicBezTo>
                    <a:pt x="799" y="333"/>
                    <a:pt x="466" y="0"/>
                    <a:pt x="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0"/>
            <p:cNvSpPr/>
            <p:nvPr/>
          </p:nvSpPr>
          <p:spPr>
            <a:xfrm>
              <a:off x="1967513" y="1384100"/>
              <a:ext cx="36925" cy="42900"/>
            </a:xfrm>
            <a:custGeom>
              <a:avLst/>
              <a:gdLst/>
              <a:ahLst/>
              <a:cxnLst/>
              <a:rect l="l" t="t" r="r" b="b"/>
              <a:pathLst>
                <a:path w="1477" h="1716" extrusionOk="0">
                  <a:moveTo>
                    <a:pt x="745" y="1"/>
                  </a:moveTo>
                  <a:cubicBezTo>
                    <a:pt x="732" y="41"/>
                    <a:pt x="705" y="81"/>
                    <a:pt x="692" y="120"/>
                  </a:cubicBezTo>
                  <a:cubicBezTo>
                    <a:pt x="519" y="559"/>
                    <a:pt x="280" y="971"/>
                    <a:pt x="1" y="1343"/>
                  </a:cubicBezTo>
                  <a:cubicBezTo>
                    <a:pt x="280" y="1383"/>
                    <a:pt x="546" y="1516"/>
                    <a:pt x="745" y="1716"/>
                  </a:cubicBezTo>
                  <a:cubicBezTo>
                    <a:pt x="945" y="1516"/>
                    <a:pt x="1197" y="1383"/>
                    <a:pt x="1476" y="1343"/>
                  </a:cubicBezTo>
                  <a:cubicBezTo>
                    <a:pt x="1197" y="971"/>
                    <a:pt x="971" y="559"/>
                    <a:pt x="785" y="120"/>
                  </a:cubicBezTo>
                  <a:lnTo>
                    <a:pt x="7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0"/>
            <p:cNvSpPr/>
            <p:nvPr/>
          </p:nvSpPr>
          <p:spPr>
            <a:xfrm>
              <a:off x="1956213" y="1436950"/>
              <a:ext cx="19650" cy="19975"/>
            </a:xfrm>
            <a:custGeom>
              <a:avLst/>
              <a:gdLst/>
              <a:ahLst/>
              <a:cxnLst/>
              <a:rect l="l" t="t" r="r" b="b"/>
              <a:pathLst>
                <a:path w="786" h="799" extrusionOk="0">
                  <a:moveTo>
                    <a:pt x="1" y="0"/>
                  </a:moveTo>
                  <a:lnTo>
                    <a:pt x="1" y="266"/>
                  </a:lnTo>
                  <a:cubicBezTo>
                    <a:pt x="1" y="559"/>
                    <a:pt x="240" y="798"/>
                    <a:pt x="533" y="798"/>
                  </a:cubicBezTo>
                  <a:lnTo>
                    <a:pt x="785" y="798"/>
                  </a:lnTo>
                  <a:lnTo>
                    <a:pt x="785" y="532"/>
                  </a:lnTo>
                  <a:cubicBezTo>
                    <a:pt x="785" y="240"/>
                    <a:pt x="546"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0"/>
            <p:cNvSpPr/>
            <p:nvPr/>
          </p:nvSpPr>
          <p:spPr>
            <a:xfrm>
              <a:off x="1977488" y="1519700"/>
              <a:ext cx="56200" cy="19975"/>
            </a:xfrm>
            <a:custGeom>
              <a:avLst/>
              <a:gdLst/>
              <a:ahLst/>
              <a:cxnLst/>
              <a:rect l="l" t="t" r="r" b="b"/>
              <a:pathLst>
                <a:path w="2248" h="799" extrusionOk="0">
                  <a:moveTo>
                    <a:pt x="1" y="0"/>
                  </a:moveTo>
                  <a:cubicBezTo>
                    <a:pt x="187" y="532"/>
                    <a:pt x="655" y="798"/>
                    <a:pt x="1124" y="798"/>
                  </a:cubicBezTo>
                  <a:cubicBezTo>
                    <a:pt x="1593" y="798"/>
                    <a:pt x="2061" y="532"/>
                    <a:pt x="2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0"/>
            <p:cNvSpPr/>
            <p:nvPr/>
          </p:nvSpPr>
          <p:spPr>
            <a:xfrm>
              <a:off x="2035313" y="1310275"/>
              <a:ext cx="19975" cy="89150"/>
            </a:xfrm>
            <a:custGeom>
              <a:avLst/>
              <a:gdLst/>
              <a:ahLst/>
              <a:cxnLst/>
              <a:rect l="l" t="t" r="r" b="b"/>
              <a:pathLst>
                <a:path w="799" h="3566" extrusionOk="0">
                  <a:moveTo>
                    <a:pt x="52" y="0"/>
                  </a:moveTo>
                  <a:cubicBezTo>
                    <a:pt x="21" y="0"/>
                    <a:pt x="1" y="33"/>
                    <a:pt x="1" y="56"/>
                  </a:cubicBezTo>
                  <a:lnTo>
                    <a:pt x="1" y="3565"/>
                  </a:lnTo>
                  <a:cubicBezTo>
                    <a:pt x="519" y="2754"/>
                    <a:pt x="798" y="1811"/>
                    <a:pt x="798" y="854"/>
                  </a:cubicBezTo>
                  <a:lnTo>
                    <a:pt x="798" y="721"/>
                  </a:lnTo>
                  <a:cubicBezTo>
                    <a:pt x="798" y="322"/>
                    <a:pt x="466" y="3"/>
                    <a:pt x="67" y="3"/>
                  </a:cubicBezTo>
                  <a:cubicBezTo>
                    <a:pt x="62" y="1"/>
                    <a:pt x="57" y="0"/>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0"/>
            <p:cNvSpPr/>
            <p:nvPr/>
          </p:nvSpPr>
          <p:spPr>
            <a:xfrm>
              <a:off x="1859188" y="1519700"/>
              <a:ext cx="56175" cy="19975"/>
            </a:xfrm>
            <a:custGeom>
              <a:avLst/>
              <a:gdLst/>
              <a:ahLst/>
              <a:cxnLst/>
              <a:rect l="l" t="t" r="r" b="b"/>
              <a:pathLst>
                <a:path w="2247" h="799" extrusionOk="0">
                  <a:moveTo>
                    <a:pt x="0" y="0"/>
                  </a:moveTo>
                  <a:cubicBezTo>
                    <a:pt x="186" y="532"/>
                    <a:pt x="655" y="798"/>
                    <a:pt x="1124" y="798"/>
                  </a:cubicBezTo>
                  <a:cubicBezTo>
                    <a:pt x="1592" y="798"/>
                    <a:pt x="2061" y="532"/>
                    <a:pt x="2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0"/>
            <p:cNvSpPr/>
            <p:nvPr/>
          </p:nvSpPr>
          <p:spPr>
            <a:xfrm>
              <a:off x="2035313" y="1436950"/>
              <a:ext cx="19650" cy="19975"/>
            </a:xfrm>
            <a:custGeom>
              <a:avLst/>
              <a:gdLst/>
              <a:ahLst/>
              <a:cxnLst/>
              <a:rect l="l" t="t" r="r" b="b"/>
              <a:pathLst>
                <a:path w="786" h="799" extrusionOk="0">
                  <a:moveTo>
                    <a:pt x="1" y="0"/>
                  </a:moveTo>
                  <a:lnTo>
                    <a:pt x="1" y="266"/>
                  </a:lnTo>
                  <a:cubicBezTo>
                    <a:pt x="1" y="559"/>
                    <a:pt x="240" y="798"/>
                    <a:pt x="532" y="798"/>
                  </a:cubicBezTo>
                  <a:lnTo>
                    <a:pt x="785" y="798"/>
                  </a:lnTo>
                  <a:lnTo>
                    <a:pt x="785" y="532"/>
                  </a:lnTo>
                  <a:cubicBezTo>
                    <a:pt x="785" y="240"/>
                    <a:pt x="546" y="0"/>
                    <a:pt x="2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0"/>
            <p:cNvSpPr/>
            <p:nvPr/>
          </p:nvSpPr>
          <p:spPr>
            <a:xfrm>
              <a:off x="1996113" y="1436950"/>
              <a:ext cx="19625" cy="19975"/>
            </a:xfrm>
            <a:custGeom>
              <a:avLst/>
              <a:gdLst/>
              <a:ahLst/>
              <a:cxnLst/>
              <a:rect l="l" t="t" r="r" b="b"/>
              <a:pathLst>
                <a:path w="785" h="799" extrusionOk="0">
                  <a:moveTo>
                    <a:pt x="532" y="0"/>
                  </a:moveTo>
                  <a:cubicBezTo>
                    <a:pt x="239" y="0"/>
                    <a:pt x="0" y="240"/>
                    <a:pt x="0" y="532"/>
                  </a:cubicBezTo>
                  <a:lnTo>
                    <a:pt x="0" y="798"/>
                  </a:lnTo>
                  <a:lnTo>
                    <a:pt x="253" y="798"/>
                  </a:lnTo>
                  <a:cubicBezTo>
                    <a:pt x="545" y="798"/>
                    <a:pt x="784" y="559"/>
                    <a:pt x="784" y="266"/>
                  </a:cubicBezTo>
                  <a:lnTo>
                    <a:pt x="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0"/>
            <p:cNvSpPr/>
            <p:nvPr/>
          </p:nvSpPr>
          <p:spPr>
            <a:xfrm>
              <a:off x="1778438" y="1256175"/>
              <a:ext cx="336000" cy="336000"/>
            </a:xfrm>
            <a:custGeom>
              <a:avLst/>
              <a:gdLst/>
              <a:ahLst/>
              <a:cxnLst/>
              <a:rect l="l" t="t" r="r" b="b"/>
              <a:pathLst>
                <a:path w="13440" h="13440" extrusionOk="0">
                  <a:moveTo>
                    <a:pt x="10342" y="1369"/>
                  </a:moveTo>
                  <a:cubicBezTo>
                    <a:pt x="11180" y="1369"/>
                    <a:pt x="11858" y="2047"/>
                    <a:pt x="11858" y="2885"/>
                  </a:cubicBezTo>
                  <a:lnTo>
                    <a:pt x="11858" y="3018"/>
                  </a:lnTo>
                  <a:cubicBezTo>
                    <a:pt x="11858" y="4254"/>
                    <a:pt x="11459" y="5463"/>
                    <a:pt x="10728" y="6460"/>
                  </a:cubicBezTo>
                  <a:cubicBezTo>
                    <a:pt x="11366" y="6554"/>
                    <a:pt x="11844" y="7112"/>
                    <a:pt x="11858" y="7763"/>
                  </a:cubicBezTo>
                  <a:lnTo>
                    <a:pt x="11844" y="7763"/>
                  </a:lnTo>
                  <a:lnTo>
                    <a:pt x="11844" y="8428"/>
                  </a:lnTo>
                  <a:cubicBezTo>
                    <a:pt x="11844" y="8641"/>
                    <a:pt x="11658" y="8827"/>
                    <a:pt x="11446" y="8827"/>
                  </a:cubicBezTo>
                  <a:lnTo>
                    <a:pt x="10807" y="8827"/>
                  </a:lnTo>
                  <a:cubicBezTo>
                    <a:pt x="10462" y="8827"/>
                    <a:pt x="10130" y="8680"/>
                    <a:pt x="9877" y="8441"/>
                  </a:cubicBezTo>
                  <a:cubicBezTo>
                    <a:pt x="9638" y="8680"/>
                    <a:pt x="9305" y="8827"/>
                    <a:pt x="8960" y="8827"/>
                  </a:cubicBezTo>
                  <a:lnTo>
                    <a:pt x="7644" y="8827"/>
                  </a:lnTo>
                  <a:cubicBezTo>
                    <a:pt x="7298" y="8827"/>
                    <a:pt x="6966" y="8680"/>
                    <a:pt x="6713" y="8441"/>
                  </a:cubicBezTo>
                  <a:cubicBezTo>
                    <a:pt x="6474" y="8680"/>
                    <a:pt x="6142" y="8827"/>
                    <a:pt x="5796" y="8827"/>
                  </a:cubicBezTo>
                  <a:lnTo>
                    <a:pt x="4467" y="8827"/>
                  </a:lnTo>
                  <a:cubicBezTo>
                    <a:pt x="4134" y="8827"/>
                    <a:pt x="3802" y="8680"/>
                    <a:pt x="3549" y="8441"/>
                  </a:cubicBezTo>
                  <a:cubicBezTo>
                    <a:pt x="3310" y="8680"/>
                    <a:pt x="2978" y="8827"/>
                    <a:pt x="2632" y="8827"/>
                  </a:cubicBezTo>
                  <a:lnTo>
                    <a:pt x="1981" y="8827"/>
                  </a:lnTo>
                  <a:cubicBezTo>
                    <a:pt x="1768" y="8827"/>
                    <a:pt x="1595" y="8641"/>
                    <a:pt x="1595" y="8428"/>
                  </a:cubicBezTo>
                  <a:lnTo>
                    <a:pt x="1595" y="7763"/>
                  </a:lnTo>
                  <a:cubicBezTo>
                    <a:pt x="1595" y="7112"/>
                    <a:pt x="2074" y="6554"/>
                    <a:pt x="2712" y="6460"/>
                  </a:cubicBezTo>
                  <a:cubicBezTo>
                    <a:pt x="1981" y="5463"/>
                    <a:pt x="1582" y="4254"/>
                    <a:pt x="1582" y="3018"/>
                  </a:cubicBezTo>
                  <a:lnTo>
                    <a:pt x="1582" y="2885"/>
                  </a:lnTo>
                  <a:cubicBezTo>
                    <a:pt x="1582" y="2047"/>
                    <a:pt x="2260" y="1369"/>
                    <a:pt x="3097" y="1369"/>
                  </a:cubicBezTo>
                  <a:cubicBezTo>
                    <a:pt x="3257" y="1369"/>
                    <a:pt x="3416" y="1422"/>
                    <a:pt x="3563" y="1502"/>
                  </a:cubicBezTo>
                  <a:cubicBezTo>
                    <a:pt x="3696" y="1422"/>
                    <a:pt x="3855" y="1369"/>
                    <a:pt x="4015" y="1369"/>
                  </a:cubicBezTo>
                  <a:cubicBezTo>
                    <a:pt x="4440" y="1369"/>
                    <a:pt x="4852" y="1555"/>
                    <a:pt x="5145" y="1874"/>
                  </a:cubicBezTo>
                  <a:cubicBezTo>
                    <a:pt x="5424" y="1555"/>
                    <a:pt x="5836" y="1369"/>
                    <a:pt x="6261" y="1369"/>
                  </a:cubicBezTo>
                  <a:cubicBezTo>
                    <a:pt x="6421" y="1369"/>
                    <a:pt x="6580" y="1422"/>
                    <a:pt x="6726" y="1502"/>
                  </a:cubicBezTo>
                  <a:cubicBezTo>
                    <a:pt x="6859" y="1422"/>
                    <a:pt x="7019" y="1369"/>
                    <a:pt x="7178" y="1369"/>
                  </a:cubicBezTo>
                  <a:cubicBezTo>
                    <a:pt x="7604" y="1369"/>
                    <a:pt x="8016" y="1555"/>
                    <a:pt x="8308" y="1874"/>
                  </a:cubicBezTo>
                  <a:cubicBezTo>
                    <a:pt x="8588" y="1555"/>
                    <a:pt x="9000" y="1369"/>
                    <a:pt x="9425" y="1369"/>
                  </a:cubicBezTo>
                  <a:cubicBezTo>
                    <a:pt x="9584" y="1369"/>
                    <a:pt x="9744" y="1422"/>
                    <a:pt x="9890" y="1502"/>
                  </a:cubicBezTo>
                  <a:cubicBezTo>
                    <a:pt x="10023" y="1422"/>
                    <a:pt x="10183" y="1369"/>
                    <a:pt x="10342" y="1369"/>
                  </a:cubicBezTo>
                  <a:close/>
                  <a:moveTo>
                    <a:pt x="5929" y="9757"/>
                  </a:moveTo>
                  <a:cubicBezTo>
                    <a:pt x="6142" y="9757"/>
                    <a:pt x="6328" y="9930"/>
                    <a:pt x="6328" y="10143"/>
                  </a:cubicBezTo>
                  <a:cubicBezTo>
                    <a:pt x="6328" y="11233"/>
                    <a:pt x="5437" y="12123"/>
                    <a:pt x="4347" y="12123"/>
                  </a:cubicBezTo>
                  <a:cubicBezTo>
                    <a:pt x="3257" y="12123"/>
                    <a:pt x="2366" y="11233"/>
                    <a:pt x="2380" y="10143"/>
                  </a:cubicBezTo>
                  <a:cubicBezTo>
                    <a:pt x="2380" y="9930"/>
                    <a:pt x="2552" y="9757"/>
                    <a:pt x="2778" y="9757"/>
                  </a:cubicBezTo>
                  <a:close/>
                  <a:moveTo>
                    <a:pt x="10661" y="9757"/>
                  </a:moveTo>
                  <a:cubicBezTo>
                    <a:pt x="10874" y="9757"/>
                    <a:pt x="11060" y="9930"/>
                    <a:pt x="11060" y="10143"/>
                  </a:cubicBezTo>
                  <a:cubicBezTo>
                    <a:pt x="11060" y="11233"/>
                    <a:pt x="10169" y="12123"/>
                    <a:pt x="9079" y="12123"/>
                  </a:cubicBezTo>
                  <a:cubicBezTo>
                    <a:pt x="7989" y="12123"/>
                    <a:pt x="7099" y="11233"/>
                    <a:pt x="7099" y="10143"/>
                  </a:cubicBezTo>
                  <a:lnTo>
                    <a:pt x="7112" y="10143"/>
                  </a:lnTo>
                  <a:cubicBezTo>
                    <a:pt x="7112" y="9930"/>
                    <a:pt x="7285" y="9757"/>
                    <a:pt x="7511" y="9757"/>
                  </a:cubicBezTo>
                  <a:close/>
                  <a:moveTo>
                    <a:pt x="1768" y="0"/>
                  </a:moveTo>
                  <a:cubicBezTo>
                    <a:pt x="798" y="0"/>
                    <a:pt x="0" y="798"/>
                    <a:pt x="0" y="1768"/>
                  </a:cubicBezTo>
                  <a:lnTo>
                    <a:pt x="0" y="11671"/>
                  </a:lnTo>
                  <a:cubicBezTo>
                    <a:pt x="0" y="12655"/>
                    <a:pt x="798" y="13439"/>
                    <a:pt x="1768" y="13439"/>
                  </a:cubicBezTo>
                  <a:lnTo>
                    <a:pt x="11672" y="13439"/>
                  </a:lnTo>
                  <a:cubicBezTo>
                    <a:pt x="12655" y="13439"/>
                    <a:pt x="13440" y="12655"/>
                    <a:pt x="13440" y="11671"/>
                  </a:cubicBezTo>
                  <a:lnTo>
                    <a:pt x="13440" y="1768"/>
                  </a:lnTo>
                  <a:cubicBezTo>
                    <a:pt x="13440" y="798"/>
                    <a:pt x="12655" y="0"/>
                    <a:pt x="116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1" name="Google Shape;3051;p60"/>
          <p:cNvGrpSpPr/>
          <p:nvPr/>
        </p:nvGrpSpPr>
        <p:grpSpPr>
          <a:xfrm>
            <a:off x="1789188" y="2900875"/>
            <a:ext cx="238975" cy="336000"/>
            <a:chOff x="1063913" y="2685175"/>
            <a:chExt cx="238975" cy="336000"/>
          </a:xfrm>
        </p:grpSpPr>
        <p:sp>
          <p:nvSpPr>
            <p:cNvPr id="3052" name="Google Shape;3052;p60"/>
            <p:cNvSpPr/>
            <p:nvPr/>
          </p:nvSpPr>
          <p:spPr>
            <a:xfrm>
              <a:off x="1140013" y="2685175"/>
              <a:ext cx="87100" cy="118675"/>
            </a:xfrm>
            <a:custGeom>
              <a:avLst/>
              <a:gdLst/>
              <a:ahLst/>
              <a:cxnLst/>
              <a:rect l="l" t="t" r="r" b="b"/>
              <a:pathLst>
                <a:path w="3484" h="4747" extrusionOk="0">
                  <a:moveTo>
                    <a:pt x="1902" y="1"/>
                  </a:moveTo>
                  <a:cubicBezTo>
                    <a:pt x="1702" y="1"/>
                    <a:pt x="1503" y="133"/>
                    <a:pt x="1503" y="399"/>
                  </a:cubicBezTo>
                  <a:lnTo>
                    <a:pt x="1503" y="2420"/>
                  </a:lnTo>
                  <a:cubicBezTo>
                    <a:pt x="493" y="2686"/>
                    <a:pt x="1" y="3842"/>
                    <a:pt x="533" y="4746"/>
                  </a:cubicBezTo>
                  <a:lnTo>
                    <a:pt x="3271" y="4746"/>
                  </a:lnTo>
                  <a:cubicBezTo>
                    <a:pt x="3404" y="4507"/>
                    <a:pt x="3484" y="4241"/>
                    <a:pt x="3484" y="3962"/>
                  </a:cubicBezTo>
                  <a:cubicBezTo>
                    <a:pt x="3484" y="3231"/>
                    <a:pt x="2992" y="2606"/>
                    <a:pt x="2301" y="2420"/>
                  </a:cubicBezTo>
                  <a:lnTo>
                    <a:pt x="2301" y="399"/>
                  </a:lnTo>
                  <a:cubicBezTo>
                    <a:pt x="2301" y="133"/>
                    <a:pt x="2101" y="1"/>
                    <a:pt x="19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0"/>
            <p:cNvSpPr/>
            <p:nvPr/>
          </p:nvSpPr>
          <p:spPr>
            <a:xfrm>
              <a:off x="1098488" y="2823425"/>
              <a:ext cx="178150" cy="39900"/>
            </a:xfrm>
            <a:custGeom>
              <a:avLst/>
              <a:gdLst/>
              <a:ahLst/>
              <a:cxnLst/>
              <a:rect l="l" t="t" r="r" b="b"/>
              <a:pathLst>
                <a:path w="7126" h="1596" extrusionOk="0">
                  <a:moveTo>
                    <a:pt x="399" y="0"/>
                  </a:moveTo>
                  <a:cubicBezTo>
                    <a:pt x="173" y="0"/>
                    <a:pt x="0" y="187"/>
                    <a:pt x="0" y="399"/>
                  </a:cubicBezTo>
                  <a:lnTo>
                    <a:pt x="0" y="1596"/>
                  </a:lnTo>
                  <a:lnTo>
                    <a:pt x="7125" y="1596"/>
                  </a:lnTo>
                  <a:lnTo>
                    <a:pt x="7125" y="399"/>
                  </a:lnTo>
                  <a:cubicBezTo>
                    <a:pt x="7125" y="187"/>
                    <a:pt x="6939" y="0"/>
                    <a:pt x="6727" y="0"/>
                  </a:cubicBezTo>
                  <a:lnTo>
                    <a:pt x="5544" y="0"/>
                  </a:lnTo>
                  <a:lnTo>
                    <a:pt x="5544" y="386"/>
                  </a:lnTo>
                  <a:cubicBezTo>
                    <a:pt x="5544" y="599"/>
                    <a:pt x="5371" y="785"/>
                    <a:pt x="5158" y="798"/>
                  </a:cubicBezTo>
                  <a:cubicBezTo>
                    <a:pt x="5150" y="798"/>
                    <a:pt x="5143" y="799"/>
                    <a:pt x="5135" y="799"/>
                  </a:cubicBezTo>
                  <a:cubicBezTo>
                    <a:pt x="4920" y="799"/>
                    <a:pt x="4746" y="618"/>
                    <a:pt x="4746" y="399"/>
                  </a:cubicBezTo>
                  <a:lnTo>
                    <a:pt x="4746" y="0"/>
                  </a:lnTo>
                  <a:lnTo>
                    <a:pt x="3962" y="0"/>
                  </a:lnTo>
                  <a:lnTo>
                    <a:pt x="3962" y="386"/>
                  </a:lnTo>
                  <a:cubicBezTo>
                    <a:pt x="3962" y="599"/>
                    <a:pt x="3789" y="785"/>
                    <a:pt x="3576" y="798"/>
                  </a:cubicBezTo>
                  <a:cubicBezTo>
                    <a:pt x="3569" y="798"/>
                    <a:pt x="3561" y="799"/>
                    <a:pt x="3553" y="799"/>
                  </a:cubicBezTo>
                  <a:cubicBezTo>
                    <a:pt x="3338" y="799"/>
                    <a:pt x="3164" y="618"/>
                    <a:pt x="3164" y="399"/>
                  </a:cubicBezTo>
                  <a:lnTo>
                    <a:pt x="3164" y="0"/>
                  </a:lnTo>
                  <a:lnTo>
                    <a:pt x="2380" y="0"/>
                  </a:lnTo>
                  <a:lnTo>
                    <a:pt x="2380" y="386"/>
                  </a:lnTo>
                  <a:cubicBezTo>
                    <a:pt x="2380" y="612"/>
                    <a:pt x="2207" y="785"/>
                    <a:pt x="1994" y="798"/>
                  </a:cubicBezTo>
                  <a:cubicBezTo>
                    <a:pt x="1987" y="798"/>
                    <a:pt x="1979" y="799"/>
                    <a:pt x="1972" y="799"/>
                  </a:cubicBezTo>
                  <a:cubicBezTo>
                    <a:pt x="1756" y="799"/>
                    <a:pt x="1582" y="618"/>
                    <a:pt x="1582" y="399"/>
                  </a:cubicBezTo>
                  <a:lnTo>
                    <a:pt x="15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0"/>
            <p:cNvSpPr/>
            <p:nvPr/>
          </p:nvSpPr>
          <p:spPr>
            <a:xfrm>
              <a:off x="1063913" y="2962000"/>
              <a:ext cx="238975" cy="59175"/>
            </a:xfrm>
            <a:custGeom>
              <a:avLst/>
              <a:gdLst/>
              <a:ahLst/>
              <a:cxnLst/>
              <a:rect l="l" t="t" r="r" b="b"/>
              <a:pathLst>
                <a:path w="9559" h="2367" extrusionOk="0">
                  <a:moveTo>
                    <a:pt x="54" y="1"/>
                  </a:moveTo>
                  <a:cubicBezTo>
                    <a:pt x="14" y="107"/>
                    <a:pt x="1" y="227"/>
                    <a:pt x="1" y="346"/>
                  </a:cubicBezTo>
                  <a:lnTo>
                    <a:pt x="1" y="1237"/>
                  </a:lnTo>
                  <a:cubicBezTo>
                    <a:pt x="1" y="1862"/>
                    <a:pt x="506" y="2367"/>
                    <a:pt x="1131" y="2367"/>
                  </a:cubicBezTo>
                  <a:lnTo>
                    <a:pt x="8429" y="2367"/>
                  </a:lnTo>
                  <a:cubicBezTo>
                    <a:pt x="9053" y="2367"/>
                    <a:pt x="9559" y="1862"/>
                    <a:pt x="9559" y="1237"/>
                  </a:cubicBezTo>
                  <a:lnTo>
                    <a:pt x="9559" y="346"/>
                  </a:lnTo>
                  <a:cubicBezTo>
                    <a:pt x="9559" y="227"/>
                    <a:pt x="9532" y="107"/>
                    <a:pt x="95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0"/>
            <p:cNvSpPr/>
            <p:nvPr/>
          </p:nvSpPr>
          <p:spPr>
            <a:xfrm>
              <a:off x="1238738" y="2922450"/>
              <a:ext cx="55850" cy="19975"/>
            </a:xfrm>
            <a:custGeom>
              <a:avLst/>
              <a:gdLst/>
              <a:ahLst/>
              <a:cxnLst/>
              <a:rect l="l" t="t" r="r" b="b"/>
              <a:pathLst>
                <a:path w="2234" h="799" extrusionOk="0">
                  <a:moveTo>
                    <a:pt x="1117" y="1"/>
                  </a:moveTo>
                  <a:cubicBezTo>
                    <a:pt x="611" y="1"/>
                    <a:pt x="160" y="320"/>
                    <a:pt x="0" y="798"/>
                  </a:cubicBezTo>
                  <a:lnTo>
                    <a:pt x="2233" y="798"/>
                  </a:lnTo>
                  <a:cubicBezTo>
                    <a:pt x="2074" y="320"/>
                    <a:pt x="1622" y="1"/>
                    <a:pt x="1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0"/>
            <p:cNvSpPr/>
            <p:nvPr/>
          </p:nvSpPr>
          <p:spPr>
            <a:xfrm>
              <a:off x="1070563" y="2882900"/>
              <a:ext cx="225675" cy="59525"/>
            </a:xfrm>
            <a:custGeom>
              <a:avLst/>
              <a:gdLst/>
              <a:ahLst/>
              <a:cxnLst/>
              <a:rect l="l" t="t" r="r" b="b"/>
              <a:pathLst>
                <a:path w="9027" h="2381" extrusionOk="0">
                  <a:moveTo>
                    <a:pt x="1521" y="785"/>
                  </a:moveTo>
                  <a:cubicBezTo>
                    <a:pt x="1723" y="785"/>
                    <a:pt x="1915" y="939"/>
                    <a:pt x="1915" y="1171"/>
                  </a:cubicBezTo>
                  <a:cubicBezTo>
                    <a:pt x="1902" y="1397"/>
                    <a:pt x="1729" y="1570"/>
                    <a:pt x="1516" y="1570"/>
                  </a:cubicBezTo>
                  <a:cubicBezTo>
                    <a:pt x="1157" y="1570"/>
                    <a:pt x="984" y="1144"/>
                    <a:pt x="1237" y="905"/>
                  </a:cubicBezTo>
                  <a:cubicBezTo>
                    <a:pt x="1320" y="822"/>
                    <a:pt x="1422" y="785"/>
                    <a:pt x="1521" y="785"/>
                  </a:cubicBezTo>
                  <a:close/>
                  <a:moveTo>
                    <a:pt x="399" y="1"/>
                  </a:moveTo>
                  <a:cubicBezTo>
                    <a:pt x="173" y="1"/>
                    <a:pt x="1" y="174"/>
                    <a:pt x="1" y="400"/>
                  </a:cubicBezTo>
                  <a:lnTo>
                    <a:pt x="1" y="2380"/>
                  </a:lnTo>
                  <a:lnTo>
                    <a:pt x="5903" y="2380"/>
                  </a:lnTo>
                  <a:cubicBezTo>
                    <a:pt x="6104" y="1403"/>
                    <a:pt x="6957" y="796"/>
                    <a:pt x="7846" y="796"/>
                  </a:cubicBezTo>
                  <a:cubicBezTo>
                    <a:pt x="8252" y="796"/>
                    <a:pt x="8665" y="923"/>
                    <a:pt x="9027" y="1197"/>
                  </a:cubicBezTo>
                  <a:lnTo>
                    <a:pt x="9027" y="400"/>
                  </a:lnTo>
                  <a:cubicBezTo>
                    <a:pt x="9027" y="187"/>
                    <a:pt x="8854" y="1"/>
                    <a:pt x="8641" y="1"/>
                  </a:cubicBezTo>
                  <a:lnTo>
                    <a:pt x="6222" y="1"/>
                  </a:lnTo>
                  <a:cubicBezTo>
                    <a:pt x="6036" y="918"/>
                    <a:pt x="5225" y="1583"/>
                    <a:pt x="4281" y="1583"/>
                  </a:cubicBezTo>
                  <a:cubicBezTo>
                    <a:pt x="3337" y="1583"/>
                    <a:pt x="2540" y="918"/>
                    <a:pt x="2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0"/>
            <p:cNvSpPr/>
            <p:nvPr/>
          </p:nvSpPr>
          <p:spPr>
            <a:xfrm>
              <a:off x="1149663" y="2882900"/>
              <a:ext cx="55850" cy="19975"/>
            </a:xfrm>
            <a:custGeom>
              <a:avLst/>
              <a:gdLst/>
              <a:ahLst/>
              <a:cxnLst/>
              <a:rect l="l" t="t" r="r" b="b"/>
              <a:pathLst>
                <a:path w="2234" h="799" extrusionOk="0">
                  <a:moveTo>
                    <a:pt x="0" y="1"/>
                  </a:moveTo>
                  <a:cubicBezTo>
                    <a:pt x="160" y="479"/>
                    <a:pt x="612" y="799"/>
                    <a:pt x="1117" y="799"/>
                  </a:cubicBezTo>
                  <a:cubicBezTo>
                    <a:pt x="1622" y="799"/>
                    <a:pt x="2074" y="479"/>
                    <a:pt x="22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8" name="Google Shape;3058;p60"/>
          <p:cNvGrpSpPr/>
          <p:nvPr/>
        </p:nvGrpSpPr>
        <p:grpSpPr>
          <a:xfrm>
            <a:off x="5365838" y="2901425"/>
            <a:ext cx="371250" cy="334900"/>
            <a:chOff x="7021913" y="3400825"/>
            <a:chExt cx="371250" cy="334900"/>
          </a:xfrm>
        </p:grpSpPr>
        <p:sp>
          <p:nvSpPr>
            <p:cNvPr id="3059" name="Google Shape;3059;p60"/>
            <p:cNvSpPr/>
            <p:nvPr/>
          </p:nvSpPr>
          <p:spPr>
            <a:xfrm>
              <a:off x="7021913" y="3400825"/>
              <a:ext cx="371250" cy="334900"/>
            </a:xfrm>
            <a:custGeom>
              <a:avLst/>
              <a:gdLst/>
              <a:ahLst/>
              <a:cxnLst/>
              <a:rect l="l" t="t" r="r" b="b"/>
              <a:pathLst>
                <a:path w="14850" h="13396" extrusionOk="0">
                  <a:moveTo>
                    <a:pt x="7467" y="1"/>
                  </a:moveTo>
                  <a:cubicBezTo>
                    <a:pt x="5927" y="1"/>
                    <a:pt x="4383" y="527"/>
                    <a:pt x="3125" y="1590"/>
                  </a:cubicBezTo>
                  <a:cubicBezTo>
                    <a:pt x="493" y="3836"/>
                    <a:pt x="1" y="7718"/>
                    <a:pt x="1981" y="10549"/>
                  </a:cubicBezTo>
                  <a:cubicBezTo>
                    <a:pt x="3279" y="12392"/>
                    <a:pt x="5348" y="13396"/>
                    <a:pt x="7463" y="13396"/>
                  </a:cubicBezTo>
                  <a:cubicBezTo>
                    <a:pt x="8598" y="13396"/>
                    <a:pt x="9746" y="13107"/>
                    <a:pt x="10795" y="12503"/>
                  </a:cubicBezTo>
                  <a:lnTo>
                    <a:pt x="10768" y="12490"/>
                  </a:lnTo>
                  <a:cubicBezTo>
                    <a:pt x="9598" y="11958"/>
                    <a:pt x="7698" y="11068"/>
                    <a:pt x="5677" y="9938"/>
                  </a:cubicBezTo>
                  <a:cubicBezTo>
                    <a:pt x="5571" y="10044"/>
                    <a:pt x="5451" y="10137"/>
                    <a:pt x="5318" y="10217"/>
                  </a:cubicBezTo>
                  <a:cubicBezTo>
                    <a:pt x="5097" y="10362"/>
                    <a:pt x="4844" y="10435"/>
                    <a:pt x="4591" y="10435"/>
                  </a:cubicBezTo>
                  <a:cubicBezTo>
                    <a:pt x="4311" y="10435"/>
                    <a:pt x="4033" y="10346"/>
                    <a:pt x="3803" y="10164"/>
                  </a:cubicBezTo>
                  <a:cubicBezTo>
                    <a:pt x="3218" y="9725"/>
                    <a:pt x="2752" y="8821"/>
                    <a:pt x="2473" y="8143"/>
                  </a:cubicBezTo>
                  <a:cubicBezTo>
                    <a:pt x="2247" y="7651"/>
                    <a:pt x="2354" y="7067"/>
                    <a:pt x="2739" y="6681"/>
                  </a:cubicBezTo>
                  <a:cubicBezTo>
                    <a:pt x="2916" y="6465"/>
                    <a:pt x="3174" y="6352"/>
                    <a:pt x="3434" y="6352"/>
                  </a:cubicBezTo>
                  <a:cubicBezTo>
                    <a:pt x="3623" y="6352"/>
                    <a:pt x="3813" y="6412"/>
                    <a:pt x="3975" y="6535"/>
                  </a:cubicBezTo>
                  <a:cubicBezTo>
                    <a:pt x="4188" y="6242"/>
                    <a:pt x="4507" y="5644"/>
                    <a:pt x="4600" y="4607"/>
                  </a:cubicBezTo>
                  <a:cubicBezTo>
                    <a:pt x="4627" y="4302"/>
                    <a:pt x="4667" y="3983"/>
                    <a:pt x="4733" y="3677"/>
                  </a:cubicBezTo>
                  <a:cubicBezTo>
                    <a:pt x="4760" y="3531"/>
                    <a:pt x="4786" y="3384"/>
                    <a:pt x="4839" y="3212"/>
                  </a:cubicBezTo>
                  <a:cubicBezTo>
                    <a:pt x="4879" y="3052"/>
                    <a:pt x="4919" y="2919"/>
                    <a:pt x="4972" y="2786"/>
                  </a:cubicBezTo>
                  <a:lnTo>
                    <a:pt x="4972" y="2799"/>
                  </a:lnTo>
                  <a:cubicBezTo>
                    <a:pt x="5119" y="2361"/>
                    <a:pt x="5411" y="2015"/>
                    <a:pt x="5810" y="1789"/>
                  </a:cubicBezTo>
                  <a:cubicBezTo>
                    <a:pt x="6075" y="1634"/>
                    <a:pt x="6379" y="1554"/>
                    <a:pt x="6685" y="1554"/>
                  </a:cubicBezTo>
                  <a:cubicBezTo>
                    <a:pt x="6824" y="1554"/>
                    <a:pt x="6963" y="1570"/>
                    <a:pt x="7099" y="1603"/>
                  </a:cubicBezTo>
                  <a:cubicBezTo>
                    <a:pt x="7352" y="1683"/>
                    <a:pt x="7578" y="1842"/>
                    <a:pt x="7764" y="2055"/>
                  </a:cubicBezTo>
                  <a:cubicBezTo>
                    <a:pt x="8231" y="2317"/>
                    <a:pt x="8766" y="2452"/>
                    <a:pt x="9302" y="2452"/>
                  </a:cubicBezTo>
                  <a:cubicBezTo>
                    <a:pt x="9392" y="2452"/>
                    <a:pt x="9482" y="2448"/>
                    <a:pt x="9572" y="2441"/>
                  </a:cubicBezTo>
                  <a:cubicBezTo>
                    <a:pt x="9617" y="2437"/>
                    <a:pt x="9662" y="2435"/>
                    <a:pt x="9706" y="2435"/>
                  </a:cubicBezTo>
                  <a:cubicBezTo>
                    <a:pt x="10396" y="2435"/>
                    <a:pt x="11003" y="2910"/>
                    <a:pt x="11140" y="3597"/>
                  </a:cubicBezTo>
                  <a:cubicBezTo>
                    <a:pt x="11234" y="3730"/>
                    <a:pt x="11300" y="3890"/>
                    <a:pt x="11327" y="4049"/>
                  </a:cubicBezTo>
                  <a:cubicBezTo>
                    <a:pt x="11446" y="4488"/>
                    <a:pt x="11459" y="5086"/>
                    <a:pt x="11366" y="5830"/>
                  </a:cubicBezTo>
                  <a:cubicBezTo>
                    <a:pt x="11234" y="6801"/>
                    <a:pt x="10875" y="7731"/>
                    <a:pt x="10303" y="8542"/>
                  </a:cubicBezTo>
                  <a:cubicBezTo>
                    <a:pt x="10728" y="9233"/>
                    <a:pt x="11260" y="9858"/>
                    <a:pt x="11858" y="10403"/>
                  </a:cubicBezTo>
                  <a:lnTo>
                    <a:pt x="11898" y="10443"/>
                  </a:lnTo>
                  <a:cubicBezTo>
                    <a:pt x="12124" y="10642"/>
                    <a:pt x="12390" y="10802"/>
                    <a:pt x="12669" y="10922"/>
                  </a:cubicBezTo>
                  <a:cubicBezTo>
                    <a:pt x="14849" y="8236"/>
                    <a:pt x="14623" y="4328"/>
                    <a:pt x="12151" y="1909"/>
                  </a:cubicBezTo>
                  <a:cubicBezTo>
                    <a:pt x="10854" y="640"/>
                    <a:pt x="9164" y="1"/>
                    <a:pt x="7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0"/>
            <p:cNvSpPr/>
            <p:nvPr/>
          </p:nvSpPr>
          <p:spPr>
            <a:xfrm>
              <a:off x="7306388" y="3682150"/>
              <a:ext cx="39250" cy="30000"/>
            </a:xfrm>
            <a:custGeom>
              <a:avLst/>
              <a:gdLst/>
              <a:ahLst/>
              <a:cxnLst/>
              <a:rect l="l" t="t" r="r" b="b"/>
              <a:pathLst>
                <a:path w="1570" h="1200" extrusionOk="0">
                  <a:moveTo>
                    <a:pt x="293" y="1"/>
                  </a:moveTo>
                  <a:cubicBezTo>
                    <a:pt x="147" y="187"/>
                    <a:pt x="41" y="413"/>
                    <a:pt x="1" y="652"/>
                  </a:cubicBezTo>
                  <a:cubicBezTo>
                    <a:pt x="400" y="838"/>
                    <a:pt x="705" y="985"/>
                    <a:pt x="891" y="1091"/>
                  </a:cubicBezTo>
                  <a:cubicBezTo>
                    <a:pt x="984" y="1161"/>
                    <a:pt x="1107" y="1200"/>
                    <a:pt x="1226" y="1200"/>
                  </a:cubicBezTo>
                  <a:cubicBezTo>
                    <a:pt x="1243" y="1200"/>
                    <a:pt x="1260" y="1199"/>
                    <a:pt x="1277" y="1197"/>
                  </a:cubicBezTo>
                  <a:cubicBezTo>
                    <a:pt x="1303" y="1197"/>
                    <a:pt x="1357" y="1157"/>
                    <a:pt x="1410" y="998"/>
                  </a:cubicBezTo>
                  <a:cubicBezTo>
                    <a:pt x="1450" y="931"/>
                    <a:pt x="1490" y="865"/>
                    <a:pt x="1529" y="812"/>
                  </a:cubicBezTo>
                  <a:cubicBezTo>
                    <a:pt x="1569" y="745"/>
                    <a:pt x="1556" y="652"/>
                    <a:pt x="1490" y="612"/>
                  </a:cubicBezTo>
                  <a:cubicBezTo>
                    <a:pt x="1330" y="533"/>
                    <a:pt x="1171" y="453"/>
                    <a:pt x="998" y="400"/>
                  </a:cubicBezTo>
                  <a:cubicBezTo>
                    <a:pt x="758" y="293"/>
                    <a:pt x="519" y="160"/>
                    <a:pt x="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0"/>
            <p:cNvSpPr/>
            <p:nvPr/>
          </p:nvSpPr>
          <p:spPr>
            <a:xfrm>
              <a:off x="7099688" y="3459300"/>
              <a:ext cx="199075" cy="230850"/>
            </a:xfrm>
            <a:custGeom>
              <a:avLst/>
              <a:gdLst/>
              <a:ahLst/>
              <a:cxnLst/>
              <a:rect l="l" t="t" r="r" b="b"/>
              <a:pathLst>
                <a:path w="7963" h="9234" extrusionOk="0">
                  <a:moveTo>
                    <a:pt x="3611" y="0"/>
                  </a:moveTo>
                  <a:cubicBezTo>
                    <a:pt x="3161" y="0"/>
                    <a:pt x="2757" y="278"/>
                    <a:pt x="2619" y="713"/>
                  </a:cubicBezTo>
                  <a:lnTo>
                    <a:pt x="2606" y="753"/>
                  </a:lnTo>
                  <a:cubicBezTo>
                    <a:pt x="2902" y="672"/>
                    <a:pt x="3216" y="628"/>
                    <a:pt x="3527" y="628"/>
                  </a:cubicBezTo>
                  <a:cubicBezTo>
                    <a:pt x="3678" y="628"/>
                    <a:pt x="3828" y="638"/>
                    <a:pt x="3975" y="660"/>
                  </a:cubicBezTo>
                  <a:lnTo>
                    <a:pt x="3816" y="1431"/>
                  </a:lnTo>
                  <a:cubicBezTo>
                    <a:pt x="3816" y="1431"/>
                    <a:pt x="3737" y="1418"/>
                    <a:pt x="3592" y="1418"/>
                  </a:cubicBezTo>
                  <a:cubicBezTo>
                    <a:pt x="3352" y="1418"/>
                    <a:pt x="2928" y="1454"/>
                    <a:pt x="2367" y="1644"/>
                  </a:cubicBezTo>
                  <a:cubicBezTo>
                    <a:pt x="2327" y="1870"/>
                    <a:pt x="2300" y="2109"/>
                    <a:pt x="2274" y="2348"/>
                  </a:cubicBezTo>
                  <a:cubicBezTo>
                    <a:pt x="2234" y="2827"/>
                    <a:pt x="2141" y="3305"/>
                    <a:pt x="1981" y="3757"/>
                  </a:cubicBezTo>
                  <a:cubicBezTo>
                    <a:pt x="2659" y="3996"/>
                    <a:pt x="3270" y="4409"/>
                    <a:pt x="3736" y="4954"/>
                  </a:cubicBezTo>
                  <a:cubicBezTo>
                    <a:pt x="3978" y="5254"/>
                    <a:pt x="3711" y="5590"/>
                    <a:pt x="3426" y="5590"/>
                  </a:cubicBezTo>
                  <a:cubicBezTo>
                    <a:pt x="3319" y="5590"/>
                    <a:pt x="3211" y="5544"/>
                    <a:pt x="3124" y="5432"/>
                  </a:cubicBezTo>
                  <a:cubicBezTo>
                    <a:pt x="2712" y="4993"/>
                    <a:pt x="2207" y="4661"/>
                    <a:pt x="1635" y="4475"/>
                  </a:cubicBezTo>
                  <a:cubicBezTo>
                    <a:pt x="1503" y="4714"/>
                    <a:pt x="1316" y="4914"/>
                    <a:pt x="1117" y="5087"/>
                  </a:cubicBezTo>
                  <a:cubicBezTo>
                    <a:pt x="1045" y="5136"/>
                    <a:pt x="961" y="5161"/>
                    <a:pt x="880" y="5161"/>
                  </a:cubicBezTo>
                  <a:cubicBezTo>
                    <a:pt x="765" y="5161"/>
                    <a:pt x="655" y="5113"/>
                    <a:pt x="585" y="5020"/>
                  </a:cubicBezTo>
                  <a:cubicBezTo>
                    <a:pt x="452" y="4847"/>
                    <a:pt x="359" y="4807"/>
                    <a:pt x="319" y="4807"/>
                  </a:cubicBezTo>
                  <a:cubicBezTo>
                    <a:pt x="266" y="4821"/>
                    <a:pt x="226" y="4847"/>
                    <a:pt x="200" y="4887"/>
                  </a:cubicBezTo>
                  <a:cubicBezTo>
                    <a:pt x="40" y="5060"/>
                    <a:pt x="0" y="5299"/>
                    <a:pt x="93" y="5499"/>
                  </a:cubicBezTo>
                  <a:cubicBezTo>
                    <a:pt x="439" y="6323"/>
                    <a:pt x="838" y="6948"/>
                    <a:pt x="1170" y="7200"/>
                  </a:cubicBezTo>
                  <a:cubicBezTo>
                    <a:pt x="1245" y="7260"/>
                    <a:pt x="1337" y="7312"/>
                    <a:pt x="1461" y="7312"/>
                  </a:cubicBezTo>
                  <a:cubicBezTo>
                    <a:pt x="1556" y="7312"/>
                    <a:pt x="1669" y="7281"/>
                    <a:pt x="1808" y="7200"/>
                  </a:cubicBezTo>
                  <a:cubicBezTo>
                    <a:pt x="1954" y="7120"/>
                    <a:pt x="2087" y="7001"/>
                    <a:pt x="2194" y="6868"/>
                  </a:cubicBezTo>
                  <a:cubicBezTo>
                    <a:pt x="2270" y="6775"/>
                    <a:pt x="2384" y="6725"/>
                    <a:pt x="2498" y="6725"/>
                  </a:cubicBezTo>
                  <a:cubicBezTo>
                    <a:pt x="2563" y="6725"/>
                    <a:pt x="2628" y="6741"/>
                    <a:pt x="2686" y="6775"/>
                  </a:cubicBezTo>
                  <a:cubicBezTo>
                    <a:pt x="4533" y="7825"/>
                    <a:pt x="6315" y="8662"/>
                    <a:pt x="7524" y="9234"/>
                  </a:cubicBezTo>
                  <a:cubicBezTo>
                    <a:pt x="7617" y="8928"/>
                    <a:pt x="7750" y="8649"/>
                    <a:pt x="7950" y="8410"/>
                  </a:cubicBezTo>
                  <a:lnTo>
                    <a:pt x="7963" y="8423"/>
                  </a:lnTo>
                  <a:cubicBezTo>
                    <a:pt x="7352" y="7812"/>
                    <a:pt x="6820" y="7120"/>
                    <a:pt x="6381" y="6376"/>
                  </a:cubicBezTo>
                  <a:cubicBezTo>
                    <a:pt x="6301" y="6230"/>
                    <a:pt x="6315" y="6057"/>
                    <a:pt x="6434" y="5924"/>
                  </a:cubicBezTo>
                  <a:cubicBezTo>
                    <a:pt x="6580" y="5751"/>
                    <a:pt x="6700" y="5552"/>
                    <a:pt x="6820" y="5352"/>
                  </a:cubicBezTo>
                  <a:cubicBezTo>
                    <a:pt x="6261" y="4635"/>
                    <a:pt x="5584" y="4010"/>
                    <a:pt x="4813" y="3545"/>
                  </a:cubicBezTo>
                  <a:cubicBezTo>
                    <a:pt x="4420" y="3320"/>
                    <a:pt x="4642" y="2793"/>
                    <a:pt x="4993" y="2793"/>
                  </a:cubicBezTo>
                  <a:cubicBezTo>
                    <a:pt x="5058" y="2793"/>
                    <a:pt x="5127" y="2812"/>
                    <a:pt x="5198" y="2853"/>
                  </a:cubicBezTo>
                  <a:cubicBezTo>
                    <a:pt x="5956" y="3319"/>
                    <a:pt x="6620" y="3890"/>
                    <a:pt x="7192" y="4555"/>
                  </a:cubicBezTo>
                  <a:cubicBezTo>
                    <a:pt x="7312" y="4222"/>
                    <a:pt x="7405" y="3890"/>
                    <a:pt x="7458" y="3545"/>
                  </a:cubicBezTo>
                  <a:cubicBezTo>
                    <a:pt x="7046" y="2986"/>
                    <a:pt x="6474" y="2574"/>
                    <a:pt x="5809" y="2335"/>
                  </a:cubicBezTo>
                  <a:cubicBezTo>
                    <a:pt x="5365" y="2191"/>
                    <a:pt x="5529" y="1568"/>
                    <a:pt x="5928" y="1568"/>
                  </a:cubicBezTo>
                  <a:cubicBezTo>
                    <a:pt x="5970" y="1568"/>
                    <a:pt x="6015" y="1575"/>
                    <a:pt x="6062" y="1590"/>
                  </a:cubicBezTo>
                  <a:cubicBezTo>
                    <a:pt x="6607" y="1777"/>
                    <a:pt x="7112" y="2082"/>
                    <a:pt x="7538" y="2468"/>
                  </a:cubicBezTo>
                  <a:cubicBezTo>
                    <a:pt x="7524" y="1923"/>
                    <a:pt x="7418" y="1737"/>
                    <a:pt x="7391" y="1710"/>
                  </a:cubicBezTo>
                  <a:cubicBezTo>
                    <a:pt x="7338" y="1644"/>
                    <a:pt x="7285" y="1564"/>
                    <a:pt x="7285" y="1471"/>
                  </a:cubicBezTo>
                  <a:lnTo>
                    <a:pt x="7285" y="1457"/>
                  </a:lnTo>
                  <a:cubicBezTo>
                    <a:pt x="7234" y="1129"/>
                    <a:pt x="6943" y="884"/>
                    <a:pt x="6606" y="884"/>
                  </a:cubicBezTo>
                  <a:cubicBezTo>
                    <a:pt x="6589" y="884"/>
                    <a:pt x="6571" y="885"/>
                    <a:pt x="6554" y="886"/>
                  </a:cubicBezTo>
                  <a:cubicBezTo>
                    <a:pt x="6434" y="899"/>
                    <a:pt x="6328" y="912"/>
                    <a:pt x="6208" y="912"/>
                  </a:cubicBezTo>
                  <a:cubicBezTo>
                    <a:pt x="5504" y="912"/>
                    <a:pt x="4799" y="713"/>
                    <a:pt x="4188" y="341"/>
                  </a:cubicBezTo>
                  <a:cubicBezTo>
                    <a:pt x="4161" y="328"/>
                    <a:pt x="4135" y="301"/>
                    <a:pt x="4121" y="274"/>
                  </a:cubicBezTo>
                  <a:cubicBezTo>
                    <a:pt x="4028" y="181"/>
                    <a:pt x="3935" y="102"/>
                    <a:pt x="3829" y="22"/>
                  </a:cubicBezTo>
                  <a:cubicBezTo>
                    <a:pt x="3756" y="7"/>
                    <a:pt x="3683" y="0"/>
                    <a:pt x="36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2" name="Google Shape;3062;p60"/>
          <p:cNvGrpSpPr/>
          <p:nvPr/>
        </p:nvGrpSpPr>
        <p:grpSpPr>
          <a:xfrm>
            <a:off x="7201350" y="2900950"/>
            <a:ext cx="342975" cy="335850"/>
            <a:chOff x="7803563" y="4114425"/>
            <a:chExt cx="342975" cy="335850"/>
          </a:xfrm>
        </p:grpSpPr>
        <p:sp>
          <p:nvSpPr>
            <p:cNvPr id="3063" name="Google Shape;3063;p60"/>
            <p:cNvSpPr/>
            <p:nvPr/>
          </p:nvSpPr>
          <p:spPr>
            <a:xfrm>
              <a:off x="7803563" y="4114425"/>
              <a:ext cx="110350" cy="106475"/>
            </a:xfrm>
            <a:custGeom>
              <a:avLst/>
              <a:gdLst/>
              <a:ahLst/>
              <a:cxnLst/>
              <a:rect l="l" t="t" r="r" b="b"/>
              <a:pathLst>
                <a:path w="4414" h="4259" extrusionOk="0">
                  <a:moveTo>
                    <a:pt x="2804" y="1"/>
                  </a:moveTo>
                  <a:cubicBezTo>
                    <a:pt x="2426" y="1"/>
                    <a:pt x="2047" y="144"/>
                    <a:pt x="1755" y="430"/>
                  </a:cubicBezTo>
                  <a:lnTo>
                    <a:pt x="572" y="1613"/>
                  </a:lnTo>
                  <a:cubicBezTo>
                    <a:pt x="0" y="2184"/>
                    <a:pt x="0" y="3128"/>
                    <a:pt x="572" y="3700"/>
                  </a:cubicBezTo>
                  <a:lnTo>
                    <a:pt x="1130" y="4258"/>
                  </a:lnTo>
                  <a:cubicBezTo>
                    <a:pt x="1237" y="4006"/>
                    <a:pt x="1370" y="3766"/>
                    <a:pt x="1516" y="3527"/>
                  </a:cubicBezTo>
                  <a:lnTo>
                    <a:pt x="1130" y="3155"/>
                  </a:lnTo>
                  <a:cubicBezTo>
                    <a:pt x="851" y="2876"/>
                    <a:pt x="851" y="2437"/>
                    <a:pt x="1130" y="2171"/>
                  </a:cubicBezTo>
                  <a:lnTo>
                    <a:pt x="2313" y="988"/>
                  </a:lnTo>
                  <a:cubicBezTo>
                    <a:pt x="2446" y="855"/>
                    <a:pt x="2622" y="789"/>
                    <a:pt x="2800" y="789"/>
                  </a:cubicBezTo>
                  <a:cubicBezTo>
                    <a:pt x="2978" y="789"/>
                    <a:pt x="3157" y="855"/>
                    <a:pt x="3297" y="988"/>
                  </a:cubicBezTo>
                  <a:lnTo>
                    <a:pt x="3669" y="1374"/>
                  </a:lnTo>
                  <a:cubicBezTo>
                    <a:pt x="3909" y="1227"/>
                    <a:pt x="4148" y="1094"/>
                    <a:pt x="4414" y="988"/>
                  </a:cubicBezTo>
                  <a:lnTo>
                    <a:pt x="3842" y="430"/>
                  </a:lnTo>
                  <a:cubicBezTo>
                    <a:pt x="3556" y="144"/>
                    <a:pt x="3181" y="1"/>
                    <a:pt x="28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0"/>
            <p:cNvSpPr/>
            <p:nvPr/>
          </p:nvSpPr>
          <p:spPr>
            <a:xfrm>
              <a:off x="8036513" y="4343825"/>
              <a:ext cx="110025" cy="106450"/>
            </a:xfrm>
            <a:custGeom>
              <a:avLst/>
              <a:gdLst/>
              <a:ahLst/>
              <a:cxnLst/>
              <a:rect l="l" t="t" r="r" b="b"/>
              <a:pathLst>
                <a:path w="4401" h="4258" extrusionOk="0">
                  <a:moveTo>
                    <a:pt x="3271" y="1"/>
                  </a:moveTo>
                  <a:cubicBezTo>
                    <a:pt x="3165" y="253"/>
                    <a:pt x="3032" y="492"/>
                    <a:pt x="2899" y="732"/>
                  </a:cubicBezTo>
                  <a:lnTo>
                    <a:pt x="3271" y="1117"/>
                  </a:lnTo>
                  <a:cubicBezTo>
                    <a:pt x="3537" y="1383"/>
                    <a:pt x="3537" y="1822"/>
                    <a:pt x="3271" y="2088"/>
                  </a:cubicBezTo>
                  <a:lnTo>
                    <a:pt x="2088" y="3271"/>
                  </a:lnTo>
                  <a:cubicBezTo>
                    <a:pt x="1955" y="3404"/>
                    <a:pt x="1779" y="3470"/>
                    <a:pt x="1603" y="3470"/>
                  </a:cubicBezTo>
                  <a:cubicBezTo>
                    <a:pt x="1427" y="3470"/>
                    <a:pt x="1250" y="3404"/>
                    <a:pt x="1117" y="3271"/>
                  </a:cubicBezTo>
                  <a:lnTo>
                    <a:pt x="732" y="2898"/>
                  </a:lnTo>
                  <a:cubicBezTo>
                    <a:pt x="493" y="3031"/>
                    <a:pt x="253" y="3164"/>
                    <a:pt x="1" y="3271"/>
                  </a:cubicBezTo>
                  <a:lnTo>
                    <a:pt x="559" y="3829"/>
                  </a:lnTo>
                  <a:cubicBezTo>
                    <a:pt x="845" y="4115"/>
                    <a:pt x="1224" y="4258"/>
                    <a:pt x="1603" y="4258"/>
                  </a:cubicBezTo>
                  <a:cubicBezTo>
                    <a:pt x="1982" y="4258"/>
                    <a:pt x="2360" y="4115"/>
                    <a:pt x="2646" y="3829"/>
                  </a:cubicBezTo>
                  <a:lnTo>
                    <a:pt x="3829" y="2646"/>
                  </a:lnTo>
                  <a:cubicBezTo>
                    <a:pt x="4401" y="2074"/>
                    <a:pt x="4401" y="1130"/>
                    <a:pt x="3829" y="559"/>
                  </a:cubicBezTo>
                  <a:lnTo>
                    <a:pt x="32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0"/>
            <p:cNvSpPr/>
            <p:nvPr/>
          </p:nvSpPr>
          <p:spPr>
            <a:xfrm>
              <a:off x="8009263" y="4270050"/>
              <a:ext cx="28500" cy="20025"/>
            </a:xfrm>
            <a:custGeom>
              <a:avLst/>
              <a:gdLst/>
              <a:ahLst/>
              <a:cxnLst/>
              <a:rect l="l" t="t" r="r" b="b"/>
              <a:pathLst>
                <a:path w="1140" h="801" extrusionOk="0">
                  <a:moveTo>
                    <a:pt x="546" y="1"/>
                  </a:moveTo>
                  <a:cubicBezTo>
                    <a:pt x="147" y="1"/>
                    <a:pt x="1" y="532"/>
                    <a:pt x="346" y="745"/>
                  </a:cubicBezTo>
                  <a:cubicBezTo>
                    <a:pt x="417" y="783"/>
                    <a:pt x="487" y="800"/>
                    <a:pt x="552" y="800"/>
                  </a:cubicBezTo>
                  <a:cubicBezTo>
                    <a:pt x="913" y="800"/>
                    <a:pt x="1140" y="279"/>
                    <a:pt x="745" y="54"/>
                  </a:cubicBezTo>
                  <a:cubicBezTo>
                    <a:pt x="692" y="14"/>
                    <a:pt x="626" y="1"/>
                    <a:pt x="5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0"/>
            <p:cNvSpPr/>
            <p:nvPr/>
          </p:nvSpPr>
          <p:spPr>
            <a:xfrm>
              <a:off x="7828163" y="4146225"/>
              <a:ext cx="282825" cy="272075"/>
            </a:xfrm>
            <a:custGeom>
              <a:avLst/>
              <a:gdLst/>
              <a:ahLst/>
              <a:cxnLst/>
              <a:rect l="l" t="t" r="r" b="b"/>
              <a:pathLst>
                <a:path w="11313" h="10883" extrusionOk="0">
                  <a:moveTo>
                    <a:pt x="2964" y="2361"/>
                  </a:moveTo>
                  <a:cubicBezTo>
                    <a:pt x="3310" y="2361"/>
                    <a:pt x="3483" y="2787"/>
                    <a:pt x="3244" y="3039"/>
                  </a:cubicBezTo>
                  <a:cubicBezTo>
                    <a:pt x="3163" y="3120"/>
                    <a:pt x="3064" y="3156"/>
                    <a:pt x="2967" y="3156"/>
                  </a:cubicBezTo>
                  <a:cubicBezTo>
                    <a:pt x="2762" y="3156"/>
                    <a:pt x="2566" y="2995"/>
                    <a:pt x="2566" y="2760"/>
                  </a:cubicBezTo>
                  <a:cubicBezTo>
                    <a:pt x="2566" y="2547"/>
                    <a:pt x="2738" y="2375"/>
                    <a:pt x="2964" y="2361"/>
                  </a:cubicBezTo>
                  <a:close/>
                  <a:moveTo>
                    <a:pt x="5882" y="908"/>
                  </a:moveTo>
                  <a:cubicBezTo>
                    <a:pt x="6174" y="908"/>
                    <a:pt x="6471" y="1016"/>
                    <a:pt x="6713" y="1258"/>
                  </a:cubicBezTo>
                  <a:cubicBezTo>
                    <a:pt x="7457" y="2002"/>
                    <a:pt x="6926" y="3279"/>
                    <a:pt x="5876" y="3279"/>
                  </a:cubicBezTo>
                  <a:cubicBezTo>
                    <a:pt x="5224" y="3279"/>
                    <a:pt x="4693" y="2747"/>
                    <a:pt x="4693" y="2095"/>
                  </a:cubicBezTo>
                  <a:cubicBezTo>
                    <a:pt x="4693" y="1377"/>
                    <a:pt x="5274" y="908"/>
                    <a:pt x="5882" y="908"/>
                  </a:cubicBezTo>
                  <a:close/>
                  <a:moveTo>
                    <a:pt x="8747" y="2680"/>
                  </a:moveTo>
                  <a:cubicBezTo>
                    <a:pt x="9106" y="2680"/>
                    <a:pt x="9279" y="3106"/>
                    <a:pt x="9026" y="3358"/>
                  </a:cubicBezTo>
                  <a:cubicBezTo>
                    <a:pt x="8949" y="3435"/>
                    <a:pt x="8854" y="3469"/>
                    <a:pt x="8759" y="3469"/>
                  </a:cubicBezTo>
                  <a:cubicBezTo>
                    <a:pt x="8558" y="3469"/>
                    <a:pt x="8361" y="3314"/>
                    <a:pt x="8361" y="3079"/>
                  </a:cubicBezTo>
                  <a:cubicBezTo>
                    <a:pt x="8361" y="2853"/>
                    <a:pt x="8534" y="2680"/>
                    <a:pt x="8747" y="2680"/>
                  </a:cubicBezTo>
                  <a:close/>
                  <a:moveTo>
                    <a:pt x="5208" y="4364"/>
                  </a:moveTo>
                  <a:cubicBezTo>
                    <a:pt x="5413" y="4364"/>
                    <a:pt x="5610" y="4519"/>
                    <a:pt x="5610" y="4754"/>
                  </a:cubicBezTo>
                  <a:cubicBezTo>
                    <a:pt x="5610" y="4967"/>
                    <a:pt x="5437" y="5140"/>
                    <a:pt x="5211" y="5153"/>
                  </a:cubicBezTo>
                  <a:cubicBezTo>
                    <a:pt x="4865" y="5153"/>
                    <a:pt x="4693" y="4728"/>
                    <a:pt x="4932" y="4475"/>
                  </a:cubicBezTo>
                  <a:cubicBezTo>
                    <a:pt x="5013" y="4398"/>
                    <a:pt x="5111" y="4364"/>
                    <a:pt x="5208" y="4364"/>
                  </a:cubicBezTo>
                  <a:close/>
                  <a:moveTo>
                    <a:pt x="10488" y="4954"/>
                  </a:moveTo>
                  <a:cubicBezTo>
                    <a:pt x="10834" y="4954"/>
                    <a:pt x="11007" y="5379"/>
                    <a:pt x="10767" y="5631"/>
                  </a:cubicBezTo>
                  <a:cubicBezTo>
                    <a:pt x="10687" y="5708"/>
                    <a:pt x="10588" y="5742"/>
                    <a:pt x="10491" y="5742"/>
                  </a:cubicBezTo>
                  <a:cubicBezTo>
                    <a:pt x="10286" y="5742"/>
                    <a:pt x="10090" y="5587"/>
                    <a:pt x="10090" y="5352"/>
                  </a:cubicBezTo>
                  <a:cubicBezTo>
                    <a:pt x="10090" y="5140"/>
                    <a:pt x="10276" y="4967"/>
                    <a:pt x="10488" y="4954"/>
                  </a:cubicBezTo>
                  <a:close/>
                  <a:moveTo>
                    <a:pt x="7807" y="4165"/>
                  </a:moveTo>
                  <a:cubicBezTo>
                    <a:pt x="8672" y="4165"/>
                    <a:pt x="9289" y="5131"/>
                    <a:pt x="8827" y="5937"/>
                  </a:cubicBezTo>
                  <a:cubicBezTo>
                    <a:pt x="8667" y="6216"/>
                    <a:pt x="8401" y="6416"/>
                    <a:pt x="8109" y="6496"/>
                  </a:cubicBezTo>
                  <a:cubicBezTo>
                    <a:pt x="8007" y="6522"/>
                    <a:pt x="7902" y="6535"/>
                    <a:pt x="7798" y="6535"/>
                  </a:cubicBezTo>
                  <a:cubicBezTo>
                    <a:pt x="7589" y="6535"/>
                    <a:pt x="7382" y="6482"/>
                    <a:pt x="7205" y="6376"/>
                  </a:cubicBezTo>
                  <a:cubicBezTo>
                    <a:pt x="6288" y="5844"/>
                    <a:pt x="6474" y="4475"/>
                    <a:pt x="7484" y="4209"/>
                  </a:cubicBezTo>
                  <a:cubicBezTo>
                    <a:pt x="7594" y="4179"/>
                    <a:pt x="7702" y="4165"/>
                    <a:pt x="7807" y="4165"/>
                  </a:cubicBezTo>
                  <a:close/>
                  <a:moveTo>
                    <a:pt x="2831" y="4686"/>
                  </a:moveTo>
                  <a:cubicBezTo>
                    <a:pt x="3441" y="4686"/>
                    <a:pt x="4028" y="5163"/>
                    <a:pt x="4028" y="5884"/>
                  </a:cubicBezTo>
                  <a:cubicBezTo>
                    <a:pt x="4028" y="6535"/>
                    <a:pt x="3496" y="7067"/>
                    <a:pt x="2845" y="7067"/>
                  </a:cubicBezTo>
                  <a:cubicBezTo>
                    <a:pt x="1795" y="7067"/>
                    <a:pt x="1263" y="5791"/>
                    <a:pt x="2007" y="5033"/>
                  </a:cubicBezTo>
                  <a:cubicBezTo>
                    <a:pt x="2247" y="4794"/>
                    <a:pt x="2542" y="4686"/>
                    <a:pt x="2831" y="4686"/>
                  </a:cubicBezTo>
                  <a:close/>
                  <a:moveTo>
                    <a:pt x="8877" y="7514"/>
                  </a:moveTo>
                  <a:cubicBezTo>
                    <a:pt x="9082" y="7514"/>
                    <a:pt x="9279" y="7670"/>
                    <a:pt x="9279" y="7905"/>
                  </a:cubicBezTo>
                  <a:cubicBezTo>
                    <a:pt x="9279" y="8131"/>
                    <a:pt x="9106" y="8303"/>
                    <a:pt x="8880" y="8303"/>
                  </a:cubicBezTo>
                  <a:cubicBezTo>
                    <a:pt x="8534" y="8303"/>
                    <a:pt x="8361" y="7878"/>
                    <a:pt x="8601" y="7625"/>
                  </a:cubicBezTo>
                  <a:cubicBezTo>
                    <a:pt x="8682" y="7549"/>
                    <a:pt x="8780" y="7514"/>
                    <a:pt x="8877" y="7514"/>
                  </a:cubicBezTo>
                  <a:close/>
                  <a:moveTo>
                    <a:pt x="3267" y="8020"/>
                  </a:moveTo>
                  <a:cubicBezTo>
                    <a:pt x="3472" y="8020"/>
                    <a:pt x="3669" y="8175"/>
                    <a:pt x="3669" y="8410"/>
                  </a:cubicBezTo>
                  <a:cubicBezTo>
                    <a:pt x="3669" y="8622"/>
                    <a:pt x="3483" y="8809"/>
                    <a:pt x="3270" y="8809"/>
                  </a:cubicBezTo>
                  <a:cubicBezTo>
                    <a:pt x="2925" y="8809"/>
                    <a:pt x="2752" y="8383"/>
                    <a:pt x="2991" y="8131"/>
                  </a:cubicBezTo>
                  <a:cubicBezTo>
                    <a:pt x="3072" y="8054"/>
                    <a:pt x="3170" y="8020"/>
                    <a:pt x="3267" y="8020"/>
                  </a:cubicBezTo>
                  <a:close/>
                  <a:moveTo>
                    <a:pt x="5876" y="7612"/>
                  </a:moveTo>
                  <a:cubicBezTo>
                    <a:pt x="6527" y="7612"/>
                    <a:pt x="7059" y="8144"/>
                    <a:pt x="7059" y="8795"/>
                  </a:cubicBezTo>
                  <a:cubicBezTo>
                    <a:pt x="7059" y="9513"/>
                    <a:pt x="6477" y="9989"/>
                    <a:pt x="5870" y="9989"/>
                  </a:cubicBezTo>
                  <a:cubicBezTo>
                    <a:pt x="5578" y="9989"/>
                    <a:pt x="5280" y="9879"/>
                    <a:pt x="5038" y="9633"/>
                  </a:cubicBezTo>
                  <a:cubicBezTo>
                    <a:pt x="4294" y="8888"/>
                    <a:pt x="4812" y="7612"/>
                    <a:pt x="5876" y="7612"/>
                  </a:cubicBezTo>
                  <a:close/>
                  <a:moveTo>
                    <a:pt x="5858" y="0"/>
                  </a:moveTo>
                  <a:cubicBezTo>
                    <a:pt x="4445" y="0"/>
                    <a:pt x="3058" y="553"/>
                    <a:pt x="2021" y="1590"/>
                  </a:cubicBezTo>
                  <a:cubicBezTo>
                    <a:pt x="465" y="3146"/>
                    <a:pt x="0" y="5499"/>
                    <a:pt x="837" y="7532"/>
                  </a:cubicBezTo>
                  <a:cubicBezTo>
                    <a:pt x="1688" y="9566"/>
                    <a:pt x="3669" y="10882"/>
                    <a:pt x="5876" y="10882"/>
                  </a:cubicBezTo>
                  <a:cubicBezTo>
                    <a:pt x="8880" y="10882"/>
                    <a:pt x="11313" y="8450"/>
                    <a:pt x="11313" y="5445"/>
                  </a:cubicBezTo>
                  <a:cubicBezTo>
                    <a:pt x="11313" y="3239"/>
                    <a:pt x="9983" y="1258"/>
                    <a:pt x="7949" y="421"/>
                  </a:cubicBezTo>
                  <a:cubicBezTo>
                    <a:pt x="7273" y="137"/>
                    <a:pt x="6562" y="0"/>
                    <a:pt x="58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0"/>
            <p:cNvSpPr/>
            <p:nvPr/>
          </p:nvSpPr>
          <p:spPr>
            <a:xfrm>
              <a:off x="7961738" y="4356125"/>
              <a:ext cx="23300" cy="19975"/>
            </a:xfrm>
            <a:custGeom>
              <a:avLst/>
              <a:gdLst/>
              <a:ahLst/>
              <a:cxnLst/>
              <a:rect l="l" t="t" r="r" b="b"/>
              <a:pathLst>
                <a:path w="932" h="799" extrusionOk="0">
                  <a:moveTo>
                    <a:pt x="533" y="0"/>
                  </a:moveTo>
                  <a:cubicBezTo>
                    <a:pt x="174" y="0"/>
                    <a:pt x="1" y="426"/>
                    <a:pt x="253" y="678"/>
                  </a:cubicBezTo>
                  <a:cubicBezTo>
                    <a:pt x="332" y="761"/>
                    <a:pt x="431" y="798"/>
                    <a:pt x="530" y="798"/>
                  </a:cubicBezTo>
                  <a:cubicBezTo>
                    <a:pt x="733" y="798"/>
                    <a:pt x="931" y="641"/>
                    <a:pt x="931" y="399"/>
                  </a:cubicBezTo>
                  <a:cubicBezTo>
                    <a:pt x="931" y="187"/>
                    <a:pt x="745"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0"/>
            <p:cNvSpPr/>
            <p:nvPr/>
          </p:nvSpPr>
          <p:spPr>
            <a:xfrm>
              <a:off x="7961738" y="4188625"/>
              <a:ext cx="23300" cy="19750"/>
            </a:xfrm>
            <a:custGeom>
              <a:avLst/>
              <a:gdLst/>
              <a:ahLst/>
              <a:cxnLst/>
              <a:rect l="l" t="t" r="r" b="b"/>
              <a:pathLst>
                <a:path w="932" h="790" extrusionOk="0">
                  <a:moveTo>
                    <a:pt x="533" y="1"/>
                  </a:moveTo>
                  <a:cubicBezTo>
                    <a:pt x="174" y="1"/>
                    <a:pt x="1" y="426"/>
                    <a:pt x="253" y="679"/>
                  </a:cubicBezTo>
                  <a:cubicBezTo>
                    <a:pt x="330" y="755"/>
                    <a:pt x="427" y="790"/>
                    <a:pt x="524" y="790"/>
                  </a:cubicBezTo>
                  <a:cubicBezTo>
                    <a:pt x="729" y="790"/>
                    <a:pt x="931" y="634"/>
                    <a:pt x="931" y="399"/>
                  </a:cubicBezTo>
                  <a:cubicBezTo>
                    <a:pt x="931" y="173"/>
                    <a:pt x="745" y="1"/>
                    <a:pt x="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0"/>
            <p:cNvSpPr/>
            <p:nvPr/>
          </p:nvSpPr>
          <p:spPr>
            <a:xfrm>
              <a:off x="7885988" y="4283000"/>
              <a:ext cx="23275" cy="19975"/>
            </a:xfrm>
            <a:custGeom>
              <a:avLst/>
              <a:gdLst/>
              <a:ahLst/>
              <a:cxnLst/>
              <a:rect l="l" t="t" r="r" b="b"/>
              <a:pathLst>
                <a:path w="931" h="799" extrusionOk="0">
                  <a:moveTo>
                    <a:pt x="532" y="1"/>
                  </a:moveTo>
                  <a:cubicBezTo>
                    <a:pt x="173" y="1"/>
                    <a:pt x="0" y="440"/>
                    <a:pt x="253" y="679"/>
                  </a:cubicBezTo>
                  <a:cubicBezTo>
                    <a:pt x="335" y="761"/>
                    <a:pt x="436" y="799"/>
                    <a:pt x="535" y="799"/>
                  </a:cubicBezTo>
                  <a:cubicBezTo>
                    <a:pt x="738" y="799"/>
                    <a:pt x="931" y="641"/>
                    <a:pt x="931" y="400"/>
                  </a:cubicBezTo>
                  <a:cubicBezTo>
                    <a:pt x="931" y="187"/>
                    <a:pt x="744" y="1"/>
                    <a:pt x="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73"/>
        <p:cNvGrpSpPr/>
        <p:nvPr/>
      </p:nvGrpSpPr>
      <p:grpSpPr>
        <a:xfrm>
          <a:off x="0" y="0"/>
          <a:ext cx="0" cy="0"/>
          <a:chOff x="0" y="0"/>
          <a:chExt cx="0" cy="0"/>
        </a:xfrm>
      </p:grpSpPr>
      <p:sp>
        <p:nvSpPr>
          <p:cNvPr id="3074" name="Google Shape;3074;p61"/>
          <p:cNvSpPr txBox="1">
            <a:spLocks noGrp="1"/>
          </p:cNvSpPr>
          <p:nvPr>
            <p:ph type="title"/>
          </p:nvPr>
        </p:nvSpPr>
        <p:spPr>
          <a:xfrm>
            <a:off x="1388100" y="1702825"/>
            <a:ext cx="6367800" cy="173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PALABRAS ASOMBROSAS</a:t>
            </a:r>
            <a:endParaRPr/>
          </a:p>
        </p:txBody>
      </p:sp>
      <p:grpSp>
        <p:nvGrpSpPr>
          <p:cNvPr id="3075" name="Google Shape;3075;p61"/>
          <p:cNvGrpSpPr/>
          <p:nvPr/>
        </p:nvGrpSpPr>
        <p:grpSpPr>
          <a:xfrm>
            <a:off x="7346797" y="3696769"/>
            <a:ext cx="905516" cy="1298195"/>
            <a:chOff x="7346797" y="3696769"/>
            <a:chExt cx="905516" cy="1298195"/>
          </a:xfrm>
        </p:grpSpPr>
        <p:sp>
          <p:nvSpPr>
            <p:cNvPr id="3076" name="Google Shape;3076;p61"/>
            <p:cNvSpPr/>
            <p:nvPr/>
          </p:nvSpPr>
          <p:spPr>
            <a:xfrm>
              <a:off x="7346797" y="3696934"/>
              <a:ext cx="905505" cy="1297862"/>
            </a:xfrm>
            <a:custGeom>
              <a:avLst/>
              <a:gdLst/>
              <a:ahLst/>
              <a:cxnLst/>
              <a:rect l="l" t="t" r="r" b="b"/>
              <a:pathLst>
                <a:path w="19056" h="27313" extrusionOk="0">
                  <a:moveTo>
                    <a:pt x="10664" y="1"/>
                  </a:moveTo>
                  <a:cubicBezTo>
                    <a:pt x="7096" y="1"/>
                    <a:pt x="3037" y="206"/>
                    <a:pt x="3204" y="464"/>
                  </a:cubicBezTo>
                  <a:lnTo>
                    <a:pt x="3212" y="464"/>
                  </a:lnTo>
                  <a:cubicBezTo>
                    <a:pt x="3219" y="471"/>
                    <a:pt x="3226" y="486"/>
                    <a:pt x="3234" y="493"/>
                  </a:cubicBezTo>
                  <a:cubicBezTo>
                    <a:pt x="3402" y="706"/>
                    <a:pt x="4216" y="1857"/>
                    <a:pt x="3930" y="3638"/>
                  </a:cubicBezTo>
                  <a:cubicBezTo>
                    <a:pt x="3725" y="4914"/>
                    <a:pt x="1540" y="6314"/>
                    <a:pt x="602" y="10237"/>
                  </a:cubicBezTo>
                  <a:cubicBezTo>
                    <a:pt x="0" y="12752"/>
                    <a:pt x="162" y="17906"/>
                    <a:pt x="1921" y="24314"/>
                  </a:cubicBezTo>
                  <a:cubicBezTo>
                    <a:pt x="1973" y="24512"/>
                    <a:pt x="2031" y="24710"/>
                    <a:pt x="2083" y="24908"/>
                  </a:cubicBezTo>
                  <a:cubicBezTo>
                    <a:pt x="2215" y="25370"/>
                    <a:pt x="2361" y="25832"/>
                    <a:pt x="2508" y="26308"/>
                  </a:cubicBezTo>
                  <a:cubicBezTo>
                    <a:pt x="2508" y="26308"/>
                    <a:pt x="2728" y="26469"/>
                    <a:pt x="3366" y="26660"/>
                  </a:cubicBezTo>
                  <a:lnTo>
                    <a:pt x="3410" y="26675"/>
                  </a:lnTo>
                  <a:lnTo>
                    <a:pt x="3490" y="26697"/>
                  </a:lnTo>
                  <a:lnTo>
                    <a:pt x="3608" y="26733"/>
                  </a:lnTo>
                  <a:lnTo>
                    <a:pt x="3622" y="26733"/>
                  </a:lnTo>
                  <a:cubicBezTo>
                    <a:pt x="3754" y="26770"/>
                    <a:pt x="3894" y="26807"/>
                    <a:pt x="4055" y="26836"/>
                  </a:cubicBezTo>
                  <a:cubicBezTo>
                    <a:pt x="5118" y="27078"/>
                    <a:pt x="6841" y="27305"/>
                    <a:pt x="9539" y="27313"/>
                  </a:cubicBezTo>
                  <a:cubicBezTo>
                    <a:pt x="9869" y="27313"/>
                    <a:pt x="10184" y="27313"/>
                    <a:pt x="10485" y="27298"/>
                  </a:cubicBezTo>
                  <a:cubicBezTo>
                    <a:pt x="11255" y="27276"/>
                    <a:pt x="11944" y="27225"/>
                    <a:pt x="12560" y="27166"/>
                  </a:cubicBezTo>
                  <a:cubicBezTo>
                    <a:pt x="12728" y="27151"/>
                    <a:pt x="12897" y="27129"/>
                    <a:pt x="13058" y="27107"/>
                  </a:cubicBezTo>
                  <a:cubicBezTo>
                    <a:pt x="13484" y="27056"/>
                    <a:pt x="13857" y="26997"/>
                    <a:pt x="14202" y="26939"/>
                  </a:cubicBezTo>
                  <a:cubicBezTo>
                    <a:pt x="14605" y="26865"/>
                    <a:pt x="14950" y="26792"/>
                    <a:pt x="15243" y="26719"/>
                  </a:cubicBezTo>
                  <a:cubicBezTo>
                    <a:pt x="15698" y="26616"/>
                    <a:pt x="16145" y="26477"/>
                    <a:pt x="16578" y="26301"/>
                  </a:cubicBezTo>
                  <a:cubicBezTo>
                    <a:pt x="16746" y="25744"/>
                    <a:pt x="16915" y="25201"/>
                    <a:pt x="17061" y="24651"/>
                  </a:cubicBezTo>
                  <a:cubicBezTo>
                    <a:pt x="17171" y="24277"/>
                    <a:pt x="17274" y="23911"/>
                    <a:pt x="17369" y="23544"/>
                  </a:cubicBezTo>
                  <a:lnTo>
                    <a:pt x="17369" y="23559"/>
                  </a:lnTo>
                  <a:cubicBezTo>
                    <a:pt x="18938" y="17510"/>
                    <a:pt x="19056" y="12656"/>
                    <a:pt x="18484" y="10244"/>
                  </a:cubicBezTo>
                  <a:cubicBezTo>
                    <a:pt x="17538" y="6322"/>
                    <a:pt x="15360" y="4921"/>
                    <a:pt x="15155" y="3646"/>
                  </a:cubicBezTo>
                  <a:cubicBezTo>
                    <a:pt x="14869" y="1923"/>
                    <a:pt x="15632" y="786"/>
                    <a:pt x="15830" y="522"/>
                  </a:cubicBezTo>
                  <a:cubicBezTo>
                    <a:pt x="15837" y="515"/>
                    <a:pt x="15844" y="508"/>
                    <a:pt x="15859" y="500"/>
                  </a:cubicBezTo>
                  <a:cubicBezTo>
                    <a:pt x="15866" y="486"/>
                    <a:pt x="15874" y="471"/>
                    <a:pt x="15874" y="464"/>
                  </a:cubicBezTo>
                  <a:cubicBezTo>
                    <a:pt x="15888" y="427"/>
                    <a:pt x="15874" y="390"/>
                    <a:pt x="15830" y="361"/>
                  </a:cubicBezTo>
                  <a:cubicBezTo>
                    <a:pt x="15459" y="103"/>
                    <a:pt x="13184" y="1"/>
                    <a:pt x="10664" y="1"/>
                  </a:cubicBezTo>
                  <a:close/>
                </a:path>
              </a:pathLst>
            </a:custGeom>
            <a:solidFill>
              <a:schemeClr val="lt2"/>
            </a:solidFill>
            <a:ln w="114300" cap="flat" cmpd="sng">
              <a:solidFill>
                <a:schemeClr val="lt2"/>
              </a:solidFill>
              <a:prstDash val="solid"/>
              <a:round/>
              <a:headEnd type="none" w="sm" len="sm"/>
              <a:tailEnd type="none" w="sm" len="sm"/>
            </a:ln>
            <a:effectLst>
              <a:outerShdw blurRad="114300" dist="57150"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7" name="Google Shape;3077;p61"/>
            <p:cNvGrpSpPr/>
            <p:nvPr/>
          </p:nvGrpSpPr>
          <p:grpSpPr>
            <a:xfrm>
              <a:off x="7346807" y="3696769"/>
              <a:ext cx="905505" cy="1298195"/>
              <a:chOff x="3458534" y="3761075"/>
              <a:chExt cx="770053" cy="1104001"/>
            </a:xfrm>
          </p:grpSpPr>
          <p:sp>
            <p:nvSpPr>
              <p:cNvPr id="3078" name="Google Shape;3078;p61"/>
              <p:cNvSpPr/>
              <p:nvPr/>
            </p:nvSpPr>
            <p:spPr>
              <a:xfrm>
                <a:off x="3458534" y="3779785"/>
                <a:ext cx="770053" cy="1085291"/>
              </a:xfrm>
              <a:custGeom>
                <a:avLst/>
                <a:gdLst/>
                <a:ahLst/>
                <a:cxnLst/>
                <a:rect l="l" t="t" r="r" b="b"/>
                <a:pathLst>
                  <a:path w="19056" h="26857" extrusionOk="0">
                    <a:moveTo>
                      <a:pt x="3212" y="1"/>
                    </a:moveTo>
                    <a:cubicBezTo>
                      <a:pt x="3212" y="1"/>
                      <a:pt x="4253" y="1203"/>
                      <a:pt x="3930" y="3183"/>
                    </a:cubicBezTo>
                    <a:cubicBezTo>
                      <a:pt x="3725" y="4458"/>
                      <a:pt x="1540" y="5859"/>
                      <a:pt x="602" y="9781"/>
                    </a:cubicBezTo>
                    <a:cubicBezTo>
                      <a:pt x="0" y="12289"/>
                      <a:pt x="162" y="17450"/>
                      <a:pt x="1921" y="23851"/>
                    </a:cubicBezTo>
                    <a:cubicBezTo>
                      <a:pt x="2097" y="24503"/>
                      <a:pt x="2295" y="25171"/>
                      <a:pt x="2508" y="25845"/>
                    </a:cubicBezTo>
                    <a:cubicBezTo>
                      <a:pt x="2508" y="25845"/>
                      <a:pt x="2823" y="26080"/>
                      <a:pt x="3791" y="26322"/>
                    </a:cubicBezTo>
                    <a:cubicBezTo>
                      <a:pt x="4832" y="26578"/>
                      <a:pt x="6606" y="26857"/>
                      <a:pt x="9539" y="26857"/>
                    </a:cubicBezTo>
                    <a:cubicBezTo>
                      <a:pt x="10719" y="26857"/>
                      <a:pt x="11893" y="26791"/>
                      <a:pt x="13058" y="26652"/>
                    </a:cubicBezTo>
                    <a:cubicBezTo>
                      <a:pt x="15456" y="26358"/>
                      <a:pt x="16578" y="25845"/>
                      <a:pt x="16578" y="25845"/>
                    </a:cubicBezTo>
                    <a:cubicBezTo>
                      <a:pt x="16871" y="24907"/>
                      <a:pt x="17135" y="23983"/>
                      <a:pt x="17369" y="23088"/>
                    </a:cubicBezTo>
                    <a:cubicBezTo>
                      <a:pt x="18938" y="17040"/>
                      <a:pt x="19056" y="12193"/>
                      <a:pt x="18484" y="9781"/>
                    </a:cubicBezTo>
                    <a:cubicBezTo>
                      <a:pt x="17538" y="5851"/>
                      <a:pt x="15360" y="4458"/>
                      <a:pt x="15155" y="3183"/>
                    </a:cubicBezTo>
                    <a:cubicBezTo>
                      <a:pt x="14833" y="1203"/>
                      <a:pt x="15881" y="1"/>
                      <a:pt x="15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1"/>
              <p:cNvSpPr/>
              <p:nvPr/>
            </p:nvSpPr>
            <p:spPr>
              <a:xfrm>
                <a:off x="3699705" y="4019501"/>
                <a:ext cx="378076" cy="70354"/>
              </a:xfrm>
              <a:custGeom>
                <a:avLst/>
                <a:gdLst/>
                <a:ahLst/>
                <a:cxnLst/>
                <a:rect l="l" t="t" r="r" b="b"/>
                <a:pathLst>
                  <a:path w="9356" h="1741" extrusionOk="0">
                    <a:moveTo>
                      <a:pt x="6236" y="0"/>
                    </a:moveTo>
                    <a:cubicBezTo>
                      <a:pt x="3464" y="0"/>
                      <a:pt x="0" y="616"/>
                      <a:pt x="0" y="616"/>
                    </a:cubicBezTo>
                    <a:cubicBezTo>
                      <a:pt x="0" y="616"/>
                      <a:pt x="2832" y="1740"/>
                      <a:pt x="5604" y="1740"/>
                    </a:cubicBezTo>
                    <a:cubicBezTo>
                      <a:pt x="6990" y="1740"/>
                      <a:pt x="8361" y="1459"/>
                      <a:pt x="9356" y="616"/>
                    </a:cubicBezTo>
                    <a:cubicBezTo>
                      <a:pt x="8835" y="154"/>
                      <a:pt x="7622" y="0"/>
                      <a:pt x="6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3521049" y="3991335"/>
                <a:ext cx="645913" cy="807392"/>
              </a:xfrm>
              <a:custGeom>
                <a:avLst/>
                <a:gdLst/>
                <a:ahLst/>
                <a:cxnLst/>
                <a:rect l="l" t="t" r="r" b="b"/>
                <a:pathLst>
                  <a:path w="15984" h="19980" extrusionOk="0">
                    <a:moveTo>
                      <a:pt x="3138" y="1"/>
                    </a:moveTo>
                    <a:cubicBezTo>
                      <a:pt x="3006" y="191"/>
                      <a:pt x="2867" y="382"/>
                      <a:pt x="2728" y="580"/>
                    </a:cubicBezTo>
                    <a:cubicBezTo>
                      <a:pt x="1995" y="1584"/>
                      <a:pt x="1093" y="2838"/>
                      <a:pt x="587" y="4942"/>
                    </a:cubicBezTo>
                    <a:cubicBezTo>
                      <a:pt x="0" y="7376"/>
                      <a:pt x="286" y="12882"/>
                      <a:pt x="2237" y="19386"/>
                    </a:cubicBezTo>
                    <a:cubicBezTo>
                      <a:pt x="2970" y="19613"/>
                      <a:pt x="4656" y="19972"/>
                      <a:pt x="7999" y="19980"/>
                    </a:cubicBezTo>
                    <a:lnTo>
                      <a:pt x="8021" y="19980"/>
                    </a:lnTo>
                    <a:cubicBezTo>
                      <a:pt x="10983" y="19980"/>
                      <a:pt x="12875" y="19576"/>
                      <a:pt x="13769" y="19320"/>
                    </a:cubicBezTo>
                    <a:cubicBezTo>
                      <a:pt x="15705" y="12846"/>
                      <a:pt x="15984" y="7369"/>
                      <a:pt x="15404" y="4942"/>
                    </a:cubicBezTo>
                    <a:cubicBezTo>
                      <a:pt x="15097" y="3637"/>
                      <a:pt x="14547" y="2405"/>
                      <a:pt x="13777" y="1313"/>
                    </a:cubicBezTo>
                    <a:cubicBezTo>
                      <a:pt x="12953" y="1683"/>
                      <a:pt x="12064" y="1844"/>
                      <a:pt x="11153" y="1844"/>
                    </a:cubicBezTo>
                    <a:cubicBezTo>
                      <a:pt x="10531" y="1844"/>
                      <a:pt x="9898" y="1769"/>
                      <a:pt x="9268" y="1636"/>
                    </a:cubicBezTo>
                    <a:cubicBezTo>
                      <a:pt x="7171" y="1196"/>
                      <a:pt x="5206" y="389"/>
                      <a:pt x="31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1"/>
              <p:cNvSpPr/>
              <p:nvPr/>
            </p:nvSpPr>
            <p:spPr>
              <a:xfrm>
                <a:off x="3581221" y="3761075"/>
                <a:ext cx="523633" cy="45542"/>
              </a:xfrm>
              <a:custGeom>
                <a:avLst/>
                <a:gdLst/>
                <a:ahLst/>
                <a:cxnLst/>
                <a:rect l="l" t="t" r="r" b="b"/>
                <a:pathLst>
                  <a:path w="12958" h="1127" extrusionOk="0">
                    <a:moveTo>
                      <a:pt x="7611" y="1"/>
                    </a:moveTo>
                    <a:cubicBezTo>
                      <a:pt x="4047" y="1"/>
                      <a:pt x="1" y="206"/>
                      <a:pt x="168" y="464"/>
                    </a:cubicBezTo>
                    <a:cubicBezTo>
                      <a:pt x="472" y="931"/>
                      <a:pt x="3177" y="1127"/>
                      <a:pt x="6010" y="1127"/>
                    </a:cubicBezTo>
                    <a:cubicBezTo>
                      <a:pt x="9268" y="1127"/>
                      <a:pt x="12696" y="868"/>
                      <a:pt x="12838" y="464"/>
                    </a:cubicBezTo>
                    <a:cubicBezTo>
                      <a:pt x="12958" y="130"/>
                      <a:pt x="10436" y="1"/>
                      <a:pt x="7611" y="1"/>
                    </a:cubicBezTo>
                    <a:close/>
                  </a:path>
                </a:pathLst>
              </a:custGeom>
              <a:solidFill>
                <a:srgbClr val="D35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1"/>
              <p:cNvSpPr/>
              <p:nvPr/>
            </p:nvSpPr>
            <p:spPr>
              <a:xfrm>
                <a:off x="3581261" y="3761196"/>
                <a:ext cx="523754" cy="45300"/>
              </a:xfrm>
              <a:custGeom>
                <a:avLst/>
                <a:gdLst/>
                <a:ahLst/>
                <a:cxnLst/>
                <a:rect l="l" t="t" r="r" b="b"/>
                <a:pathLst>
                  <a:path w="12961" h="1121" extrusionOk="0">
                    <a:moveTo>
                      <a:pt x="7591" y="1"/>
                    </a:moveTo>
                    <a:cubicBezTo>
                      <a:pt x="4031" y="1"/>
                      <a:pt x="0" y="203"/>
                      <a:pt x="167" y="461"/>
                    </a:cubicBezTo>
                    <a:cubicBezTo>
                      <a:pt x="285" y="637"/>
                      <a:pt x="747" y="776"/>
                      <a:pt x="1428" y="879"/>
                    </a:cubicBezTo>
                    <a:cubicBezTo>
                      <a:pt x="2548" y="1046"/>
                      <a:pt x="4259" y="1121"/>
                      <a:pt x="6020" y="1121"/>
                    </a:cubicBezTo>
                    <a:cubicBezTo>
                      <a:pt x="8191" y="1121"/>
                      <a:pt x="10437" y="1007"/>
                      <a:pt x="11737" y="813"/>
                    </a:cubicBezTo>
                    <a:cubicBezTo>
                      <a:pt x="12382" y="717"/>
                      <a:pt x="12793" y="593"/>
                      <a:pt x="12844" y="461"/>
                    </a:cubicBezTo>
                    <a:cubicBezTo>
                      <a:pt x="12961" y="129"/>
                      <a:pt x="10425" y="1"/>
                      <a:pt x="7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3638968" y="3788271"/>
                <a:ext cx="416587" cy="18225"/>
              </a:xfrm>
              <a:custGeom>
                <a:avLst/>
                <a:gdLst/>
                <a:ahLst/>
                <a:cxnLst/>
                <a:rect l="l" t="t" r="r" b="b"/>
                <a:pathLst>
                  <a:path w="10309" h="451" extrusionOk="0">
                    <a:moveTo>
                      <a:pt x="6126" y="1"/>
                    </a:moveTo>
                    <a:cubicBezTo>
                      <a:pt x="3873" y="1"/>
                      <a:pt x="1438" y="81"/>
                      <a:pt x="0" y="209"/>
                    </a:cubicBezTo>
                    <a:cubicBezTo>
                      <a:pt x="1120" y="376"/>
                      <a:pt x="2831" y="451"/>
                      <a:pt x="4592" y="451"/>
                    </a:cubicBezTo>
                    <a:cubicBezTo>
                      <a:pt x="6763" y="451"/>
                      <a:pt x="9009" y="337"/>
                      <a:pt x="10309" y="143"/>
                    </a:cubicBezTo>
                    <a:cubicBezTo>
                      <a:pt x="9316" y="44"/>
                      <a:pt x="7770" y="1"/>
                      <a:pt x="61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1"/>
              <p:cNvSpPr/>
              <p:nvPr/>
            </p:nvSpPr>
            <p:spPr>
              <a:xfrm>
                <a:off x="3547114" y="4077652"/>
                <a:ext cx="237368" cy="413637"/>
              </a:xfrm>
              <a:custGeom>
                <a:avLst/>
                <a:gdLst/>
                <a:ahLst/>
                <a:cxnLst/>
                <a:rect l="l" t="t" r="r" b="b"/>
                <a:pathLst>
                  <a:path w="5874" h="10236" extrusionOk="0">
                    <a:moveTo>
                      <a:pt x="3517" y="1"/>
                    </a:moveTo>
                    <a:cubicBezTo>
                      <a:pt x="3105" y="1"/>
                      <a:pt x="2692" y="111"/>
                      <a:pt x="2332" y="321"/>
                    </a:cubicBezTo>
                    <a:cubicBezTo>
                      <a:pt x="1504" y="812"/>
                      <a:pt x="1071" y="1794"/>
                      <a:pt x="763" y="2696"/>
                    </a:cubicBezTo>
                    <a:cubicBezTo>
                      <a:pt x="199" y="4331"/>
                      <a:pt x="1" y="6083"/>
                      <a:pt x="199" y="7806"/>
                    </a:cubicBezTo>
                    <a:cubicBezTo>
                      <a:pt x="272" y="8452"/>
                      <a:pt x="411" y="9119"/>
                      <a:pt x="807" y="9625"/>
                    </a:cubicBezTo>
                    <a:cubicBezTo>
                      <a:pt x="1092" y="9989"/>
                      <a:pt x="1544" y="10235"/>
                      <a:pt x="1983" y="10235"/>
                    </a:cubicBezTo>
                    <a:cubicBezTo>
                      <a:pt x="2154" y="10235"/>
                      <a:pt x="2323" y="10198"/>
                      <a:pt x="2479" y="10116"/>
                    </a:cubicBezTo>
                    <a:cubicBezTo>
                      <a:pt x="2882" y="9903"/>
                      <a:pt x="3117" y="9456"/>
                      <a:pt x="3219" y="9002"/>
                    </a:cubicBezTo>
                    <a:cubicBezTo>
                      <a:pt x="3322" y="8547"/>
                      <a:pt x="3315" y="8078"/>
                      <a:pt x="3373" y="7616"/>
                    </a:cubicBezTo>
                    <a:cubicBezTo>
                      <a:pt x="3469" y="6846"/>
                      <a:pt x="3725" y="6113"/>
                      <a:pt x="4136" y="5453"/>
                    </a:cubicBezTo>
                    <a:cubicBezTo>
                      <a:pt x="4664" y="4617"/>
                      <a:pt x="5602" y="3781"/>
                      <a:pt x="5749" y="2747"/>
                    </a:cubicBezTo>
                    <a:cubicBezTo>
                      <a:pt x="5873" y="1809"/>
                      <a:pt x="5441" y="790"/>
                      <a:pt x="4649" y="313"/>
                    </a:cubicBezTo>
                    <a:cubicBezTo>
                      <a:pt x="4305" y="102"/>
                      <a:pt x="3911" y="1"/>
                      <a:pt x="35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1"/>
              <p:cNvSpPr/>
              <p:nvPr/>
            </p:nvSpPr>
            <p:spPr>
              <a:xfrm>
                <a:off x="3644908" y="4553365"/>
                <a:ext cx="164752" cy="162448"/>
              </a:xfrm>
              <a:custGeom>
                <a:avLst/>
                <a:gdLst/>
                <a:ahLst/>
                <a:cxnLst/>
                <a:rect l="l" t="t" r="r" b="b"/>
                <a:pathLst>
                  <a:path w="4077" h="4020" extrusionOk="0">
                    <a:moveTo>
                      <a:pt x="2597" y="0"/>
                    </a:moveTo>
                    <a:cubicBezTo>
                      <a:pt x="2333" y="0"/>
                      <a:pt x="971" y="713"/>
                      <a:pt x="770" y="844"/>
                    </a:cubicBezTo>
                    <a:cubicBezTo>
                      <a:pt x="550" y="991"/>
                      <a:pt x="0" y="2552"/>
                      <a:pt x="110" y="2750"/>
                    </a:cubicBezTo>
                    <a:cubicBezTo>
                      <a:pt x="227" y="2941"/>
                      <a:pt x="1459" y="3997"/>
                      <a:pt x="1694" y="4019"/>
                    </a:cubicBezTo>
                    <a:cubicBezTo>
                      <a:pt x="1698" y="4019"/>
                      <a:pt x="1702" y="4020"/>
                      <a:pt x="1707" y="4020"/>
                    </a:cubicBezTo>
                    <a:cubicBezTo>
                      <a:pt x="1977" y="4020"/>
                      <a:pt x="3353" y="3218"/>
                      <a:pt x="3483" y="3110"/>
                    </a:cubicBezTo>
                    <a:cubicBezTo>
                      <a:pt x="3615" y="3007"/>
                      <a:pt x="4077" y="1570"/>
                      <a:pt x="4025" y="1431"/>
                    </a:cubicBezTo>
                    <a:cubicBezTo>
                      <a:pt x="3974" y="1291"/>
                      <a:pt x="2757" y="104"/>
                      <a:pt x="2632" y="8"/>
                    </a:cubicBezTo>
                    <a:cubicBezTo>
                      <a:pt x="2625" y="3"/>
                      <a:pt x="2613" y="0"/>
                      <a:pt x="2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1"/>
              <p:cNvSpPr/>
              <p:nvPr/>
            </p:nvSpPr>
            <p:spPr>
              <a:xfrm>
                <a:off x="3650364" y="4557447"/>
                <a:ext cx="130888" cy="118159"/>
              </a:xfrm>
              <a:custGeom>
                <a:avLst/>
                <a:gdLst/>
                <a:ahLst/>
                <a:cxnLst/>
                <a:rect l="l" t="t" r="r" b="b"/>
                <a:pathLst>
                  <a:path w="3239" h="2924" extrusionOk="0">
                    <a:moveTo>
                      <a:pt x="2438" y="1"/>
                    </a:moveTo>
                    <a:cubicBezTo>
                      <a:pt x="2409" y="1"/>
                      <a:pt x="2381" y="17"/>
                      <a:pt x="2373" y="54"/>
                    </a:cubicBezTo>
                    <a:cubicBezTo>
                      <a:pt x="2248" y="604"/>
                      <a:pt x="2065" y="1139"/>
                      <a:pt x="1815" y="1638"/>
                    </a:cubicBezTo>
                    <a:cubicBezTo>
                      <a:pt x="1808" y="1645"/>
                      <a:pt x="1801" y="1645"/>
                      <a:pt x="1793" y="1652"/>
                    </a:cubicBezTo>
                    <a:cubicBezTo>
                      <a:pt x="1258" y="1997"/>
                      <a:pt x="679" y="2290"/>
                      <a:pt x="85" y="2517"/>
                    </a:cubicBezTo>
                    <a:cubicBezTo>
                      <a:pt x="1" y="2543"/>
                      <a:pt x="48" y="2655"/>
                      <a:pt x="122" y="2655"/>
                    </a:cubicBezTo>
                    <a:cubicBezTo>
                      <a:pt x="131" y="2655"/>
                      <a:pt x="141" y="2654"/>
                      <a:pt x="151" y="2649"/>
                    </a:cubicBezTo>
                    <a:cubicBezTo>
                      <a:pt x="738" y="2429"/>
                      <a:pt x="1302" y="2151"/>
                      <a:pt x="1823" y="1806"/>
                    </a:cubicBezTo>
                    <a:lnTo>
                      <a:pt x="3069" y="2906"/>
                    </a:lnTo>
                    <a:cubicBezTo>
                      <a:pt x="3084" y="2918"/>
                      <a:pt x="3101" y="2923"/>
                      <a:pt x="3118" y="2923"/>
                    </a:cubicBezTo>
                    <a:cubicBezTo>
                      <a:pt x="3181" y="2923"/>
                      <a:pt x="3239" y="2850"/>
                      <a:pt x="3186" y="2803"/>
                    </a:cubicBezTo>
                    <a:lnTo>
                      <a:pt x="1947" y="1718"/>
                    </a:lnTo>
                    <a:cubicBezTo>
                      <a:pt x="2204" y="1198"/>
                      <a:pt x="2395" y="655"/>
                      <a:pt x="2519" y="98"/>
                    </a:cubicBezTo>
                    <a:cubicBezTo>
                      <a:pt x="2533" y="40"/>
                      <a:pt x="2483" y="1"/>
                      <a:pt x="2438" y="1"/>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1"/>
              <p:cNvSpPr/>
              <p:nvPr/>
            </p:nvSpPr>
            <p:spPr>
              <a:xfrm>
                <a:off x="3614075" y="4354181"/>
                <a:ext cx="119129" cy="108299"/>
              </a:xfrm>
              <a:custGeom>
                <a:avLst/>
                <a:gdLst/>
                <a:ahLst/>
                <a:cxnLst/>
                <a:rect l="l" t="t" r="r" b="b"/>
                <a:pathLst>
                  <a:path w="2948" h="2680" extrusionOk="0">
                    <a:moveTo>
                      <a:pt x="1481" y="0"/>
                    </a:moveTo>
                    <a:cubicBezTo>
                      <a:pt x="1286" y="0"/>
                      <a:pt x="298" y="337"/>
                      <a:pt x="243" y="428"/>
                    </a:cubicBezTo>
                    <a:cubicBezTo>
                      <a:pt x="177" y="516"/>
                      <a:pt x="1" y="1792"/>
                      <a:pt x="1" y="1909"/>
                    </a:cubicBezTo>
                    <a:cubicBezTo>
                      <a:pt x="1" y="2034"/>
                      <a:pt x="1166" y="2598"/>
                      <a:pt x="1350" y="2672"/>
                    </a:cubicBezTo>
                    <a:cubicBezTo>
                      <a:pt x="1365" y="2677"/>
                      <a:pt x="1386" y="2680"/>
                      <a:pt x="1413" y="2680"/>
                    </a:cubicBezTo>
                    <a:cubicBezTo>
                      <a:pt x="1718" y="2680"/>
                      <a:pt x="2727" y="2358"/>
                      <a:pt x="2794" y="2210"/>
                    </a:cubicBezTo>
                    <a:cubicBezTo>
                      <a:pt x="2867" y="2049"/>
                      <a:pt x="2948" y="839"/>
                      <a:pt x="2860" y="677"/>
                    </a:cubicBezTo>
                    <a:cubicBezTo>
                      <a:pt x="2772" y="524"/>
                      <a:pt x="1628" y="40"/>
                      <a:pt x="1504" y="3"/>
                    </a:cubicBezTo>
                    <a:cubicBezTo>
                      <a:pt x="1498" y="1"/>
                      <a:pt x="1490" y="0"/>
                      <a:pt x="1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1"/>
              <p:cNvSpPr/>
              <p:nvPr/>
            </p:nvSpPr>
            <p:spPr>
              <a:xfrm>
                <a:off x="3616176" y="4360283"/>
                <a:ext cx="109834" cy="83649"/>
              </a:xfrm>
              <a:custGeom>
                <a:avLst/>
                <a:gdLst/>
                <a:ahLst/>
                <a:cxnLst/>
                <a:rect l="l" t="t" r="r" b="b"/>
                <a:pathLst>
                  <a:path w="2718" h="2070" extrusionOk="0">
                    <a:moveTo>
                      <a:pt x="1450" y="0"/>
                    </a:moveTo>
                    <a:cubicBezTo>
                      <a:pt x="1426" y="0"/>
                      <a:pt x="1403" y="14"/>
                      <a:pt x="1400" y="43"/>
                    </a:cubicBezTo>
                    <a:lnTo>
                      <a:pt x="1298" y="1282"/>
                    </a:lnTo>
                    <a:cubicBezTo>
                      <a:pt x="865" y="1355"/>
                      <a:pt x="454" y="1487"/>
                      <a:pt x="59" y="1663"/>
                    </a:cubicBezTo>
                    <a:cubicBezTo>
                      <a:pt x="0" y="1689"/>
                      <a:pt x="22" y="1778"/>
                      <a:pt x="74" y="1778"/>
                    </a:cubicBezTo>
                    <a:cubicBezTo>
                      <a:pt x="80" y="1778"/>
                      <a:pt x="88" y="1776"/>
                      <a:pt x="95" y="1773"/>
                    </a:cubicBezTo>
                    <a:cubicBezTo>
                      <a:pt x="484" y="1597"/>
                      <a:pt x="887" y="1472"/>
                      <a:pt x="1305" y="1399"/>
                    </a:cubicBezTo>
                    <a:cubicBezTo>
                      <a:pt x="1312" y="1406"/>
                      <a:pt x="1320" y="1406"/>
                      <a:pt x="1327" y="1414"/>
                    </a:cubicBezTo>
                    <a:cubicBezTo>
                      <a:pt x="1774" y="1575"/>
                      <a:pt x="2214" y="1795"/>
                      <a:pt x="2617" y="2059"/>
                    </a:cubicBezTo>
                    <a:cubicBezTo>
                      <a:pt x="2627" y="2066"/>
                      <a:pt x="2636" y="2069"/>
                      <a:pt x="2645" y="2069"/>
                    </a:cubicBezTo>
                    <a:cubicBezTo>
                      <a:pt x="2690" y="2069"/>
                      <a:pt x="2718" y="1987"/>
                      <a:pt x="2669" y="1956"/>
                    </a:cubicBezTo>
                    <a:cubicBezTo>
                      <a:pt x="2273" y="1700"/>
                      <a:pt x="1848" y="1480"/>
                      <a:pt x="1408" y="1318"/>
                    </a:cubicBezTo>
                    <a:cubicBezTo>
                      <a:pt x="1444" y="900"/>
                      <a:pt x="1474" y="483"/>
                      <a:pt x="1510" y="65"/>
                    </a:cubicBezTo>
                    <a:cubicBezTo>
                      <a:pt x="1514" y="23"/>
                      <a:pt x="1481" y="0"/>
                      <a:pt x="1450"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3887251" y="4210320"/>
                <a:ext cx="148749" cy="121149"/>
              </a:xfrm>
              <a:custGeom>
                <a:avLst/>
                <a:gdLst/>
                <a:ahLst/>
                <a:cxnLst/>
                <a:rect l="l" t="t" r="r" b="b"/>
                <a:pathLst>
                  <a:path w="3681" h="2998" extrusionOk="0">
                    <a:moveTo>
                      <a:pt x="2411" y="0"/>
                    </a:moveTo>
                    <a:cubicBezTo>
                      <a:pt x="1911" y="0"/>
                      <a:pt x="1200" y="63"/>
                      <a:pt x="1100" y="88"/>
                    </a:cubicBezTo>
                    <a:cubicBezTo>
                      <a:pt x="954" y="124"/>
                      <a:pt x="22" y="1099"/>
                      <a:pt x="8" y="1231"/>
                    </a:cubicBezTo>
                    <a:cubicBezTo>
                      <a:pt x="0" y="1363"/>
                      <a:pt x="514" y="2786"/>
                      <a:pt x="580" y="2918"/>
                    </a:cubicBezTo>
                    <a:cubicBezTo>
                      <a:pt x="612" y="2979"/>
                      <a:pt x="992" y="2998"/>
                      <a:pt x="1399" y="2998"/>
                    </a:cubicBezTo>
                    <a:cubicBezTo>
                      <a:pt x="1826" y="2998"/>
                      <a:pt x="2282" y="2977"/>
                      <a:pt x="2398" y="2962"/>
                    </a:cubicBezTo>
                    <a:cubicBezTo>
                      <a:pt x="2633" y="2932"/>
                      <a:pt x="3681" y="1891"/>
                      <a:pt x="3666" y="1686"/>
                    </a:cubicBezTo>
                    <a:cubicBezTo>
                      <a:pt x="3652" y="1488"/>
                      <a:pt x="3065" y="168"/>
                      <a:pt x="2889" y="51"/>
                    </a:cubicBezTo>
                    <a:cubicBezTo>
                      <a:pt x="2831" y="14"/>
                      <a:pt x="2644" y="0"/>
                      <a:pt x="2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1"/>
              <p:cNvSpPr/>
              <p:nvPr/>
            </p:nvSpPr>
            <p:spPr>
              <a:xfrm>
                <a:off x="3911255" y="4219816"/>
                <a:ext cx="122079" cy="106400"/>
              </a:xfrm>
              <a:custGeom>
                <a:avLst/>
                <a:gdLst/>
                <a:ahLst/>
                <a:cxnLst/>
                <a:rect l="l" t="t" r="r" b="b"/>
                <a:pathLst>
                  <a:path w="3021" h="2633" extrusionOk="0">
                    <a:moveTo>
                      <a:pt x="623" y="1"/>
                    </a:moveTo>
                    <a:cubicBezTo>
                      <a:pt x="578" y="1"/>
                      <a:pt x="535" y="37"/>
                      <a:pt x="558" y="87"/>
                    </a:cubicBezTo>
                    <a:lnTo>
                      <a:pt x="1129" y="1436"/>
                    </a:lnTo>
                    <a:cubicBezTo>
                      <a:pt x="726" y="1752"/>
                      <a:pt x="360" y="2111"/>
                      <a:pt x="44" y="2514"/>
                    </a:cubicBezTo>
                    <a:cubicBezTo>
                      <a:pt x="0" y="2569"/>
                      <a:pt x="47" y="2633"/>
                      <a:pt x="95" y="2633"/>
                    </a:cubicBezTo>
                    <a:cubicBezTo>
                      <a:pt x="111" y="2633"/>
                      <a:pt x="127" y="2626"/>
                      <a:pt x="140" y="2609"/>
                    </a:cubicBezTo>
                    <a:cubicBezTo>
                      <a:pt x="455" y="2214"/>
                      <a:pt x="807" y="1854"/>
                      <a:pt x="1203" y="1546"/>
                    </a:cubicBezTo>
                    <a:cubicBezTo>
                      <a:pt x="1206" y="1550"/>
                      <a:pt x="1210" y="1552"/>
                      <a:pt x="1214" y="1552"/>
                    </a:cubicBezTo>
                    <a:cubicBezTo>
                      <a:pt x="1217" y="1552"/>
                      <a:pt x="1221" y="1550"/>
                      <a:pt x="1225" y="1546"/>
                    </a:cubicBezTo>
                    <a:cubicBezTo>
                      <a:pt x="1553" y="1504"/>
                      <a:pt x="1881" y="1484"/>
                      <a:pt x="2208" y="1484"/>
                    </a:cubicBezTo>
                    <a:cubicBezTo>
                      <a:pt x="2451" y="1484"/>
                      <a:pt x="2692" y="1495"/>
                      <a:pt x="2933" y="1517"/>
                    </a:cubicBezTo>
                    <a:cubicBezTo>
                      <a:pt x="2935" y="1517"/>
                      <a:pt x="2938" y="1517"/>
                      <a:pt x="2940" y="1517"/>
                    </a:cubicBezTo>
                    <a:cubicBezTo>
                      <a:pt x="3021" y="1517"/>
                      <a:pt x="3019" y="1385"/>
                      <a:pt x="2933" y="1378"/>
                    </a:cubicBezTo>
                    <a:cubicBezTo>
                      <a:pt x="2709" y="1357"/>
                      <a:pt x="2483" y="1347"/>
                      <a:pt x="2256" y="1347"/>
                    </a:cubicBezTo>
                    <a:cubicBezTo>
                      <a:pt x="1926" y="1347"/>
                      <a:pt x="1595" y="1368"/>
                      <a:pt x="1269" y="1407"/>
                    </a:cubicBezTo>
                    <a:cubicBezTo>
                      <a:pt x="1071" y="952"/>
                      <a:pt x="880" y="498"/>
                      <a:pt x="690" y="43"/>
                    </a:cubicBezTo>
                    <a:cubicBezTo>
                      <a:pt x="676" y="13"/>
                      <a:pt x="649" y="1"/>
                      <a:pt x="623" y="1"/>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1"/>
              <p:cNvSpPr/>
              <p:nvPr/>
            </p:nvSpPr>
            <p:spPr>
              <a:xfrm>
                <a:off x="3801904" y="4442559"/>
                <a:ext cx="287436" cy="239672"/>
              </a:xfrm>
              <a:custGeom>
                <a:avLst/>
                <a:gdLst/>
                <a:ahLst/>
                <a:cxnLst/>
                <a:rect l="l" t="t" r="r" b="b"/>
                <a:pathLst>
                  <a:path w="7113" h="5931" extrusionOk="0">
                    <a:moveTo>
                      <a:pt x="5837" y="1"/>
                    </a:moveTo>
                    <a:lnTo>
                      <a:pt x="1" y="4620"/>
                    </a:lnTo>
                    <a:cubicBezTo>
                      <a:pt x="692" y="5494"/>
                      <a:pt x="1551" y="5931"/>
                      <a:pt x="2499" y="5931"/>
                    </a:cubicBezTo>
                    <a:cubicBezTo>
                      <a:pt x="3301" y="5931"/>
                      <a:pt x="4165" y="5619"/>
                      <a:pt x="5045" y="4994"/>
                    </a:cubicBezTo>
                    <a:cubicBezTo>
                      <a:pt x="6717" y="3806"/>
                      <a:pt x="7113" y="1614"/>
                      <a:pt x="58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3812289" y="4450884"/>
                <a:ext cx="262261" cy="218456"/>
              </a:xfrm>
              <a:custGeom>
                <a:avLst/>
                <a:gdLst/>
                <a:ahLst/>
                <a:cxnLst/>
                <a:rect l="l" t="t" r="r" b="b"/>
                <a:pathLst>
                  <a:path w="6490" h="5406" extrusionOk="0">
                    <a:moveTo>
                      <a:pt x="5323" y="0"/>
                    </a:moveTo>
                    <a:lnTo>
                      <a:pt x="1" y="4209"/>
                    </a:lnTo>
                    <a:cubicBezTo>
                      <a:pt x="630" y="5005"/>
                      <a:pt x="1415" y="5406"/>
                      <a:pt x="2282" y="5406"/>
                    </a:cubicBezTo>
                    <a:cubicBezTo>
                      <a:pt x="3011" y="5406"/>
                      <a:pt x="3797" y="5123"/>
                      <a:pt x="4598" y="4553"/>
                    </a:cubicBezTo>
                    <a:cubicBezTo>
                      <a:pt x="6130" y="3468"/>
                      <a:pt x="6489" y="1466"/>
                      <a:pt x="5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3820897" y="4457673"/>
                <a:ext cx="241207" cy="201040"/>
              </a:xfrm>
              <a:custGeom>
                <a:avLst/>
                <a:gdLst/>
                <a:ahLst/>
                <a:cxnLst/>
                <a:rect l="l" t="t" r="r" b="b"/>
                <a:pathLst>
                  <a:path w="5969" h="4975" extrusionOk="0">
                    <a:moveTo>
                      <a:pt x="4898" y="1"/>
                    </a:moveTo>
                    <a:lnTo>
                      <a:pt x="0" y="3872"/>
                    </a:lnTo>
                    <a:cubicBezTo>
                      <a:pt x="582" y="4605"/>
                      <a:pt x="1304" y="4974"/>
                      <a:pt x="2101" y="4974"/>
                    </a:cubicBezTo>
                    <a:cubicBezTo>
                      <a:pt x="2771" y="4974"/>
                      <a:pt x="3494" y="4713"/>
                      <a:pt x="4231" y="4187"/>
                    </a:cubicBezTo>
                    <a:cubicBezTo>
                      <a:pt x="5631" y="3190"/>
                      <a:pt x="5968" y="1350"/>
                      <a:pt x="48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p:nvPr/>
            </p:nvSpPr>
            <p:spPr>
              <a:xfrm>
                <a:off x="3898202" y="4519016"/>
                <a:ext cx="52775" cy="44006"/>
              </a:xfrm>
              <a:custGeom>
                <a:avLst/>
                <a:gdLst/>
                <a:ahLst/>
                <a:cxnLst/>
                <a:rect l="l" t="t" r="r" b="b"/>
                <a:pathLst>
                  <a:path w="1306" h="1089" extrusionOk="0">
                    <a:moveTo>
                      <a:pt x="1071" y="0"/>
                    </a:moveTo>
                    <a:lnTo>
                      <a:pt x="1" y="844"/>
                    </a:lnTo>
                    <a:cubicBezTo>
                      <a:pt x="128" y="1007"/>
                      <a:pt x="286" y="1088"/>
                      <a:pt x="460" y="1088"/>
                    </a:cubicBezTo>
                    <a:cubicBezTo>
                      <a:pt x="606" y="1088"/>
                      <a:pt x="764" y="1031"/>
                      <a:pt x="925" y="917"/>
                    </a:cubicBezTo>
                    <a:cubicBezTo>
                      <a:pt x="1232" y="712"/>
                      <a:pt x="1306" y="286"/>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3873875" y="4547586"/>
                <a:ext cx="45542" cy="114118"/>
              </a:xfrm>
              <a:custGeom>
                <a:avLst/>
                <a:gdLst/>
                <a:ahLst/>
                <a:cxnLst/>
                <a:rect l="l" t="t" r="r" b="b"/>
                <a:pathLst>
                  <a:path w="1127" h="2824" extrusionOk="0">
                    <a:moveTo>
                      <a:pt x="1009" y="0"/>
                    </a:moveTo>
                    <a:cubicBezTo>
                      <a:pt x="988" y="0"/>
                      <a:pt x="969" y="10"/>
                      <a:pt x="955" y="34"/>
                    </a:cubicBezTo>
                    <a:cubicBezTo>
                      <a:pt x="471" y="870"/>
                      <a:pt x="156" y="1786"/>
                      <a:pt x="9" y="2732"/>
                    </a:cubicBezTo>
                    <a:cubicBezTo>
                      <a:pt x="1" y="2792"/>
                      <a:pt x="47" y="2823"/>
                      <a:pt x="93" y="2823"/>
                    </a:cubicBezTo>
                    <a:cubicBezTo>
                      <a:pt x="132" y="2823"/>
                      <a:pt x="171" y="2801"/>
                      <a:pt x="178" y="2754"/>
                    </a:cubicBezTo>
                    <a:cubicBezTo>
                      <a:pt x="317" y="1830"/>
                      <a:pt x="625" y="943"/>
                      <a:pt x="1094" y="137"/>
                    </a:cubicBezTo>
                    <a:cubicBezTo>
                      <a:pt x="1126" y="72"/>
                      <a:pt x="1064"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1"/>
              <p:cNvSpPr/>
              <p:nvPr/>
            </p:nvSpPr>
            <p:spPr>
              <a:xfrm>
                <a:off x="3924308" y="4549526"/>
                <a:ext cx="56251" cy="93064"/>
              </a:xfrm>
              <a:custGeom>
                <a:avLst/>
                <a:gdLst/>
                <a:ahLst/>
                <a:cxnLst/>
                <a:rect l="l" t="t" r="r" b="b"/>
                <a:pathLst>
                  <a:path w="1392" h="2303" extrusionOk="0">
                    <a:moveTo>
                      <a:pt x="109" y="0"/>
                    </a:moveTo>
                    <a:cubicBezTo>
                      <a:pt x="55" y="0"/>
                      <a:pt x="1" y="52"/>
                      <a:pt x="29" y="118"/>
                    </a:cubicBezTo>
                    <a:cubicBezTo>
                      <a:pt x="345" y="873"/>
                      <a:pt x="740" y="1592"/>
                      <a:pt x="1217" y="2266"/>
                    </a:cubicBezTo>
                    <a:cubicBezTo>
                      <a:pt x="1233" y="2292"/>
                      <a:pt x="1255" y="2303"/>
                      <a:pt x="1276" y="2303"/>
                    </a:cubicBezTo>
                    <a:cubicBezTo>
                      <a:pt x="1334" y="2303"/>
                      <a:pt x="1392" y="2227"/>
                      <a:pt x="1349" y="2164"/>
                    </a:cubicBezTo>
                    <a:cubicBezTo>
                      <a:pt x="887" y="1504"/>
                      <a:pt x="491" y="792"/>
                      <a:pt x="183" y="52"/>
                    </a:cubicBezTo>
                    <a:cubicBezTo>
                      <a:pt x="168" y="16"/>
                      <a:pt x="138" y="0"/>
                      <a:pt x="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1"/>
              <p:cNvSpPr/>
              <p:nvPr/>
            </p:nvSpPr>
            <p:spPr>
              <a:xfrm>
                <a:off x="3932834" y="4541161"/>
                <a:ext cx="105106" cy="39804"/>
              </a:xfrm>
              <a:custGeom>
                <a:avLst/>
                <a:gdLst/>
                <a:ahLst/>
                <a:cxnLst/>
                <a:rect l="l" t="t" r="r" b="b"/>
                <a:pathLst>
                  <a:path w="2601" h="985" extrusionOk="0">
                    <a:moveTo>
                      <a:pt x="100" y="0"/>
                    </a:moveTo>
                    <a:cubicBezTo>
                      <a:pt x="14" y="0"/>
                      <a:pt x="1" y="143"/>
                      <a:pt x="97" y="171"/>
                    </a:cubicBezTo>
                    <a:cubicBezTo>
                      <a:pt x="911" y="354"/>
                      <a:pt x="1703" y="626"/>
                      <a:pt x="2458" y="977"/>
                    </a:cubicBezTo>
                    <a:cubicBezTo>
                      <a:pt x="2469" y="983"/>
                      <a:pt x="2480" y="985"/>
                      <a:pt x="2490" y="985"/>
                    </a:cubicBezTo>
                    <a:cubicBezTo>
                      <a:pt x="2565" y="985"/>
                      <a:pt x="2600" y="855"/>
                      <a:pt x="2516" y="816"/>
                    </a:cubicBezTo>
                    <a:cubicBezTo>
                      <a:pt x="1747" y="464"/>
                      <a:pt x="940" y="193"/>
                      <a:pt x="119" y="2"/>
                    </a:cubicBezTo>
                    <a:cubicBezTo>
                      <a:pt x="112" y="1"/>
                      <a:pt x="10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3937199" y="4480788"/>
                <a:ext cx="107531" cy="53988"/>
              </a:xfrm>
              <a:custGeom>
                <a:avLst/>
                <a:gdLst/>
                <a:ahLst/>
                <a:cxnLst/>
                <a:rect l="l" t="t" r="r" b="b"/>
                <a:pathLst>
                  <a:path w="2661" h="1336" extrusionOk="0">
                    <a:moveTo>
                      <a:pt x="2545" y="0"/>
                    </a:moveTo>
                    <a:cubicBezTo>
                      <a:pt x="2534" y="0"/>
                      <a:pt x="2523" y="3"/>
                      <a:pt x="2511" y="8"/>
                    </a:cubicBezTo>
                    <a:lnTo>
                      <a:pt x="84" y="1174"/>
                    </a:lnTo>
                    <a:cubicBezTo>
                      <a:pt x="1" y="1212"/>
                      <a:pt x="41" y="1336"/>
                      <a:pt x="117" y="1336"/>
                    </a:cubicBezTo>
                    <a:cubicBezTo>
                      <a:pt x="127" y="1336"/>
                      <a:pt x="138" y="1333"/>
                      <a:pt x="150" y="1328"/>
                    </a:cubicBezTo>
                    <a:lnTo>
                      <a:pt x="2577" y="162"/>
                    </a:lnTo>
                    <a:cubicBezTo>
                      <a:pt x="2661" y="123"/>
                      <a:pt x="2620" y="0"/>
                      <a:pt x="2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1"/>
              <p:cNvSpPr/>
              <p:nvPr/>
            </p:nvSpPr>
            <p:spPr>
              <a:xfrm>
                <a:off x="3631855" y="4114304"/>
                <a:ext cx="270828" cy="254664"/>
              </a:xfrm>
              <a:custGeom>
                <a:avLst/>
                <a:gdLst/>
                <a:ahLst/>
                <a:cxnLst/>
                <a:rect l="l" t="t" r="r" b="b"/>
                <a:pathLst>
                  <a:path w="6702" h="6302" extrusionOk="0">
                    <a:moveTo>
                      <a:pt x="1467" y="0"/>
                    </a:moveTo>
                    <a:lnTo>
                      <a:pt x="1467" y="0"/>
                    </a:lnTo>
                    <a:cubicBezTo>
                      <a:pt x="0" y="1445"/>
                      <a:pt x="74" y="3300"/>
                      <a:pt x="1643" y="5059"/>
                    </a:cubicBezTo>
                    <a:cubicBezTo>
                      <a:pt x="2374" y="5876"/>
                      <a:pt x="3347" y="6301"/>
                      <a:pt x="4318" y="6301"/>
                    </a:cubicBezTo>
                    <a:cubicBezTo>
                      <a:pt x="5168" y="6301"/>
                      <a:pt x="6017" y="5975"/>
                      <a:pt x="6702" y="5301"/>
                    </a:cubicBezTo>
                    <a:lnTo>
                      <a:pt x="1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1"/>
              <p:cNvSpPr/>
              <p:nvPr/>
            </p:nvSpPr>
            <p:spPr>
              <a:xfrm>
                <a:off x="3646686" y="4123760"/>
                <a:ext cx="246541" cy="232236"/>
              </a:xfrm>
              <a:custGeom>
                <a:avLst/>
                <a:gdLst/>
                <a:ahLst/>
                <a:cxnLst/>
                <a:rect l="l" t="t" r="r" b="b"/>
                <a:pathLst>
                  <a:path w="6101" h="5747" extrusionOk="0">
                    <a:moveTo>
                      <a:pt x="1327" y="1"/>
                    </a:moveTo>
                    <a:lnTo>
                      <a:pt x="1327" y="1"/>
                    </a:lnTo>
                    <a:cubicBezTo>
                      <a:pt x="0" y="1321"/>
                      <a:pt x="66" y="3007"/>
                      <a:pt x="1496" y="4613"/>
                    </a:cubicBezTo>
                    <a:cubicBezTo>
                      <a:pt x="2160" y="5359"/>
                      <a:pt x="3045" y="5747"/>
                      <a:pt x="3929" y="5747"/>
                    </a:cubicBezTo>
                    <a:cubicBezTo>
                      <a:pt x="4703" y="5747"/>
                      <a:pt x="5477" y="5449"/>
                      <a:pt x="6100" y="4832"/>
                    </a:cubicBezTo>
                    <a:lnTo>
                      <a:pt x="13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3658527" y="4131761"/>
                <a:ext cx="226983" cy="213405"/>
              </a:xfrm>
              <a:custGeom>
                <a:avLst/>
                <a:gdLst/>
                <a:ahLst/>
                <a:cxnLst/>
                <a:rect l="l" t="t" r="r" b="b"/>
                <a:pathLst>
                  <a:path w="5617" h="5281" extrusionOk="0">
                    <a:moveTo>
                      <a:pt x="1232" y="1"/>
                    </a:moveTo>
                    <a:lnTo>
                      <a:pt x="1232" y="1"/>
                    </a:lnTo>
                    <a:cubicBezTo>
                      <a:pt x="0" y="1211"/>
                      <a:pt x="66" y="2765"/>
                      <a:pt x="1379" y="4239"/>
                    </a:cubicBezTo>
                    <a:cubicBezTo>
                      <a:pt x="1993" y="4923"/>
                      <a:pt x="2808" y="5280"/>
                      <a:pt x="3622" y="5280"/>
                    </a:cubicBezTo>
                    <a:cubicBezTo>
                      <a:pt x="4332" y="5280"/>
                      <a:pt x="5042" y="5008"/>
                      <a:pt x="5616" y="4444"/>
                    </a:cubicBezTo>
                    <a:lnTo>
                      <a:pt x="1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1"/>
              <p:cNvSpPr/>
              <p:nvPr/>
            </p:nvSpPr>
            <p:spPr>
              <a:xfrm>
                <a:off x="3766383" y="4201712"/>
                <a:ext cx="49785" cy="46916"/>
              </a:xfrm>
              <a:custGeom>
                <a:avLst/>
                <a:gdLst/>
                <a:ahLst/>
                <a:cxnLst/>
                <a:rect l="l" t="t" r="r" b="b"/>
                <a:pathLst>
                  <a:path w="1232" h="1161" extrusionOk="0">
                    <a:moveTo>
                      <a:pt x="271" y="0"/>
                    </a:moveTo>
                    <a:lnTo>
                      <a:pt x="271" y="0"/>
                    </a:lnTo>
                    <a:cubicBezTo>
                      <a:pt x="0" y="264"/>
                      <a:pt x="15" y="609"/>
                      <a:pt x="308" y="931"/>
                    </a:cubicBezTo>
                    <a:cubicBezTo>
                      <a:pt x="432" y="1083"/>
                      <a:pt x="612" y="1160"/>
                      <a:pt x="792" y="1160"/>
                    </a:cubicBezTo>
                    <a:cubicBezTo>
                      <a:pt x="952" y="1160"/>
                      <a:pt x="1111" y="1099"/>
                      <a:pt x="1232" y="975"/>
                    </a:cubicBezTo>
                    <a:lnTo>
                      <a:pt x="2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1"/>
              <p:cNvSpPr/>
              <p:nvPr/>
            </p:nvSpPr>
            <p:spPr>
              <a:xfrm>
                <a:off x="3665922" y="4189549"/>
                <a:ext cx="120422" cy="32086"/>
              </a:xfrm>
              <a:custGeom>
                <a:avLst/>
                <a:gdLst/>
                <a:ahLst/>
                <a:cxnLst/>
                <a:rect l="l" t="t" r="r" b="b"/>
                <a:pathLst>
                  <a:path w="2980" h="794" extrusionOk="0">
                    <a:moveTo>
                      <a:pt x="111" y="0"/>
                    </a:moveTo>
                    <a:cubicBezTo>
                      <a:pt x="1" y="0"/>
                      <a:pt x="1" y="162"/>
                      <a:pt x="111" y="169"/>
                    </a:cubicBezTo>
                    <a:cubicBezTo>
                      <a:pt x="1042" y="198"/>
                      <a:pt x="1958" y="411"/>
                      <a:pt x="2816" y="785"/>
                    </a:cubicBezTo>
                    <a:cubicBezTo>
                      <a:pt x="2828" y="791"/>
                      <a:pt x="2840" y="793"/>
                      <a:pt x="2852" y="793"/>
                    </a:cubicBezTo>
                    <a:cubicBezTo>
                      <a:pt x="2929" y="793"/>
                      <a:pt x="2980" y="677"/>
                      <a:pt x="2897" y="638"/>
                    </a:cubicBezTo>
                    <a:cubicBezTo>
                      <a:pt x="2017" y="257"/>
                      <a:pt x="1071" y="37"/>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3695624" y="4228423"/>
                <a:ext cx="90276" cy="63565"/>
              </a:xfrm>
              <a:custGeom>
                <a:avLst/>
                <a:gdLst/>
                <a:ahLst/>
                <a:cxnLst/>
                <a:rect l="l" t="t" r="r" b="b"/>
                <a:pathLst>
                  <a:path w="2234" h="1573" extrusionOk="0">
                    <a:moveTo>
                      <a:pt x="2111" y="0"/>
                    </a:moveTo>
                    <a:cubicBezTo>
                      <a:pt x="2097" y="0"/>
                      <a:pt x="2082" y="4"/>
                      <a:pt x="2066" y="14"/>
                    </a:cubicBezTo>
                    <a:cubicBezTo>
                      <a:pt x="1348" y="410"/>
                      <a:pt x="681" y="886"/>
                      <a:pt x="65" y="1429"/>
                    </a:cubicBezTo>
                    <a:cubicBezTo>
                      <a:pt x="1" y="1487"/>
                      <a:pt x="61" y="1573"/>
                      <a:pt x="130" y="1573"/>
                    </a:cubicBezTo>
                    <a:cubicBezTo>
                      <a:pt x="147" y="1573"/>
                      <a:pt x="165" y="1567"/>
                      <a:pt x="182" y="1553"/>
                    </a:cubicBezTo>
                    <a:cubicBezTo>
                      <a:pt x="783" y="1018"/>
                      <a:pt x="1443" y="549"/>
                      <a:pt x="2147" y="160"/>
                    </a:cubicBezTo>
                    <a:cubicBezTo>
                      <a:pt x="2233" y="111"/>
                      <a:pt x="2185"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1"/>
              <p:cNvSpPr/>
              <p:nvPr/>
            </p:nvSpPr>
            <p:spPr>
              <a:xfrm>
                <a:off x="3763998" y="4236506"/>
                <a:ext cx="29823" cy="105672"/>
              </a:xfrm>
              <a:custGeom>
                <a:avLst/>
                <a:gdLst/>
                <a:ahLst/>
                <a:cxnLst/>
                <a:rect l="l" t="t" r="r" b="b"/>
                <a:pathLst>
                  <a:path w="738" h="2615" extrusionOk="0">
                    <a:moveTo>
                      <a:pt x="658" y="1"/>
                    </a:moveTo>
                    <a:cubicBezTo>
                      <a:pt x="616" y="1"/>
                      <a:pt x="572" y="26"/>
                      <a:pt x="565" y="78"/>
                    </a:cubicBezTo>
                    <a:cubicBezTo>
                      <a:pt x="470" y="906"/>
                      <a:pt x="286" y="1720"/>
                      <a:pt x="22" y="2512"/>
                    </a:cubicBezTo>
                    <a:cubicBezTo>
                      <a:pt x="0" y="2574"/>
                      <a:pt x="50" y="2614"/>
                      <a:pt x="101" y="2614"/>
                    </a:cubicBezTo>
                    <a:cubicBezTo>
                      <a:pt x="135" y="2614"/>
                      <a:pt x="169" y="2597"/>
                      <a:pt x="184" y="2556"/>
                    </a:cubicBezTo>
                    <a:cubicBezTo>
                      <a:pt x="448" y="1749"/>
                      <a:pt x="631" y="921"/>
                      <a:pt x="734" y="78"/>
                    </a:cubicBezTo>
                    <a:cubicBezTo>
                      <a:pt x="737" y="26"/>
                      <a:pt x="699" y="1"/>
                      <a:pt x="6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1"/>
              <p:cNvSpPr/>
              <p:nvPr/>
            </p:nvSpPr>
            <p:spPr>
              <a:xfrm>
                <a:off x="3799398" y="4239738"/>
                <a:ext cx="66515" cy="98641"/>
              </a:xfrm>
              <a:custGeom>
                <a:avLst/>
                <a:gdLst/>
                <a:ahLst/>
                <a:cxnLst/>
                <a:rect l="l" t="t" r="r" b="b"/>
                <a:pathLst>
                  <a:path w="1646" h="2441" extrusionOk="0">
                    <a:moveTo>
                      <a:pt x="117" y="0"/>
                    </a:moveTo>
                    <a:cubicBezTo>
                      <a:pt x="58" y="0"/>
                      <a:pt x="0" y="61"/>
                      <a:pt x="41" y="122"/>
                    </a:cubicBezTo>
                    <a:lnTo>
                      <a:pt x="1463" y="2402"/>
                    </a:lnTo>
                    <a:cubicBezTo>
                      <a:pt x="1479" y="2429"/>
                      <a:pt x="1504" y="2440"/>
                      <a:pt x="1529" y="2440"/>
                    </a:cubicBezTo>
                    <a:cubicBezTo>
                      <a:pt x="1586" y="2440"/>
                      <a:pt x="1646" y="2383"/>
                      <a:pt x="1610" y="2322"/>
                    </a:cubicBezTo>
                    <a:lnTo>
                      <a:pt x="188" y="42"/>
                    </a:lnTo>
                    <a:cubicBezTo>
                      <a:pt x="170" y="12"/>
                      <a:pt x="143" y="0"/>
                      <a:pt x="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3821462" y="4515743"/>
                <a:ext cx="39440" cy="34025"/>
              </a:xfrm>
              <a:custGeom>
                <a:avLst/>
                <a:gdLst/>
                <a:ahLst/>
                <a:cxnLst/>
                <a:rect l="l" t="t" r="r" b="b"/>
                <a:pathLst>
                  <a:path w="976" h="842" extrusionOk="0">
                    <a:moveTo>
                      <a:pt x="558" y="1"/>
                    </a:moveTo>
                    <a:cubicBezTo>
                      <a:pt x="184" y="1"/>
                      <a:pt x="1" y="455"/>
                      <a:pt x="265" y="719"/>
                    </a:cubicBezTo>
                    <a:cubicBezTo>
                      <a:pt x="350" y="804"/>
                      <a:pt x="453" y="842"/>
                      <a:pt x="555" y="842"/>
                    </a:cubicBezTo>
                    <a:cubicBezTo>
                      <a:pt x="770" y="842"/>
                      <a:pt x="976" y="673"/>
                      <a:pt x="976" y="419"/>
                    </a:cubicBezTo>
                    <a:cubicBezTo>
                      <a:pt x="976" y="191"/>
                      <a:pt x="793" y="1"/>
                      <a:pt x="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1"/>
              <p:cNvSpPr/>
              <p:nvPr/>
            </p:nvSpPr>
            <p:spPr>
              <a:xfrm>
                <a:off x="3841910" y="4734405"/>
                <a:ext cx="33823" cy="34106"/>
              </a:xfrm>
              <a:custGeom>
                <a:avLst/>
                <a:gdLst/>
                <a:ahLst/>
                <a:cxnLst/>
                <a:rect l="l" t="t" r="r" b="b"/>
                <a:pathLst>
                  <a:path w="837" h="844" extrusionOk="0">
                    <a:moveTo>
                      <a:pt x="419" y="1"/>
                    </a:moveTo>
                    <a:cubicBezTo>
                      <a:pt x="191" y="1"/>
                      <a:pt x="1" y="191"/>
                      <a:pt x="1" y="426"/>
                    </a:cubicBezTo>
                    <a:cubicBezTo>
                      <a:pt x="1" y="653"/>
                      <a:pt x="191" y="844"/>
                      <a:pt x="419" y="844"/>
                    </a:cubicBezTo>
                    <a:cubicBezTo>
                      <a:pt x="653" y="844"/>
                      <a:pt x="837" y="653"/>
                      <a:pt x="837" y="426"/>
                    </a:cubicBezTo>
                    <a:cubicBezTo>
                      <a:pt x="837" y="191"/>
                      <a:pt x="653" y="1"/>
                      <a:pt x="4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1"/>
              <p:cNvSpPr/>
              <p:nvPr/>
            </p:nvSpPr>
            <p:spPr>
              <a:xfrm>
                <a:off x="3847851" y="4148976"/>
                <a:ext cx="33823" cy="34106"/>
              </a:xfrm>
              <a:custGeom>
                <a:avLst/>
                <a:gdLst/>
                <a:ahLst/>
                <a:cxnLst/>
                <a:rect l="l" t="t" r="r" b="b"/>
                <a:pathLst>
                  <a:path w="837" h="844" extrusionOk="0">
                    <a:moveTo>
                      <a:pt x="418" y="0"/>
                    </a:moveTo>
                    <a:cubicBezTo>
                      <a:pt x="191" y="0"/>
                      <a:pt x="0" y="191"/>
                      <a:pt x="0" y="418"/>
                    </a:cubicBezTo>
                    <a:cubicBezTo>
                      <a:pt x="0" y="653"/>
                      <a:pt x="191" y="843"/>
                      <a:pt x="418" y="843"/>
                    </a:cubicBezTo>
                    <a:cubicBezTo>
                      <a:pt x="653" y="843"/>
                      <a:pt x="836" y="653"/>
                      <a:pt x="836" y="418"/>
                    </a:cubicBezTo>
                    <a:cubicBezTo>
                      <a:pt x="836" y="191"/>
                      <a:pt x="653"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3808450" y="4425668"/>
                <a:ext cx="28166" cy="24125"/>
              </a:xfrm>
              <a:custGeom>
                <a:avLst/>
                <a:gdLst/>
                <a:ahLst/>
                <a:cxnLst/>
                <a:rect l="l" t="t" r="r" b="b"/>
                <a:pathLst>
                  <a:path w="697" h="597" extrusionOk="0">
                    <a:moveTo>
                      <a:pt x="396" y="1"/>
                    </a:moveTo>
                    <a:cubicBezTo>
                      <a:pt x="132" y="1"/>
                      <a:pt x="0" y="324"/>
                      <a:pt x="184" y="507"/>
                    </a:cubicBezTo>
                    <a:cubicBezTo>
                      <a:pt x="246" y="569"/>
                      <a:pt x="322" y="597"/>
                      <a:pt x="397" y="597"/>
                    </a:cubicBezTo>
                    <a:cubicBezTo>
                      <a:pt x="551" y="597"/>
                      <a:pt x="697" y="479"/>
                      <a:pt x="697" y="302"/>
                    </a:cubicBezTo>
                    <a:cubicBezTo>
                      <a:pt x="697" y="133"/>
                      <a:pt x="557"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1"/>
              <p:cNvSpPr/>
              <p:nvPr/>
            </p:nvSpPr>
            <p:spPr>
              <a:xfrm>
                <a:off x="3886362" y="4722564"/>
                <a:ext cx="28166" cy="24125"/>
              </a:xfrm>
              <a:custGeom>
                <a:avLst/>
                <a:gdLst/>
                <a:ahLst/>
                <a:cxnLst/>
                <a:rect l="l" t="t" r="r" b="b"/>
                <a:pathLst>
                  <a:path w="697" h="597" extrusionOk="0">
                    <a:moveTo>
                      <a:pt x="404" y="0"/>
                    </a:moveTo>
                    <a:cubicBezTo>
                      <a:pt x="132" y="0"/>
                      <a:pt x="0" y="323"/>
                      <a:pt x="191" y="506"/>
                    </a:cubicBezTo>
                    <a:cubicBezTo>
                      <a:pt x="251" y="569"/>
                      <a:pt x="326" y="596"/>
                      <a:pt x="399" y="596"/>
                    </a:cubicBezTo>
                    <a:cubicBezTo>
                      <a:pt x="551" y="596"/>
                      <a:pt x="697" y="479"/>
                      <a:pt x="697" y="301"/>
                    </a:cubicBezTo>
                    <a:cubicBezTo>
                      <a:pt x="697" y="132"/>
                      <a:pt x="565" y="0"/>
                      <a:pt x="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1"/>
              <p:cNvSpPr/>
              <p:nvPr/>
            </p:nvSpPr>
            <p:spPr>
              <a:xfrm>
                <a:off x="3993612" y="4348362"/>
                <a:ext cx="28206" cy="24206"/>
              </a:xfrm>
              <a:custGeom>
                <a:avLst/>
                <a:gdLst/>
                <a:ahLst/>
                <a:cxnLst/>
                <a:rect l="l" t="t" r="r" b="b"/>
                <a:pathLst>
                  <a:path w="698" h="599" extrusionOk="0">
                    <a:moveTo>
                      <a:pt x="396" y="0"/>
                    </a:moveTo>
                    <a:cubicBezTo>
                      <a:pt x="133" y="0"/>
                      <a:pt x="1" y="323"/>
                      <a:pt x="184" y="514"/>
                    </a:cubicBezTo>
                    <a:cubicBezTo>
                      <a:pt x="245" y="572"/>
                      <a:pt x="320" y="599"/>
                      <a:pt x="393" y="599"/>
                    </a:cubicBezTo>
                    <a:cubicBezTo>
                      <a:pt x="548" y="599"/>
                      <a:pt x="697" y="480"/>
                      <a:pt x="697" y="301"/>
                    </a:cubicBezTo>
                    <a:cubicBezTo>
                      <a:pt x="697" y="140"/>
                      <a:pt x="558" y="0"/>
                      <a:pt x="3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3785618" y="4170879"/>
                <a:ext cx="28206" cy="24125"/>
              </a:xfrm>
              <a:custGeom>
                <a:avLst/>
                <a:gdLst/>
                <a:ahLst/>
                <a:cxnLst/>
                <a:rect l="l" t="t" r="r" b="b"/>
                <a:pathLst>
                  <a:path w="698" h="597" extrusionOk="0">
                    <a:moveTo>
                      <a:pt x="404" y="1"/>
                    </a:moveTo>
                    <a:cubicBezTo>
                      <a:pt x="133" y="1"/>
                      <a:pt x="1" y="323"/>
                      <a:pt x="191" y="506"/>
                    </a:cubicBezTo>
                    <a:cubicBezTo>
                      <a:pt x="251" y="569"/>
                      <a:pt x="326" y="597"/>
                      <a:pt x="400" y="597"/>
                    </a:cubicBezTo>
                    <a:cubicBezTo>
                      <a:pt x="551" y="597"/>
                      <a:pt x="697" y="479"/>
                      <a:pt x="697" y="301"/>
                    </a:cubicBezTo>
                    <a:cubicBezTo>
                      <a:pt x="697" y="133"/>
                      <a:pt x="565" y="1"/>
                      <a:pt x="4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1"/>
              <p:cNvSpPr/>
              <p:nvPr/>
            </p:nvSpPr>
            <p:spPr>
              <a:xfrm>
                <a:off x="3734660" y="4449671"/>
                <a:ext cx="18427" cy="15922"/>
              </a:xfrm>
              <a:custGeom>
                <a:avLst/>
                <a:gdLst/>
                <a:ahLst/>
                <a:cxnLst/>
                <a:rect l="l" t="t" r="r" b="b"/>
                <a:pathLst>
                  <a:path w="456" h="394" extrusionOk="0">
                    <a:moveTo>
                      <a:pt x="257" y="1"/>
                    </a:moveTo>
                    <a:cubicBezTo>
                      <a:pt x="89" y="1"/>
                      <a:pt x="1" y="213"/>
                      <a:pt x="125" y="338"/>
                    </a:cubicBezTo>
                    <a:cubicBezTo>
                      <a:pt x="163" y="376"/>
                      <a:pt x="211" y="393"/>
                      <a:pt x="259" y="393"/>
                    </a:cubicBezTo>
                    <a:cubicBezTo>
                      <a:pt x="358" y="393"/>
                      <a:pt x="455" y="318"/>
                      <a:pt x="455" y="199"/>
                    </a:cubicBezTo>
                    <a:cubicBezTo>
                      <a:pt x="455" y="89"/>
                      <a:pt x="367" y="1"/>
                      <a:pt x="2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1"/>
              <p:cNvSpPr/>
              <p:nvPr/>
            </p:nvSpPr>
            <p:spPr>
              <a:xfrm>
                <a:off x="3961930" y="4408210"/>
                <a:ext cx="18387" cy="15719"/>
              </a:xfrm>
              <a:custGeom>
                <a:avLst/>
                <a:gdLst/>
                <a:ahLst/>
                <a:cxnLst/>
                <a:rect l="l" t="t" r="r" b="b"/>
                <a:pathLst>
                  <a:path w="455" h="389" extrusionOk="0">
                    <a:moveTo>
                      <a:pt x="257" y="0"/>
                    </a:moveTo>
                    <a:cubicBezTo>
                      <a:pt x="88" y="0"/>
                      <a:pt x="0" y="206"/>
                      <a:pt x="117" y="330"/>
                    </a:cubicBezTo>
                    <a:cubicBezTo>
                      <a:pt x="158" y="371"/>
                      <a:pt x="208" y="389"/>
                      <a:pt x="257" y="389"/>
                    </a:cubicBezTo>
                    <a:cubicBezTo>
                      <a:pt x="358" y="389"/>
                      <a:pt x="455" y="312"/>
                      <a:pt x="455" y="198"/>
                    </a:cubicBezTo>
                    <a:cubicBezTo>
                      <a:pt x="455" y="88"/>
                      <a:pt x="367" y="0"/>
                      <a:pt x="2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1"/>
              <p:cNvSpPr/>
              <p:nvPr/>
            </p:nvSpPr>
            <p:spPr>
              <a:xfrm>
                <a:off x="3938815" y="4751579"/>
                <a:ext cx="15719" cy="15760"/>
              </a:xfrm>
              <a:custGeom>
                <a:avLst/>
                <a:gdLst/>
                <a:ahLst/>
                <a:cxnLst/>
                <a:rect l="l" t="t" r="r" b="b"/>
                <a:pathLst>
                  <a:path w="389" h="390" extrusionOk="0">
                    <a:moveTo>
                      <a:pt x="198" y="1"/>
                    </a:moveTo>
                    <a:cubicBezTo>
                      <a:pt x="88" y="1"/>
                      <a:pt x="0" y="89"/>
                      <a:pt x="0" y="192"/>
                    </a:cubicBezTo>
                    <a:cubicBezTo>
                      <a:pt x="0" y="302"/>
                      <a:pt x="88" y="389"/>
                      <a:pt x="198" y="389"/>
                    </a:cubicBezTo>
                    <a:cubicBezTo>
                      <a:pt x="301" y="389"/>
                      <a:pt x="389" y="302"/>
                      <a:pt x="389" y="192"/>
                    </a:cubicBezTo>
                    <a:cubicBezTo>
                      <a:pt x="389" y="89"/>
                      <a:pt x="301" y="1"/>
                      <a:pt x="1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1"/>
              <p:cNvSpPr/>
              <p:nvPr/>
            </p:nvSpPr>
            <p:spPr>
              <a:xfrm>
                <a:off x="3928147" y="4369093"/>
                <a:ext cx="18710" cy="15719"/>
              </a:xfrm>
              <a:custGeom>
                <a:avLst/>
                <a:gdLst/>
                <a:ahLst/>
                <a:cxnLst/>
                <a:rect l="l" t="t" r="r" b="b"/>
                <a:pathLst>
                  <a:path w="463" h="389" extrusionOk="0">
                    <a:moveTo>
                      <a:pt x="264" y="1"/>
                    </a:moveTo>
                    <a:cubicBezTo>
                      <a:pt x="88" y="1"/>
                      <a:pt x="0" y="206"/>
                      <a:pt x="125" y="330"/>
                    </a:cubicBezTo>
                    <a:cubicBezTo>
                      <a:pt x="165" y="371"/>
                      <a:pt x="215" y="389"/>
                      <a:pt x="263" y="389"/>
                    </a:cubicBezTo>
                    <a:cubicBezTo>
                      <a:pt x="365" y="389"/>
                      <a:pt x="462" y="310"/>
                      <a:pt x="462" y="191"/>
                    </a:cubicBezTo>
                    <a:cubicBezTo>
                      <a:pt x="455" y="81"/>
                      <a:pt x="374" y="1"/>
                      <a:pt x="2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3765170" y="4098584"/>
                <a:ext cx="18427" cy="15841"/>
              </a:xfrm>
              <a:custGeom>
                <a:avLst/>
                <a:gdLst/>
                <a:ahLst/>
                <a:cxnLst/>
                <a:rect l="l" t="t" r="r" b="b"/>
                <a:pathLst>
                  <a:path w="456" h="392" extrusionOk="0">
                    <a:moveTo>
                      <a:pt x="257" y="1"/>
                    </a:moveTo>
                    <a:cubicBezTo>
                      <a:pt x="81" y="1"/>
                      <a:pt x="1" y="213"/>
                      <a:pt x="118" y="338"/>
                    </a:cubicBezTo>
                    <a:cubicBezTo>
                      <a:pt x="157" y="375"/>
                      <a:pt x="206" y="392"/>
                      <a:pt x="253" y="392"/>
                    </a:cubicBezTo>
                    <a:cubicBezTo>
                      <a:pt x="356" y="392"/>
                      <a:pt x="455" y="314"/>
                      <a:pt x="455" y="199"/>
                    </a:cubicBezTo>
                    <a:cubicBezTo>
                      <a:pt x="455" y="89"/>
                      <a:pt x="367" y="1"/>
                      <a:pt x="2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22"/>
        <p:cNvGrpSpPr/>
        <p:nvPr/>
      </p:nvGrpSpPr>
      <p:grpSpPr>
        <a:xfrm>
          <a:off x="0" y="0"/>
          <a:ext cx="0" cy="0"/>
          <a:chOff x="0" y="0"/>
          <a:chExt cx="0" cy="0"/>
        </a:xfrm>
      </p:grpSpPr>
      <p:sp>
        <p:nvSpPr>
          <p:cNvPr id="3123" name="Google Shape;3123;p62"/>
          <p:cNvSpPr txBox="1">
            <a:spLocks noGrp="1"/>
          </p:cNvSpPr>
          <p:nvPr>
            <p:ph type="title"/>
          </p:nvPr>
        </p:nvSpPr>
        <p:spPr>
          <a:xfrm>
            <a:off x="621100" y="445025"/>
            <a:ext cx="4702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SITIO WEB</a:t>
            </a:r>
            <a:endParaRPr/>
          </a:p>
        </p:txBody>
      </p:sp>
      <p:sp>
        <p:nvSpPr>
          <p:cNvPr id="3124" name="Google Shape;3124;p62"/>
          <p:cNvSpPr txBox="1">
            <a:spLocks noGrp="1"/>
          </p:cNvSpPr>
          <p:nvPr>
            <p:ph type="subTitle" idx="1"/>
          </p:nvPr>
        </p:nvSpPr>
        <p:spPr>
          <a:xfrm flipH="1">
            <a:off x="621100" y="1944000"/>
            <a:ext cx="2814900" cy="13173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s"/>
              <a:t>Puedes reemplazar la imagen en la pantalla por otra. Haz clic derecho en ella y luego elige "Reemplazar imagen" para que puedas agregar la tuya</a:t>
            </a:r>
            <a:endParaRPr/>
          </a:p>
        </p:txBody>
      </p:sp>
      <p:grpSp>
        <p:nvGrpSpPr>
          <p:cNvPr id="3125" name="Google Shape;3125;p62"/>
          <p:cNvGrpSpPr/>
          <p:nvPr/>
        </p:nvGrpSpPr>
        <p:grpSpPr>
          <a:xfrm>
            <a:off x="4889676" y="1405782"/>
            <a:ext cx="3231004" cy="2654214"/>
            <a:chOff x="649171" y="238145"/>
            <a:chExt cx="6249525" cy="5133875"/>
          </a:xfrm>
        </p:grpSpPr>
        <p:sp>
          <p:nvSpPr>
            <p:cNvPr id="3126" name="Google Shape;3126;p62"/>
            <p:cNvSpPr/>
            <p:nvPr/>
          </p:nvSpPr>
          <p:spPr>
            <a:xfrm>
              <a:off x="2850275" y="4453823"/>
              <a:ext cx="1849000" cy="810050"/>
            </a:xfrm>
            <a:custGeom>
              <a:avLst/>
              <a:gdLst/>
              <a:ahLst/>
              <a:cxnLst/>
              <a:rect l="l" t="t" r="r" b="b"/>
              <a:pathLst>
                <a:path w="73960" h="32402" extrusionOk="0">
                  <a:moveTo>
                    <a:pt x="7960" y="1"/>
                  </a:moveTo>
                  <a:cubicBezTo>
                    <a:pt x="5284" y="10848"/>
                    <a:pt x="2607" y="21625"/>
                    <a:pt x="1" y="32402"/>
                  </a:cubicBezTo>
                  <a:lnTo>
                    <a:pt x="73960" y="32402"/>
                  </a:lnTo>
                  <a:lnTo>
                    <a:pt x="660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2"/>
            <p:cNvSpPr/>
            <p:nvPr/>
          </p:nvSpPr>
          <p:spPr>
            <a:xfrm>
              <a:off x="2638975" y="5217045"/>
              <a:ext cx="2269850" cy="154975"/>
            </a:xfrm>
            <a:custGeom>
              <a:avLst/>
              <a:gdLst/>
              <a:ahLst/>
              <a:cxnLst/>
              <a:rect l="l" t="t" r="r" b="b"/>
              <a:pathLst>
                <a:path w="90794" h="6199" extrusionOk="0">
                  <a:moveTo>
                    <a:pt x="3875" y="0"/>
                  </a:moveTo>
                  <a:cubicBezTo>
                    <a:pt x="1761" y="0"/>
                    <a:pt x="1" y="2043"/>
                    <a:pt x="1" y="4508"/>
                  </a:cubicBezTo>
                  <a:lnTo>
                    <a:pt x="1" y="6199"/>
                  </a:lnTo>
                  <a:lnTo>
                    <a:pt x="90794" y="6199"/>
                  </a:lnTo>
                  <a:lnTo>
                    <a:pt x="90794" y="4508"/>
                  </a:lnTo>
                  <a:cubicBezTo>
                    <a:pt x="90794" y="2043"/>
                    <a:pt x="89103" y="0"/>
                    <a:pt x="869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2"/>
            <p:cNvSpPr/>
            <p:nvPr/>
          </p:nvSpPr>
          <p:spPr>
            <a:xfrm>
              <a:off x="649171" y="238145"/>
              <a:ext cx="6249525" cy="4250923"/>
            </a:xfrm>
            <a:custGeom>
              <a:avLst/>
              <a:gdLst/>
              <a:ahLst/>
              <a:cxnLst/>
              <a:rect l="l" t="t" r="r" b="b"/>
              <a:pathLst>
                <a:path w="249981" h="157427" extrusionOk="0">
                  <a:moveTo>
                    <a:pt x="6198" y="0"/>
                  </a:moveTo>
                  <a:cubicBezTo>
                    <a:pt x="2817" y="0"/>
                    <a:pt x="0" y="2817"/>
                    <a:pt x="0" y="6198"/>
                  </a:cubicBezTo>
                  <a:lnTo>
                    <a:pt x="0" y="157427"/>
                  </a:lnTo>
                  <a:lnTo>
                    <a:pt x="249980" y="157427"/>
                  </a:lnTo>
                  <a:lnTo>
                    <a:pt x="249980" y="6198"/>
                  </a:lnTo>
                  <a:cubicBezTo>
                    <a:pt x="249980" y="2817"/>
                    <a:pt x="247233" y="0"/>
                    <a:pt x="2437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2"/>
            <p:cNvSpPr/>
            <p:nvPr/>
          </p:nvSpPr>
          <p:spPr>
            <a:xfrm>
              <a:off x="904475" y="481125"/>
              <a:ext cx="5738850" cy="3435575"/>
            </a:xfrm>
            <a:custGeom>
              <a:avLst/>
              <a:gdLst/>
              <a:ahLst/>
              <a:cxnLst/>
              <a:rect l="l" t="t" r="r" b="b"/>
              <a:pathLst>
                <a:path w="229554" h="137423" extrusionOk="0">
                  <a:moveTo>
                    <a:pt x="0" y="0"/>
                  </a:moveTo>
                  <a:lnTo>
                    <a:pt x="0" y="137423"/>
                  </a:lnTo>
                  <a:lnTo>
                    <a:pt x="229554" y="137423"/>
                  </a:lnTo>
                  <a:lnTo>
                    <a:pt x="2295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30" name="Google Shape;3130;p62"/>
          <p:cNvPicPr preferRelativeResize="0"/>
          <p:nvPr/>
        </p:nvPicPr>
        <p:blipFill rotWithShape="1">
          <a:blip r:embed="rId3">
            <a:alphaModFix/>
          </a:blip>
          <a:srcRect l="2883" r="2892"/>
          <a:stretch/>
        </p:blipFill>
        <p:spPr>
          <a:xfrm>
            <a:off x="5013165" y="1527480"/>
            <a:ext cx="2984100" cy="1781400"/>
          </a:xfrm>
          <a:prstGeom prst="rect">
            <a:avLst/>
          </a:prstGeom>
          <a:noFill/>
          <a:ln>
            <a:noFill/>
          </a:ln>
        </p:spPr>
      </p:pic>
      <p:grpSp>
        <p:nvGrpSpPr>
          <p:cNvPr id="3131" name="Google Shape;3131;p62"/>
          <p:cNvGrpSpPr/>
          <p:nvPr/>
        </p:nvGrpSpPr>
        <p:grpSpPr>
          <a:xfrm>
            <a:off x="4134245" y="2288449"/>
            <a:ext cx="1163322" cy="1978200"/>
            <a:chOff x="2265675" y="238125"/>
            <a:chExt cx="3057350" cy="5198950"/>
          </a:xfrm>
        </p:grpSpPr>
        <p:sp>
          <p:nvSpPr>
            <p:cNvPr id="3132" name="Google Shape;3132;p62"/>
            <p:cNvSpPr/>
            <p:nvPr/>
          </p:nvSpPr>
          <p:spPr>
            <a:xfrm>
              <a:off x="2265675" y="238125"/>
              <a:ext cx="3057350" cy="5198950"/>
            </a:xfrm>
            <a:custGeom>
              <a:avLst/>
              <a:gdLst/>
              <a:ahLst/>
              <a:cxnLst/>
              <a:rect l="l" t="t" r="r" b="b"/>
              <a:pathLst>
                <a:path w="122294" h="207958" extrusionOk="0">
                  <a:moveTo>
                    <a:pt x="9670" y="0"/>
                  </a:moveTo>
                  <a:cubicBezTo>
                    <a:pt x="4323" y="0"/>
                    <a:pt x="0" y="4323"/>
                    <a:pt x="0" y="9670"/>
                  </a:cubicBezTo>
                  <a:lnTo>
                    <a:pt x="0" y="198288"/>
                  </a:lnTo>
                  <a:cubicBezTo>
                    <a:pt x="0" y="203634"/>
                    <a:pt x="4323" y="207957"/>
                    <a:pt x="9670" y="207957"/>
                  </a:cubicBezTo>
                  <a:lnTo>
                    <a:pt x="112624" y="207957"/>
                  </a:lnTo>
                  <a:cubicBezTo>
                    <a:pt x="117971" y="207957"/>
                    <a:pt x="122294" y="203634"/>
                    <a:pt x="122294" y="198288"/>
                  </a:cubicBezTo>
                  <a:lnTo>
                    <a:pt x="122294" y="9670"/>
                  </a:lnTo>
                  <a:cubicBezTo>
                    <a:pt x="122294" y="4323"/>
                    <a:pt x="117971" y="0"/>
                    <a:pt x="112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2"/>
            <p:cNvSpPr/>
            <p:nvPr/>
          </p:nvSpPr>
          <p:spPr>
            <a:xfrm>
              <a:off x="2265675" y="684625"/>
              <a:ext cx="3057350" cy="4510700"/>
            </a:xfrm>
            <a:custGeom>
              <a:avLst/>
              <a:gdLst/>
              <a:ahLst/>
              <a:cxnLst/>
              <a:rect l="l" t="t" r="r" b="b"/>
              <a:pathLst>
                <a:path w="122294" h="180428" extrusionOk="0">
                  <a:moveTo>
                    <a:pt x="0" y="1"/>
                  </a:moveTo>
                  <a:lnTo>
                    <a:pt x="0" y="180428"/>
                  </a:lnTo>
                  <a:lnTo>
                    <a:pt x="122294" y="180428"/>
                  </a:lnTo>
                  <a:lnTo>
                    <a:pt x="122294" y="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2"/>
            <p:cNvSpPr/>
            <p:nvPr/>
          </p:nvSpPr>
          <p:spPr>
            <a:xfrm>
              <a:off x="4156950" y="417300"/>
              <a:ext cx="128000" cy="128000"/>
            </a:xfrm>
            <a:custGeom>
              <a:avLst/>
              <a:gdLst/>
              <a:ahLst/>
              <a:cxnLst/>
              <a:rect l="l" t="t" r="r" b="b"/>
              <a:pathLst>
                <a:path w="5120" h="5120" extrusionOk="0">
                  <a:moveTo>
                    <a:pt x="2617" y="0"/>
                  </a:moveTo>
                  <a:cubicBezTo>
                    <a:pt x="1138" y="0"/>
                    <a:pt x="0" y="1138"/>
                    <a:pt x="0" y="2503"/>
                  </a:cubicBezTo>
                  <a:cubicBezTo>
                    <a:pt x="0" y="3982"/>
                    <a:pt x="1138" y="5119"/>
                    <a:pt x="2617" y="5119"/>
                  </a:cubicBezTo>
                  <a:cubicBezTo>
                    <a:pt x="3982" y="5119"/>
                    <a:pt x="5120" y="3982"/>
                    <a:pt x="5120" y="2503"/>
                  </a:cubicBezTo>
                  <a:cubicBezTo>
                    <a:pt x="5120" y="1138"/>
                    <a:pt x="3982" y="0"/>
                    <a:pt x="2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2"/>
            <p:cNvSpPr/>
            <p:nvPr/>
          </p:nvSpPr>
          <p:spPr>
            <a:xfrm>
              <a:off x="3303725" y="417300"/>
              <a:ext cx="753700" cy="128000"/>
            </a:xfrm>
            <a:custGeom>
              <a:avLst/>
              <a:gdLst/>
              <a:ahLst/>
              <a:cxnLst/>
              <a:rect l="l" t="t" r="r" b="b"/>
              <a:pathLst>
                <a:path w="30148" h="5120" extrusionOk="0">
                  <a:moveTo>
                    <a:pt x="2617" y="0"/>
                  </a:moveTo>
                  <a:cubicBezTo>
                    <a:pt x="1139" y="0"/>
                    <a:pt x="1" y="1138"/>
                    <a:pt x="1" y="2503"/>
                  </a:cubicBezTo>
                  <a:cubicBezTo>
                    <a:pt x="1" y="3982"/>
                    <a:pt x="1139" y="5119"/>
                    <a:pt x="2617" y="5119"/>
                  </a:cubicBezTo>
                  <a:lnTo>
                    <a:pt x="27645" y="5119"/>
                  </a:lnTo>
                  <a:cubicBezTo>
                    <a:pt x="29010" y="5119"/>
                    <a:pt x="30148" y="3982"/>
                    <a:pt x="30148" y="2503"/>
                  </a:cubicBezTo>
                  <a:cubicBezTo>
                    <a:pt x="30148" y="1138"/>
                    <a:pt x="29010" y="0"/>
                    <a:pt x="276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36" name="Google Shape;3136;p62"/>
          <p:cNvPicPr preferRelativeResize="0"/>
          <p:nvPr/>
        </p:nvPicPr>
        <p:blipFill rotWithShape="1">
          <a:blip r:embed="rId4">
            <a:alphaModFix/>
          </a:blip>
          <a:srcRect l="5325" r="5316"/>
          <a:stretch/>
        </p:blipFill>
        <p:spPr>
          <a:xfrm>
            <a:off x="4204127" y="2455554"/>
            <a:ext cx="1024500" cy="1720200"/>
          </a:xfrm>
          <a:prstGeom prst="rect">
            <a:avLst/>
          </a:prstGeom>
          <a:noFill/>
          <a:ln>
            <a:noFill/>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40"/>
        <p:cNvGrpSpPr/>
        <p:nvPr/>
      </p:nvGrpSpPr>
      <p:grpSpPr>
        <a:xfrm>
          <a:off x="0" y="0"/>
          <a:ext cx="0" cy="0"/>
          <a:chOff x="0" y="0"/>
          <a:chExt cx="0" cy="0"/>
        </a:xfrm>
      </p:grpSpPr>
      <p:sp>
        <p:nvSpPr>
          <p:cNvPr id="3141" name="Google Shape;3141;p63"/>
          <p:cNvSpPr txBox="1">
            <a:spLocks noGrp="1"/>
          </p:cNvSpPr>
          <p:nvPr>
            <p:ph type="title"/>
          </p:nvPr>
        </p:nvSpPr>
        <p:spPr>
          <a:xfrm>
            <a:off x="2531250" y="795850"/>
            <a:ext cx="4049400" cy="67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¡GRACIAS!</a:t>
            </a:r>
            <a:endParaRPr/>
          </a:p>
        </p:txBody>
      </p:sp>
      <p:sp>
        <p:nvSpPr>
          <p:cNvPr id="3142" name="Google Shape;3142;p63"/>
          <p:cNvSpPr txBox="1">
            <a:spLocks noGrp="1"/>
          </p:cNvSpPr>
          <p:nvPr>
            <p:ph type="subTitle" idx="1"/>
          </p:nvPr>
        </p:nvSpPr>
        <p:spPr>
          <a:xfrm>
            <a:off x="2531250" y="1622950"/>
            <a:ext cx="40494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s" sz="1800">
                <a:solidFill>
                  <a:schemeClr val="dk1"/>
                </a:solidFill>
                <a:latin typeface="Bowlby One SC"/>
                <a:ea typeface="Bowlby One SC"/>
                <a:cs typeface="Bowlby One SC"/>
                <a:sym typeface="Bowlby One SC"/>
              </a:rPr>
              <a:t>¿TIENES ALGUNA PREGUNTA?</a:t>
            </a:r>
            <a:endParaRPr/>
          </a:p>
          <a:p>
            <a:pPr marL="0" lvl="0" indent="0" algn="ctr" rtl="0">
              <a:spcBef>
                <a:spcPts val="1000"/>
              </a:spcBef>
              <a:spcAft>
                <a:spcPts val="0"/>
              </a:spcAft>
              <a:buClr>
                <a:schemeClr val="lt1"/>
              </a:buClr>
              <a:buSzPts val="1100"/>
              <a:buFont typeface="Arial"/>
              <a:buNone/>
            </a:pPr>
            <a:r>
              <a:rPr lang="es"/>
              <a:t>tuemail@freepik.com </a:t>
            </a:r>
            <a:endParaRPr/>
          </a:p>
          <a:p>
            <a:pPr marL="0" lvl="0" indent="0" algn="ctr" rtl="0">
              <a:spcBef>
                <a:spcPts val="0"/>
              </a:spcBef>
              <a:spcAft>
                <a:spcPts val="0"/>
              </a:spcAft>
              <a:buClr>
                <a:schemeClr val="lt1"/>
              </a:buClr>
              <a:buSzPts val="1100"/>
              <a:buFont typeface="Arial"/>
              <a:buNone/>
            </a:pPr>
            <a:r>
              <a:rPr lang="es"/>
              <a:t>+91  620 421 838 </a:t>
            </a:r>
            <a:endParaRPr/>
          </a:p>
          <a:p>
            <a:pPr marL="0" lvl="0" indent="0" algn="ctr" rtl="0">
              <a:spcBef>
                <a:spcPts val="0"/>
              </a:spcBef>
              <a:spcAft>
                <a:spcPts val="0"/>
              </a:spcAft>
              <a:buNone/>
            </a:pPr>
            <a:r>
              <a:rPr lang="es"/>
              <a:t>yourcompany.com</a:t>
            </a:r>
            <a:endParaRPr/>
          </a:p>
        </p:txBody>
      </p:sp>
      <p:sp>
        <p:nvSpPr>
          <p:cNvPr id="3143" name="Google Shape;3143;p63"/>
          <p:cNvSpPr txBox="1"/>
          <p:nvPr/>
        </p:nvSpPr>
        <p:spPr>
          <a:xfrm>
            <a:off x="2531250" y="4150875"/>
            <a:ext cx="4081500" cy="2523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s" sz="1200">
                <a:solidFill>
                  <a:schemeClr val="dk2"/>
                </a:solidFill>
                <a:latin typeface="Inter"/>
                <a:ea typeface="Inter"/>
                <a:cs typeface="Inter"/>
                <a:sym typeface="Inter"/>
              </a:rPr>
              <a:t>Por favor, conserva esta diapositiva para atribuirnos</a:t>
            </a:r>
            <a:endParaRPr sz="1200">
              <a:solidFill>
                <a:schemeClr val="dk2"/>
              </a:solidFill>
              <a:latin typeface="Inter"/>
              <a:ea typeface="Inter"/>
              <a:cs typeface="Inter"/>
              <a:sym typeface="Inter"/>
            </a:endParaRPr>
          </a:p>
        </p:txBody>
      </p:sp>
      <p:grpSp>
        <p:nvGrpSpPr>
          <p:cNvPr id="3144" name="Google Shape;3144;p63"/>
          <p:cNvGrpSpPr/>
          <p:nvPr/>
        </p:nvGrpSpPr>
        <p:grpSpPr>
          <a:xfrm>
            <a:off x="3580921" y="2983687"/>
            <a:ext cx="387681" cy="387661"/>
            <a:chOff x="266768" y="1721375"/>
            <a:chExt cx="397907" cy="397887"/>
          </a:xfrm>
        </p:grpSpPr>
        <p:sp>
          <p:nvSpPr>
            <p:cNvPr id="3145" name="Google Shape;3145;p6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46" name="Google Shape;3146;p6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3147" name="Google Shape;3147;p63"/>
          <p:cNvGrpSpPr/>
          <p:nvPr/>
        </p:nvGrpSpPr>
        <p:grpSpPr>
          <a:xfrm>
            <a:off x="4643042" y="2983687"/>
            <a:ext cx="387661" cy="387661"/>
            <a:chOff x="1379798" y="1723250"/>
            <a:chExt cx="397887" cy="397887"/>
          </a:xfrm>
        </p:grpSpPr>
        <p:sp>
          <p:nvSpPr>
            <p:cNvPr id="3148" name="Google Shape;3148;p6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49" name="Google Shape;3149;p6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50" name="Google Shape;3150;p6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51" name="Google Shape;3151;p6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3152" name="Google Shape;3152;p63"/>
          <p:cNvGrpSpPr/>
          <p:nvPr/>
        </p:nvGrpSpPr>
        <p:grpSpPr>
          <a:xfrm>
            <a:off x="4112002" y="2983687"/>
            <a:ext cx="387641" cy="387661"/>
            <a:chOff x="864491" y="1723250"/>
            <a:chExt cx="397866" cy="397887"/>
          </a:xfrm>
        </p:grpSpPr>
        <p:sp>
          <p:nvSpPr>
            <p:cNvPr id="3153" name="Google Shape;3153;p6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54" name="Google Shape;3154;p6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55" name="Google Shape;3155;p6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3156" name="Google Shape;3156;p63"/>
          <p:cNvGrpSpPr/>
          <p:nvPr/>
        </p:nvGrpSpPr>
        <p:grpSpPr>
          <a:xfrm>
            <a:off x="5174104" y="2983035"/>
            <a:ext cx="388966" cy="388966"/>
            <a:chOff x="1190625" y="238125"/>
            <a:chExt cx="5235075" cy="5235075"/>
          </a:xfrm>
        </p:grpSpPr>
        <p:sp>
          <p:nvSpPr>
            <p:cNvPr id="3157" name="Google Shape;3157;p63"/>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158" name="Google Shape;3158;p63"/>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62"/>
        <p:cNvGrpSpPr/>
        <p:nvPr/>
      </p:nvGrpSpPr>
      <p:grpSpPr>
        <a:xfrm>
          <a:off x="0" y="0"/>
          <a:ext cx="0" cy="0"/>
          <a:chOff x="0" y="0"/>
          <a:chExt cx="0" cy="0"/>
        </a:xfrm>
      </p:grpSpPr>
      <p:sp>
        <p:nvSpPr>
          <p:cNvPr id="3163" name="Google Shape;3163;p64"/>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ICONOS : COMIDA ESPAÑOLA</a:t>
            </a:r>
            <a:endParaRPr/>
          </a:p>
        </p:txBody>
      </p:sp>
      <p:grpSp>
        <p:nvGrpSpPr>
          <p:cNvPr id="3164" name="Google Shape;3164;p64"/>
          <p:cNvGrpSpPr/>
          <p:nvPr/>
        </p:nvGrpSpPr>
        <p:grpSpPr>
          <a:xfrm>
            <a:off x="1015413" y="1256175"/>
            <a:ext cx="336000" cy="336000"/>
            <a:chOff x="1015413" y="1256175"/>
            <a:chExt cx="336000" cy="336000"/>
          </a:xfrm>
        </p:grpSpPr>
        <p:sp>
          <p:nvSpPr>
            <p:cNvPr id="3165" name="Google Shape;3165;p64"/>
            <p:cNvSpPr/>
            <p:nvPr/>
          </p:nvSpPr>
          <p:spPr>
            <a:xfrm>
              <a:off x="1078863" y="1319975"/>
              <a:ext cx="209075" cy="210375"/>
            </a:xfrm>
            <a:custGeom>
              <a:avLst/>
              <a:gdLst/>
              <a:ahLst/>
              <a:cxnLst/>
              <a:rect l="l" t="t" r="r" b="b"/>
              <a:pathLst>
                <a:path w="8363" h="8415" extrusionOk="0">
                  <a:moveTo>
                    <a:pt x="1354" y="953"/>
                  </a:moveTo>
                  <a:cubicBezTo>
                    <a:pt x="1559" y="953"/>
                    <a:pt x="1756" y="1108"/>
                    <a:pt x="1756" y="1343"/>
                  </a:cubicBezTo>
                  <a:cubicBezTo>
                    <a:pt x="1756" y="1569"/>
                    <a:pt x="1583" y="1742"/>
                    <a:pt x="1357" y="1742"/>
                  </a:cubicBezTo>
                  <a:cubicBezTo>
                    <a:pt x="1011" y="1742"/>
                    <a:pt x="838" y="1316"/>
                    <a:pt x="1078" y="1064"/>
                  </a:cubicBezTo>
                  <a:cubicBezTo>
                    <a:pt x="1159" y="987"/>
                    <a:pt x="1257" y="953"/>
                    <a:pt x="1354" y="953"/>
                  </a:cubicBezTo>
                  <a:close/>
                  <a:moveTo>
                    <a:pt x="3244" y="957"/>
                  </a:moveTo>
                  <a:cubicBezTo>
                    <a:pt x="3443" y="957"/>
                    <a:pt x="3630" y="1115"/>
                    <a:pt x="3630" y="1356"/>
                  </a:cubicBezTo>
                  <a:cubicBezTo>
                    <a:pt x="3630" y="1569"/>
                    <a:pt x="3457" y="1742"/>
                    <a:pt x="3245" y="1742"/>
                  </a:cubicBezTo>
                  <a:cubicBezTo>
                    <a:pt x="2886" y="1742"/>
                    <a:pt x="2713" y="1316"/>
                    <a:pt x="2965" y="1077"/>
                  </a:cubicBezTo>
                  <a:cubicBezTo>
                    <a:pt x="3048" y="994"/>
                    <a:pt x="3148" y="957"/>
                    <a:pt x="3244" y="957"/>
                  </a:cubicBezTo>
                  <a:close/>
                  <a:moveTo>
                    <a:pt x="5116" y="960"/>
                  </a:moveTo>
                  <a:cubicBezTo>
                    <a:pt x="5321" y="960"/>
                    <a:pt x="5518" y="1121"/>
                    <a:pt x="5518" y="1356"/>
                  </a:cubicBezTo>
                  <a:cubicBezTo>
                    <a:pt x="5518" y="1569"/>
                    <a:pt x="5345" y="1742"/>
                    <a:pt x="5119" y="1755"/>
                  </a:cubicBezTo>
                  <a:cubicBezTo>
                    <a:pt x="4773" y="1755"/>
                    <a:pt x="4600" y="1330"/>
                    <a:pt x="4840" y="1077"/>
                  </a:cubicBezTo>
                  <a:cubicBezTo>
                    <a:pt x="4921" y="996"/>
                    <a:pt x="5019" y="960"/>
                    <a:pt x="5116" y="960"/>
                  </a:cubicBezTo>
                  <a:close/>
                  <a:moveTo>
                    <a:pt x="7003" y="966"/>
                  </a:moveTo>
                  <a:cubicBezTo>
                    <a:pt x="7209" y="966"/>
                    <a:pt x="7405" y="1121"/>
                    <a:pt x="7405" y="1356"/>
                  </a:cubicBezTo>
                  <a:cubicBezTo>
                    <a:pt x="7392" y="1582"/>
                    <a:pt x="7219" y="1755"/>
                    <a:pt x="7006" y="1755"/>
                  </a:cubicBezTo>
                  <a:cubicBezTo>
                    <a:pt x="6661" y="1755"/>
                    <a:pt x="6475" y="1330"/>
                    <a:pt x="6727" y="1077"/>
                  </a:cubicBezTo>
                  <a:cubicBezTo>
                    <a:pt x="6808" y="1000"/>
                    <a:pt x="6907" y="966"/>
                    <a:pt x="7003" y="966"/>
                  </a:cubicBezTo>
                  <a:close/>
                  <a:moveTo>
                    <a:pt x="1360" y="2832"/>
                  </a:moveTo>
                  <a:cubicBezTo>
                    <a:pt x="1563" y="2832"/>
                    <a:pt x="1756" y="2989"/>
                    <a:pt x="1756" y="3231"/>
                  </a:cubicBezTo>
                  <a:cubicBezTo>
                    <a:pt x="1756" y="3443"/>
                    <a:pt x="1570" y="3616"/>
                    <a:pt x="1357" y="3616"/>
                  </a:cubicBezTo>
                  <a:cubicBezTo>
                    <a:pt x="1011" y="3616"/>
                    <a:pt x="838" y="3204"/>
                    <a:pt x="1078" y="2951"/>
                  </a:cubicBezTo>
                  <a:cubicBezTo>
                    <a:pt x="1160" y="2869"/>
                    <a:pt x="1261" y="2832"/>
                    <a:pt x="1360" y="2832"/>
                  </a:cubicBezTo>
                  <a:close/>
                  <a:moveTo>
                    <a:pt x="3238" y="2840"/>
                  </a:moveTo>
                  <a:cubicBezTo>
                    <a:pt x="3440" y="2840"/>
                    <a:pt x="3630" y="2996"/>
                    <a:pt x="3630" y="3231"/>
                  </a:cubicBezTo>
                  <a:cubicBezTo>
                    <a:pt x="3630" y="3443"/>
                    <a:pt x="3457" y="3629"/>
                    <a:pt x="3245" y="3629"/>
                  </a:cubicBezTo>
                  <a:cubicBezTo>
                    <a:pt x="2886" y="3629"/>
                    <a:pt x="2713" y="3204"/>
                    <a:pt x="2965" y="2951"/>
                  </a:cubicBezTo>
                  <a:cubicBezTo>
                    <a:pt x="3046" y="2875"/>
                    <a:pt x="3143" y="2840"/>
                    <a:pt x="3238" y="2840"/>
                  </a:cubicBezTo>
                  <a:close/>
                  <a:moveTo>
                    <a:pt x="5122" y="2845"/>
                  </a:moveTo>
                  <a:cubicBezTo>
                    <a:pt x="5325" y="2845"/>
                    <a:pt x="5518" y="3002"/>
                    <a:pt x="5518" y="3244"/>
                  </a:cubicBezTo>
                  <a:cubicBezTo>
                    <a:pt x="5518" y="3457"/>
                    <a:pt x="5345" y="3629"/>
                    <a:pt x="5119" y="3629"/>
                  </a:cubicBezTo>
                  <a:cubicBezTo>
                    <a:pt x="4773" y="3629"/>
                    <a:pt x="4600" y="3204"/>
                    <a:pt x="4840" y="2965"/>
                  </a:cubicBezTo>
                  <a:cubicBezTo>
                    <a:pt x="4922" y="2882"/>
                    <a:pt x="5023" y="2845"/>
                    <a:pt x="5122" y="2845"/>
                  </a:cubicBezTo>
                  <a:close/>
                  <a:moveTo>
                    <a:pt x="7004" y="2848"/>
                  </a:moveTo>
                  <a:cubicBezTo>
                    <a:pt x="7209" y="2848"/>
                    <a:pt x="7405" y="3009"/>
                    <a:pt x="7405" y="3244"/>
                  </a:cubicBezTo>
                  <a:cubicBezTo>
                    <a:pt x="7392" y="3457"/>
                    <a:pt x="7219" y="3629"/>
                    <a:pt x="7006" y="3643"/>
                  </a:cubicBezTo>
                  <a:cubicBezTo>
                    <a:pt x="6661" y="3643"/>
                    <a:pt x="6475" y="3217"/>
                    <a:pt x="6727" y="2965"/>
                  </a:cubicBezTo>
                  <a:cubicBezTo>
                    <a:pt x="6808" y="2884"/>
                    <a:pt x="6907" y="2848"/>
                    <a:pt x="7004" y="2848"/>
                  </a:cubicBezTo>
                  <a:close/>
                  <a:moveTo>
                    <a:pt x="1354" y="4715"/>
                  </a:moveTo>
                  <a:cubicBezTo>
                    <a:pt x="1559" y="4715"/>
                    <a:pt x="1756" y="4870"/>
                    <a:pt x="1756" y="5105"/>
                  </a:cubicBezTo>
                  <a:cubicBezTo>
                    <a:pt x="1756" y="5331"/>
                    <a:pt x="1570" y="5504"/>
                    <a:pt x="1357" y="5504"/>
                  </a:cubicBezTo>
                  <a:cubicBezTo>
                    <a:pt x="1011" y="5504"/>
                    <a:pt x="838" y="5078"/>
                    <a:pt x="1078" y="4826"/>
                  </a:cubicBezTo>
                  <a:cubicBezTo>
                    <a:pt x="1159" y="4749"/>
                    <a:pt x="1257" y="4715"/>
                    <a:pt x="1354" y="4715"/>
                  </a:cubicBezTo>
                  <a:close/>
                  <a:moveTo>
                    <a:pt x="3244" y="4719"/>
                  </a:moveTo>
                  <a:cubicBezTo>
                    <a:pt x="3443" y="4719"/>
                    <a:pt x="3630" y="4877"/>
                    <a:pt x="3630" y="5118"/>
                  </a:cubicBezTo>
                  <a:cubicBezTo>
                    <a:pt x="3630" y="5331"/>
                    <a:pt x="3457" y="5504"/>
                    <a:pt x="3245" y="5504"/>
                  </a:cubicBezTo>
                  <a:cubicBezTo>
                    <a:pt x="2886" y="5504"/>
                    <a:pt x="2713" y="5078"/>
                    <a:pt x="2965" y="4839"/>
                  </a:cubicBezTo>
                  <a:cubicBezTo>
                    <a:pt x="3048" y="4756"/>
                    <a:pt x="3148" y="4719"/>
                    <a:pt x="3244" y="4719"/>
                  </a:cubicBezTo>
                  <a:close/>
                  <a:moveTo>
                    <a:pt x="5116" y="4728"/>
                  </a:moveTo>
                  <a:cubicBezTo>
                    <a:pt x="5321" y="4728"/>
                    <a:pt x="5518" y="4883"/>
                    <a:pt x="5518" y="5118"/>
                  </a:cubicBezTo>
                  <a:cubicBezTo>
                    <a:pt x="5518" y="5331"/>
                    <a:pt x="5345" y="5517"/>
                    <a:pt x="5119" y="5517"/>
                  </a:cubicBezTo>
                  <a:cubicBezTo>
                    <a:pt x="4773" y="5517"/>
                    <a:pt x="4600" y="5092"/>
                    <a:pt x="4840" y="4839"/>
                  </a:cubicBezTo>
                  <a:cubicBezTo>
                    <a:pt x="4921" y="4762"/>
                    <a:pt x="5019" y="4728"/>
                    <a:pt x="5116" y="4728"/>
                  </a:cubicBezTo>
                  <a:close/>
                  <a:moveTo>
                    <a:pt x="7010" y="4733"/>
                  </a:moveTo>
                  <a:cubicBezTo>
                    <a:pt x="7213" y="4733"/>
                    <a:pt x="7405" y="4890"/>
                    <a:pt x="7405" y="5131"/>
                  </a:cubicBezTo>
                  <a:cubicBezTo>
                    <a:pt x="7392" y="5344"/>
                    <a:pt x="7219" y="5517"/>
                    <a:pt x="7006" y="5517"/>
                  </a:cubicBezTo>
                  <a:cubicBezTo>
                    <a:pt x="6661" y="5517"/>
                    <a:pt x="6475" y="5092"/>
                    <a:pt x="6727" y="4852"/>
                  </a:cubicBezTo>
                  <a:cubicBezTo>
                    <a:pt x="6810" y="4770"/>
                    <a:pt x="6911" y="4733"/>
                    <a:pt x="7010" y="4733"/>
                  </a:cubicBezTo>
                  <a:close/>
                  <a:moveTo>
                    <a:pt x="1360" y="6594"/>
                  </a:moveTo>
                  <a:cubicBezTo>
                    <a:pt x="1563" y="6594"/>
                    <a:pt x="1756" y="6751"/>
                    <a:pt x="1756" y="6992"/>
                  </a:cubicBezTo>
                  <a:cubicBezTo>
                    <a:pt x="1756" y="7205"/>
                    <a:pt x="1570" y="7378"/>
                    <a:pt x="1357" y="7391"/>
                  </a:cubicBezTo>
                  <a:cubicBezTo>
                    <a:pt x="1011" y="7378"/>
                    <a:pt x="838" y="6966"/>
                    <a:pt x="1078" y="6713"/>
                  </a:cubicBezTo>
                  <a:cubicBezTo>
                    <a:pt x="1160" y="6631"/>
                    <a:pt x="1261" y="6594"/>
                    <a:pt x="1360" y="6594"/>
                  </a:cubicBezTo>
                  <a:close/>
                  <a:moveTo>
                    <a:pt x="3238" y="6602"/>
                  </a:moveTo>
                  <a:cubicBezTo>
                    <a:pt x="3440" y="6602"/>
                    <a:pt x="3630" y="6757"/>
                    <a:pt x="3630" y="6992"/>
                  </a:cubicBezTo>
                  <a:cubicBezTo>
                    <a:pt x="3630" y="7205"/>
                    <a:pt x="3457" y="7391"/>
                    <a:pt x="3245" y="7391"/>
                  </a:cubicBezTo>
                  <a:cubicBezTo>
                    <a:pt x="2886" y="7391"/>
                    <a:pt x="2713" y="6966"/>
                    <a:pt x="2965" y="6713"/>
                  </a:cubicBezTo>
                  <a:cubicBezTo>
                    <a:pt x="3046" y="6637"/>
                    <a:pt x="3143" y="6602"/>
                    <a:pt x="3238" y="6602"/>
                  </a:cubicBezTo>
                  <a:close/>
                  <a:moveTo>
                    <a:pt x="5122" y="6607"/>
                  </a:moveTo>
                  <a:cubicBezTo>
                    <a:pt x="5325" y="6607"/>
                    <a:pt x="5518" y="6764"/>
                    <a:pt x="5518" y="7006"/>
                  </a:cubicBezTo>
                  <a:cubicBezTo>
                    <a:pt x="5518" y="7218"/>
                    <a:pt x="5345" y="7391"/>
                    <a:pt x="5119" y="7391"/>
                  </a:cubicBezTo>
                  <a:cubicBezTo>
                    <a:pt x="4773" y="7391"/>
                    <a:pt x="4600" y="6966"/>
                    <a:pt x="4840" y="6727"/>
                  </a:cubicBezTo>
                  <a:cubicBezTo>
                    <a:pt x="4922" y="6644"/>
                    <a:pt x="5023" y="6607"/>
                    <a:pt x="5122" y="6607"/>
                  </a:cubicBezTo>
                  <a:close/>
                  <a:moveTo>
                    <a:pt x="7004" y="6610"/>
                  </a:moveTo>
                  <a:cubicBezTo>
                    <a:pt x="7209" y="6610"/>
                    <a:pt x="7405" y="6771"/>
                    <a:pt x="7405" y="7006"/>
                  </a:cubicBezTo>
                  <a:cubicBezTo>
                    <a:pt x="7392" y="7218"/>
                    <a:pt x="7219" y="7391"/>
                    <a:pt x="7006" y="7405"/>
                  </a:cubicBezTo>
                  <a:cubicBezTo>
                    <a:pt x="6661" y="7405"/>
                    <a:pt x="6475" y="6979"/>
                    <a:pt x="6727" y="6727"/>
                  </a:cubicBezTo>
                  <a:cubicBezTo>
                    <a:pt x="6808" y="6646"/>
                    <a:pt x="6907" y="6610"/>
                    <a:pt x="7004" y="6610"/>
                  </a:cubicBezTo>
                  <a:close/>
                  <a:moveTo>
                    <a:pt x="453" y="0"/>
                  </a:moveTo>
                  <a:cubicBezTo>
                    <a:pt x="200" y="0"/>
                    <a:pt x="1" y="200"/>
                    <a:pt x="1" y="452"/>
                  </a:cubicBezTo>
                  <a:lnTo>
                    <a:pt x="1" y="7963"/>
                  </a:lnTo>
                  <a:cubicBezTo>
                    <a:pt x="1" y="8202"/>
                    <a:pt x="200" y="8415"/>
                    <a:pt x="453" y="8415"/>
                  </a:cubicBezTo>
                  <a:lnTo>
                    <a:pt x="7910" y="8415"/>
                  </a:lnTo>
                  <a:cubicBezTo>
                    <a:pt x="8150" y="8415"/>
                    <a:pt x="8362" y="8215"/>
                    <a:pt x="8362" y="7963"/>
                  </a:cubicBezTo>
                  <a:lnTo>
                    <a:pt x="8362" y="452"/>
                  </a:lnTo>
                  <a:cubicBezTo>
                    <a:pt x="8362" y="200"/>
                    <a:pt x="8150" y="0"/>
                    <a:pt x="79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4"/>
            <p:cNvSpPr/>
            <p:nvPr/>
          </p:nvSpPr>
          <p:spPr>
            <a:xfrm>
              <a:off x="1015413" y="1256175"/>
              <a:ext cx="336000" cy="336000"/>
            </a:xfrm>
            <a:custGeom>
              <a:avLst/>
              <a:gdLst/>
              <a:ahLst/>
              <a:cxnLst/>
              <a:rect l="l" t="t" r="r" b="b"/>
              <a:pathLst>
                <a:path w="13440" h="13440" extrusionOk="0">
                  <a:moveTo>
                    <a:pt x="10448" y="1755"/>
                  </a:moveTo>
                  <a:cubicBezTo>
                    <a:pt x="11126" y="1755"/>
                    <a:pt x="11685" y="2313"/>
                    <a:pt x="11685" y="3004"/>
                  </a:cubicBezTo>
                  <a:lnTo>
                    <a:pt x="11685" y="10515"/>
                  </a:lnTo>
                  <a:cubicBezTo>
                    <a:pt x="11685" y="11193"/>
                    <a:pt x="11126" y="11751"/>
                    <a:pt x="10448" y="11751"/>
                  </a:cubicBezTo>
                  <a:lnTo>
                    <a:pt x="2991" y="11751"/>
                  </a:lnTo>
                  <a:cubicBezTo>
                    <a:pt x="2313" y="11751"/>
                    <a:pt x="1755" y="11193"/>
                    <a:pt x="1755" y="10515"/>
                  </a:cubicBezTo>
                  <a:lnTo>
                    <a:pt x="1755" y="3004"/>
                  </a:lnTo>
                  <a:cubicBezTo>
                    <a:pt x="1755" y="2313"/>
                    <a:pt x="2313" y="1755"/>
                    <a:pt x="2991" y="1755"/>
                  </a:cubicBezTo>
                  <a:close/>
                  <a:moveTo>
                    <a:pt x="1382" y="0"/>
                  </a:moveTo>
                  <a:cubicBezTo>
                    <a:pt x="611" y="0"/>
                    <a:pt x="0" y="611"/>
                    <a:pt x="0" y="1382"/>
                  </a:cubicBezTo>
                  <a:lnTo>
                    <a:pt x="0" y="12057"/>
                  </a:lnTo>
                  <a:cubicBezTo>
                    <a:pt x="0" y="12828"/>
                    <a:pt x="611" y="13439"/>
                    <a:pt x="1382" y="13439"/>
                  </a:cubicBezTo>
                  <a:lnTo>
                    <a:pt x="12057" y="13439"/>
                  </a:lnTo>
                  <a:cubicBezTo>
                    <a:pt x="12828" y="13439"/>
                    <a:pt x="13439" y="12828"/>
                    <a:pt x="13439" y="12057"/>
                  </a:cubicBezTo>
                  <a:lnTo>
                    <a:pt x="13439" y="1382"/>
                  </a:lnTo>
                  <a:cubicBezTo>
                    <a:pt x="13439" y="611"/>
                    <a:pt x="12828" y="0"/>
                    <a:pt x="120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7" name="Google Shape;3167;p64"/>
          <p:cNvGrpSpPr/>
          <p:nvPr/>
        </p:nvGrpSpPr>
        <p:grpSpPr>
          <a:xfrm>
            <a:off x="1778438" y="1256175"/>
            <a:ext cx="336000" cy="336000"/>
            <a:chOff x="1778438" y="1256175"/>
            <a:chExt cx="336000" cy="336000"/>
          </a:xfrm>
        </p:grpSpPr>
        <p:sp>
          <p:nvSpPr>
            <p:cNvPr id="3168" name="Google Shape;3168;p64"/>
            <p:cNvSpPr/>
            <p:nvPr/>
          </p:nvSpPr>
          <p:spPr>
            <a:xfrm>
              <a:off x="1837913" y="1436950"/>
              <a:ext cx="19625" cy="19975"/>
            </a:xfrm>
            <a:custGeom>
              <a:avLst/>
              <a:gdLst/>
              <a:ahLst/>
              <a:cxnLst/>
              <a:rect l="l" t="t" r="r" b="b"/>
              <a:pathLst>
                <a:path w="785" h="799" extrusionOk="0">
                  <a:moveTo>
                    <a:pt x="532" y="0"/>
                  </a:moveTo>
                  <a:cubicBezTo>
                    <a:pt x="240" y="0"/>
                    <a:pt x="1" y="240"/>
                    <a:pt x="1" y="532"/>
                  </a:cubicBezTo>
                  <a:lnTo>
                    <a:pt x="1" y="798"/>
                  </a:lnTo>
                  <a:lnTo>
                    <a:pt x="253" y="798"/>
                  </a:lnTo>
                  <a:cubicBezTo>
                    <a:pt x="546" y="798"/>
                    <a:pt x="785" y="559"/>
                    <a:pt x="785" y="266"/>
                  </a:cubicBezTo>
                  <a:lnTo>
                    <a:pt x="7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4"/>
            <p:cNvSpPr/>
            <p:nvPr/>
          </p:nvSpPr>
          <p:spPr>
            <a:xfrm>
              <a:off x="1877138" y="1310000"/>
              <a:ext cx="19950" cy="89425"/>
            </a:xfrm>
            <a:custGeom>
              <a:avLst/>
              <a:gdLst/>
              <a:ahLst/>
              <a:cxnLst/>
              <a:rect l="l" t="t" r="r" b="b"/>
              <a:pathLst>
                <a:path w="798" h="3577" extrusionOk="0">
                  <a:moveTo>
                    <a:pt x="67" y="0"/>
                  </a:moveTo>
                  <a:cubicBezTo>
                    <a:pt x="27" y="0"/>
                    <a:pt x="0" y="40"/>
                    <a:pt x="0" y="67"/>
                  </a:cubicBezTo>
                  <a:lnTo>
                    <a:pt x="0" y="3576"/>
                  </a:lnTo>
                  <a:cubicBezTo>
                    <a:pt x="519" y="2765"/>
                    <a:pt x="798" y="1822"/>
                    <a:pt x="798" y="865"/>
                  </a:cubicBezTo>
                  <a:lnTo>
                    <a:pt x="798" y="732"/>
                  </a:lnTo>
                  <a:cubicBezTo>
                    <a:pt x="798" y="333"/>
                    <a:pt x="465" y="14"/>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4"/>
            <p:cNvSpPr/>
            <p:nvPr/>
          </p:nvSpPr>
          <p:spPr>
            <a:xfrm>
              <a:off x="1837588" y="1310325"/>
              <a:ext cx="19950" cy="89100"/>
            </a:xfrm>
            <a:custGeom>
              <a:avLst/>
              <a:gdLst/>
              <a:ahLst/>
              <a:cxnLst/>
              <a:rect l="l" t="t" r="r" b="b"/>
              <a:pathLst>
                <a:path w="798" h="3564" extrusionOk="0">
                  <a:moveTo>
                    <a:pt x="708" y="0"/>
                  </a:moveTo>
                  <a:cubicBezTo>
                    <a:pt x="320" y="0"/>
                    <a:pt x="0" y="328"/>
                    <a:pt x="0" y="719"/>
                  </a:cubicBezTo>
                  <a:lnTo>
                    <a:pt x="0" y="852"/>
                  </a:lnTo>
                  <a:cubicBezTo>
                    <a:pt x="0" y="1809"/>
                    <a:pt x="279" y="2752"/>
                    <a:pt x="798" y="3563"/>
                  </a:cubicBezTo>
                  <a:lnTo>
                    <a:pt x="798" y="54"/>
                  </a:lnTo>
                  <a:cubicBezTo>
                    <a:pt x="798" y="27"/>
                    <a:pt x="771" y="1"/>
                    <a:pt x="731" y="1"/>
                  </a:cubicBezTo>
                  <a:cubicBezTo>
                    <a:pt x="724" y="1"/>
                    <a:pt x="716" y="0"/>
                    <a:pt x="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4"/>
            <p:cNvSpPr/>
            <p:nvPr/>
          </p:nvSpPr>
          <p:spPr>
            <a:xfrm>
              <a:off x="1877463" y="1436950"/>
              <a:ext cx="19300" cy="19975"/>
            </a:xfrm>
            <a:custGeom>
              <a:avLst/>
              <a:gdLst/>
              <a:ahLst/>
              <a:cxnLst/>
              <a:rect l="l" t="t" r="r" b="b"/>
              <a:pathLst>
                <a:path w="772" h="799" extrusionOk="0">
                  <a:moveTo>
                    <a:pt x="0" y="0"/>
                  </a:moveTo>
                  <a:lnTo>
                    <a:pt x="0" y="266"/>
                  </a:lnTo>
                  <a:cubicBezTo>
                    <a:pt x="0" y="559"/>
                    <a:pt x="226" y="798"/>
                    <a:pt x="519" y="798"/>
                  </a:cubicBezTo>
                  <a:lnTo>
                    <a:pt x="771" y="798"/>
                  </a:lnTo>
                  <a:lnTo>
                    <a:pt x="771" y="532"/>
                  </a:lnTo>
                  <a:cubicBezTo>
                    <a:pt x="771" y="240"/>
                    <a:pt x="532" y="0"/>
                    <a:pt x="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4"/>
            <p:cNvSpPr/>
            <p:nvPr/>
          </p:nvSpPr>
          <p:spPr>
            <a:xfrm>
              <a:off x="1917013" y="1436950"/>
              <a:ext cx="19625" cy="19975"/>
            </a:xfrm>
            <a:custGeom>
              <a:avLst/>
              <a:gdLst/>
              <a:ahLst/>
              <a:cxnLst/>
              <a:rect l="l" t="t" r="r" b="b"/>
              <a:pathLst>
                <a:path w="785" h="799" extrusionOk="0">
                  <a:moveTo>
                    <a:pt x="532" y="0"/>
                  </a:moveTo>
                  <a:cubicBezTo>
                    <a:pt x="240" y="0"/>
                    <a:pt x="0" y="240"/>
                    <a:pt x="0" y="532"/>
                  </a:cubicBezTo>
                  <a:lnTo>
                    <a:pt x="0" y="798"/>
                  </a:lnTo>
                  <a:lnTo>
                    <a:pt x="253" y="798"/>
                  </a:lnTo>
                  <a:cubicBezTo>
                    <a:pt x="545" y="798"/>
                    <a:pt x="785" y="559"/>
                    <a:pt x="785" y="266"/>
                  </a:cubicBezTo>
                  <a:lnTo>
                    <a:pt x="7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4"/>
            <p:cNvSpPr/>
            <p:nvPr/>
          </p:nvSpPr>
          <p:spPr>
            <a:xfrm>
              <a:off x="1995763" y="1310325"/>
              <a:ext cx="19975" cy="89100"/>
            </a:xfrm>
            <a:custGeom>
              <a:avLst/>
              <a:gdLst/>
              <a:ahLst/>
              <a:cxnLst/>
              <a:rect l="l" t="t" r="r" b="b"/>
              <a:pathLst>
                <a:path w="799" h="3564" extrusionOk="0">
                  <a:moveTo>
                    <a:pt x="709" y="0"/>
                  </a:moveTo>
                  <a:cubicBezTo>
                    <a:pt x="320" y="0"/>
                    <a:pt x="1" y="328"/>
                    <a:pt x="1" y="719"/>
                  </a:cubicBezTo>
                  <a:lnTo>
                    <a:pt x="1" y="852"/>
                  </a:lnTo>
                  <a:cubicBezTo>
                    <a:pt x="1" y="1809"/>
                    <a:pt x="280" y="2752"/>
                    <a:pt x="798" y="3563"/>
                  </a:cubicBezTo>
                  <a:lnTo>
                    <a:pt x="798" y="54"/>
                  </a:lnTo>
                  <a:cubicBezTo>
                    <a:pt x="798" y="27"/>
                    <a:pt x="772" y="1"/>
                    <a:pt x="732" y="1"/>
                  </a:cubicBezTo>
                  <a:cubicBezTo>
                    <a:pt x="724" y="1"/>
                    <a:pt x="717" y="0"/>
                    <a:pt x="7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4"/>
            <p:cNvSpPr/>
            <p:nvPr/>
          </p:nvSpPr>
          <p:spPr>
            <a:xfrm>
              <a:off x="1888438" y="1384100"/>
              <a:ext cx="36900" cy="42900"/>
            </a:xfrm>
            <a:custGeom>
              <a:avLst/>
              <a:gdLst/>
              <a:ahLst/>
              <a:cxnLst/>
              <a:rect l="l" t="t" r="r" b="b"/>
              <a:pathLst>
                <a:path w="1476" h="1716" extrusionOk="0">
                  <a:moveTo>
                    <a:pt x="745" y="1"/>
                  </a:moveTo>
                  <a:cubicBezTo>
                    <a:pt x="731" y="41"/>
                    <a:pt x="705" y="81"/>
                    <a:pt x="691" y="120"/>
                  </a:cubicBezTo>
                  <a:cubicBezTo>
                    <a:pt x="519" y="559"/>
                    <a:pt x="279" y="971"/>
                    <a:pt x="0" y="1343"/>
                  </a:cubicBezTo>
                  <a:cubicBezTo>
                    <a:pt x="279" y="1383"/>
                    <a:pt x="545" y="1516"/>
                    <a:pt x="745" y="1716"/>
                  </a:cubicBezTo>
                  <a:cubicBezTo>
                    <a:pt x="944" y="1516"/>
                    <a:pt x="1197" y="1383"/>
                    <a:pt x="1476" y="1343"/>
                  </a:cubicBezTo>
                  <a:cubicBezTo>
                    <a:pt x="1197" y="971"/>
                    <a:pt x="971" y="559"/>
                    <a:pt x="784" y="120"/>
                  </a:cubicBezTo>
                  <a:lnTo>
                    <a:pt x="7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4"/>
            <p:cNvSpPr/>
            <p:nvPr/>
          </p:nvSpPr>
          <p:spPr>
            <a:xfrm>
              <a:off x="1916688" y="1310325"/>
              <a:ext cx="19950" cy="89100"/>
            </a:xfrm>
            <a:custGeom>
              <a:avLst/>
              <a:gdLst/>
              <a:ahLst/>
              <a:cxnLst/>
              <a:rect l="l" t="t" r="r" b="b"/>
              <a:pathLst>
                <a:path w="798" h="3564" extrusionOk="0">
                  <a:moveTo>
                    <a:pt x="731" y="1"/>
                  </a:moveTo>
                  <a:cubicBezTo>
                    <a:pt x="332" y="1"/>
                    <a:pt x="13" y="320"/>
                    <a:pt x="13" y="719"/>
                  </a:cubicBezTo>
                  <a:lnTo>
                    <a:pt x="13" y="852"/>
                  </a:lnTo>
                  <a:cubicBezTo>
                    <a:pt x="0" y="1809"/>
                    <a:pt x="279" y="2752"/>
                    <a:pt x="798" y="3563"/>
                  </a:cubicBezTo>
                  <a:lnTo>
                    <a:pt x="798" y="54"/>
                  </a:lnTo>
                  <a:cubicBezTo>
                    <a:pt x="798" y="27"/>
                    <a:pt x="771" y="1"/>
                    <a:pt x="7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4"/>
            <p:cNvSpPr/>
            <p:nvPr/>
          </p:nvSpPr>
          <p:spPr>
            <a:xfrm>
              <a:off x="1956213" y="1310000"/>
              <a:ext cx="19975" cy="89425"/>
            </a:xfrm>
            <a:custGeom>
              <a:avLst/>
              <a:gdLst/>
              <a:ahLst/>
              <a:cxnLst/>
              <a:rect l="l" t="t" r="r" b="b"/>
              <a:pathLst>
                <a:path w="799" h="3577" extrusionOk="0">
                  <a:moveTo>
                    <a:pt x="67" y="0"/>
                  </a:moveTo>
                  <a:cubicBezTo>
                    <a:pt x="28" y="0"/>
                    <a:pt x="1" y="40"/>
                    <a:pt x="1" y="67"/>
                  </a:cubicBezTo>
                  <a:lnTo>
                    <a:pt x="1" y="3576"/>
                  </a:lnTo>
                  <a:cubicBezTo>
                    <a:pt x="519" y="2765"/>
                    <a:pt x="799" y="1822"/>
                    <a:pt x="799" y="865"/>
                  </a:cubicBezTo>
                  <a:lnTo>
                    <a:pt x="799" y="732"/>
                  </a:lnTo>
                  <a:cubicBezTo>
                    <a:pt x="799" y="333"/>
                    <a:pt x="466"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4"/>
            <p:cNvSpPr/>
            <p:nvPr/>
          </p:nvSpPr>
          <p:spPr>
            <a:xfrm>
              <a:off x="1967513" y="1384100"/>
              <a:ext cx="36925" cy="42900"/>
            </a:xfrm>
            <a:custGeom>
              <a:avLst/>
              <a:gdLst/>
              <a:ahLst/>
              <a:cxnLst/>
              <a:rect l="l" t="t" r="r" b="b"/>
              <a:pathLst>
                <a:path w="1477" h="1716" extrusionOk="0">
                  <a:moveTo>
                    <a:pt x="745" y="1"/>
                  </a:moveTo>
                  <a:cubicBezTo>
                    <a:pt x="732" y="41"/>
                    <a:pt x="705" y="81"/>
                    <a:pt x="692" y="120"/>
                  </a:cubicBezTo>
                  <a:cubicBezTo>
                    <a:pt x="519" y="559"/>
                    <a:pt x="280" y="971"/>
                    <a:pt x="1" y="1343"/>
                  </a:cubicBezTo>
                  <a:cubicBezTo>
                    <a:pt x="280" y="1383"/>
                    <a:pt x="546" y="1516"/>
                    <a:pt x="745" y="1716"/>
                  </a:cubicBezTo>
                  <a:cubicBezTo>
                    <a:pt x="945" y="1516"/>
                    <a:pt x="1197" y="1383"/>
                    <a:pt x="1476" y="1343"/>
                  </a:cubicBezTo>
                  <a:cubicBezTo>
                    <a:pt x="1197" y="971"/>
                    <a:pt x="971" y="559"/>
                    <a:pt x="785" y="120"/>
                  </a:cubicBezTo>
                  <a:lnTo>
                    <a:pt x="7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4"/>
            <p:cNvSpPr/>
            <p:nvPr/>
          </p:nvSpPr>
          <p:spPr>
            <a:xfrm>
              <a:off x="1956213" y="1436950"/>
              <a:ext cx="19650" cy="19975"/>
            </a:xfrm>
            <a:custGeom>
              <a:avLst/>
              <a:gdLst/>
              <a:ahLst/>
              <a:cxnLst/>
              <a:rect l="l" t="t" r="r" b="b"/>
              <a:pathLst>
                <a:path w="786" h="799" extrusionOk="0">
                  <a:moveTo>
                    <a:pt x="1" y="0"/>
                  </a:moveTo>
                  <a:lnTo>
                    <a:pt x="1" y="266"/>
                  </a:lnTo>
                  <a:cubicBezTo>
                    <a:pt x="1" y="559"/>
                    <a:pt x="240" y="798"/>
                    <a:pt x="533" y="798"/>
                  </a:cubicBezTo>
                  <a:lnTo>
                    <a:pt x="785" y="798"/>
                  </a:lnTo>
                  <a:lnTo>
                    <a:pt x="785" y="532"/>
                  </a:lnTo>
                  <a:cubicBezTo>
                    <a:pt x="785" y="240"/>
                    <a:pt x="546" y="0"/>
                    <a:pt x="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4"/>
            <p:cNvSpPr/>
            <p:nvPr/>
          </p:nvSpPr>
          <p:spPr>
            <a:xfrm>
              <a:off x="1977488" y="1519700"/>
              <a:ext cx="56200" cy="19975"/>
            </a:xfrm>
            <a:custGeom>
              <a:avLst/>
              <a:gdLst/>
              <a:ahLst/>
              <a:cxnLst/>
              <a:rect l="l" t="t" r="r" b="b"/>
              <a:pathLst>
                <a:path w="2248" h="799" extrusionOk="0">
                  <a:moveTo>
                    <a:pt x="1" y="0"/>
                  </a:moveTo>
                  <a:cubicBezTo>
                    <a:pt x="187" y="532"/>
                    <a:pt x="655" y="798"/>
                    <a:pt x="1124" y="798"/>
                  </a:cubicBezTo>
                  <a:cubicBezTo>
                    <a:pt x="1593" y="798"/>
                    <a:pt x="2061" y="532"/>
                    <a:pt x="22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4"/>
            <p:cNvSpPr/>
            <p:nvPr/>
          </p:nvSpPr>
          <p:spPr>
            <a:xfrm>
              <a:off x="2035313" y="1310275"/>
              <a:ext cx="19975" cy="89150"/>
            </a:xfrm>
            <a:custGeom>
              <a:avLst/>
              <a:gdLst/>
              <a:ahLst/>
              <a:cxnLst/>
              <a:rect l="l" t="t" r="r" b="b"/>
              <a:pathLst>
                <a:path w="799" h="3566" extrusionOk="0">
                  <a:moveTo>
                    <a:pt x="52" y="0"/>
                  </a:moveTo>
                  <a:cubicBezTo>
                    <a:pt x="21" y="0"/>
                    <a:pt x="1" y="33"/>
                    <a:pt x="1" y="56"/>
                  </a:cubicBezTo>
                  <a:lnTo>
                    <a:pt x="1" y="3565"/>
                  </a:lnTo>
                  <a:cubicBezTo>
                    <a:pt x="519" y="2754"/>
                    <a:pt x="798" y="1811"/>
                    <a:pt x="798" y="854"/>
                  </a:cubicBezTo>
                  <a:lnTo>
                    <a:pt x="798" y="721"/>
                  </a:lnTo>
                  <a:cubicBezTo>
                    <a:pt x="798" y="322"/>
                    <a:pt x="466" y="3"/>
                    <a:pt x="67" y="3"/>
                  </a:cubicBezTo>
                  <a:cubicBezTo>
                    <a:pt x="62" y="1"/>
                    <a:pt x="57" y="0"/>
                    <a:pt x="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4"/>
            <p:cNvSpPr/>
            <p:nvPr/>
          </p:nvSpPr>
          <p:spPr>
            <a:xfrm>
              <a:off x="1859188" y="1519700"/>
              <a:ext cx="56175" cy="19975"/>
            </a:xfrm>
            <a:custGeom>
              <a:avLst/>
              <a:gdLst/>
              <a:ahLst/>
              <a:cxnLst/>
              <a:rect l="l" t="t" r="r" b="b"/>
              <a:pathLst>
                <a:path w="2247" h="799" extrusionOk="0">
                  <a:moveTo>
                    <a:pt x="0" y="0"/>
                  </a:moveTo>
                  <a:cubicBezTo>
                    <a:pt x="186" y="532"/>
                    <a:pt x="655" y="798"/>
                    <a:pt x="1124" y="798"/>
                  </a:cubicBezTo>
                  <a:cubicBezTo>
                    <a:pt x="1592" y="798"/>
                    <a:pt x="2061" y="532"/>
                    <a:pt x="22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4"/>
            <p:cNvSpPr/>
            <p:nvPr/>
          </p:nvSpPr>
          <p:spPr>
            <a:xfrm>
              <a:off x="2035313" y="1436950"/>
              <a:ext cx="19650" cy="19975"/>
            </a:xfrm>
            <a:custGeom>
              <a:avLst/>
              <a:gdLst/>
              <a:ahLst/>
              <a:cxnLst/>
              <a:rect l="l" t="t" r="r" b="b"/>
              <a:pathLst>
                <a:path w="786" h="799" extrusionOk="0">
                  <a:moveTo>
                    <a:pt x="1" y="0"/>
                  </a:moveTo>
                  <a:lnTo>
                    <a:pt x="1" y="266"/>
                  </a:lnTo>
                  <a:cubicBezTo>
                    <a:pt x="1" y="559"/>
                    <a:pt x="240" y="798"/>
                    <a:pt x="532" y="798"/>
                  </a:cubicBezTo>
                  <a:lnTo>
                    <a:pt x="785" y="798"/>
                  </a:lnTo>
                  <a:lnTo>
                    <a:pt x="785" y="532"/>
                  </a:lnTo>
                  <a:cubicBezTo>
                    <a:pt x="785" y="240"/>
                    <a:pt x="546" y="0"/>
                    <a:pt x="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4"/>
            <p:cNvSpPr/>
            <p:nvPr/>
          </p:nvSpPr>
          <p:spPr>
            <a:xfrm>
              <a:off x="1996113" y="1436950"/>
              <a:ext cx="19625" cy="19975"/>
            </a:xfrm>
            <a:custGeom>
              <a:avLst/>
              <a:gdLst/>
              <a:ahLst/>
              <a:cxnLst/>
              <a:rect l="l" t="t" r="r" b="b"/>
              <a:pathLst>
                <a:path w="785" h="799" extrusionOk="0">
                  <a:moveTo>
                    <a:pt x="532" y="0"/>
                  </a:moveTo>
                  <a:cubicBezTo>
                    <a:pt x="239" y="0"/>
                    <a:pt x="0" y="240"/>
                    <a:pt x="0" y="532"/>
                  </a:cubicBezTo>
                  <a:lnTo>
                    <a:pt x="0" y="798"/>
                  </a:lnTo>
                  <a:lnTo>
                    <a:pt x="253" y="798"/>
                  </a:lnTo>
                  <a:cubicBezTo>
                    <a:pt x="545" y="798"/>
                    <a:pt x="784" y="559"/>
                    <a:pt x="784" y="266"/>
                  </a:cubicBezTo>
                  <a:lnTo>
                    <a:pt x="7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4"/>
            <p:cNvSpPr/>
            <p:nvPr/>
          </p:nvSpPr>
          <p:spPr>
            <a:xfrm>
              <a:off x="1778438" y="1256175"/>
              <a:ext cx="336000" cy="336000"/>
            </a:xfrm>
            <a:custGeom>
              <a:avLst/>
              <a:gdLst/>
              <a:ahLst/>
              <a:cxnLst/>
              <a:rect l="l" t="t" r="r" b="b"/>
              <a:pathLst>
                <a:path w="13440" h="13440" extrusionOk="0">
                  <a:moveTo>
                    <a:pt x="10342" y="1369"/>
                  </a:moveTo>
                  <a:cubicBezTo>
                    <a:pt x="11180" y="1369"/>
                    <a:pt x="11858" y="2047"/>
                    <a:pt x="11858" y="2885"/>
                  </a:cubicBezTo>
                  <a:lnTo>
                    <a:pt x="11858" y="3018"/>
                  </a:lnTo>
                  <a:cubicBezTo>
                    <a:pt x="11858" y="4254"/>
                    <a:pt x="11459" y="5463"/>
                    <a:pt x="10728" y="6460"/>
                  </a:cubicBezTo>
                  <a:cubicBezTo>
                    <a:pt x="11366" y="6554"/>
                    <a:pt x="11844" y="7112"/>
                    <a:pt x="11858" y="7763"/>
                  </a:cubicBezTo>
                  <a:lnTo>
                    <a:pt x="11844" y="7763"/>
                  </a:lnTo>
                  <a:lnTo>
                    <a:pt x="11844" y="8428"/>
                  </a:lnTo>
                  <a:cubicBezTo>
                    <a:pt x="11844" y="8641"/>
                    <a:pt x="11658" y="8827"/>
                    <a:pt x="11446" y="8827"/>
                  </a:cubicBezTo>
                  <a:lnTo>
                    <a:pt x="10807" y="8827"/>
                  </a:lnTo>
                  <a:cubicBezTo>
                    <a:pt x="10462" y="8827"/>
                    <a:pt x="10130" y="8680"/>
                    <a:pt x="9877" y="8441"/>
                  </a:cubicBezTo>
                  <a:cubicBezTo>
                    <a:pt x="9638" y="8680"/>
                    <a:pt x="9305" y="8827"/>
                    <a:pt x="8960" y="8827"/>
                  </a:cubicBezTo>
                  <a:lnTo>
                    <a:pt x="7644" y="8827"/>
                  </a:lnTo>
                  <a:cubicBezTo>
                    <a:pt x="7298" y="8827"/>
                    <a:pt x="6966" y="8680"/>
                    <a:pt x="6713" y="8441"/>
                  </a:cubicBezTo>
                  <a:cubicBezTo>
                    <a:pt x="6474" y="8680"/>
                    <a:pt x="6142" y="8827"/>
                    <a:pt x="5796" y="8827"/>
                  </a:cubicBezTo>
                  <a:lnTo>
                    <a:pt x="4467" y="8827"/>
                  </a:lnTo>
                  <a:cubicBezTo>
                    <a:pt x="4134" y="8827"/>
                    <a:pt x="3802" y="8680"/>
                    <a:pt x="3549" y="8441"/>
                  </a:cubicBezTo>
                  <a:cubicBezTo>
                    <a:pt x="3310" y="8680"/>
                    <a:pt x="2978" y="8827"/>
                    <a:pt x="2632" y="8827"/>
                  </a:cubicBezTo>
                  <a:lnTo>
                    <a:pt x="1981" y="8827"/>
                  </a:lnTo>
                  <a:cubicBezTo>
                    <a:pt x="1768" y="8827"/>
                    <a:pt x="1595" y="8641"/>
                    <a:pt x="1595" y="8428"/>
                  </a:cubicBezTo>
                  <a:lnTo>
                    <a:pt x="1595" y="7763"/>
                  </a:lnTo>
                  <a:cubicBezTo>
                    <a:pt x="1595" y="7112"/>
                    <a:pt x="2074" y="6554"/>
                    <a:pt x="2712" y="6460"/>
                  </a:cubicBezTo>
                  <a:cubicBezTo>
                    <a:pt x="1981" y="5463"/>
                    <a:pt x="1582" y="4254"/>
                    <a:pt x="1582" y="3018"/>
                  </a:cubicBezTo>
                  <a:lnTo>
                    <a:pt x="1582" y="2885"/>
                  </a:lnTo>
                  <a:cubicBezTo>
                    <a:pt x="1582" y="2047"/>
                    <a:pt x="2260" y="1369"/>
                    <a:pt x="3097" y="1369"/>
                  </a:cubicBezTo>
                  <a:cubicBezTo>
                    <a:pt x="3257" y="1369"/>
                    <a:pt x="3416" y="1422"/>
                    <a:pt x="3563" y="1502"/>
                  </a:cubicBezTo>
                  <a:cubicBezTo>
                    <a:pt x="3696" y="1422"/>
                    <a:pt x="3855" y="1369"/>
                    <a:pt x="4015" y="1369"/>
                  </a:cubicBezTo>
                  <a:cubicBezTo>
                    <a:pt x="4440" y="1369"/>
                    <a:pt x="4852" y="1555"/>
                    <a:pt x="5145" y="1874"/>
                  </a:cubicBezTo>
                  <a:cubicBezTo>
                    <a:pt x="5424" y="1555"/>
                    <a:pt x="5836" y="1369"/>
                    <a:pt x="6261" y="1369"/>
                  </a:cubicBezTo>
                  <a:cubicBezTo>
                    <a:pt x="6421" y="1369"/>
                    <a:pt x="6580" y="1422"/>
                    <a:pt x="6726" y="1502"/>
                  </a:cubicBezTo>
                  <a:cubicBezTo>
                    <a:pt x="6859" y="1422"/>
                    <a:pt x="7019" y="1369"/>
                    <a:pt x="7178" y="1369"/>
                  </a:cubicBezTo>
                  <a:cubicBezTo>
                    <a:pt x="7604" y="1369"/>
                    <a:pt x="8016" y="1555"/>
                    <a:pt x="8308" y="1874"/>
                  </a:cubicBezTo>
                  <a:cubicBezTo>
                    <a:pt x="8588" y="1555"/>
                    <a:pt x="9000" y="1369"/>
                    <a:pt x="9425" y="1369"/>
                  </a:cubicBezTo>
                  <a:cubicBezTo>
                    <a:pt x="9584" y="1369"/>
                    <a:pt x="9744" y="1422"/>
                    <a:pt x="9890" y="1502"/>
                  </a:cubicBezTo>
                  <a:cubicBezTo>
                    <a:pt x="10023" y="1422"/>
                    <a:pt x="10183" y="1369"/>
                    <a:pt x="10342" y="1369"/>
                  </a:cubicBezTo>
                  <a:close/>
                  <a:moveTo>
                    <a:pt x="5929" y="9757"/>
                  </a:moveTo>
                  <a:cubicBezTo>
                    <a:pt x="6142" y="9757"/>
                    <a:pt x="6328" y="9930"/>
                    <a:pt x="6328" y="10143"/>
                  </a:cubicBezTo>
                  <a:cubicBezTo>
                    <a:pt x="6328" y="11233"/>
                    <a:pt x="5437" y="12123"/>
                    <a:pt x="4347" y="12123"/>
                  </a:cubicBezTo>
                  <a:cubicBezTo>
                    <a:pt x="3257" y="12123"/>
                    <a:pt x="2366" y="11233"/>
                    <a:pt x="2380" y="10143"/>
                  </a:cubicBezTo>
                  <a:cubicBezTo>
                    <a:pt x="2380" y="9930"/>
                    <a:pt x="2552" y="9757"/>
                    <a:pt x="2778" y="9757"/>
                  </a:cubicBezTo>
                  <a:close/>
                  <a:moveTo>
                    <a:pt x="10661" y="9757"/>
                  </a:moveTo>
                  <a:cubicBezTo>
                    <a:pt x="10874" y="9757"/>
                    <a:pt x="11060" y="9930"/>
                    <a:pt x="11060" y="10143"/>
                  </a:cubicBezTo>
                  <a:cubicBezTo>
                    <a:pt x="11060" y="11233"/>
                    <a:pt x="10169" y="12123"/>
                    <a:pt x="9079" y="12123"/>
                  </a:cubicBezTo>
                  <a:cubicBezTo>
                    <a:pt x="7989" y="12123"/>
                    <a:pt x="7099" y="11233"/>
                    <a:pt x="7099" y="10143"/>
                  </a:cubicBezTo>
                  <a:lnTo>
                    <a:pt x="7112" y="10143"/>
                  </a:lnTo>
                  <a:cubicBezTo>
                    <a:pt x="7112" y="9930"/>
                    <a:pt x="7285" y="9757"/>
                    <a:pt x="7511" y="9757"/>
                  </a:cubicBezTo>
                  <a:close/>
                  <a:moveTo>
                    <a:pt x="1768" y="0"/>
                  </a:moveTo>
                  <a:cubicBezTo>
                    <a:pt x="798" y="0"/>
                    <a:pt x="0" y="798"/>
                    <a:pt x="0" y="1768"/>
                  </a:cubicBezTo>
                  <a:lnTo>
                    <a:pt x="0" y="11671"/>
                  </a:lnTo>
                  <a:cubicBezTo>
                    <a:pt x="0" y="12655"/>
                    <a:pt x="798" y="13439"/>
                    <a:pt x="1768" y="13439"/>
                  </a:cubicBezTo>
                  <a:lnTo>
                    <a:pt x="11672" y="13439"/>
                  </a:lnTo>
                  <a:cubicBezTo>
                    <a:pt x="12655" y="13439"/>
                    <a:pt x="13440" y="12655"/>
                    <a:pt x="13440" y="11671"/>
                  </a:cubicBezTo>
                  <a:lnTo>
                    <a:pt x="13440" y="1768"/>
                  </a:lnTo>
                  <a:cubicBezTo>
                    <a:pt x="13440" y="798"/>
                    <a:pt x="12655" y="0"/>
                    <a:pt x="11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5" name="Google Shape;3185;p64"/>
          <p:cNvGrpSpPr/>
          <p:nvPr/>
        </p:nvGrpSpPr>
        <p:grpSpPr>
          <a:xfrm>
            <a:off x="2550438" y="1256175"/>
            <a:ext cx="336000" cy="336000"/>
            <a:chOff x="2550438" y="1256175"/>
            <a:chExt cx="336000" cy="336000"/>
          </a:xfrm>
        </p:grpSpPr>
        <p:sp>
          <p:nvSpPr>
            <p:cNvPr id="3186" name="Google Shape;3186;p64"/>
            <p:cNvSpPr/>
            <p:nvPr/>
          </p:nvSpPr>
          <p:spPr>
            <a:xfrm>
              <a:off x="2749163" y="1493450"/>
              <a:ext cx="47225" cy="19950"/>
            </a:xfrm>
            <a:custGeom>
              <a:avLst/>
              <a:gdLst/>
              <a:ahLst/>
              <a:cxnLst/>
              <a:rect l="l" t="t" r="r" b="b"/>
              <a:pathLst>
                <a:path w="1889" h="798" extrusionOk="0">
                  <a:moveTo>
                    <a:pt x="785" y="0"/>
                  </a:moveTo>
                  <a:cubicBezTo>
                    <a:pt x="479" y="14"/>
                    <a:pt x="200" y="160"/>
                    <a:pt x="0" y="399"/>
                  </a:cubicBezTo>
                  <a:cubicBezTo>
                    <a:pt x="200" y="638"/>
                    <a:pt x="479" y="785"/>
                    <a:pt x="785" y="798"/>
                  </a:cubicBezTo>
                  <a:cubicBezTo>
                    <a:pt x="1144" y="798"/>
                    <a:pt x="1569" y="585"/>
                    <a:pt x="1888" y="399"/>
                  </a:cubicBezTo>
                  <a:cubicBezTo>
                    <a:pt x="1569" y="200"/>
                    <a:pt x="1144" y="0"/>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4"/>
            <p:cNvSpPr/>
            <p:nvPr/>
          </p:nvSpPr>
          <p:spPr>
            <a:xfrm>
              <a:off x="2749163" y="1335250"/>
              <a:ext cx="47225" cy="19975"/>
            </a:xfrm>
            <a:custGeom>
              <a:avLst/>
              <a:gdLst/>
              <a:ahLst/>
              <a:cxnLst/>
              <a:rect l="l" t="t" r="r" b="b"/>
              <a:pathLst>
                <a:path w="1889" h="799" extrusionOk="0">
                  <a:moveTo>
                    <a:pt x="785" y="1"/>
                  </a:moveTo>
                  <a:cubicBezTo>
                    <a:pt x="479" y="14"/>
                    <a:pt x="200" y="160"/>
                    <a:pt x="0" y="400"/>
                  </a:cubicBezTo>
                  <a:cubicBezTo>
                    <a:pt x="200" y="639"/>
                    <a:pt x="479" y="785"/>
                    <a:pt x="785" y="798"/>
                  </a:cubicBezTo>
                  <a:cubicBezTo>
                    <a:pt x="1144" y="798"/>
                    <a:pt x="1569" y="586"/>
                    <a:pt x="1888" y="400"/>
                  </a:cubicBezTo>
                  <a:cubicBezTo>
                    <a:pt x="1569" y="200"/>
                    <a:pt x="1144" y="1"/>
                    <a:pt x="7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4"/>
            <p:cNvSpPr/>
            <p:nvPr/>
          </p:nvSpPr>
          <p:spPr>
            <a:xfrm>
              <a:off x="2610913" y="1335250"/>
              <a:ext cx="46875" cy="19975"/>
            </a:xfrm>
            <a:custGeom>
              <a:avLst/>
              <a:gdLst/>
              <a:ahLst/>
              <a:cxnLst/>
              <a:rect l="l" t="t" r="r" b="b"/>
              <a:pathLst>
                <a:path w="1875" h="799" extrusionOk="0">
                  <a:moveTo>
                    <a:pt x="785" y="1"/>
                  </a:moveTo>
                  <a:cubicBezTo>
                    <a:pt x="479" y="14"/>
                    <a:pt x="187" y="160"/>
                    <a:pt x="1" y="400"/>
                  </a:cubicBezTo>
                  <a:cubicBezTo>
                    <a:pt x="187" y="639"/>
                    <a:pt x="479" y="785"/>
                    <a:pt x="785" y="798"/>
                  </a:cubicBezTo>
                  <a:cubicBezTo>
                    <a:pt x="1144" y="798"/>
                    <a:pt x="1556" y="586"/>
                    <a:pt x="1875" y="400"/>
                  </a:cubicBezTo>
                  <a:cubicBezTo>
                    <a:pt x="1556" y="200"/>
                    <a:pt x="1144" y="1"/>
                    <a:pt x="7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4"/>
            <p:cNvSpPr/>
            <p:nvPr/>
          </p:nvSpPr>
          <p:spPr>
            <a:xfrm>
              <a:off x="2778738" y="1414350"/>
              <a:ext cx="47225" cy="19975"/>
            </a:xfrm>
            <a:custGeom>
              <a:avLst/>
              <a:gdLst/>
              <a:ahLst/>
              <a:cxnLst/>
              <a:rect l="l" t="t" r="r" b="b"/>
              <a:pathLst>
                <a:path w="1889" h="799" extrusionOk="0">
                  <a:moveTo>
                    <a:pt x="1104" y="1"/>
                  </a:moveTo>
                  <a:cubicBezTo>
                    <a:pt x="745" y="1"/>
                    <a:pt x="320" y="200"/>
                    <a:pt x="1" y="399"/>
                  </a:cubicBezTo>
                  <a:cubicBezTo>
                    <a:pt x="320" y="585"/>
                    <a:pt x="745" y="798"/>
                    <a:pt x="1104" y="798"/>
                  </a:cubicBezTo>
                  <a:cubicBezTo>
                    <a:pt x="1410" y="785"/>
                    <a:pt x="1689" y="639"/>
                    <a:pt x="1888" y="399"/>
                  </a:cubicBezTo>
                  <a:cubicBezTo>
                    <a:pt x="1689" y="147"/>
                    <a:pt x="1410" y="14"/>
                    <a:pt x="1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4"/>
            <p:cNvSpPr/>
            <p:nvPr/>
          </p:nvSpPr>
          <p:spPr>
            <a:xfrm>
              <a:off x="2610913" y="1493450"/>
              <a:ext cx="46875" cy="19950"/>
            </a:xfrm>
            <a:custGeom>
              <a:avLst/>
              <a:gdLst/>
              <a:ahLst/>
              <a:cxnLst/>
              <a:rect l="l" t="t" r="r" b="b"/>
              <a:pathLst>
                <a:path w="1875" h="798" extrusionOk="0">
                  <a:moveTo>
                    <a:pt x="785" y="0"/>
                  </a:moveTo>
                  <a:cubicBezTo>
                    <a:pt x="479" y="14"/>
                    <a:pt x="187" y="160"/>
                    <a:pt x="1" y="399"/>
                  </a:cubicBezTo>
                  <a:cubicBezTo>
                    <a:pt x="187" y="638"/>
                    <a:pt x="479" y="785"/>
                    <a:pt x="785" y="798"/>
                  </a:cubicBezTo>
                  <a:cubicBezTo>
                    <a:pt x="1144" y="798"/>
                    <a:pt x="1556" y="585"/>
                    <a:pt x="1875" y="399"/>
                  </a:cubicBezTo>
                  <a:cubicBezTo>
                    <a:pt x="1556" y="200"/>
                    <a:pt x="1144" y="0"/>
                    <a:pt x="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4"/>
            <p:cNvSpPr/>
            <p:nvPr/>
          </p:nvSpPr>
          <p:spPr>
            <a:xfrm>
              <a:off x="2640488" y="1414350"/>
              <a:ext cx="46875" cy="19975"/>
            </a:xfrm>
            <a:custGeom>
              <a:avLst/>
              <a:gdLst/>
              <a:ahLst/>
              <a:cxnLst/>
              <a:rect l="l" t="t" r="r" b="b"/>
              <a:pathLst>
                <a:path w="1875" h="799" extrusionOk="0">
                  <a:moveTo>
                    <a:pt x="1091" y="1"/>
                  </a:moveTo>
                  <a:cubicBezTo>
                    <a:pt x="732" y="1"/>
                    <a:pt x="320" y="200"/>
                    <a:pt x="1" y="399"/>
                  </a:cubicBezTo>
                  <a:cubicBezTo>
                    <a:pt x="320" y="585"/>
                    <a:pt x="732" y="798"/>
                    <a:pt x="1091" y="798"/>
                  </a:cubicBezTo>
                  <a:cubicBezTo>
                    <a:pt x="1396" y="785"/>
                    <a:pt x="1689" y="639"/>
                    <a:pt x="1875" y="399"/>
                  </a:cubicBezTo>
                  <a:cubicBezTo>
                    <a:pt x="1689" y="147"/>
                    <a:pt x="1396" y="14"/>
                    <a:pt x="10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4"/>
            <p:cNvSpPr/>
            <p:nvPr/>
          </p:nvSpPr>
          <p:spPr>
            <a:xfrm>
              <a:off x="2550438" y="1256175"/>
              <a:ext cx="336000" cy="336000"/>
            </a:xfrm>
            <a:custGeom>
              <a:avLst/>
              <a:gdLst/>
              <a:ahLst/>
              <a:cxnLst/>
              <a:rect l="l" t="t" r="r" b="b"/>
              <a:pathLst>
                <a:path w="13440" h="13440" extrusionOk="0">
                  <a:moveTo>
                    <a:pt x="3204" y="2379"/>
                  </a:moveTo>
                  <a:cubicBezTo>
                    <a:pt x="3908" y="2379"/>
                    <a:pt x="4626" y="2818"/>
                    <a:pt x="4998" y="3071"/>
                  </a:cubicBezTo>
                  <a:lnTo>
                    <a:pt x="5743" y="2579"/>
                  </a:lnTo>
                  <a:cubicBezTo>
                    <a:pt x="5821" y="2528"/>
                    <a:pt x="5899" y="2506"/>
                    <a:pt x="5972" y="2506"/>
                  </a:cubicBezTo>
                  <a:cubicBezTo>
                    <a:pt x="6317" y="2506"/>
                    <a:pt x="6544" y="3002"/>
                    <a:pt x="6181" y="3244"/>
                  </a:cubicBezTo>
                  <a:lnTo>
                    <a:pt x="5690" y="3563"/>
                  </a:lnTo>
                  <a:lnTo>
                    <a:pt x="6181" y="3882"/>
                  </a:lnTo>
                  <a:cubicBezTo>
                    <a:pt x="6501" y="4094"/>
                    <a:pt x="6354" y="4599"/>
                    <a:pt x="5969" y="4599"/>
                  </a:cubicBezTo>
                  <a:cubicBezTo>
                    <a:pt x="5889" y="4599"/>
                    <a:pt x="5809" y="4586"/>
                    <a:pt x="5743" y="4546"/>
                  </a:cubicBezTo>
                  <a:lnTo>
                    <a:pt x="4998" y="4041"/>
                  </a:lnTo>
                  <a:cubicBezTo>
                    <a:pt x="4626" y="4307"/>
                    <a:pt x="3908" y="4746"/>
                    <a:pt x="3204" y="4746"/>
                  </a:cubicBezTo>
                  <a:cubicBezTo>
                    <a:pt x="2140" y="4746"/>
                    <a:pt x="1609" y="3789"/>
                    <a:pt x="1582" y="3749"/>
                  </a:cubicBezTo>
                  <a:cubicBezTo>
                    <a:pt x="1529" y="3629"/>
                    <a:pt x="1529" y="3483"/>
                    <a:pt x="1582" y="3376"/>
                  </a:cubicBezTo>
                  <a:cubicBezTo>
                    <a:pt x="1609" y="3337"/>
                    <a:pt x="2140" y="2379"/>
                    <a:pt x="3204" y="2379"/>
                  </a:cubicBezTo>
                  <a:close/>
                  <a:moveTo>
                    <a:pt x="8734" y="2379"/>
                  </a:moveTo>
                  <a:cubicBezTo>
                    <a:pt x="9452" y="2379"/>
                    <a:pt x="10156" y="2818"/>
                    <a:pt x="10528" y="3071"/>
                  </a:cubicBezTo>
                  <a:lnTo>
                    <a:pt x="11273" y="2579"/>
                  </a:lnTo>
                  <a:cubicBezTo>
                    <a:pt x="11351" y="2528"/>
                    <a:pt x="11429" y="2506"/>
                    <a:pt x="11502" y="2506"/>
                  </a:cubicBezTo>
                  <a:cubicBezTo>
                    <a:pt x="11846" y="2506"/>
                    <a:pt x="12074" y="3002"/>
                    <a:pt x="11711" y="3244"/>
                  </a:cubicBezTo>
                  <a:lnTo>
                    <a:pt x="11220" y="3563"/>
                  </a:lnTo>
                  <a:lnTo>
                    <a:pt x="11711" y="3882"/>
                  </a:lnTo>
                  <a:cubicBezTo>
                    <a:pt x="12044" y="4094"/>
                    <a:pt x="11884" y="4599"/>
                    <a:pt x="11499" y="4599"/>
                  </a:cubicBezTo>
                  <a:cubicBezTo>
                    <a:pt x="11419" y="4599"/>
                    <a:pt x="11339" y="4586"/>
                    <a:pt x="11273" y="4546"/>
                  </a:cubicBezTo>
                  <a:lnTo>
                    <a:pt x="10528" y="4041"/>
                  </a:lnTo>
                  <a:cubicBezTo>
                    <a:pt x="10156" y="4307"/>
                    <a:pt x="9452" y="4746"/>
                    <a:pt x="8734" y="4746"/>
                  </a:cubicBezTo>
                  <a:cubicBezTo>
                    <a:pt x="7670" y="4746"/>
                    <a:pt x="7139" y="3789"/>
                    <a:pt x="7125" y="3749"/>
                  </a:cubicBezTo>
                  <a:cubicBezTo>
                    <a:pt x="7059" y="3629"/>
                    <a:pt x="7059" y="3483"/>
                    <a:pt x="7125" y="3376"/>
                  </a:cubicBezTo>
                  <a:cubicBezTo>
                    <a:pt x="7139" y="3337"/>
                    <a:pt x="7670" y="2379"/>
                    <a:pt x="8734" y="2379"/>
                  </a:cubicBezTo>
                  <a:close/>
                  <a:moveTo>
                    <a:pt x="4693" y="5530"/>
                  </a:moveTo>
                  <a:cubicBezTo>
                    <a:pt x="5756" y="5530"/>
                    <a:pt x="6288" y="6487"/>
                    <a:pt x="6314" y="6527"/>
                  </a:cubicBezTo>
                  <a:cubicBezTo>
                    <a:pt x="6368" y="6647"/>
                    <a:pt x="6368" y="6780"/>
                    <a:pt x="6314" y="6899"/>
                  </a:cubicBezTo>
                  <a:cubicBezTo>
                    <a:pt x="6288" y="6939"/>
                    <a:pt x="5756" y="7896"/>
                    <a:pt x="4693" y="7896"/>
                  </a:cubicBezTo>
                  <a:cubicBezTo>
                    <a:pt x="3988" y="7896"/>
                    <a:pt x="3270" y="7457"/>
                    <a:pt x="2898" y="7205"/>
                  </a:cubicBezTo>
                  <a:lnTo>
                    <a:pt x="2154" y="7697"/>
                  </a:lnTo>
                  <a:cubicBezTo>
                    <a:pt x="2087" y="7737"/>
                    <a:pt x="2007" y="7763"/>
                    <a:pt x="1941" y="7763"/>
                  </a:cubicBezTo>
                  <a:cubicBezTo>
                    <a:pt x="1542" y="7763"/>
                    <a:pt x="1396" y="7258"/>
                    <a:pt x="1715" y="7045"/>
                  </a:cubicBezTo>
                  <a:lnTo>
                    <a:pt x="2207" y="6713"/>
                  </a:lnTo>
                  <a:lnTo>
                    <a:pt x="1715" y="6394"/>
                  </a:lnTo>
                  <a:cubicBezTo>
                    <a:pt x="1350" y="6162"/>
                    <a:pt x="1583" y="5662"/>
                    <a:pt x="1932" y="5662"/>
                  </a:cubicBezTo>
                  <a:cubicBezTo>
                    <a:pt x="2003" y="5662"/>
                    <a:pt x="2078" y="5683"/>
                    <a:pt x="2154" y="5729"/>
                  </a:cubicBezTo>
                  <a:lnTo>
                    <a:pt x="2898" y="6234"/>
                  </a:lnTo>
                  <a:cubicBezTo>
                    <a:pt x="3270" y="5969"/>
                    <a:pt x="3988" y="5530"/>
                    <a:pt x="4693" y="5530"/>
                  </a:cubicBezTo>
                  <a:close/>
                  <a:moveTo>
                    <a:pt x="10236" y="5530"/>
                  </a:moveTo>
                  <a:cubicBezTo>
                    <a:pt x="11286" y="5530"/>
                    <a:pt x="11818" y="6487"/>
                    <a:pt x="11844" y="6527"/>
                  </a:cubicBezTo>
                  <a:cubicBezTo>
                    <a:pt x="11911" y="6647"/>
                    <a:pt x="11911" y="6780"/>
                    <a:pt x="11844" y="6899"/>
                  </a:cubicBezTo>
                  <a:cubicBezTo>
                    <a:pt x="11831" y="6939"/>
                    <a:pt x="11299" y="7896"/>
                    <a:pt x="10236" y="7896"/>
                  </a:cubicBezTo>
                  <a:cubicBezTo>
                    <a:pt x="9518" y="7896"/>
                    <a:pt x="8800" y="7457"/>
                    <a:pt x="8441" y="7205"/>
                  </a:cubicBezTo>
                  <a:lnTo>
                    <a:pt x="7684" y="7697"/>
                  </a:lnTo>
                  <a:cubicBezTo>
                    <a:pt x="7617" y="7737"/>
                    <a:pt x="7551" y="7763"/>
                    <a:pt x="7471" y="7763"/>
                  </a:cubicBezTo>
                  <a:cubicBezTo>
                    <a:pt x="7085" y="7763"/>
                    <a:pt x="6926" y="7258"/>
                    <a:pt x="7258" y="7045"/>
                  </a:cubicBezTo>
                  <a:lnTo>
                    <a:pt x="7750" y="6713"/>
                  </a:lnTo>
                  <a:lnTo>
                    <a:pt x="7258" y="6394"/>
                  </a:lnTo>
                  <a:cubicBezTo>
                    <a:pt x="6882" y="6162"/>
                    <a:pt x="7123" y="5662"/>
                    <a:pt x="7467" y="5662"/>
                  </a:cubicBezTo>
                  <a:cubicBezTo>
                    <a:pt x="7536" y="5662"/>
                    <a:pt x="7610" y="5683"/>
                    <a:pt x="7684" y="5729"/>
                  </a:cubicBezTo>
                  <a:lnTo>
                    <a:pt x="8441" y="6234"/>
                  </a:lnTo>
                  <a:cubicBezTo>
                    <a:pt x="8800" y="5969"/>
                    <a:pt x="9518" y="5530"/>
                    <a:pt x="10236" y="5530"/>
                  </a:cubicBezTo>
                  <a:close/>
                  <a:moveTo>
                    <a:pt x="3204" y="8694"/>
                  </a:moveTo>
                  <a:cubicBezTo>
                    <a:pt x="3908" y="8694"/>
                    <a:pt x="4626" y="9132"/>
                    <a:pt x="4998" y="9398"/>
                  </a:cubicBezTo>
                  <a:lnTo>
                    <a:pt x="5743" y="8906"/>
                  </a:lnTo>
                  <a:cubicBezTo>
                    <a:pt x="5821" y="8856"/>
                    <a:pt x="5899" y="8834"/>
                    <a:pt x="5972" y="8834"/>
                  </a:cubicBezTo>
                  <a:cubicBezTo>
                    <a:pt x="6317" y="8834"/>
                    <a:pt x="6544" y="9329"/>
                    <a:pt x="6181" y="9571"/>
                  </a:cubicBezTo>
                  <a:lnTo>
                    <a:pt x="5690" y="9903"/>
                  </a:lnTo>
                  <a:lnTo>
                    <a:pt x="6181" y="10209"/>
                  </a:lnTo>
                  <a:cubicBezTo>
                    <a:pt x="6501" y="10422"/>
                    <a:pt x="6354" y="10927"/>
                    <a:pt x="5969" y="10927"/>
                  </a:cubicBezTo>
                  <a:cubicBezTo>
                    <a:pt x="5889" y="10927"/>
                    <a:pt x="5809" y="10914"/>
                    <a:pt x="5743" y="10860"/>
                  </a:cubicBezTo>
                  <a:lnTo>
                    <a:pt x="4998" y="10369"/>
                  </a:lnTo>
                  <a:cubicBezTo>
                    <a:pt x="4626" y="10635"/>
                    <a:pt x="3908" y="11073"/>
                    <a:pt x="3204" y="11073"/>
                  </a:cubicBezTo>
                  <a:cubicBezTo>
                    <a:pt x="2140" y="11073"/>
                    <a:pt x="1609" y="10116"/>
                    <a:pt x="1582" y="10076"/>
                  </a:cubicBezTo>
                  <a:cubicBezTo>
                    <a:pt x="1529" y="9957"/>
                    <a:pt x="1529" y="9810"/>
                    <a:pt x="1582" y="9691"/>
                  </a:cubicBezTo>
                  <a:cubicBezTo>
                    <a:pt x="1609" y="9651"/>
                    <a:pt x="2140" y="8694"/>
                    <a:pt x="3204" y="8694"/>
                  </a:cubicBezTo>
                  <a:close/>
                  <a:moveTo>
                    <a:pt x="8734" y="8694"/>
                  </a:moveTo>
                  <a:cubicBezTo>
                    <a:pt x="9452" y="8694"/>
                    <a:pt x="10156" y="9132"/>
                    <a:pt x="10528" y="9398"/>
                  </a:cubicBezTo>
                  <a:lnTo>
                    <a:pt x="11273" y="8906"/>
                  </a:lnTo>
                  <a:cubicBezTo>
                    <a:pt x="11351" y="8856"/>
                    <a:pt x="11429" y="8834"/>
                    <a:pt x="11502" y="8834"/>
                  </a:cubicBezTo>
                  <a:cubicBezTo>
                    <a:pt x="11846" y="8834"/>
                    <a:pt x="12074" y="9329"/>
                    <a:pt x="11711" y="9571"/>
                  </a:cubicBezTo>
                  <a:lnTo>
                    <a:pt x="11220" y="9903"/>
                  </a:lnTo>
                  <a:lnTo>
                    <a:pt x="11711" y="10209"/>
                  </a:lnTo>
                  <a:cubicBezTo>
                    <a:pt x="12044" y="10422"/>
                    <a:pt x="11884" y="10927"/>
                    <a:pt x="11499" y="10927"/>
                  </a:cubicBezTo>
                  <a:cubicBezTo>
                    <a:pt x="11419" y="10927"/>
                    <a:pt x="11339" y="10914"/>
                    <a:pt x="11273" y="10860"/>
                  </a:cubicBezTo>
                  <a:lnTo>
                    <a:pt x="10528" y="10369"/>
                  </a:lnTo>
                  <a:cubicBezTo>
                    <a:pt x="10156" y="10635"/>
                    <a:pt x="9452" y="11073"/>
                    <a:pt x="8734" y="11073"/>
                  </a:cubicBezTo>
                  <a:cubicBezTo>
                    <a:pt x="7670" y="11073"/>
                    <a:pt x="7139" y="10116"/>
                    <a:pt x="7125" y="10076"/>
                  </a:cubicBezTo>
                  <a:cubicBezTo>
                    <a:pt x="7059" y="9957"/>
                    <a:pt x="7059" y="9810"/>
                    <a:pt x="7125" y="9691"/>
                  </a:cubicBezTo>
                  <a:cubicBezTo>
                    <a:pt x="7139" y="9651"/>
                    <a:pt x="7670" y="8694"/>
                    <a:pt x="8734" y="8694"/>
                  </a:cubicBezTo>
                  <a:close/>
                  <a:moveTo>
                    <a:pt x="2353" y="0"/>
                  </a:moveTo>
                  <a:cubicBezTo>
                    <a:pt x="1050" y="0"/>
                    <a:pt x="0" y="1063"/>
                    <a:pt x="0" y="2366"/>
                  </a:cubicBezTo>
                  <a:lnTo>
                    <a:pt x="0" y="11086"/>
                  </a:lnTo>
                  <a:cubicBezTo>
                    <a:pt x="0" y="12389"/>
                    <a:pt x="1050" y="13439"/>
                    <a:pt x="2353" y="13439"/>
                  </a:cubicBezTo>
                  <a:lnTo>
                    <a:pt x="11073" y="13439"/>
                  </a:lnTo>
                  <a:cubicBezTo>
                    <a:pt x="12376" y="13439"/>
                    <a:pt x="13440" y="12389"/>
                    <a:pt x="13440" y="11086"/>
                  </a:cubicBezTo>
                  <a:lnTo>
                    <a:pt x="13440" y="2366"/>
                  </a:lnTo>
                  <a:cubicBezTo>
                    <a:pt x="13440" y="1063"/>
                    <a:pt x="12376" y="0"/>
                    <a:pt x="110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3" name="Google Shape;3193;p64"/>
          <p:cNvGrpSpPr/>
          <p:nvPr/>
        </p:nvGrpSpPr>
        <p:grpSpPr>
          <a:xfrm>
            <a:off x="3317788" y="1296050"/>
            <a:ext cx="336000" cy="256900"/>
            <a:chOff x="3317788" y="1296050"/>
            <a:chExt cx="336000" cy="256900"/>
          </a:xfrm>
        </p:grpSpPr>
        <p:sp>
          <p:nvSpPr>
            <p:cNvPr id="3194" name="Google Shape;3194;p64"/>
            <p:cNvSpPr/>
            <p:nvPr/>
          </p:nvSpPr>
          <p:spPr>
            <a:xfrm>
              <a:off x="3535463" y="1355150"/>
              <a:ext cx="19625" cy="138725"/>
            </a:xfrm>
            <a:custGeom>
              <a:avLst/>
              <a:gdLst/>
              <a:ahLst/>
              <a:cxnLst/>
              <a:rect l="l" t="t" r="r" b="b"/>
              <a:pathLst>
                <a:path w="785" h="5549" extrusionOk="0">
                  <a:moveTo>
                    <a:pt x="419" y="0"/>
                  </a:moveTo>
                  <a:cubicBezTo>
                    <a:pt x="413" y="0"/>
                    <a:pt x="406" y="1"/>
                    <a:pt x="399" y="2"/>
                  </a:cubicBezTo>
                  <a:cubicBezTo>
                    <a:pt x="391" y="1"/>
                    <a:pt x="383" y="0"/>
                    <a:pt x="375" y="0"/>
                  </a:cubicBezTo>
                  <a:cubicBezTo>
                    <a:pt x="309" y="0"/>
                    <a:pt x="265" y="50"/>
                    <a:pt x="253" y="122"/>
                  </a:cubicBezTo>
                  <a:cubicBezTo>
                    <a:pt x="80" y="986"/>
                    <a:pt x="0" y="1877"/>
                    <a:pt x="0" y="2767"/>
                  </a:cubicBezTo>
                  <a:cubicBezTo>
                    <a:pt x="0" y="3671"/>
                    <a:pt x="80" y="4562"/>
                    <a:pt x="253" y="5439"/>
                  </a:cubicBezTo>
                  <a:cubicBezTo>
                    <a:pt x="266" y="5512"/>
                    <a:pt x="329" y="5549"/>
                    <a:pt x="392" y="5549"/>
                  </a:cubicBezTo>
                  <a:cubicBezTo>
                    <a:pt x="455" y="5549"/>
                    <a:pt x="519" y="5512"/>
                    <a:pt x="532" y="5439"/>
                  </a:cubicBezTo>
                  <a:cubicBezTo>
                    <a:pt x="705" y="4562"/>
                    <a:pt x="784" y="3671"/>
                    <a:pt x="784" y="2767"/>
                  </a:cubicBezTo>
                  <a:cubicBezTo>
                    <a:pt x="784" y="1877"/>
                    <a:pt x="705" y="986"/>
                    <a:pt x="532" y="109"/>
                  </a:cubicBezTo>
                  <a:cubicBezTo>
                    <a:pt x="520" y="49"/>
                    <a:pt x="476"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4"/>
            <p:cNvSpPr/>
            <p:nvPr/>
          </p:nvSpPr>
          <p:spPr>
            <a:xfrm>
              <a:off x="3495563" y="1355150"/>
              <a:ext cx="19975" cy="138725"/>
            </a:xfrm>
            <a:custGeom>
              <a:avLst/>
              <a:gdLst/>
              <a:ahLst/>
              <a:cxnLst/>
              <a:rect l="l" t="t" r="r" b="b"/>
              <a:pathLst>
                <a:path w="799" h="5549" extrusionOk="0">
                  <a:moveTo>
                    <a:pt x="420" y="0"/>
                  </a:moveTo>
                  <a:cubicBezTo>
                    <a:pt x="414" y="0"/>
                    <a:pt x="407" y="1"/>
                    <a:pt x="400" y="2"/>
                  </a:cubicBezTo>
                  <a:cubicBezTo>
                    <a:pt x="393" y="1"/>
                    <a:pt x="386" y="0"/>
                    <a:pt x="379" y="0"/>
                  </a:cubicBezTo>
                  <a:cubicBezTo>
                    <a:pt x="320" y="0"/>
                    <a:pt x="267" y="50"/>
                    <a:pt x="267" y="122"/>
                  </a:cubicBezTo>
                  <a:cubicBezTo>
                    <a:pt x="94" y="986"/>
                    <a:pt x="14" y="1877"/>
                    <a:pt x="1" y="2767"/>
                  </a:cubicBezTo>
                  <a:cubicBezTo>
                    <a:pt x="14" y="3671"/>
                    <a:pt x="94" y="4562"/>
                    <a:pt x="267" y="5439"/>
                  </a:cubicBezTo>
                  <a:cubicBezTo>
                    <a:pt x="280" y="5512"/>
                    <a:pt x="340" y="5549"/>
                    <a:pt x="401" y="5549"/>
                  </a:cubicBezTo>
                  <a:cubicBezTo>
                    <a:pt x="463" y="5549"/>
                    <a:pt x="526" y="5512"/>
                    <a:pt x="546" y="5439"/>
                  </a:cubicBezTo>
                  <a:cubicBezTo>
                    <a:pt x="705" y="4562"/>
                    <a:pt x="799" y="3671"/>
                    <a:pt x="799" y="2767"/>
                  </a:cubicBezTo>
                  <a:cubicBezTo>
                    <a:pt x="799" y="1877"/>
                    <a:pt x="705" y="986"/>
                    <a:pt x="546" y="109"/>
                  </a:cubicBezTo>
                  <a:cubicBezTo>
                    <a:pt x="534" y="49"/>
                    <a:pt x="479" y="0"/>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4"/>
            <p:cNvSpPr/>
            <p:nvPr/>
          </p:nvSpPr>
          <p:spPr>
            <a:xfrm>
              <a:off x="3574663" y="1355150"/>
              <a:ext cx="19975" cy="138725"/>
            </a:xfrm>
            <a:custGeom>
              <a:avLst/>
              <a:gdLst/>
              <a:ahLst/>
              <a:cxnLst/>
              <a:rect l="l" t="t" r="r" b="b"/>
              <a:pathLst>
                <a:path w="799" h="5549" extrusionOk="0">
                  <a:moveTo>
                    <a:pt x="420" y="0"/>
                  </a:moveTo>
                  <a:cubicBezTo>
                    <a:pt x="413" y="0"/>
                    <a:pt x="406" y="1"/>
                    <a:pt x="400" y="2"/>
                  </a:cubicBezTo>
                  <a:cubicBezTo>
                    <a:pt x="393" y="1"/>
                    <a:pt x="386" y="0"/>
                    <a:pt x="379" y="0"/>
                  </a:cubicBezTo>
                  <a:cubicBezTo>
                    <a:pt x="320" y="0"/>
                    <a:pt x="267" y="50"/>
                    <a:pt x="267" y="122"/>
                  </a:cubicBezTo>
                  <a:cubicBezTo>
                    <a:pt x="94" y="986"/>
                    <a:pt x="14" y="1877"/>
                    <a:pt x="1" y="2767"/>
                  </a:cubicBezTo>
                  <a:cubicBezTo>
                    <a:pt x="14" y="3671"/>
                    <a:pt x="94" y="4562"/>
                    <a:pt x="267" y="5439"/>
                  </a:cubicBezTo>
                  <a:cubicBezTo>
                    <a:pt x="280" y="5512"/>
                    <a:pt x="340" y="5549"/>
                    <a:pt x="400" y="5549"/>
                  </a:cubicBezTo>
                  <a:cubicBezTo>
                    <a:pt x="459" y="5549"/>
                    <a:pt x="519" y="5512"/>
                    <a:pt x="532" y="5439"/>
                  </a:cubicBezTo>
                  <a:cubicBezTo>
                    <a:pt x="705" y="4562"/>
                    <a:pt x="798" y="3671"/>
                    <a:pt x="798" y="2767"/>
                  </a:cubicBezTo>
                  <a:cubicBezTo>
                    <a:pt x="798" y="1877"/>
                    <a:pt x="705" y="986"/>
                    <a:pt x="532" y="109"/>
                  </a:cubicBezTo>
                  <a:cubicBezTo>
                    <a:pt x="532" y="49"/>
                    <a:pt x="479" y="0"/>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4"/>
            <p:cNvSpPr/>
            <p:nvPr/>
          </p:nvSpPr>
          <p:spPr>
            <a:xfrm>
              <a:off x="3456038" y="1355150"/>
              <a:ext cx="19950" cy="138725"/>
            </a:xfrm>
            <a:custGeom>
              <a:avLst/>
              <a:gdLst/>
              <a:ahLst/>
              <a:cxnLst/>
              <a:rect l="l" t="t" r="r" b="b"/>
              <a:pathLst>
                <a:path w="798" h="5549" extrusionOk="0">
                  <a:moveTo>
                    <a:pt x="420" y="0"/>
                  </a:moveTo>
                  <a:cubicBezTo>
                    <a:pt x="413" y="0"/>
                    <a:pt x="406" y="1"/>
                    <a:pt x="399" y="2"/>
                  </a:cubicBezTo>
                  <a:cubicBezTo>
                    <a:pt x="392" y="1"/>
                    <a:pt x="385" y="0"/>
                    <a:pt x="378" y="0"/>
                  </a:cubicBezTo>
                  <a:cubicBezTo>
                    <a:pt x="319" y="0"/>
                    <a:pt x="266" y="50"/>
                    <a:pt x="266" y="122"/>
                  </a:cubicBezTo>
                  <a:cubicBezTo>
                    <a:pt x="93" y="986"/>
                    <a:pt x="13" y="1877"/>
                    <a:pt x="0" y="2767"/>
                  </a:cubicBezTo>
                  <a:cubicBezTo>
                    <a:pt x="13" y="3671"/>
                    <a:pt x="93" y="4562"/>
                    <a:pt x="266" y="5439"/>
                  </a:cubicBezTo>
                  <a:cubicBezTo>
                    <a:pt x="279" y="5512"/>
                    <a:pt x="339" y="5549"/>
                    <a:pt x="399" y="5549"/>
                  </a:cubicBezTo>
                  <a:cubicBezTo>
                    <a:pt x="459" y="5549"/>
                    <a:pt x="518" y="5512"/>
                    <a:pt x="532" y="5439"/>
                  </a:cubicBezTo>
                  <a:cubicBezTo>
                    <a:pt x="705" y="4562"/>
                    <a:pt x="798" y="3671"/>
                    <a:pt x="798" y="2767"/>
                  </a:cubicBezTo>
                  <a:cubicBezTo>
                    <a:pt x="798" y="1877"/>
                    <a:pt x="705" y="986"/>
                    <a:pt x="532" y="109"/>
                  </a:cubicBezTo>
                  <a:cubicBezTo>
                    <a:pt x="532" y="49"/>
                    <a:pt x="478" y="0"/>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4"/>
            <p:cNvSpPr/>
            <p:nvPr/>
          </p:nvSpPr>
          <p:spPr>
            <a:xfrm>
              <a:off x="3416488" y="1355150"/>
              <a:ext cx="19950" cy="138725"/>
            </a:xfrm>
            <a:custGeom>
              <a:avLst/>
              <a:gdLst/>
              <a:ahLst/>
              <a:cxnLst/>
              <a:rect l="l" t="t" r="r" b="b"/>
              <a:pathLst>
                <a:path w="798" h="5549" extrusionOk="0">
                  <a:moveTo>
                    <a:pt x="420" y="0"/>
                  </a:moveTo>
                  <a:cubicBezTo>
                    <a:pt x="413" y="0"/>
                    <a:pt x="406" y="1"/>
                    <a:pt x="399" y="2"/>
                  </a:cubicBezTo>
                  <a:cubicBezTo>
                    <a:pt x="392" y="1"/>
                    <a:pt x="385" y="0"/>
                    <a:pt x="378" y="0"/>
                  </a:cubicBezTo>
                  <a:cubicBezTo>
                    <a:pt x="319" y="0"/>
                    <a:pt x="266" y="50"/>
                    <a:pt x="266" y="122"/>
                  </a:cubicBezTo>
                  <a:cubicBezTo>
                    <a:pt x="93" y="986"/>
                    <a:pt x="13" y="1877"/>
                    <a:pt x="0" y="2767"/>
                  </a:cubicBezTo>
                  <a:cubicBezTo>
                    <a:pt x="13" y="3671"/>
                    <a:pt x="93" y="4562"/>
                    <a:pt x="266" y="5439"/>
                  </a:cubicBezTo>
                  <a:cubicBezTo>
                    <a:pt x="279" y="5512"/>
                    <a:pt x="339" y="5549"/>
                    <a:pt x="399" y="5549"/>
                  </a:cubicBezTo>
                  <a:cubicBezTo>
                    <a:pt x="459" y="5549"/>
                    <a:pt x="519" y="5512"/>
                    <a:pt x="532" y="5439"/>
                  </a:cubicBezTo>
                  <a:cubicBezTo>
                    <a:pt x="705" y="4562"/>
                    <a:pt x="798" y="3671"/>
                    <a:pt x="798" y="2767"/>
                  </a:cubicBezTo>
                  <a:cubicBezTo>
                    <a:pt x="798" y="1877"/>
                    <a:pt x="705" y="986"/>
                    <a:pt x="532" y="109"/>
                  </a:cubicBezTo>
                  <a:cubicBezTo>
                    <a:pt x="532" y="49"/>
                    <a:pt x="479" y="0"/>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4"/>
            <p:cNvSpPr/>
            <p:nvPr/>
          </p:nvSpPr>
          <p:spPr>
            <a:xfrm>
              <a:off x="3376938" y="1355150"/>
              <a:ext cx="19950" cy="138725"/>
            </a:xfrm>
            <a:custGeom>
              <a:avLst/>
              <a:gdLst/>
              <a:ahLst/>
              <a:cxnLst/>
              <a:rect l="l" t="t" r="r" b="b"/>
              <a:pathLst>
                <a:path w="798" h="5549" extrusionOk="0">
                  <a:moveTo>
                    <a:pt x="420" y="0"/>
                  </a:moveTo>
                  <a:cubicBezTo>
                    <a:pt x="413" y="0"/>
                    <a:pt x="406" y="1"/>
                    <a:pt x="399" y="2"/>
                  </a:cubicBezTo>
                  <a:cubicBezTo>
                    <a:pt x="392" y="1"/>
                    <a:pt x="385" y="0"/>
                    <a:pt x="379" y="0"/>
                  </a:cubicBezTo>
                  <a:cubicBezTo>
                    <a:pt x="320" y="0"/>
                    <a:pt x="266" y="50"/>
                    <a:pt x="266" y="122"/>
                  </a:cubicBezTo>
                  <a:cubicBezTo>
                    <a:pt x="93" y="986"/>
                    <a:pt x="14" y="1877"/>
                    <a:pt x="0" y="2767"/>
                  </a:cubicBezTo>
                  <a:cubicBezTo>
                    <a:pt x="14" y="3671"/>
                    <a:pt x="93" y="4562"/>
                    <a:pt x="266" y="5439"/>
                  </a:cubicBezTo>
                  <a:cubicBezTo>
                    <a:pt x="279" y="5512"/>
                    <a:pt x="339" y="5549"/>
                    <a:pt x="399" y="5549"/>
                  </a:cubicBezTo>
                  <a:cubicBezTo>
                    <a:pt x="459" y="5549"/>
                    <a:pt x="519" y="5512"/>
                    <a:pt x="532" y="5439"/>
                  </a:cubicBezTo>
                  <a:cubicBezTo>
                    <a:pt x="705" y="4562"/>
                    <a:pt x="798" y="3671"/>
                    <a:pt x="798" y="2767"/>
                  </a:cubicBezTo>
                  <a:cubicBezTo>
                    <a:pt x="798" y="1877"/>
                    <a:pt x="705" y="986"/>
                    <a:pt x="532" y="109"/>
                  </a:cubicBezTo>
                  <a:cubicBezTo>
                    <a:pt x="532" y="49"/>
                    <a:pt x="479" y="0"/>
                    <a:pt x="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4"/>
            <p:cNvSpPr/>
            <p:nvPr/>
          </p:nvSpPr>
          <p:spPr>
            <a:xfrm>
              <a:off x="3317788" y="1296050"/>
              <a:ext cx="336000" cy="256900"/>
            </a:xfrm>
            <a:custGeom>
              <a:avLst/>
              <a:gdLst/>
              <a:ahLst/>
              <a:cxnLst/>
              <a:rect l="l" t="t" r="r" b="b"/>
              <a:pathLst>
                <a:path w="13440" h="10276" extrusionOk="0">
                  <a:moveTo>
                    <a:pt x="9094" y="1572"/>
                  </a:moveTo>
                  <a:cubicBezTo>
                    <a:pt x="9398" y="1572"/>
                    <a:pt x="9704" y="1722"/>
                    <a:pt x="9890" y="2021"/>
                  </a:cubicBezTo>
                  <a:cubicBezTo>
                    <a:pt x="10073" y="1716"/>
                    <a:pt x="10371" y="1575"/>
                    <a:pt x="10668" y="1575"/>
                  </a:cubicBezTo>
                  <a:cubicBezTo>
                    <a:pt x="11084" y="1575"/>
                    <a:pt x="11499" y="1851"/>
                    <a:pt x="11592" y="2340"/>
                  </a:cubicBezTo>
                  <a:cubicBezTo>
                    <a:pt x="11765" y="3257"/>
                    <a:pt x="11858" y="4201"/>
                    <a:pt x="11858" y="5145"/>
                  </a:cubicBezTo>
                  <a:cubicBezTo>
                    <a:pt x="11858" y="6075"/>
                    <a:pt x="11765" y="7019"/>
                    <a:pt x="11592" y="7949"/>
                  </a:cubicBezTo>
                  <a:cubicBezTo>
                    <a:pt x="11498" y="8431"/>
                    <a:pt x="11082" y="8704"/>
                    <a:pt x="10665" y="8704"/>
                  </a:cubicBezTo>
                  <a:cubicBezTo>
                    <a:pt x="10369" y="8704"/>
                    <a:pt x="10072" y="8567"/>
                    <a:pt x="9890" y="8269"/>
                  </a:cubicBezTo>
                  <a:cubicBezTo>
                    <a:pt x="9704" y="8561"/>
                    <a:pt x="9398" y="8707"/>
                    <a:pt x="9094" y="8707"/>
                  </a:cubicBezTo>
                  <a:cubicBezTo>
                    <a:pt x="8790" y="8707"/>
                    <a:pt x="8488" y="8561"/>
                    <a:pt x="8308" y="8269"/>
                  </a:cubicBezTo>
                  <a:cubicBezTo>
                    <a:pt x="8122" y="8561"/>
                    <a:pt x="7816" y="8707"/>
                    <a:pt x="7512" y="8707"/>
                  </a:cubicBezTo>
                  <a:cubicBezTo>
                    <a:pt x="7208" y="8707"/>
                    <a:pt x="6906" y="8561"/>
                    <a:pt x="6726" y="8269"/>
                  </a:cubicBezTo>
                  <a:cubicBezTo>
                    <a:pt x="6540" y="8561"/>
                    <a:pt x="6235" y="8707"/>
                    <a:pt x="5931" y="8707"/>
                  </a:cubicBezTo>
                  <a:cubicBezTo>
                    <a:pt x="5626" y="8707"/>
                    <a:pt x="5324" y="8561"/>
                    <a:pt x="5145" y="8269"/>
                  </a:cubicBezTo>
                  <a:cubicBezTo>
                    <a:pt x="4958" y="8561"/>
                    <a:pt x="4653" y="8707"/>
                    <a:pt x="4349" y="8707"/>
                  </a:cubicBezTo>
                  <a:cubicBezTo>
                    <a:pt x="4045" y="8707"/>
                    <a:pt x="3742" y="8561"/>
                    <a:pt x="3563" y="8269"/>
                  </a:cubicBezTo>
                  <a:cubicBezTo>
                    <a:pt x="3375" y="8567"/>
                    <a:pt x="3075" y="8704"/>
                    <a:pt x="2778" y="8704"/>
                  </a:cubicBezTo>
                  <a:cubicBezTo>
                    <a:pt x="2359" y="8704"/>
                    <a:pt x="1947" y="8431"/>
                    <a:pt x="1861" y="7949"/>
                  </a:cubicBezTo>
                  <a:cubicBezTo>
                    <a:pt x="1675" y="7019"/>
                    <a:pt x="1595" y="6075"/>
                    <a:pt x="1582" y="5145"/>
                  </a:cubicBezTo>
                  <a:cubicBezTo>
                    <a:pt x="1595" y="4201"/>
                    <a:pt x="1675" y="3257"/>
                    <a:pt x="1861" y="2340"/>
                  </a:cubicBezTo>
                  <a:cubicBezTo>
                    <a:pt x="1946" y="1851"/>
                    <a:pt x="2357" y="1575"/>
                    <a:pt x="2775" y="1575"/>
                  </a:cubicBezTo>
                  <a:cubicBezTo>
                    <a:pt x="3073" y="1575"/>
                    <a:pt x="3374" y="1716"/>
                    <a:pt x="3563" y="2021"/>
                  </a:cubicBezTo>
                  <a:cubicBezTo>
                    <a:pt x="3742" y="1722"/>
                    <a:pt x="4045" y="1572"/>
                    <a:pt x="4349" y="1572"/>
                  </a:cubicBezTo>
                  <a:cubicBezTo>
                    <a:pt x="4653" y="1572"/>
                    <a:pt x="4958" y="1722"/>
                    <a:pt x="5145" y="2021"/>
                  </a:cubicBezTo>
                  <a:cubicBezTo>
                    <a:pt x="5324" y="1722"/>
                    <a:pt x="5626" y="1572"/>
                    <a:pt x="5931" y="1572"/>
                  </a:cubicBezTo>
                  <a:cubicBezTo>
                    <a:pt x="6235" y="1572"/>
                    <a:pt x="6540" y="1722"/>
                    <a:pt x="6726" y="2021"/>
                  </a:cubicBezTo>
                  <a:cubicBezTo>
                    <a:pt x="6906" y="1722"/>
                    <a:pt x="7208" y="1572"/>
                    <a:pt x="7512" y="1572"/>
                  </a:cubicBezTo>
                  <a:cubicBezTo>
                    <a:pt x="7816" y="1572"/>
                    <a:pt x="8122" y="1722"/>
                    <a:pt x="8308" y="2021"/>
                  </a:cubicBezTo>
                  <a:cubicBezTo>
                    <a:pt x="8488" y="1722"/>
                    <a:pt x="8790" y="1572"/>
                    <a:pt x="9094" y="1572"/>
                  </a:cubicBezTo>
                  <a:close/>
                  <a:moveTo>
                    <a:pt x="399" y="0"/>
                  </a:moveTo>
                  <a:cubicBezTo>
                    <a:pt x="173" y="0"/>
                    <a:pt x="0" y="173"/>
                    <a:pt x="0" y="399"/>
                  </a:cubicBezTo>
                  <a:lnTo>
                    <a:pt x="0" y="9890"/>
                  </a:lnTo>
                  <a:cubicBezTo>
                    <a:pt x="0" y="10103"/>
                    <a:pt x="173" y="10276"/>
                    <a:pt x="399" y="10276"/>
                  </a:cubicBezTo>
                  <a:lnTo>
                    <a:pt x="13054" y="10276"/>
                  </a:lnTo>
                  <a:cubicBezTo>
                    <a:pt x="13267" y="10276"/>
                    <a:pt x="13439" y="10103"/>
                    <a:pt x="13439" y="9890"/>
                  </a:cubicBezTo>
                  <a:lnTo>
                    <a:pt x="13439" y="399"/>
                  </a:lnTo>
                  <a:cubicBezTo>
                    <a:pt x="13439" y="186"/>
                    <a:pt x="13267" y="0"/>
                    <a:pt x="13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1" name="Google Shape;3201;p64"/>
          <p:cNvGrpSpPr/>
          <p:nvPr/>
        </p:nvGrpSpPr>
        <p:grpSpPr>
          <a:xfrm>
            <a:off x="4011338" y="1256125"/>
            <a:ext cx="368925" cy="336225"/>
            <a:chOff x="4011338" y="1256125"/>
            <a:chExt cx="368925" cy="336225"/>
          </a:xfrm>
        </p:grpSpPr>
        <p:sp>
          <p:nvSpPr>
            <p:cNvPr id="3202" name="Google Shape;3202;p64"/>
            <p:cNvSpPr/>
            <p:nvPr/>
          </p:nvSpPr>
          <p:spPr>
            <a:xfrm>
              <a:off x="4011338" y="1256125"/>
              <a:ext cx="368925" cy="336225"/>
            </a:xfrm>
            <a:custGeom>
              <a:avLst/>
              <a:gdLst/>
              <a:ahLst/>
              <a:cxnLst/>
              <a:rect l="l" t="t" r="r" b="b"/>
              <a:pathLst>
                <a:path w="14757" h="13449" extrusionOk="0">
                  <a:moveTo>
                    <a:pt x="8176" y="2368"/>
                  </a:moveTo>
                  <a:lnTo>
                    <a:pt x="8176" y="2381"/>
                  </a:lnTo>
                  <a:cubicBezTo>
                    <a:pt x="10144" y="2381"/>
                    <a:pt x="11726" y="3963"/>
                    <a:pt x="11739" y="5931"/>
                  </a:cubicBezTo>
                  <a:lnTo>
                    <a:pt x="11739" y="6223"/>
                  </a:lnTo>
                  <a:lnTo>
                    <a:pt x="12124" y="6223"/>
                  </a:lnTo>
                  <a:cubicBezTo>
                    <a:pt x="12656" y="6223"/>
                    <a:pt x="12656" y="7007"/>
                    <a:pt x="12124" y="7007"/>
                  </a:cubicBezTo>
                  <a:lnTo>
                    <a:pt x="11726" y="7007"/>
                  </a:lnTo>
                  <a:cubicBezTo>
                    <a:pt x="11566" y="9294"/>
                    <a:pt x="9665" y="11062"/>
                    <a:pt x="7379" y="11062"/>
                  </a:cubicBezTo>
                  <a:cubicBezTo>
                    <a:pt x="5092" y="11062"/>
                    <a:pt x="3205" y="9294"/>
                    <a:pt x="3045" y="7007"/>
                  </a:cubicBezTo>
                  <a:lnTo>
                    <a:pt x="2633" y="7007"/>
                  </a:lnTo>
                  <a:cubicBezTo>
                    <a:pt x="2115" y="7007"/>
                    <a:pt x="2115" y="6223"/>
                    <a:pt x="2633" y="6223"/>
                  </a:cubicBezTo>
                  <a:lnTo>
                    <a:pt x="3032" y="6223"/>
                  </a:lnTo>
                  <a:lnTo>
                    <a:pt x="3032" y="3565"/>
                  </a:lnTo>
                  <a:cubicBezTo>
                    <a:pt x="3032" y="3346"/>
                    <a:pt x="3193" y="3165"/>
                    <a:pt x="3408" y="3165"/>
                  </a:cubicBezTo>
                  <a:cubicBezTo>
                    <a:pt x="3415" y="3165"/>
                    <a:pt x="3423" y="3165"/>
                    <a:pt x="3431" y="3166"/>
                  </a:cubicBezTo>
                  <a:lnTo>
                    <a:pt x="5012" y="3166"/>
                  </a:lnTo>
                  <a:cubicBezTo>
                    <a:pt x="5020" y="3165"/>
                    <a:pt x="5027" y="3165"/>
                    <a:pt x="5034" y="3165"/>
                  </a:cubicBezTo>
                  <a:cubicBezTo>
                    <a:pt x="5238" y="3165"/>
                    <a:pt x="5411" y="3346"/>
                    <a:pt x="5411" y="3551"/>
                  </a:cubicBezTo>
                  <a:lnTo>
                    <a:pt x="5411" y="3697"/>
                  </a:lnTo>
                  <a:cubicBezTo>
                    <a:pt x="6076" y="2860"/>
                    <a:pt x="7099" y="2368"/>
                    <a:pt x="8176" y="2368"/>
                  </a:cubicBezTo>
                  <a:close/>
                  <a:moveTo>
                    <a:pt x="7374" y="0"/>
                  </a:moveTo>
                  <a:cubicBezTo>
                    <a:pt x="5656" y="0"/>
                    <a:pt x="3941" y="655"/>
                    <a:pt x="2633" y="1969"/>
                  </a:cubicBezTo>
                  <a:cubicBezTo>
                    <a:pt x="1" y="4588"/>
                    <a:pt x="1" y="8855"/>
                    <a:pt x="2633" y="11474"/>
                  </a:cubicBezTo>
                  <a:cubicBezTo>
                    <a:pt x="3942" y="12790"/>
                    <a:pt x="5661" y="13448"/>
                    <a:pt x="7380" y="13448"/>
                  </a:cubicBezTo>
                  <a:cubicBezTo>
                    <a:pt x="9100" y="13448"/>
                    <a:pt x="10822" y="12790"/>
                    <a:pt x="12138" y="11474"/>
                  </a:cubicBezTo>
                  <a:cubicBezTo>
                    <a:pt x="14756" y="8855"/>
                    <a:pt x="14756" y="4601"/>
                    <a:pt x="12138" y="1969"/>
                  </a:cubicBezTo>
                  <a:cubicBezTo>
                    <a:pt x="10820" y="658"/>
                    <a:pt x="9096" y="0"/>
                    <a:pt x="7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4"/>
            <p:cNvSpPr/>
            <p:nvPr/>
          </p:nvSpPr>
          <p:spPr>
            <a:xfrm>
              <a:off x="4107063" y="1335250"/>
              <a:ext cx="177825" cy="177825"/>
            </a:xfrm>
            <a:custGeom>
              <a:avLst/>
              <a:gdLst/>
              <a:ahLst/>
              <a:cxnLst/>
              <a:rect l="l" t="t" r="r" b="b"/>
              <a:pathLst>
                <a:path w="7113" h="7113" extrusionOk="0">
                  <a:moveTo>
                    <a:pt x="4347" y="1"/>
                  </a:moveTo>
                  <a:cubicBezTo>
                    <a:pt x="2819" y="1"/>
                    <a:pt x="1582" y="1237"/>
                    <a:pt x="1582" y="2766"/>
                  </a:cubicBezTo>
                  <a:lnTo>
                    <a:pt x="1582" y="3550"/>
                  </a:lnTo>
                  <a:cubicBezTo>
                    <a:pt x="1582" y="4653"/>
                    <a:pt x="2460" y="5531"/>
                    <a:pt x="3550" y="5531"/>
                  </a:cubicBezTo>
                  <a:cubicBezTo>
                    <a:pt x="4653" y="5531"/>
                    <a:pt x="5530" y="4653"/>
                    <a:pt x="5530" y="3550"/>
                  </a:cubicBezTo>
                  <a:lnTo>
                    <a:pt x="5530" y="2766"/>
                  </a:lnTo>
                  <a:cubicBezTo>
                    <a:pt x="5530" y="2114"/>
                    <a:pt x="4999" y="1583"/>
                    <a:pt x="4347" y="1583"/>
                  </a:cubicBezTo>
                  <a:cubicBezTo>
                    <a:pt x="3696" y="1583"/>
                    <a:pt x="3151" y="2114"/>
                    <a:pt x="3164" y="2766"/>
                  </a:cubicBezTo>
                  <a:lnTo>
                    <a:pt x="3164" y="3563"/>
                  </a:lnTo>
                  <a:cubicBezTo>
                    <a:pt x="3164" y="3823"/>
                    <a:pt x="3360" y="3952"/>
                    <a:pt x="3556" y="3952"/>
                  </a:cubicBezTo>
                  <a:cubicBezTo>
                    <a:pt x="3752" y="3952"/>
                    <a:pt x="3948" y="3823"/>
                    <a:pt x="3948" y="3563"/>
                  </a:cubicBezTo>
                  <a:lnTo>
                    <a:pt x="3948" y="2766"/>
                  </a:lnTo>
                  <a:cubicBezTo>
                    <a:pt x="3948" y="2507"/>
                    <a:pt x="4148" y="2377"/>
                    <a:pt x="4347" y="2377"/>
                  </a:cubicBezTo>
                  <a:cubicBezTo>
                    <a:pt x="4547" y="2377"/>
                    <a:pt x="4746" y="2507"/>
                    <a:pt x="4746" y="2766"/>
                  </a:cubicBezTo>
                  <a:lnTo>
                    <a:pt x="4746" y="3563"/>
                  </a:lnTo>
                  <a:cubicBezTo>
                    <a:pt x="4746" y="4215"/>
                    <a:pt x="4214" y="4746"/>
                    <a:pt x="3550" y="4746"/>
                  </a:cubicBezTo>
                  <a:cubicBezTo>
                    <a:pt x="2898" y="4746"/>
                    <a:pt x="2367" y="4215"/>
                    <a:pt x="2367" y="3563"/>
                  </a:cubicBezTo>
                  <a:lnTo>
                    <a:pt x="2367" y="2766"/>
                  </a:lnTo>
                  <a:cubicBezTo>
                    <a:pt x="2367" y="1676"/>
                    <a:pt x="3257" y="798"/>
                    <a:pt x="4347" y="798"/>
                  </a:cubicBezTo>
                  <a:cubicBezTo>
                    <a:pt x="5437" y="798"/>
                    <a:pt x="6315" y="1676"/>
                    <a:pt x="6328" y="2766"/>
                  </a:cubicBezTo>
                  <a:lnTo>
                    <a:pt x="6328" y="3563"/>
                  </a:lnTo>
                  <a:cubicBezTo>
                    <a:pt x="6328" y="5092"/>
                    <a:pt x="5078" y="6328"/>
                    <a:pt x="3550" y="6328"/>
                  </a:cubicBezTo>
                  <a:cubicBezTo>
                    <a:pt x="2021" y="6328"/>
                    <a:pt x="785" y="5092"/>
                    <a:pt x="785" y="3563"/>
                  </a:cubicBezTo>
                  <a:lnTo>
                    <a:pt x="785" y="785"/>
                  </a:lnTo>
                  <a:lnTo>
                    <a:pt x="0" y="785"/>
                  </a:lnTo>
                  <a:lnTo>
                    <a:pt x="0" y="3563"/>
                  </a:lnTo>
                  <a:cubicBezTo>
                    <a:pt x="0" y="5531"/>
                    <a:pt x="1582" y="7113"/>
                    <a:pt x="3550" y="7113"/>
                  </a:cubicBezTo>
                  <a:cubicBezTo>
                    <a:pt x="5517" y="7113"/>
                    <a:pt x="7112" y="5531"/>
                    <a:pt x="7112" y="3563"/>
                  </a:cubicBezTo>
                  <a:lnTo>
                    <a:pt x="7112" y="2766"/>
                  </a:lnTo>
                  <a:cubicBezTo>
                    <a:pt x="7112" y="1237"/>
                    <a:pt x="5876" y="1"/>
                    <a:pt x="4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 name="Google Shape;3204;p64"/>
          <p:cNvGrpSpPr/>
          <p:nvPr/>
        </p:nvGrpSpPr>
        <p:grpSpPr>
          <a:xfrm>
            <a:off x="4787513" y="1256175"/>
            <a:ext cx="238800" cy="336000"/>
            <a:chOff x="4010225" y="1256175"/>
            <a:chExt cx="238800" cy="336000"/>
          </a:xfrm>
        </p:grpSpPr>
        <p:sp>
          <p:nvSpPr>
            <p:cNvPr id="3205" name="Google Shape;3205;p64"/>
            <p:cNvSpPr/>
            <p:nvPr/>
          </p:nvSpPr>
          <p:spPr>
            <a:xfrm>
              <a:off x="4010225" y="1308675"/>
              <a:ext cx="238800" cy="87100"/>
            </a:xfrm>
            <a:custGeom>
              <a:avLst/>
              <a:gdLst/>
              <a:ahLst/>
              <a:cxnLst/>
              <a:rect l="l" t="t" r="r" b="b"/>
              <a:pathLst>
                <a:path w="9552" h="3484" extrusionOk="0">
                  <a:moveTo>
                    <a:pt x="6255" y="0"/>
                  </a:moveTo>
                  <a:cubicBezTo>
                    <a:pt x="4553" y="0"/>
                    <a:pt x="2333" y="1197"/>
                    <a:pt x="1575" y="1635"/>
                  </a:cubicBezTo>
                  <a:lnTo>
                    <a:pt x="844" y="904"/>
                  </a:lnTo>
                  <a:cubicBezTo>
                    <a:pt x="758" y="818"/>
                    <a:pt x="661" y="782"/>
                    <a:pt x="569" y="782"/>
                  </a:cubicBezTo>
                  <a:cubicBezTo>
                    <a:pt x="263" y="782"/>
                    <a:pt x="0" y="1177"/>
                    <a:pt x="286" y="1463"/>
                  </a:cubicBezTo>
                  <a:lnTo>
                    <a:pt x="951" y="2127"/>
                  </a:lnTo>
                  <a:lnTo>
                    <a:pt x="286" y="2792"/>
                  </a:lnTo>
                  <a:cubicBezTo>
                    <a:pt x="126" y="2938"/>
                    <a:pt x="126" y="3191"/>
                    <a:pt x="286" y="3350"/>
                  </a:cubicBezTo>
                  <a:lnTo>
                    <a:pt x="273" y="3363"/>
                  </a:lnTo>
                  <a:cubicBezTo>
                    <a:pt x="352" y="3443"/>
                    <a:pt x="455" y="3483"/>
                    <a:pt x="557" y="3483"/>
                  </a:cubicBezTo>
                  <a:cubicBezTo>
                    <a:pt x="658" y="3483"/>
                    <a:pt x="758" y="3443"/>
                    <a:pt x="831" y="3363"/>
                  </a:cubicBezTo>
                  <a:lnTo>
                    <a:pt x="1668" y="2539"/>
                  </a:lnTo>
                  <a:cubicBezTo>
                    <a:pt x="2307" y="2566"/>
                    <a:pt x="4593" y="2686"/>
                    <a:pt x="6255" y="2686"/>
                  </a:cubicBezTo>
                  <a:cubicBezTo>
                    <a:pt x="8328" y="2686"/>
                    <a:pt x="9299" y="1954"/>
                    <a:pt x="9352" y="1915"/>
                  </a:cubicBezTo>
                  <a:cubicBezTo>
                    <a:pt x="9511" y="1782"/>
                    <a:pt x="9551" y="1542"/>
                    <a:pt x="9418" y="1370"/>
                  </a:cubicBezTo>
                  <a:cubicBezTo>
                    <a:pt x="9378" y="1316"/>
                    <a:pt x="8395" y="0"/>
                    <a:pt x="6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4"/>
            <p:cNvSpPr/>
            <p:nvPr/>
          </p:nvSpPr>
          <p:spPr>
            <a:xfrm>
              <a:off x="4010350" y="1397075"/>
              <a:ext cx="238675" cy="86900"/>
            </a:xfrm>
            <a:custGeom>
              <a:avLst/>
              <a:gdLst/>
              <a:ahLst/>
              <a:cxnLst/>
              <a:rect l="l" t="t" r="r" b="b"/>
              <a:pathLst>
                <a:path w="9547" h="3476" extrusionOk="0">
                  <a:moveTo>
                    <a:pt x="6250" y="0"/>
                  </a:moveTo>
                  <a:lnTo>
                    <a:pt x="6250" y="14"/>
                  </a:lnTo>
                  <a:cubicBezTo>
                    <a:pt x="4548" y="14"/>
                    <a:pt x="2328" y="1210"/>
                    <a:pt x="1557" y="1649"/>
                  </a:cubicBezTo>
                  <a:lnTo>
                    <a:pt x="826" y="918"/>
                  </a:lnTo>
                  <a:cubicBezTo>
                    <a:pt x="741" y="839"/>
                    <a:pt x="648" y="806"/>
                    <a:pt x="559" y="806"/>
                  </a:cubicBezTo>
                  <a:cubicBezTo>
                    <a:pt x="257" y="806"/>
                    <a:pt x="1" y="1188"/>
                    <a:pt x="268" y="1476"/>
                  </a:cubicBezTo>
                  <a:lnTo>
                    <a:pt x="932" y="2140"/>
                  </a:lnTo>
                  <a:lnTo>
                    <a:pt x="268" y="2805"/>
                  </a:lnTo>
                  <a:cubicBezTo>
                    <a:pt x="1" y="3093"/>
                    <a:pt x="257" y="3475"/>
                    <a:pt x="559" y="3475"/>
                  </a:cubicBezTo>
                  <a:cubicBezTo>
                    <a:pt x="648" y="3475"/>
                    <a:pt x="741" y="3442"/>
                    <a:pt x="826" y="3363"/>
                  </a:cubicBezTo>
                  <a:lnTo>
                    <a:pt x="1663" y="2526"/>
                  </a:lnTo>
                  <a:cubicBezTo>
                    <a:pt x="2302" y="2566"/>
                    <a:pt x="4588" y="2686"/>
                    <a:pt x="6250" y="2686"/>
                  </a:cubicBezTo>
                  <a:cubicBezTo>
                    <a:pt x="8323" y="2686"/>
                    <a:pt x="9294" y="1941"/>
                    <a:pt x="9347" y="1915"/>
                  </a:cubicBezTo>
                  <a:cubicBezTo>
                    <a:pt x="9506" y="1782"/>
                    <a:pt x="9546" y="1542"/>
                    <a:pt x="9413" y="1369"/>
                  </a:cubicBezTo>
                  <a:cubicBezTo>
                    <a:pt x="9373" y="1316"/>
                    <a:pt x="8390" y="0"/>
                    <a:pt x="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4"/>
            <p:cNvSpPr/>
            <p:nvPr/>
          </p:nvSpPr>
          <p:spPr>
            <a:xfrm>
              <a:off x="4119725" y="1256175"/>
              <a:ext cx="53525" cy="40900"/>
            </a:xfrm>
            <a:custGeom>
              <a:avLst/>
              <a:gdLst/>
              <a:ahLst/>
              <a:cxnLst/>
              <a:rect l="l" t="t" r="r" b="b"/>
              <a:pathLst>
                <a:path w="2141" h="1636" extrusionOk="0">
                  <a:moveTo>
                    <a:pt x="2136" y="1316"/>
                  </a:moveTo>
                  <a:cubicBezTo>
                    <a:pt x="2137" y="1320"/>
                    <a:pt x="2139" y="1325"/>
                    <a:pt x="2140" y="1329"/>
                  </a:cubicBezTo>
                  <a:lnTo>
                    <a:pt x="2140" y="1316"/>
                  </a:lnTo>
                  <a:close/>
                  <a:moveTo>
                    <a:pt x="1109" y="0"/>
                  </a:moveTo>
                  <a:cubicBezTo>
                    <a:pt x="1007" y="0"/>
                    <a:pt x="904" y="40"/>
                    <a:pt x="824" y="120"/>
                  </a:cubicBezTo>
                  <a:cubicBezTo>
                    <a:pt x="412" y="532"/>
                    <a:pt x="120" y="1063"/>
                    <a:pt x="0" y="1635"/>
                  </a:cubicBezTo>
                  <a:cubicBezTo>
                    <a:pt x="598" y="1436"/>
                    <a:pt x="1237" y="1329"/>
                    <a:pt x="1875" y="1316"/>
                  </a:cubicBezTo>
                  <a:lnTo>
                    <a:pt x="2136" y="1316"/>
                  </a:lnTo>
                  <a:cubicBezTo>
                    <a:pt x="1976" y="869"/>
                    <a:pt x="1725" y="449"/>
                    <a:pt x="1383" y="120"/>
                  </a:cubicBezTo>
                  <a:cubicBezTo>
                    <a:pt x="1310" y="40"/>
                    <a:pt x="1210" y="0"/>
                    <a:pt x="1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4"/>
            <p:cNvSpPr/>
            <p:nvPr/>
          </p:nvSpPr>
          <p:spPr>
            <a:xfrm>
              <a:off x="4117725" y="1571550"/>
              <a:ext cx="59175" cy="20625"/>
            </a:xfrm>
            <a:custGeom>
              <a:avLst/>
              <a:gdLst/>
              <a:ahLst/>
              <a:cxnLst/>
              <a:rect l="l" t="t" r="r" b="b"/>
              <a:pathLst>
                <a:path w="2367" h="825" extrusionOk="0">
                  <a:moveTo>
                    <a:pt x="0" y="0"/>
                  </a:moveTo>
                  <a:lnTo>
                    <a:pt x="0" y="439"/>
                  </a:lnTo>
                  <a:cubicBezTo>
                    <a:pt x="0" y="652"/>
                    <a:pt x="173" y="824"/>
                    <a:pt x="399" y="824"/>
                  </a:cubicBezTo>
                  <a:lnTo>
                    <a:pt x="1981" y="824"/>
                  </a:lnTo>
                  <a:cubicBezTo>
                    <a:pt x="2194" y="824"/>
                    <a:pt x="2367" y="652"/>
                    <a:pt x="2367" y="439"/>
                  </a:cubicBezTo>
                  <a:lnTo>
                    <a:pt x="2367" y="27"/>
                  </a:lnTo>
                  <a:cubicBezTo>
                    <a:pt x="2234" y="27"/>
                    <a:pt x="2101" y="40"/>
                    <a:pt x="1955" y="40"/>
                  </a:cubicBezTo>
                  <a:cubicBezTo>
                    <a:pt x="1343" y="40"/>
                    <a:pt x="665" y="1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4"/>
            <p:cNvSpPr/>
            <p:nvPr/>
          </p:nvSpPr>
          <p:spPr>
            <a:xfrm>
              <a:off x="4010350" y="1485125"/>
              <a:ext cx="238675" cy="87100"/>
            </a:xfrm>
            <a:custGeom>
              <a:avLst/>
              <a:gdLst/>
              <a:ahLst/>
              <a:cxnLst/>
              <a:rect l="l" t="t" r="r" b="b"/>
              <a:pathLst>
                <a:path w="9547" h="3484" extrusionOk="0">
                  <a:moveTo>
                    <a:pt x="6250" y="1"/>
                  </a:moveTo>
                  <a:lnTo>
                    <a:pt x="6250" y="14"/>
                  </a:lnTo>
                  <a:cubicBezTo>
                    <a:pt x="4548" y="14"/>
                    <a:pt x="2328" y="1211"/>
                    <a:pt x="1557" y="1649"/>
                  </a:cubicBezTo>
                  <a:lnTo>
                    <a:pt x="826" y="918"/>
                  </a:lnTo>
                  <a:cubicBezTo>
                    <a:pt x="741" y="840"/>
                    <a:pt x="648" y="806"/>
                    <a:pt x="559" y="806"/>
                  </a:cubicBezTo>
                  <a:cubicBezTo>
                    <a:pt x="257" y="806"/>
                    <a:pt x="1" y="1189"/>
                    <a:pt x="268" y="1477"/>
                  </a:cubicBezTo>
                  <a:lnTo>
                    <a:pt x="932" y="2141"/>
                  </a:lnTo>
                  <a:lnTo>
                    <a:pt x="268" y="2806"/>
                  </a:lnTo>
                  <a:cubicBezTo>
                    <a:pt x="28" y="3058"/>
                    <a:pt x="201" y="3484"/>
                    <a:pt x="547" y="3484"/>
                  </a:cubicBezTo>
                  <a:cubicBezTo>
                    <a:pt x="653" y="3484"/>
                    <a:pt x="760" y="3444"/>
                    <a:pt x="826" y="3364"/>
                  </a:cubicBezTo>
                  <a:lnTo>
                    <a:pt x="1663" y="2540"/>
                  </a:lnTo>
                  <a:cubicBezTo>
                    <a:pt x="2302" y="2567"/>
                    <a:pt x="4588" y="2686"/>
                    <a:pt x="6250" y="2686"/>
                  </a:cubicBezTo>
                  <a:cubicBezTo>
                    <a:pt x="8323" y="2686"/>
                    <a:pt x="9294" y="1955"/>
                    <a:pt x="9347" y="1915"/>
                  </a:cubicBezTo>
                  <a:cubicBezTo>
                    <a:pt x="9506" y="1782"/>
                    <a:pt x="9546" y="1543"/>
                    <a:pt x="9413" y="1370"/>
                  </a:cubicBezTo>
                  <a:cubicBezTo>
                    <a:pt x="9373" y="1317"/>
                    <a:pt x="8390" y="1"/>
                    <a:pt x="62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64"/>
          <p:cNvGrpSpPr/>
          <p:nvPr/>
        </p:nvGrpSpPr>
        <p:grpSpPr>
          <a:xfrm>
            <a:off x="5488888" y="1256250"/>
            <a:ext cx="368900" cy="336100"/>
            <a:chOff x="5488888" y="1256250"/>
            <a:chExt cx="368900" cy="336100"/>
          </a:xfrm>
        </p:grpSpPr>
        <p:sp>
          <p:nvSpPr>
            <p:cNvPr id="3211" name="Google Shape;3211;p64"/>
            <p:cNvSpPr/>
            <p:nvPr/>
          </p:nvSpPr>
          <p:spPr>
            <a:xfrm>
              <a:off x="5588013" y="1456550"/>
              <a:ext cx="167750" cy="52200"/>
            </a:xfrm>
            <a:custGeom>
              <a:avLst/>
              <a:gdLst/>
              <a:ahLst/>
              <a:cxnLst/>
              <a:rect l="l" t="t" r="r" b="b"/>
              <a:pathLst>
                <a:path w="6710" h="2088" extrusionOk="0">
                  <a:moveTo>
                    <a:pt x="701" y="0"/>
                  </a:moveTo>
                  <a:cubicBezTo>
                    <a:pt x="344" y="0"/>
                    <a:pt x="1" y="396"/>
                    <a:pt x="263" y="798"/>
                  </a:cubicBezTo>
                  <a:cubicBezTo>
                    <a:pt x="435" y="1078"/>
                    <a:pt x="688" y="1330"/>
                    <a:pt x="980" y="1503"/>
                  </a:cubicBezTo>
                  <a:cubicBezTo>
                    <a:pt x="1605" y="1888"/>
                    <a:pt x="2416" y="2088"/>
                    <a:pt x="3413" y="2088"/>
                  </a:cubicBezTo>
                  <a:cubicBezTo>
                    <a:pt x="4410" y="2088"/>
                    <a:pt x="5248" y="1888"/>
                    <a:pt x="5859" y="1503"/>
                  </a:cubicBezTo>
                  <a:cubicBezTo>
                    <a:pt x="6151" y="1330"/>
                    <a:pt x="6404" y="1078"/>
                    <a:pt x="6577" y="798"/>
                  </a:cubicBezTo>
                  <a:cubicBezTo>
                    <a:pt x="6710" y="546"/>
                    <a:pt x="6617" y="240"/>
                    <a:pt x="6364" y="107"/>
                  </a:cubicBezTo>
                  <a:cubicBezTo>
                    <a:pt x="6288" y="65"/>
                    <a:pt x="6204" y="44"/>
                    <a:pt x="6121" y="44"/>
                  </a:cubicBezTo>
                  <a:cubicBezTo>
                    <a:pt x="5970" y="44"/>
                    <a:pt x="5820" y="112"/>
                    <a:pt x="5726" y="240"/>
                  </a:cubicBezTo>
                  <a:cubicBezTo>
                    <a:pt x="5580" y="439"/>
                    <a:pt x="5407" y="599"/>
                    <a:pt x="5194" y="705"/>
                  </a:cubicBezTo>
                  <a:lnTo>
                    <a:pt x="5181" y="705"/>
                  </a:lnTo>
                  <a:cubicBezTo>
                    <a:pt x="4875" y="878"/>
                    <a:pt x="4317" y="1064"/>
                    <a:pt x="3413" y="1064"/>
                  </a:cubicBezTo>
                  <a:cubicBezTo>
                    <a:pt x="2522" y="1064"/>
                    <a:pt x="1964" y="865"/>
                    <a:pt x="1658" y="705"/>
                  </a:cubicBezTo>
                  <a:lnTo>
                    <a:pt x="1645" y="705"/>
                  </a:lnTo>
                  <a:cubicBezTo>
                    <a:pt x="1432" y="586"/>
                    <a:pt x="1246" y="426"/>
                    <a:pt x="1113" y="240"/>
                  </a:cubicBezTo>
                  <a:cubicBezTo>
                    <a:pt x="1003" y="71"/>
                    <a:pt x="851" y="0"/>
                    <a:pt x="7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4"/>
            <p:cNvSpPr/>
            <p:nvPr/>
          </p:nvSpPr>
          <p:spPr>
            <a:xfrm>
              <a:off x="5588263" y="1355325"/>
              <a:ext cx="167500" cy="52075"/>
            </a:xfrm>
            <a:custGeom>
              <a:avLst/>
              <a:gdLst/>
              <a:ahLst/>
              <a:cxnLst/>
              <a:rect l="l" t="t" r="r" b="b"/>
              <a:pathLst>
                <a:path w="6700" h="2083" extrusionOk="0">
                  <a:moveTo>
                    <a:pt x="693" y="1"/>
                  </a:moveTo>
                  <a:cubicBezTo>
                    <a:pt x="340" y="1"/>
                    <a:pt x="0" y="387"/>
                    <a:pt x="253" y="780"/>
                  </a:cubicBezTo>
                  <a:cubicBezTo>
                    <a:pt x="425" y="1072"/>
                    <a:pt x="678" y="1311"/>
                    <a:pt x="970" y="1484"/>
                  </a:cubicBezTo>
                  <a:cubicBezTo>
                    <a:pt x="1595" y="1883"/>
                    <a:pt x="2406" y="2082"/>
                    <a:pt x="3403" y="2082"/>
                  </a:cubicBezTo>
                  <a:cubicBezTo>
                    <a:pt x="4400" y="2082"/>
                    <a:pt x="5238" y="1883"/>
                    <a:pt x="5849" y="1484"/>
                  </a:cubicBezTo>
                  <a:cubicBezTo>
                    <a:pt x="6141" y="1311"/>
                    <a:pt x="6394" y="1072"/>
                    <a:pt x="6567" y="780"/>
                  </a:cubicBezTo>
                  <a:cubicBezTo>
                    <a:pt x="6700" y="540"/>
                    <a:pt x="6607" y="221"/>
                    <a:pt x="6354" y="102"/>
                  </a:cubicBezTo>
                  <a:cubicBezTo>
                    <a:pt x="6278" y="59"/>
                    <a:pt x="6194" y="38"/>
                    <a:pt x="6111" y="38"/>
                  </a:cubicBezTo>
                  <a:cubicBezTo>
                    <a:pt x="5960" y="38"/>
                    <a:pt x="5810" y="106"/>
                    <a:pt x="5716" y="235"/>
                  </a:cubicBezTo>
                  <a:cubicBezTo>
                    <a:pt x="5570" y="434"/>
                    <a:pt x="5397" y="594"/>
                    <a:pt x="5184" y="700"/>
                  </a:cubicBezTo>
                  <a:lnTo>
                    <a:pt x="5171" y="700"/>
                  </a:lnTo>
                  <a:cubicBezTo>
                    <a:pt x="4865" y="873"/>
                    <a:pt x="4307" y="1059"/>
                    <a:pt x="3403" y="1059"/>
                  </a:cubicBezTo>
                  <a:cubicBezTo>
                    <a:pt x="2512" y="1059"/>
                    <a:pt x="1954" y="873"/>
                    <a:pt x="1648" y="713"/>
                  </a:cubicBezTo>
                  <a:lnTo>
                    <a:pt x="1635" y="713"/>
                  </a:lnTo>
                  <a:cubicBezTo>
                    <a:pt x="1422" y="594"/>
                    <a:pt x="1236" y="434"/>
                    <a:pt x="1103" y="235"/>
                  </a:cubicBezTo>
                  <a:cubicBezTo>
                    <a:pt x="993" y="69"/>
                    <a:pt x="842" y="1"/>
                    <a:pt x="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4"/>
            <p:cNvSpPr/>
            <p:nvPr/>
          </p:nvSpPr>
          <p:spPr>
            <a:xfrm>
              <a:off x="5488888" y="1256250"/>
              <a:ext cx="368900" cy="336100"/>
            </a:xfrm>
            <a:custGeom>
              <a:avLst/>
              <a:gdLst/>
              <a:ahLst/>
              <a:cxnLst/>
              <a:rect l="l" t="t" r="r" b="b"/>
              <a:pathLst>
                <a:path w="14756" h="13444" extrusionOk="0">
                  <a:moveTo>
                    <a:pt x="4692" y="3197"/>
                  </a:moveTo>
                  <a:cubicBezTo>
                    <a:pt x="5048" y="3197"/>
                    <a:pt x="5411" y="3352"/>
                    <a:pt x="5690" y="3719"/>
                  </a:cubicBezTo>
                  <a:cubicBezTo>
                    <a:pt x="5770" y="3825"/>
                    <a:pt x="5863" y="3905"/>
                    <a:pt x="5982" y="3972"/>
                  </a:cubicBezTo>
                  <a:cubicBezTo>
                    <a:pt x="6208" y="4091"/>
                    <a:pt x="6647" y="4238"/>
                    <a:pt x="7378" y="4238"/>
                  </a:cubicBezTo>
                  <a:cubicBezTo>
                    <a:pt x="8096" y="4238"/>
                    <a:pt x="8535" y="4091"/>
                    <a:pt x="8774" y="3972"/>
                  </a:cubicBezTo>
                  <a:cubicBezTo>
                    <a:pt x="8880" y="3918"/>
                    <a:pt x="8973" y="3825"/>
                    <a:pt x="9053" y="3732"/>
                  </a:cubicBezTo>
                  <a:cubicBezTo>
                    <a:pt x="9333" y="3359"/>
                    <a:pt x="9699" y="3202"/>
                    <a:pt x="10057" y="3202"/>
                  </a:cubicBezTo>
                  <a:cubicBezTo>
                    <a:pt x="10923" y="3202"/>
                    <a:pt x="11746" y="4118"/>
                    <a:pt x="11220" y="5115"/>
                  </a:cubicBezTo>
                  <a:lnTo>
                    <a:pt x="11246" y="5115"/>
                  </a:lnTo>
                  <a:cubicBezTo>
                    <a:pt x="10994" y="5527"/>
                    <a:pt x="10662" y="5873"/>
                    <a:pt x="10249" y="6112"/>
                  </a:cubicBezTo>
                  <a:cubicBezTo>
                    <a:pt x="9492" y="6577"/>
                    <a:pt x="8535" y="6816"/>
                    <a:pt x="7378" y="6816"/>
                  </a:cubicBezTo>
                  <a:cubicBezTo>
                    <a:pt x="6235" y="6816"/>
                    <a:pt x="5264" y="6577"/>
                    <a:pt x="4520" y="6112"/>
                  </a:cubicBezTo>
                  <a:cubicBezTo>
                    <a:pt x="4108" y="5873"/>
                    <a:pt x="3762" y="5527"/>
                    <a:pt x="3523" y="5115"/>
                  </a:cubicBezTo>
                  <a:cubicBezTo>
                    <a:pt x="2995" y="4116"/>
                    <a:pt x="3824" y="3197"/>
                    <a:pt x="4692" y="3197"/>
                  </a:cubicBezTo>
                  <a:close/>
                  <a:moveTo>
                    <a:pt x="10051" y="7251"/>
                  </a:moveTo>
                  <a:cubicBezTo>
                    <a:pt x="10919" y="7251"/>
                    <a:pt x="11748" y="8170"/>
                    <a:pt x="11220" y="9169"/>
                  </a:cubicBezTo>
                  <a:lnTo>
                    <a:pt x="11246" y="9169"/>
                  </a:lnTo>
                  <a:cubicBezTo>
                    <a:pt x="10994" y="9581"/>
                    <a:pt x="10662" y="9914"/>
                    <a:pt x="10249" y="10166"/>
                  </a:cubicBezTo>
                  <a:cubicBezTo>
                    <a:pt x="9492" y="10632"/>
                    <a:pt x="8535" y="10871"/>
                    <a:pt x="7378" y="10871"/>
                  </a:cubicBezTo>
                  <a:cubicBezTo>
                    <a:pt x="6235" y="10871"/>
                    <a:pt x="5264" y="10632"/>
                    <a:pt x="4520" y="10166"/>
                  </a:cubicBezTo>
                  <a:cubicBezTo>
                    <a:pt x="4108" y="9914"/>
                    <a:pt x="3762" y="9581"/>
                    <a:pt x="3523" y="9169"/>
                  </a:cubicBezTo>
                  <a:cubicBezTo>
                    <a:pt x="2995" y="8170"/>
                    <a:pt x="3824" y="7251"/>
                    <a:pt x="4692" y="7251"/>
                  </a:cubicBezTo>
                  <a:cubicBezTo>
                    <a:pt x="5048" y="7251"/>
                    <a:pt x="5411" y="7406"/>
                    <a:pt x="5690" y="7773"/>
                  </a:cubicBezTo>
                  <a:cubicBezTo>
                    <a:pt x="5770" y="7880"/>
                    <a:pt x="5863" y="7960"/>
                    <a:pt x="5982" y="8026"/>
                  </a:cubicBezTo>
                  <a:cubicBezTo>
                    <a:pt x="6208" y="8146"/>
                    <a:pt x="6647" y="8292"/>
                    <a:pt x="7378" y="8292"/>
                  </a:cubicBezTo>
                  <a:cubicBezTo>
                    <a:pt x="8096" y="8292"/>
                    <a:pt x="8535" y="8146"/>
                    <a:pt x="8774" y="8026"/>
                  </a:cubicBezTo>
                  <a:cubicBezTo>
                    <a:pt x="8880" y="7960"/>
                    <a:pt x="8973" y="7880"/>
                    <a:pt x="9053" y="7773"/>
                  </a:cubicBezTo>
                  <a:cubicBezTo>
                    <a:pt x="9332" y="7406"/>
                    <a:pt x="9694" y="7251"/>
                    <a:pt x="10051" y="7251"/>
                  </a:cubicBezTo>
                  <a:close/>
                  <a:moveTo>
                    <a:pt x="7385" y="0"/>
                  </a:moveTo>
                  <a:cubicBezTo>
                    <a:pt x="5663" y="0"/>
                    <a:pt x="3942" y="655"/>
                    <a:pt x="2632" y="1964"/>
                  </a:cubicBezTo>
                  <a:cubicBezTo>
                    <a:pt x="0" y="4596"/>
                    <a:pt x="0" y="8850"/>
                    <a:pt x="2632" y="11469"/>
                  </a:cubicBezTo>
                  <a:cubicBezTo>
                    <a:pt x="3942" y="12785"/>
                    <a:pt x="5660" y="13443"/>
                    <a:pt x="7380" y="13443"/>
                  </a:cubicBezTo>
                  <a:cubicBezTo>
                    <a:pt x="9100" y="13443"/>
                    <a:pt x="10821" y="12785"/>
                    <a:pt x="12137" y="11469"/>
                  </a:cubicBezTo>
                  <a:cubicBezTo>
                    <a:pt x="14756" y="8850"/>
                    <a:pt x="14756" y="4596"/>
                    <a:pt x="12137" y="1964"/>
                  </a:cubicBezTo>
                  <a:cubicBezTo>
                    <a:pt x="10828" y="655"/>
                    <a:pt x="9106" y="0"/>
                    <a:pt x="73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64"/>
          <p:cNvGrpSpPr/>
          <p:nvPr/>
        </p:nvGrpSpPr>
        <p:grpSpPr>
          <a:xfrm>
            <a:off x="6313063" y="1256175"/>
            <a:ext cx="256575" cy="336000"/>
            <a:chOff x="6313063" y="1256175"/>
            <a:chExt cx="256575" cy="336000"/>
          </a:xfrm>
        </p:grpSpPr>
        <p:sp>
          <p:nvSpPr>
            <p:cNvPr id="3215" name="Google Shape;3215;p64"/>
            <p:cNvSpPr/>
            <p:nvPr/>
          </p:nvSpPr>
          <p:spPr>
            <a:xfrm>
              <a:off x="6466938" y="1408700"/>
              <a:ext cx="26275" cy="39575"/>
            </a:xfrm>
            <a:custGeom>
              <a:avLst/>
              <a:gdLst/>
              <a:ahLst/>
              <a:cxnLst/>
              <a:rect l="l" t="t" r="r" b="b"/>
              <a:pathLst>
                <a:path w="1051" h="1583" extrusionOk="0">
                  <a:moveTo>
                    <a:pt x="1050" y="1"/>
                  </a:moveTo>
                  <a:cubicBezTo>
                    <a:pt x="0" y="1"/>
                    <a:pt x="0" y="1582"/>
                    <a:pt x="1050" y="1582"/>
                  </a:cubicBezTo>
                  <a:lnTo>
                    <a:pt x="10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4"/>
            <p:cNvSpPr/>
            <p:nvPr/>
          </p:nvSpPr>
          <p:spPr>
            <a:xfrm>
              <a:off x="6478888" y="1346550"/>
              <a:ext cx="19975" cy="39575"/>
            </a:xfrm>
            <a:custGeom>
              <a:avLst/>
              <a:gdLst/>
              <a:ahLst/>
              <a:cxnLst/>
              <a:rect l="l" t="t" r="r" b="b"/>
              <a:pathLst>
                <a:path w="799" h="1583" extrusionOk="0">
                  <a:moveTo>
                    <a:pt x="1" y="1"/>
                  </a:moveTo>
                  <a:lnTo>
                    <a:pt x="1" y="1583"/>
                  </a:lnTo>
                  <a:cubicBezTo>
                    <a:pt x="439" y="1583"/>
                    <a:pt x="798" y="1224"/>
                    <a:pt x="798" y="785"/>
                  </a:cubicBezTo>
                  <a:cubicBezTo>
                    <a:pt x="798" y="346"/>
                    <a:pt x="439"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4"/>
            <p:cNvSpPr/>
            <p:nvPr/>
          </p:nvSpPr>
          <p:spPr>
            <a:xfrm>
              <a:off x="6476238" y="1470950"/>
              <a:ext cx="27950" cy="38800"/>
            </a:xfrm>
            <a:custGeom>
              <a:avLst/>
              <a:gdLst/>
              <a:ahLst/>
              <a:cxnLst/>
              <a:rect l="l" t="t" r="r" b="b"/>
              <a:pathLst>
                <a:path w="1118" h="1552" extrusionOk="0">
                  <a:moveTo>
                    <a:pt x="223" y="0"/>
                  </a:moveTo>
                  <a:cubicBezTo>
                    <a:pt x="148" y="0"/>
                    <a:pt x="74" y="12"/>
                    <a:pt x="0" y="36"/>
                  </a:cubicBezTo>
                  <a:lnTo>
                    <a:pt x="439" y="1552"/>
                  </a:lnTo>
                  <a:cubicBezTo>
                    <a:pt x="638" y="1498"/>
                    <a:pt x="811" y="1352"/>
                    <a:pt x="918" y="1166"/>
                  </a:cubicBezTo>
                  <a:cubicBezTo>
                    <a:pt x="1117" y="794"/>
                    <a:pt x="984" y="302"/>
                    <a:pt x="599" y="103"/>
                  </a:cubicBezTo>
                  <a:cubicBezTo>
                    <a:pt x="481" y="35"/>
                    <a:pt x="352" y="0"/>
                    <a:pt x="2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4"/>
            <p:cNvSpPr/>
            <p:nvPr/>
          </p:nvSpPr>
          <p:spPr>
            <a:xfrm>
              <a:off x="6371888" y="1315325"/>
              <a:ext cx="94725" cy="217700"/>
            </a:xfrm>
            <a:custGeom>
              <a:avLst/>
              <a:gdLst/>
              <a:ahLst/>
              <a:cxnLst/>
              <a:rect l="l" t="t" r="r" b="b"/>
              <a:pathLst>
                <a:path w="3789" h="8708" extrusionOk="0">
                  <a:moveTo>
                    <a:pt x="1941" y="0"/>
                  </a:moveTo>
                  <a:cubicBezTo>
                    <a:pt x="1649" y="0"/>
                    <a:pt x="1383" y="186"/>
                    <a:pt x="1130" y="558"/>
                  </a:cubicBezTo>
                  <a:cubicBezTo>
                    <a:pt x="984" y="784"/>
                    <a:pt x="878" y="1050"/>
                    <a:pt x="851" y="1329"/>
                  </a:cubicBezTo>
                  <a:cubicBezTo>
                    <a:pt x="785" y="1702"/>
                    <a:pt x="692" y="2074"/>
                    <a:pt x="572" y="2433"/>
                  </a:cubicBezTo>
                  <a:cubicBezTo>
                    <a:pt x="226" y="3523"/>
                    <a:pt x="27" y="4666"/>
                    <a:pt x="0" y="5809"/>
                  </a:cubicBezTo>
                  <a:lnTo>
                    <a:pt x="0" y="6022"/>
                  </a:lnTo>
                  <a:cubicBezTo>
                    <a:pt x="0" y="7245"/>
                    <a:pt x="492" y="8707"/>
                    <a:pt x="2779" y="8707"/>
                  </a:cubicBezTo>
                  <a:cubicBezTo>
                    <a:pt x="3457" y="8707"/>
                    <a:pt x="3629" y="8574"/>
                    <a:pt x="3669" y="8521"/>
                  </a:cubicBezTo>
                  <a:cubicBezTo>
                    <a:pt x="3789" y="8362"/>
                    <a:pt x="3656" y="7870"/>
                    <a:pt x="3523" y="7391"/>
                  </a:cubicBezTo>
                  <a:cubicBezTo>
                    <a:pt x="3310" y="6700"/>
                    <a:pt x="3191" y="5982"/>
                    <a:pt x="3177" y="5251"/>
                  </a:cubicBezTo>
                  <a:cubicBezTo>
                    <a:pt x="3191" y="4613"/>
                    <a:pt x="3244" y="3975"/>
                    <a:pt x="3337" y="3337"/>
                  </a:cubicBezTo>
                  <a:cubicBezTo>
                    <a:pt x="3430" y="2632"/>
                    <a:pt x="3523" y="1968"/>
                    <a:pt x="3430" y="1423"/>
                  </a:cubicBezTo>
                  <a:cubicBezTo>
                    <a:pt x="3364" y="904"/>
                    <a:pt x="3044" y="452"/>
                    <a:pt x="2579" y="213"/>
                  </a:cubicBezTo>
                  <a:cubicBezTo>
                    <a:pt x="2393" y="80"/>
                    <a:pt x="2167" y="13"/>
                    <a:pt x="19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4"/>
            <p:cNvSpPr/>
            <p:nvPr/>
          </p:nvSpPr>
          <p:spPr>
            <a:xfrm>
              <a:off x="6313063" y="1256175"/>
              <a:ext cx="256575" cy="336000"/>
            </a:xfrm>
            <a:custGeom>
              <a:avLst/>
              <a:gdLst/>
              <a:ahLst/>
              <a:cxnLst/>
              <a:rect l="l" t="t" r="r" b="b"/>
              <a:pathLst>
                <a:path w="10263" h="13440" extrusionOk="0">
                  <a:moveTo>
                    <a:pt x="4289" y="1590"/>
                  </a:moveTo>
                  <a:cubicBezTo>
                    <a:pt x="4616" y="1590"/>
                    <a:pt x="4962" y="1697"/>
                    <a:pt x="5318" y="1914"/>
                  </a:cubicBezTo>
                  <a:cubicBezTo>
                    <a:pt x="5717" y="2127"/>
                    <a:pt x="6036" y="2446"/>
                    <a:pt x="6275" y="2831"/>
                  </a:cubicBezTo>
                  <a:lnTo>
                    <a:pt x="6647" y="2831"/>
                  </a:lnTo>
                  <a:cubicBezTo>
                    <a:pt x="6653" y="2831"/>
                    <a:pt x="6658" y="2831"/>
                    <a:pt x="6664" y="2831"/>
                  </a:cubicBezTo>
                  <a:cubicBezTo>
                    <a:pt x="7982" y="2831"/>
                    <a:pt x="8704" y="4391"/>
                    <a:pt x="7857" y="5410"/>
                  </a:cubicBezTo>
                  <a:cubicBezTo>
                    <a:pt x="7936" y="5490"/>
                    <a:pt x="7990" y="5596"/>
                    <a:pt x="7990" y="5716"/>
                  </a:cubicBezTo>
                  <a:lnTo>
                    <a:pt x="7990" y="8082"/>
                  </a:lnTo>
                  <a:cubicBezTo>
                    <a:pt x="7990" y="8175"/>
                    <a:pt x="7963" y="8255"/>
                    <a:pt x="7910" y="8322"/>
                  </a:cubicBezTo>
                  <a:cubicBezTo>
                    <a:pt x="8362" y="8827"/>
                    <a:pt x="8455" y="9558"/>
                    <a:pt x="8123" y="10156"/>
                  </a:cubicBezTo>
                  <a:lnTo>
                    <a:pt x="8136" y="10143"/>
                  </a:lnTo>
                  <a:lnTo>
                    <a:pt x="8136" y="10143"/>
                  </a:lnTo>
                  <a:cubicBezTo>
                    <a:pt x="7923" y="10502"/>
                    <a:pt x="7591" y="10781"/>
                    <a:pt x="7192" y="10900"/>
                  </a:cubicBezTo>
                  <a:lnTo>
                    <a:pt x="6820" y="11007"/>
                  </a:lnTo>
                  <a:cubicBezTo>
                    <a:pt x="6793" y="11126"/>
                    <a:pt x="6740" y="11259"/>
                    <a:pt x="6660" y="11366"/>
                  </a:cubicBezTo>
                  <a:cubicBezTo>
                    <a:pt x="6394" y="11698"/>
                    <a:pt x="5929" y="11857"/>
                    <a:pt x="5132" y="11857"/>
                  </a:cubicBezTo>
                  <a:cubicBezTo>
                    <a:pt x="3895" y="11857"/>
                    <a:pt x="2952" y="11485"/>
                    <a:pt x="2340" y="10754"/>
                  </a:cubicBezTo>
                  <a:cubicBezTo>
                    <a:pt x="1835" y="10169"/>
                    <a:pt x="1582" y="9345"/>
                    <a:pt x="1582" y="8388"/>
                  </a:cubicBezTo>
                  <a:lnTo>
                    <a:pt x="1582" y="8162"/>
                  </a:lnTo>
                  <a:cubicBezTo>
                    <a:pt x="1609" y="6939"/>
                    <a:pt x="1808" y="5716"/>
                    <a:pt x="2181" y="4560"/>
                  </a:cubicBezTo>
                  <a:cubicBezTo>
                    <a:pt x="2287" y="4241"/>
                    <a:pt x="2367" y="3921"/>
                    <a:pt x="2420" y="3589"/>
                  </a:cubicBezTo>
                  <a:cubicBezTo>
                    <a:pt x="2473" y="3204"/>
                    <a:pt x="2606" y="2818"/>
                    <a:pt x="2832" y="2499"/>
                  </a:cubicBezTo>
                  <a:cubicBezTo>
                    <a:pt x="3233" y="1897"/>
                    <a:pt x="3734" y="1590"/>
                    <a:pt x="4289" y="1590"/>
                  </a:cubicBezTo>
                  <a:close/>
                  <a:moveTo>
                    <a:pt x="2726" y="0"/>
                  </a:moveTo>
                  <a:cubicBezTo>
                    <a:pt x="1210" y="0"/>
                    <a:pt x="0" y="1223"/>
                    <a:pt x="0" y="2725"/>
                  </a:cubicBezTo>
                  <a:lnTo>
                    <a:pt x="0" y="10714"/>
                  </a:lnTo>
                  <a:cubicBezTo>
                    <a:pt x="0" y="12216"/>
                    <a:pt x="1210" y="13439"/>
                    <a:pt x="2726" y="13439"/>
                  </a:cubicBezTo>
                  <a:lnTo>
                    <a:pt x="7538" y="13439"/>
                  </a:lnTo>
                  <a:cubicBezTo>
                    <a:pt x="9040" y="13439"/>
                    <a:pt x="10263" y="12216"/>
                    <a:pt x="10263" y="10714"/>
                  </a:cubicBezTo>
                  <a:lnTo>
                    <a:pt x="10263" y="2725"/>
                  </a:lnTo>
                  <a:cubicBezTo>
                    <a:pt x="10263" y="1223"/>
                    <a:pt x="9040" y="0"/>
                    <a:pt x="75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0" name="Google Shape;3220;p64"/>
          <p:cNvGrpSpPr/>
          <p:nvPr/>
        </p:nvGrpSpPr>
        <p:grpSpPr>
          <a:xfrm>
            <a:off x="7036863" y="1256400"/>
            <a:ext cx="343000" cy="335850"/>
            <a:chOff x="7036863" y="1256400"/>
            <a:chExt cx="343000" cy="335850"/>
          </a:xfrm>
        </p:grpSpPr>
        <p:sp>
          <p:nvSpPr>
            <p:cNvPr id="3221" name="Google Shape;3221;p64"/>
            <p:cNvSpPr/>
            <p:nvPr/>
          </p:nvSpPr>
          <p:spPr>
            <a:xfrm>
              <a:off x="7269838" y="1485800"/>
              <a:ext cx="110025" cy="106450"/>
            </a:xfrm>
            <a:custGeom>
              <a:avLst/>
              <a:gdLst/>
              <a:ahLst/>
              <a:cxnLst/>
              <a:rect l="l" t="t" r="r" b="b"/>
              <a:pathLst>
                <a:path w="4401" h="4258" extrusionOk="0">
                  <a:moveTo>
                    <a:pt x="3271" y="1"/>
                  </a:moveTo>
                  <a:cubicBezTo>
                    <a:pt x="3164" y="253"/>
                    <a:pt x="3031" y="492"/>
                    <a:pt x="2898" y="732"/>
                  </a:cubicBezTo>
                  <a:lnTo>
                    <a:pt x="3271" y="1117"/>
                  </a:lnTo>
                  <a:cubicBezTo>
                    <a:pt x="3536" y="1383"/>
                    <a:pt x="3536" y="1822"/>
                    <a:pt x="3271" y="2101"/>
                  </a:cubicBezTo>
                  <a:lnTo>
                    <a:pt x="2088" y="3271"/>
                  </a:lnTo>
                  <a:cubicBezTo>
                    <a:pt x="1955" y="3410"/>
                    <a:pt x="1778" y="3480"/>
                    <a:pt x="1602" y="3480"/>
                  </a:cubicBezTo>
                  <a:cubicBezTo>
                    <a:pt x="1426" y="3480"/>
                    <a:pt x="1250" y="3410"/>
                    <a:pt x="1117" y="3271"/>
                  </a:cubicBezTo>
                  <a:lnTo>
                    <a:pt x="732" y="2885"/>
                  </a:lnTo>
                  <a:cubicBezTo>
                    <a:pt x="492" y="3031"/>
                    <a:pt x="253" y="3151"/>
                    <a:pt x="0" y="3271"/>
                  </a:cubicBezTo>
                  <a:lnTo>
                    <a:pt x="559" y="3829"/>
                  </a:lnTo>
                  <a:cubicBezTo>
                    <a:pt x="845" y="4115"/>
                    <a:pt x="1220" y="4258"/>
                    <a:pt x="1597" y="4258"/>
                  </a:cubicBezTo>
                  <a:cubicBezTo>
                    <a:pt x="1975" y="4258"/>
                    <a:pt x="2353" y="4115"/>
                    <a:pt x="2646" y="3829"/>
                  </a:cubicBezTo>
                  <a:lnTo>
                    <a:pt x="3829" y="2646"/>
                  </a:lnTo>
                  <a:cubicBezTo>
                    <a:pt x="4401" y="2061"/>
                    <a:pt x="4401" y="1130"/>
                    <a:pt x="3829" y="546"/>
                  </a:cubicBezTo>
                  <a:lnTo>
                    <a:pt x="3829" y="559"/>
                  </a:lnTo>
                  <a:lnTo>
                    <a:pt x="32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4"/>
            <p:cNvSpPr/>
            <p:nvPr/>
          </p:nvSpPr>
          <p:spPr>
            <a:xfrm>
              <a:off x="7036863" y="1256400"/>
              <a:ext cx="110025" cy="106475"/>
            </a:xfrm>
            <a:custGeom>
              <a:avLst/>
              <a:gdLst/>
              <a:ahLst/>
              <a:cxnLst/>
              <a:rect l="l" t="t" r="r" b="b"/>
              <a:pathLst>
                <a:path w="4401" h="4259" extrusionOk="0">
                  <a:moveTo>
                    <a:pt x="2794" y="1"/>
                  </a:moveTo>
                  <a:cubicBezTo>
                    <a:pt x="2417" y="1"/>
                    <a:pt x="2041" y="144"/>
                    <a:pt x="1756" y="430"/>
                  </a:cubicBezTo>
                  <a:lnTo>
                    <a:pt x="586" y="1599"/>
                  </a:lnTo>
                  <a:cubicBezTo>
                    <a:pt x="1" y="2184"/>
                    <a:pt x="1" y="3115"/>
                    <a:pt x="586" y="3700"/>
                  </a:cubicBezTo>
                  <a:lnTo>
                    <a:pt x="1144" y="4258"/>
                  </a:lnTo>
                  <a:cubicBezTo>
                    <a:pt x="1251" y="4006"/>
                    <a:pt x="1370" y="3753"/>
                    <a:pt x="1516" y="3514"/>
                  </a:cubicBezTo>
                  <a:lnTo>
                    <a:pt x="1131" y="3155"/>
                  </a:lnTo>
                  <a:cubicBezTo>
                    <a:pt x="865" y="2876"/>
                    <a:pt x="865" y="2437"/>
                    <a:pt x="1131" y="2171"/>
                  </a:cubicBezTo>
                  <a:lnTo>
                    <a:pt x="2314" y="988"/>
                  </a:lnTo>
                  <a:cubicBezTo>
                    <a:pt x="2447" y="855"/>
                    <a:pt x="2623" y="789"/>
                    <a:pt x="2799" y="789"/>
                  </a:cubicBezTo>
                  <a:cubicBezTo>
                    <a:pt x="2975" y="789"/>
                    <a:pt x="3151" y="855"/>
                    <a:pt x="3284" y="988"/>
                  </a:cubicBezTo>
                  <a:lnTo>
                    <a:pt x="3670" y="1360"/>
                  </a:lnTo>
                  <a:cubicBezTo>
                    <a:pt x="3896" y="1227"/>
                    <a:pt x="4148" y="1094"/>
                    <a:pt x="4401" y="988"/>
                  </a:cubicBezTo>
                  <a:lnTo>
                    <a:pt x="3843" y="430"/>
                  </a:lnTo>
                  <a:cubicBezTo>
                    <a:pt x="3550" y="144"/>
                    <a:pt x="3171" y="1"/>
                    <a:pt x="27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4"/>
            <p:cNvSpPr/>
            <p:nvPr/>
          </p:nvSpPr>
          <p:spPr>
            <a:xfrm>
              <a:off x="7061463" y="1288100"/>
              <a:ext cx="283175" cy="272175"/>
            </a:xfrm>
            <a:custGeom>
              <a:avLst/>
              <a:gdLst/>
              <a:ahLst/>
              <a:cxnLst/>
              <a:rect l="l" t="t" r="r" b="b"/>
              <a:pathLst>
                <a:path w="11327" h="10887" extrusionOk="0">
                  <a:moveTo>
                    <a:pt x="4294" y="1528"/>
                  </a:moveTo>
                  <a:cubicBezTo>
                    <a:pt x="4640" y="1528"/>
                    <a:pt x="4813" y="1953"/>
                    <a:pt x="4574" y="2206"/>
                  </a:cubicBezTo>
                  <a:cubicBezTo>
                    <a:pt x="4493" y="2287"/>
                    <a:pt x="4394" y="2323"/>
                    <a:pt x="4297" y="2323"/>
                  </a:cubicBezTo>
                  <a:cubicBezTo>
                    <a:pt x="4092" y="2323"/>
                    <a:pt x="3896" y="2161"/>
                    <a:pt x="3896" y="1927"/>
                  </a:cubicBezTo>
                  <a:cubicBezTo>
                    <a:pt x="3896" y="1714"/>
                    <a:pt x="4068" y="1541"/>
                    <a:pt x="4294" y="1528"/>
                  </a:cubicBezTo>
                  <a:close/>
                  <a:moveTo>
                    <a:pt x="9040" y="2219"/>
                  </a:moveTo>
                  <a:cubicBezTo>
                    <a:pt x="9386" y="2219"/>
                    <a:pt x="9572" y="2631"/>
                    <a:pt x="9319" y="2884"/>
                  </a:cubicBezTo>
                  <a:cubicBezTo>
                    <a:pt x="9237" y="2966"/>
                    <a:pt x="9136" y="3003"/>
                    <a:pt x="9037" y="3003"/>
                  </a:cubicBezTo>
                  <a:cubicBezTo>
                    <a:pt x="8834" y="3003"/>
                    <a:pt x="8641" y="2846"/>
                    <a:pt x="8641" y="2605"/>
                  </a:cubicBezTo>
                  <a:cubicBezTo>
                    <a:pt x="8655" y="2392"/>
                    <a:pt x="8827" y="2219"/>
                    <a:pt x="9040" y="2219"/>
                  </a:cubicBezTo>
                  <a:close/>
                  <a:moveTo>
                    <a:pt x="5929" y="823"/>
                  </a:moveTo>
                  <a:cubicBezTo>
                    <a:pt x="6155" y="823"/>
                    <a:pt x="6328" y="996"/>
                    <a:pt x="6328" y="1209"/>
                  </a:cubicBezTo>
                  <a:cubicBezTo>
                    <a:pt x="6328" y="1873"/>
                    <a:pt x="6860" y="2405"/>
                    <a:pt x="7511" y="2405"/>
                  </a:cubicBezTo>
                  <a:cubicBezTo>
                    <a:pt x="8043" y="2405"/>
                    <a:pt x="8043" y="3189"/>
                    <a:pt x="7511" y="3189"/>
                  </a:cubicBezTo>
                  <a:cubicBezTo>
                    <a:pt x="6421" y="3189"/>
                    <a:pt x="5544" y="2299"/>
                    <a:pt x="5544" y="1222"/>
                  </a:cubicBezTo>
                  <a:cubicBezTo>
                    <a:pt x="5544" y="996"/>
                    <a:pt x="5717" y="823"/>
                    <a:pt x="5929" y="823"/>
                  </a:cubicBezTo>
                  <a:close/>
                  <a:moveTo>
                    <a:pt x="7681" y="4395"/>
                  </a:moveTo>
                  <a:cubicBezTo>
                    <a:pt x="7886" y="4395"/>
                    <a:pt x="8083" y="4550"/>
                    <a:pt x="8083" y="4785"/>
                  </a:cubicBezTo>
                  <a:cubicBezTo>
                    <a:pt x="8083" y="4997"/>
                    <a:pt x="7910" y="5183"/>
                    <a:pt x="7684" y="5183"/>
                  </a:cubicBezTo>
                  <a:cubicBezTo>
                    <a:pt x="7338" y="5183"/>
                    <a:pt x="7166" y="4758"/>
                    <a:pt x="7405" y="4506"/>
                  </a:cubicBezTo>
                  <a:cubicBezTo>
                    <a:pt x="7486" y="4429"/>
                    <a:pt x="7584" y="4395"/>
                    <a:pt x="7681" y="4395"/>
                  </a:cubicBezTo>
                  <a:close/>
                  <a:moveTo>
                    <a:pt x="2873" y="2506"/>
                  </a:moveTo>
                  <a:cubicBezTo>
                    <a:pt x="3175" y="2506"/>
                    <a:pt x="3431" y="2889"/>
                    <a:pt x="3164" y="3176"/>
                  </a:cubicBezTo>
                  <a:cubicBezTo>
                    <a:pt x="2699" y="3641"/>
                    <a:pt x="2699" y="4386"/>
                    <a:pt x="3164" y="4851"/>
                  </a:cubicBezTo>
                  <a:cubicBezTo>
                    <a:pt x="3404" y="5104"/>
                    <a:pt x="3231" y="5516"/>
                    <a:pt x="2885" y="5516"/>
                  </a:cubicBezTo>
                  <a:cubicBezTo>
                    <a:pt x="2779" y="5516"/>
                    <a:pt x="2686" y="5476"/>
                    <a:pt x="2606" y="5409"/>
                  </a:cubicBezTo>
                  <a:cubicBezTo>
                    <a:pt x="1835" y="4625"/>
                    <a:pt x="1835" y="3376"/>
                    <a:pt x="2606" y="2605"/>
                  </a:cubicBezTo>
                  <a:lnTo>
                    <a:pt x="2606" y="2618"/>
                  </a:lnTo>
                  <a:cubicBezTo>
                    <a:pt x="2691" y="2539"/>
                    <a:pt x="2784" y="2506"/>
                    <a:pt x="2873" y="2506"/>
                  </a:cubicBezTo>
                  <a:close/>
                  <a:moveTo>
                    <a:pt x="4773" y="3336"/>
                  </a:moveTo>
                  <a:cubicBezTo>
                    <a:pt x="5863" y="3349"/>
                    <a:pt x="6740" y="4226"/>
                    <a:pt x="6740" y="5316"/>
                  </a:cubicBezTo>
                  <a:cubicBezTo>
                    <a:pt x="6740" y="5576"/>
                    <a:pt x="6544" y="5705"/>
                    <a:pt x="6348" y="5705"/>
                  </a:cubicBezTo>
                  <a:cubicBezTo>
                    <a:pt x="6152" y="5705"/>
                    <a:pt x="5956" y="5576"/>
                    <a:pt x="5956" y="5316"/>
                  </a:cubicBezTo>
                  <a:cubicBezTo>
                    <a:pt x="5956" y="4665"/>
                    <a:pt x="5424" y="4133"/>
                    <a:pt x="4773" y="4133"/>
                  </a:cubicBezTo>
                  <a:cubicBezTo>
                    <a:pt x="4241" y="4133"/>
                    <a:pt x="4241" y="3336"/>
                    <a:pt x="4773" y="3336"/>
                  </a:cubicBezTo>
                  <a:close/>
                  <a:moveTo>
                    <a:pt x="4696" y="5170"/>
                  </a:moveTo>
                  <a:cubicBezTo>
                    <a:pt x="4899" y="5170"/>
                    <a:pt x="5092" y="5327"/>
                    <a:pt x="5092" y="5569"/>
                  </a:cubicBezTo>
                  <a:cubicBezTo>
                    <a:pt x="5092" y="5782"/>
                    <a:pt x="4906" y="5954"/>
                    <a:pt x="4693" y="5954"/>
                  </a:cubicBezTo>
                  <a:cubicBezTo>
                    <a:pt x="4348" y="5954"/>
                    <a:pt x="4175" y="5529"/>
                    <a:pt x="4414" y="5290"/>
                  </a:cubicBezTo>
                  <a:cubicBezTo>
                    <a:pt x="4497" y="5207"/>
                    <a:pt x="4598" y="5170"/>
                    <a:pt x="4696" y="5170"/>
                  </a:cubicBezTo>
                  <a:close/>
                  <a:moveTo>
                    <a:pt x="1553" y="5758"/>
                  </a:moveTo>
                  <a:cubicBezTo>
                    <a:pt x="1758" y="5758"/>
                    <a:pt x="1955" y="5919"/>
                    <a:pt x="1955" y="6154"/>
                  </a:cubicBezTo>
                  <a:cubicBezTo>
                    <a:pt x="1941" y="6367"/>
                    <a:pt x="1769" y="6539"/>
                    <a:pt x="1556" y="6553"/>
                  </a:cubicBezTo>
                  <a:cubicBezTo>
                    <a:pt x="1210" y="6553"/>
                    <a:pt x="1038" y="6127"/>
                    <a:pt x="1277" y="5875"/>
                  </a:cubicBezTo>
                  <a:cubicBezTo>
                    <a:pt x="1358" y="5794"/>
                    <a:pt x="1457" y="5758"/>
                    <a:pt x="1553" y="5758"/>
                  </a:cubicBezTo>
                  <a:close/>
                  <a:moveTo>
                    <a:pt x="9132" y="3796"/>
                  </a:moveTo>
                  <a:cubicBezTo>
                    <a:pt x="9226" y="3796"/>
                    <a:pt x="9324" y="3833"/>
                    <a:pt x="9412" y="3921"/>
                  </a:cubicBezTo>
                  <a:cubicBezTo>
                    <a:pt x="10183" y="4692"/>
                    <a:pt x="10183" y="5941"/>
                    <a:pt x="9412" y="6712"/>
                  </a:cubicBezTo>
                  <a:cubicBezTo>
                    <a:pt x="9328" y="6787"/>
                    <a:pt x="9237" y="6819"/>
                    <a:pt x="9150" y="6819"/>
                  </a:cubicBezTo>
                  <a:cubicBezTo>
                    <a:pt x="8850" y="6819"/>
                    <a:pt x="8596" y="6442"/>
                    <a:pt x="8854" y="6154"/>
                  </a:cubicBezTo>
                  <a:cubicBezTo>
                    <a:pt x="9319" y="5689"/>
                    <a:pt x="9319" y="4931"/>
                    <a:pt x="8854" y="4466"/>
                  </a:cubicBezTo>
                  <a:cubicBezTo>
                    <a:pt x="8570" y="4181"/>
                    <a:pt x="8828" y="3796"/>
                    <a:pt x="9132" y="3796"/>
                  </a:cubicBezTo>
                  <a:close/>
                  <a:moveTo>
                    <a:pt x="9143" y="7572"/>
                  </a:moveTo>
                  <a:cubicBezTo>
                    <a:pt x="9349" y="7572"/>
                    <a:pt x="9545" y="7727"/>
                    <a:pt x="9545" y="7962"/>
                  </a:cubicBezTo>
                  <a:cubicBezTo>
                    <a:pt x="9532" y="8188"/>
                    <a:pt x="9359" y="8361"/>
                    <a:pt x="9146" y="8361"/>
                  </a:cubicBezTo>
                  <a:cubicBezTo>
                    <a:pt x="8801" y="8361"/>
                    <a:pt x="8615" y="7935"/>
                    <a:pt x="8867" y="7683"/>
                  </a:cubicBezTo>
                  <a:cubicBezTo>
                    <a:pt x="8948" y="7606"/>
                    <a:pt x="9047" y="7572"/>
                    <a:pt x="9143" y="7572"/>
                  </a:cubicBezTo>
                  <a:close/>
                  <a:moveTo>
                    <a:pt x="3065" y="8015"/>
                  </a:moveTo>
                  <a:cubicBezTo>
                    <a:pt x="3264" y="8015"/>
                    <a:pt x="3457" y="8172"/>
                    <a:pt x="3457" y="8414"/>
                  </a:cubicBezTo>
                  <a:cubicBezTo>
                    <a:pt x="3457" y="8626"/>
                    <a:pt x="3284" y="8799"/>
                    <a:pt x="3071" y="8799"/>
                  </a:cubicBezTo>
                  <a:cubicBezTo>
                    <a:pt x="2712" y="8799"/>
                    <a:pt x="2540" y="8374"/>
                    <a:pt x="2792" y="8135"/>
                  </a:cubicBezTo>
                  <a:cubicBezTo>
                    <a:pt x="2870" y="8052"/>
                    <a:pt x="2969" y="8015"/>
                    <a:pt x="3065" y="8015"/>
                  </a:cubicBezTo>
                  <a:close/>
                  <a:moveTo>
                    <a:pt x="3045" y="6526"/>
                  </a:moveTo>
                  <a:cubicBezTo>
                    <a:pt x="4135" y="6526"/>
                    <a:pt x="5025" y="7403"/>
                    <a:pt x="5025" y="8507"/>
                  </a:cubicBezTo>
                  <a:cubicBezTo>
                    <a:pt x="5025" y="8719"/>
                    <a:pt x="4853" y="8892"/>
                    <a:pt x="4627" y="8892"/>
                  </a:cubicBezTo>
                  <a:cubicBezTo>
                    <a:pt x="4414" y="8892"/>
                    <a:pt x="4241" y="8719"/>
                    <a:pt x="4241" y="8507"/>
                  </a:cubicBezTo>
                  <a:cubicBezTo>
                    <a:pt x="4241" y="7842"/>
                    <a:pt x="3709" y="7310"/>
                    <a:pt x="3045" y="7310"/>
                  </a:cubicBezTo>
                  <a:cubicBezTo>
                    <a:pt x="2526" y="7310"/>
                    <a:pt x="2526" y="6526"/>
                    <a:pt x="3045" y="6526"/>
                  </a:cubicBezTo>
                  <a:close/>
                  <a:moveTo>
                    <a:pt x="7329" y="6180"/>
                  </a:moveTo>
                  <a:cubicBezTo>
                    <a:pt x="7635" y="6180"/>
                    <a:pt x="7899" y="6588"/>
                    <a:pt x="7604" y="6872"/>
                  </a:cubicBezTo>
                  <a:cubicBezTo>
                    <a:pt x="7139" y="7337"/>
                    <a:pt x="7139" y="8081"/>
                    <a:pt x="7604" y="8547"/>
                  </a:cubicBezTo>
                  <a:cubicBezTo>
                    <a:pt x="7890" y="8832"/>
                    <a:pt x="7628" y="9228"/>
                    <a:pt x="7322" y="9228"/>
                  </a:cubicBezTo>
                  <a:cubicBezTo>
                    <a:pt x="7229" y="9228"/>
                    <a:pt x="7133" y="9191"/>
                    <a:pt x="7046" y="9105"/>
                  </a:cubicBezTo>
                  <a:cubicBezTo>
                    <a:pt x="6275" y="8334"/>
                    <a:pt x="6275" y="7084"/>
                    <a:pt x="7046" y="6313"/>
                  </a:cubicBezTo>
                  <a:cubicBezTo>
                    <a:pt x="7134" y="6219"/>
                    <a:pt x="7234" y="6180"/>
                    <a:pt x="7329" y="6180"/>
                  </a:cubicBezTo>
                  <a:close/>
                  <a:moveTo>
                    <a:pt x="5733" y="9251"/>
                  </a:moveTo>
                  <a:cubicBezTo>
                    <a:pt x="5936" y="9251"/>
                    <a:pt x="6129" y="9408"/>
                    <a:pt x="6129" y="9650"/>
                  </a:cubicBezTo>
                  <a:cubicBezTo>
                    <a:pt x="6129" y="9863"/>
                    <a:pt x="5943" y="10035"/>
                    <a:pt x="5730" y="10035"/>
                  </a:cubicBezTo>
                  <a:cubicBezTo>
                    <a:pt x="5384" y="10035"/>
                    <a:pt x="5212" y="9610"/>
                    <a:pt x="5451" y="9371"/>
                  </a:cubicBezTo>
                  <a:cubicBezTo>
                    <a:pt x="5533" y="9288"/>
                    <a:pt x="5634" y="9251"/>
                    <a:pt x="5733" y="9251"/>
                  </a:cubicBezTo>
                  <a:close/>
                  <a:moveTo>
                    <a:pt x="5886" y="0"/>
                  </a:moveTo>
                  <a:cubicBezTo>
                    <a:pt x="4468" y="0"/>
                    <a:pt x="3072" y="553"/>
                    <a:pt x="2021" y="1594"/>
                  </a:cubicBezTo>
                  <a:cubicBezTo>
                    <a:pt x="466" y="3150"/>
                    <a:pt x="1" y="5489"/>
                    <a:pt x="851" y="7523"/>
                  </a:cubicBezTo>
                  <a:cubicBezTo>
                    <a:pt x="1689" y="9557"/>
                    <a:pt x="3670" y="10886"/>
                    <a:pt x="5876" y="10886"/>
                  </a:cubicBezTo>
                  <a:cubicBezTo>
                    <a:pt x="8881" y="10886"/>
                    <a:pt x="11313" y="8454"/>
                    <a:pt x="11326" y="5449"/>
                  </a:cubicBezTo>
                  <a:cubicBezTo>
                    <a:pt x="11313" y="3243"/>
                    <a:pt x="9997" y="1262"/>
                    <a:pt x="7963" y="411"/>
                  </a:cubicBezTo>
                  <a:cubicBezTo>
                    <a:pt x="7291" y="135"/>
                    <a:pt x="6586" y="0"/>
                    <a:pt x="5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4" name="Google Shape;3224;p64"/>
          <p:cNvGrpSpPr/>
          <p:nvPr/>
        </p:nvGrpSpPr>
        <p:grpSpPr>
          <a:xfrm>
            <a:off x="7803138" y="1256175"/>
            <a:ext cx="342750" cy="336000"/>
            <a:chOff x="7803138" y="1256175"/>
            <a:chExt cx="342750" cy="336000"/>
          </a:xfrm>
        </p:grpSpPr>
        <p:sp>
          <p:nvSpPr>
            <p:cNvPr id="3225" name="Google Shape;3225;p64"/>
            <p:cNvSpPr/>
            <p:nvPr/>
          </p:nvSpPr>
          <p:spPr>
            <a:xfrm>
              <a:off x="7803138" y="1382125"/>
              <a:ext cx="214475" cy="210050"/>
            </a:xfrm>
            <a:custGeom>
              <a:avLst/>
              <a:gdLst/>
              <a:ahLst/>
              <a:cxnLst/>
              <a:rect l="l" t="t" r="r" b="b"/>
              <a:pathLst>
                <a:path w="8579" h="8402" extrusionOk="0">
                  <a:moveTo>
                    <a:pt x="6890" y="0"/>
                  </a:moveTo>
                  <a:lnTo>
                    <a:pt x="1666" y="4905"/>
                  </a:lnTo>
                  <a:cubicBezTo>
                    <a:pt x="1387" y="5158"/>
                    <a:pt x="1227" y="5517"/>
                    <a:pt x="1214" y="5902"/>
                  </a:cubicBezTo>
                  <a:cubicBezTo>
                    <a:pt x="1200" y="6128"/>
                    <a:pt x="1254" y="6341"/>
                    <a:pt x="1347" y="6554"/>
                  </a:cubicBezTo>
                  <a:cubicBezTo>
                    <a:pt x="1280" y="6567"/>
                    <a:pt x="1210" y="6574"/>
                    <a:pt x="1141" y="6574"/>
                  </a:cubicBezTo>
                  <a:cubicBezTo>
                    <a:pt x="1071" y="6574"/>
                    <a:pt x="1001" y="6567"/>
                    <a:pt x="935" y="6554"/>
                  </a:cubicBezTo>
                  <a:lnTo>
                    <a:pt x="655" y="6500"/>
                  </a:lnTo>
                  <a:cubicBezTo>
                    <a:pt x="619" y="6492"/>
                    <a:pt x="584" y="6489"/>
                    <a:pt x="551" y="6489"/>
                  </a:cubicBezTo>
                  <a:cubicBezTo>
                    <a:pt x="94" y="6489"/>
                    <a:pt x="1" y="7209"/>
                    <a:pt x="509" y="7271"/>
                  </a:cubicBezTo>
                  <a:lnTo>
                    <a:pt x="722" y="7311"/>
                  </a:lnTo>
                  <a:lnTo>
                    <a:pt x="522" y="7511"/>
                  </a:lnTo>
                  <a:cubicBezTo>
                    <a:pt x="265" y="7799"/>
                    <a:pt x="518" y="8176"/>
                    <a:pt x="819" y="8176"/>
                  </a:cubicBezTo>
                  <a:cubicBezTo>
                    <a:pt x="906" y="8176"/>
                    <a:pt x="997" y="8144"/>
                    <a:pt x="1081" y="8069"/>
                  </a:cubicBezTo>
                  <a:lnTo>
                    <a:pt x="1280" y="7870"/>
                  </a:lnTo>
                  <a:lnTo>
                    <a:pt x="1307" y="8069"/>
                  </a:lnTo>
                  <a:cubicBezTo>
                    <a:pt x="1347" y="8268"/>
                    <a:pt x="1506" y="8401"/>
                    <a:pt x="1692" y="8401"/>
                  </a:cubicBezTo>
                  <a:lnTo>
                    <a:pt x="1772" y="8401"/>
                  </a:lnTo>
                  <a:cubicBezTo>
                    <a:pt x="1985" y="8361"/>
                    <a:pt x="2131" y="8162"/>
                    <a:pt x="2091" y="7949"/>
                  </a:cubicBezTo>
                  <a:lnTo>
                    <a:pt x="2038" y="7670"/>
                  </a:lnTo>
                  <a:cubicBezTo>
                    <a:pt x="2011" y="7537"/>
                    <a:pt x="2011" y="7391"/>
                    <a:pt x="2038" y="7245"/>
                  </a:cubicBezTo>
                  <a:cubicBezTo>
                    <a:pt x="2205" y="7328"/>
                    <a:pt x="2394" y="7380"/>
                    <a:pt x="2575" y="7380"/>
                  </a:cubicBezTo>
                  <a:cubicBezTo>
                    <a:pt x="2595" y="7380"/>
                    <a:pt x="2616" y="7379"/>
                    <a:pt x="2636" y="7378"/>
                  </a:cubicBezTo>
                  <a:lnTo>
                    <a:pt x="2689" y="7378"/>
                  </a:lnTo>
                  <a:cubicBezTo>
                    <a:pt x="3061" y="7378"/>
                    <a:pt x="3420" y="7205"/>
                    <a:pt x="3686" y="6926"/>
                  </a:cubicBezTo>
                  <a:lnTo>
                    <a:pt x="8578" y="1702"/>
                  </a:lnTo>
                  <a:lnTo>
                    <a:pt x="68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4"/>
            <p:cNvSpPr/>
            <p:nvPr/>
          </p:nvSpPr>
          <p:spPr>
            <a:xfrm>
              <a:off x="7989663" y="1256175"/>
              <a:ext cx="116350" cy="112350"/>
            </a:xfrm>
            <a:custGeom>
              <a:avLst/>
              <a:gdLst/>
              <a:ahLst/>
              <a:cxnLst/>
              <a:rect l="l" t="t" r="r" b="b"/>
              <a:pathLst>
                <a:path w="4654" h="4494" extrusionOk="0">
                  <a:moveTo>
                    <a:pt x="3541" y="1"/>
                  </a:moveTo>
                  <a:cubicBezTo>
                    <a:pt x="3410" y="1"/>
                    <a:pt x="3279" y="66"/>
                    <a:pt x="3204" y="186"/>
                  </a:cubicBezTo>
                  <a:cubicBezTo>
                    <a:pt x="3191" y="213"/>
                    <a:pt x="1543" y="2831"/>
                    <a:pt x="0" y="4493"/>
                  </a:cubicBezTo>
                  <a:cubicBezTo>
                    <a:pt x="1489" y="3084"/>
                    <a:pt x="3603" y="1648"/>
                    <a:pt x="4653" y="957"/>
                  </a:cubicBezTo>
                  <a:lnTo>
                    <a:pt x="4653" y="944"/>
                  </a:lnTo>
                  <a:lnTo>
                    <a:pt x="3816" y="120"/>
                  </a:lnTo>
                  <a:cubicBezTo>
                    <a:pt x="3741" y="39"/>
                    <a:pt x="3641" y="1"/>
                    <a:pt x="3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4"/>
            <p:cNvSpPr/>
            <p:nvPr/>
          </p:nvSpPr>
          <p:spPr>
            <a:xfrm>
              <a:off x="8003963" y="1294375"/>
              <a:ext cx="141925" cy="116350"/>
            </a:xfrm>
            <a:custGeom>
              <a:avLst/>
              <a:gdLst/>
              <a:ahLst/>
              <a:cxnLst/>
              <a:rect l="l" t="t" r="r" b="b"/>
              <a:pathLst>
                <a:path w="5677" h="4654" extrusionOk="0">
                  <a:moveTo>
                    <a:pt x="4653" y="1"/>
                  </a:moveTo>
                  <a:cubicBezTo>
                    <a:pt x="3682" y="639"/>
                    <a:pt x="1489" y="2114"/>
                    <a:pt x="0" y="3537"/>
                  </a:cubicBezTo>
                  <a:lnTo>
                    <a:pt x="1117" y="4653"/>
                  </a:lnTo>
                  <a:cubicBezTo>
                    <a:pt x="2778" y="3098"/>
                    <a:pt x="5397" y="1463"/>
                    <a:pt x="5424" y="1436"/>
                  </a:cubicBezTo>
                  <a:cubicBezTo>
                    <a:pt x="5636" y="1303"/>
                    <a:pt x="5676" y="1011"/>
                    <a:pt x="5490" y="825"/>
                  </a:cubicBezTo>
                  <a:lnTo>
                    <a:pt x="5477" y="825"/>
                  </a:lnTo>
                  <a:lnTo>
                    <a:pt x="46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64"/>
          <p:cNvGrpSpPr/>
          <p:nvPr/>
        </p:nvGrpSpPr>
        <p:grpSpPr>
          <a:xfrm>
            <a:off x="997463" y="1970675"/>
            <a:ext cx="354275" cy="336250"/>
            <a:chOff x="997463" y="1970675"/>
            <a:chExt cx="354275" cy="336250"/>
          </a:xfrm>
        </p:grpSpPr>
        <p:sp>
          <p:nvSpPr>
            <p:cNvPr id="3229" name="Google Shape;3229;p64"/>
            <p:cNvSpPr/>
            <p:nvPr/>
          </p:nvSpPr>
          <p:spPr>
            <a:xfrm>
              <a:off x="1229413" y="2104550"/>
              <a:ext cx="21975" cy="19675"/>
            </a:xfrm>
            <a:custGeom>
              <a:avLst/>
              <a:gdLst/>
              <a:ahLst/>
              <a:cxnLst/>
              <a:rect l="l" t="t" r="r" b="b"/>
              <a:pathLst>
                <a:path w="879" h="787" extrusionOk="0">
                  <a:moveTo>
                    <a:pt x="406" y="0"/>
                  </a:moveTo>
                  <a:cubicBezTo>
                    <a:pt x="311" y="0"/>
                    <a:pt x="220" y="49"/>
                    <a:pt x="160" y="109"/>
                  </a:cubicBezTo>
                  <a:cubicBezTo>
                    <a:pt x="1" y="268"/>
                    <a:pt x="1" y="521"/>
                    <a:pt x="160" y="667"/>
                  </a:cubicBezTo>
                  <a:cubicBezTo>
                    <a:pt x="227" y="747"/>
                    <a:pt x="333" y="787"/>
                    <a:pt x="439" y="787"/>
                  </a:cubicBezTo>
                  <a:cubicBezTo>
                    <a:pt x="546" y="787"/>
                    <a:pt x="639" y="747"/>
                    <a:pt x="719" y="667"/>
                  </a:cubicBezTo>
                  <a:cubicBezTo>
                    <a:pt x="878" y="521"/>
                    <a:pt x="878" y="268"/>
                    <a:pt x="719" y="109"/>
                  </a:cubicBezTo>
                  <a:cubicBezTo>
                    <a:pt x="639" y="42"/>
                    <a:pt x="546" y="2"/>
                    <a:pt x="439" y="2"/>
                  </a:cubicBezTo>
                  <a:cubicBezTo>
                    <a:pt x="428" y="1"/>
                    <a:pt x="417" y="0"/>
                    <a:pt x="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4"/>
            <p:cNvSpPr/>
            <p:nvPr/>
          </p:nvSpPr>
          <p:spPr>
            <a:xfrm>
              <a:off x="1169613" y="2064875"/>
              <a:ext cx="124975" cy="118275"/>
            </a:xfrm>
            <a:custGeom>
              <a:avLst/>
              <a:gdLst/>
              <a:ahLst/>
              <a:cxnLst/>
              <a:rect l="l" t="t" r="r" b="b"/>
              <a:pathLst>
                <a:path w="4999" h="4731" extrusionOk="0">
                  <a:moveTo>
                    <a:pt x="2843" y="790"/>
                  </a:moveTo>
                  <a:cubicBezTo>
                    <a:pt x="3133" y="790"/>
                    <a:pt x="3429" y="897"/>
                    <a:pt x="3669" y="1137"/>
                  </a:cubicBezTo>
                  <a:cubicBezTo>
                    <a:pt x="4134" y="1603"/>
                    <a:pt x="4134" y="2360"/>
                    <a:pt x="3669" y="2812"/>
                  </a:cubicBezTo>
                  <a:cubicBezTo>
                    <a:pt x="3427" y="3058"/>
                    <a:pt x="3129" y="3169"/>
                    <a:pt x="2837" y="3169"/>
                  </a:cubicBezTo>
                  <a:cubicBezTo>
                    <a:pt x="2230" y="3169"/>
                    <a:pt x="1648" y="2693"/>
                    <a:pt x="1648" y="1975"/>
                  </a:cubicBezTo>
                  <a:cubicBezTo>
                    <a:pt x="1648" y="1263"/>
                    <a:pt x="2234" y="790"/>
                    <a:pt x="2843" y="790"/>
                  </a:cubicBezTo>
                  <a:close/>
                  <a:moveTo>
                    <a:pt x="2830" y="1"/>
                  </a:moveTo>
                  <a:cubicBezTo>
                    <a:pt x="2323" y="1"/>
                    <a:pt x="1815" y="194"/>
                    <a:pt x="1422" y="579"/>
                  </a:cubicBezTo>
                  <a:cubicBezTo>
                    <a:pt x="997" y="1018"/>
                    <a:pt x="518" y="1869"/>
                    <a:pt x="266" y="2653"/>
                  </a:cubicBezTo>
                  <a:cubicBezTo>
                    <a:pt x="0" y="3517"/>
                    <a:pt x="13" y="4208"/>
                    <a:pt x="306" y="4501"/>
                  </a:cubicBezTo>
                  <a:cubicBezTo>
                    <a:pt x="459" y="4654"/>
                    <a:pt x="722" y="4730"/>
                    <a:pt x="1059" y="4730"/>
                  </a:cubicBezTo>
                  <a:cubicBezTo>
                    <a:pt x="1366" y="4730"/>
                    <a:pt x="1735" y="4667"/>
                    <a:pt x="2140" y="4540"/>
                  </a:cubicBezTo>
                  <a:cubicBezTo>
                    <a:pt x="2938" y="4288"/>
                    <a:pt x="3789" y="3809"/>
                    <a:pt x="4227" y="3371"/>
                  </a:cubicBezTo>
                  <a:cubicBezTo>
                    <a:pt x="4998" y="2600"/>
                    <a:pt x="4998" y="1350"/>
                    <a:pt x="4227" y="579"/>
                  </a:cubicBezTo>
                  <a:cubicBezTo>
                    <a:pt x="3842" y="194"/>
                    <a:pt x="3337" y="1"/>
                    <a:pt x="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4"/>
            <p:cNvSpPr/>
            <p:nvPr/>
          </p:nvSpPr>
          <p:spPr>
            <a:xfrm>
              <a:off x="997463" y="1970675"/>
              <a:ext cx="354275" cy="336250"/>
            </a:xfrm>
            <a:custGeom>
              <a:avLst/>
              <a:gdLst/>
              <a:ahLst/>
              <a:cxnLst/>
              <a:rect l="l" t="t" r="r" b="b"/>
              <a:pathLst>
                <a:path w="14171" h="13450" extrusionOk="0">
                  <a:moveTo>
                    <a:pt x="7059" y="2101"/>
                  </a:moveTo>
                  <a:cubicBezTo>
                    <a:pt x="7404" y="2101"/>
                    <a:pt x="7591" y="2526"/>
                    <a:pt x="7338" y="2779"/>
                  </a:cubicBezTo>
                  <a:cubicBezTo>
                    <a:pt x="7257" y="2855"/>
                    <a:pt x="7159" y="2889"/>
                    <a:pt x="7062" y="2889"/>
                  </a:cubicBezTo>
                  <a:cubicBezTo>
                    <a:pt x="6857" y="2889"/>
                    <a:pt x="6660" y="2734"/>
                    <a:pt x="6660" y="2499"/>
                  </a:cubicBezTo>
                  <a:cubicBezTo>
                    <a:pt x="6673" y="2273"/>
                    <a:pt x="6846" y="2101"/>
                    <a:pt x="7059" y="2101"/>
                  </a:cubicBezTo>
                  <a:close/>
                  <a:moveTo>
                    <a:pt x="4732" y="2694"/>
                  </a:moveTo>
                  <a:cubicBezTo>
                    <a:pt x="4826" y="2694"/>
                    <a:pt x="4922" y="2729"/>
                    <a:pt x="4998" y="2805"/>
                  </a:cubicBezTo>
                  <a:cubicBezTo>
                    <a:pt x="5251" y="3058"/>
                    <a:pt x="5078" y="3483"/>
                    <a:pt x="4719" y="3483"/>
                  </a:cubicBezTo>
                  <a:cubicBezTo>
                    <a:pt x="4507" y="3483"/>
                    <a:pt x="4334" y="3297"/>
                    <a:pt x="4334" y="3084"/>
                  </a:cubicBezTo>
                  <a:cubicBezTo>
                    <a:pt x="4334" y="2849"/>
                    <a:pt x="4530" y="2694"/>
                    <a:pt x="4732" y="2694"/>
                  </a:cubicBezTo>
                  <a:close/>
                  <a:moveTo>
                    <a:pt x="5358" y="4662"/>
                  </a:moveTo>
                  <a:cubicBezTo>
                    <a:pt x="5559" y="4662"/>
                    <a:pt x="5756" y="4817"/>
                    <a:pt x="5756" y="5052"/>
                  </a:cubicBezTo>
                  <a:cubicBezTo>
                    <a:pt x="5756" y="5264"/>
                    <a:pt x="5583" y="5437"/>
                    <a:pt x="5371" y="5450"/>
                  </a:cubicBezTo>
                  <a:cubicBezTo>
                    <a:pt x="5012" y="5450"/>
                    <a:pt x="4839" y="5025"/>
                    <a:pt x="5091" y="4772"/>
                  </a:cubicBezTo>
                  <a:cubicBezTo>
                    <a:pt x="5168" y="4696"/>
                    <a:pt x="5264" y="4662"/>
                    <a:pt x="5358" y="4662"/>
                  </a:cubicBezTo>
                  <a:close/>
                  <a:moveTo>
                    <a:pt x="3423" y="5424"/>
                  </a:moveTo>
                  <a:cubicBezTo>
                    <a:pt x="3519" y="5424"/>
                    <a:pt x="3617" y="5461"/>
                    <a:pt x="3696" y="5543"/>
                  </a:cubicBezTo>
                  <a:cubicBezTo>
                    <a:pt x="3948" y="5783"/>
                    <a:pt x="3775" y="6208"/>
                    <a:pt x="3417" y="6208"/>
                  </a:cubicBezTo>
                  <a:cubicBezTo>
                    <a:pt x="3204" y="6208"/>
                    <a:pt x="3031" y="6035"/>
                    <a:pt x="3031" y="5823"/>
                  </a:cubicBezTo>
                  <a:cubicBezTo>
                    <a:pt x="3031" y="5581"/>
                    <a:pt x="3224" y="5424"/>
                    <a:pt x="3423" y="5424"/>
                  </a:cubicBezTo>
                  <a:close/>
                  <a:moveTo>
                    <a:pt x="4863" y="7115"/>
                  </a:moveTo>
                  <a:cubicBezTo>
                    <a:pt x="5068" y="7115"/>
                    <a:pt x="5264" y="7276"/>
                    <a:pt x="5264" y="7511"/>
                  </a:cubicBezTo>
                  <a:cubicBezTo>
                    <a:pt x="5251" y="7724"/>
                    <a:pt x="5091" y="7896"/>
                    <a:pt x="4879" y="7910"/>
                  </a:cubicBezTo>
                  <a:lnTo>
                    <a:pt x="4865" y="7910"/>
                  </a:lnTo>
                  <a:cubicBezTo>
                    <a:pt x="4520" y="7910"/>
                    <a:pt x="4347" y="7484"/>
                    <a:pt x="4586" y="7232"/>
                  </a:cubicBezTo>
                  <a:cubicBezTo>
                    <a:pt x="4667" y="7151"/>
                    <a:pt x="4766" y="7115"/>
                    <a:pt x="4863" y="7115"/>
                  </a:cubicBezTo>
                  <a:close/>
                  <a:moveTo>
                    <a:pt x="9717" y="2981"/>
                  </a:moveTo>
                  <a:cubicBezTo>
                    <a:pt x="10425" y="2981"/>
                    <a:pt x="11133" y="3250"/>
                    <a:pt x="11672" y="3789"/>
                  </a:cubicBezTo>
                  <a:cubicBezTo>
                    <a:pt x="12748" y="4866"/>
                    <a:pt x="12748" y="6620"/>
                    <a:pt x="11672" y="7697"/>
                  </a:cubicBezTo>
                  <a:cubicBezTo>
                    <a:pt x="11140" y="8229"/>
                    <a:pt x="10196" y="8760"/>
                    <a:pt x="9279" y="9053"/>
                  </a:cubicBezTo>
                  <a:cubicBezTo>
                    <a:pt x="8840" y="9199"/>
                    <a:pt x="8401" y="9279"/>
                    <a:pt x="7949" y="9279"/>
                  </a:cubicBezTo>
                  <a:cubicBezTo>
                    <a:pt x="7391" y="9279"/>
                    <a:pt x="6939" y="9133"/>
                    <a:pt x="6633" y="8827"/>
                  </a:cubicBezTo>
                  <a:cubicBezTo>
                    <a:pt x="6115" y="8295"/>
                    <a:pt x="6035" y="7365"/>
                    <a:pt x="6407" y="6182"/>
                  </a:cubicBezTo>
                  <a:cubicBezTo>
                    <a:pt x="6700" y="5264"/>
                    <a:pt x="7232" y="4321"/>
                    <a:pt x="7763" y="3789"/>
                  </a:cubicBezTo>
                  <a:cubicBezTo>
                    <a:pt x="8302" y="3250"/>
                    <a:pt x="9010" y="2981"/>
                    <a:pt x="9717" y="2981"/>
                  </a:cubicBezTo>
                  <a:close/>
                  <a:moveTo>
                    <a:pt x="3646" y="8667"/>
                  </a:moveTo>
                  <a:cubicBezTo>
                    <a:pt x="3849" y="8667"/>
                    <a:pt x="4041" y="8825"/>
                    <a:pt x="4041" y="9066"/>
                  </a:cubicBezTo>
                  <a:cubicBezTo>
                    <a:pt x="4041" y="9279"/>
                    <a:pt x="3868" y="9452"/>
                    <a:pt x="3642" y="9452"/>
                  </a:cubicBezTo>
                  <a:cubicBezTo>
                    <a:pt x="3297" y="9452"/>
                    <a:pt x="3124" y="9026"/>
                    <a:pt x="3363" y="8787"/>
                  </a:cubicBezTo>
                  <a:cubicBezTo>
                    <a:pt x="3446" y="8704"/>
                    <a:pt x="3547" y="8667"/>
                    <a:pt x="3646" y="8667"/>
                  </a:cubicBezTo>
                  <a:close/>
                  <a:moveTo>
                    <a:pt x="10871" y="9607"/>
                  </a:moveTo>
                  <a:cubicBezTo>
                    <a:pt x="11076" y="9607"/>
                    <a:pt x="11273" y="9762"/>
                    <a:pt x="11273" y="9997"/>
                  </a:cubicBezTo>
                  <a:cubicBezTo>
                    <a:pt x="11273" y="10223"/>
                    <a:pt x="11100" y="10395"/>
                    <a:pt x="10874" y="10395"/>
                  </a:cubicBezTo>
                  <a:cubicBezTo>
                    <a:pt x="10528" y="10395"/>
                    <a:pt x="10356" y="9970"/>
                    <a:pt x="10595" y="9718"/>
                  </a:cubicBezTo>
                  <a:cubicBezTo>
                    <a:pt x="10676" y="9641"/>
                    <a:pt x="10774" y="9607"/>
                    <a:pt x="10871" y="9607"/>
                  </a:cubicBezTo>
                  <a:close/>
                  <a:moveTo>
                    <a:pt x="6126" y="10239"/>
                  </a:moveTo>
                  <a:cubicBezTo>
                    <a:pt x="6331" y="10239"/>
                    <a:pt x="6527" y="10400"/>
                    <a:pt x="6527" y="10635"/>
                  </a:cubicBezTo>
                  <a:cubicBezTo>
                    <a:pt x="6514" y="10847"/>
                    <a:pt x="6341" y="11020"/>
                    <a:pt x="6128" y="11034"/>
                  </a:cubicBezTo>
                  <a:cubicBezTo>
                    <a:pt x="5769" y="11020"/>
                    <a:pt x="5597" y="10608"/>
                    <a:pt x="5849" y="10356"/>
                  </a:cubicBezTo>
                  <a:cubicBezTo>
                    <a:pt x="5930" y="10275"/>
                    <a:pt x="6029" y="10239"/>
                    <a:pt x="6126" y="10239"/>
                  </a:cubicBezTo>
                  <a:close/>
                  <a:moveTo>
                    <a:pt x="8226" y="10239"/>
                  </a:moveTo>
                  <a:cubicBezTo>
                    <a:pt x="8431" y="10239"/>
                    <a:pt x="8627" y="10400"/>
                    <a:pt x="8627" y="10635"/>
                  </a:cubicBezTo>
                  <a:cubicBezTo>
                    <a:pt x="8614" y="10847"/>
                    <a:pt x="8441" y="11020"/>
                    <a:pt x="8229" y="11034"/>
                  </a:cubicBezTo>
                  <a:cubicBezTo>
                    <a:pt x="7883" y="11020"/>
                    <a:pt x="7710" y="10608"/>
                    <a:pt x="7949" y="10356"/>
                  </a:cubicBezTo>
                  <a:cubicBezTo>
                    <a:pt x="8030" y="10275"/>
                    <a:pt x="8129" y="10239"/>
                    <a:pt x="8226" y="10239"/>
                  </a:cubicBezTo>
                  <a:close/>
                  <a:moveTo>
                    <a:pt x="7431" y="0"/>
                  </a:moveTo>
                  <a:cubicBezTo>
                    <a:pt x="6140" y="0"/>
                    <a:pt x="4842" y="371"/>
                    <a:pt x="3709" y="1130"/>
                  </a:cubicBezTo>
                  <a:cubicBezTo>
                    <a:pt x="1037" y="2911"/>
                    <a:pt x="0" y="6328"/>
                    <a:pt x="1236" y="9292"/>
                  </a:cubicBezTo>
                  <a:cubicBezTo>
                    <a:pt x="2289" y="11843"/>
                    <a:pt x="4769" y="13449"/>
                    <a:pt x="7439" y="13449"/>
                  </a:cubicBezTo>
                  <a:cubicBezTo>
                    <a:pt x="7872" y="13449"/>
                    <a:pt x="8310" y="13407"/>
                    <a:pt x="8747" y="13320"/>
                  </a:cubicBezTo>
                  <a:cubicBezTo>
                    <a:pt x="11898" y="12695"/>
                    <a:pt x="14157" y="9930"/>
                    <a:pt x="14157" y="6727"/>
                  </a:cubicBezTo>
                  <a:cubicBezTo>
                    <a:pt x="14171" y="4932"/>
                    <a:pt x="13453" y="3230"/>
                    <a:pt x="12190" y="1968"/>
                  </a:cubicBezTo>
                  <a:cubicBezTo>
                    <a:pt x="10894" y="671"/>
                    <a:pt x="9168" y="0"/>
                    <a:pt x="7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2" name="Google Shape;3232;p64"/>
          <p:cNvGrpSpPr/>
          <p:nvPr/>
        </p:nvGrpSpPr>
        <p:grpSpPr>
          <a:xfrm>
            <a:off x="1760488" y="1970575"/>
            <a:ext cx="354275" cy="336350"/>
            <a:chOff x="1760488" y="1970575"/>
            <a:chExt cx="354275" cy="336350"/>
          </a:xfrm>
        </p:grpSpPr>
        <p:sp>
          <p:nvSpPr>
            <p:cNvPr id="3233" name="Google Shape;3233;p64"/>
            <p:cNvSpPr/>
            <p:nvPr/>
          </p:nvSpPr>
          <p:spPr>
            <a:xfrm>
              <a:off x="1913363" y="2148475"/>
              <a:ext cx="23275" cy="19950"/>
            </a:xfrm>
            <a:custGeom>
              <a:avLst/>
              <a:gdLst/>
              <a:ahLst/>
              <a:cxnLst/>
              <a:rect l="l" t="t" r="r" b="b"/>
              <a:pathLst>
                <a:path w="931" h="798" extrusionOk="0">
                  <a:moveTo>
                    <a:pt x="532" y="0"/>
                  </a:moveTo>
                  <a:cubicBezTo>
                    <a:pt x="186" y="0"/>
                    <a:pt x="0" y="425"/>
                    <a:pt x="253" y="678"/>
                  </a:cubicBezTo>
                  <a:cubicBezTo>
                    <a:pt x="335" y="761"/>
                    <a:pt x="436" y="798"/>
                    <a:pt x="535" y="798"/>
                  </a:cubicBezTo>
                  <a:cubicBezTo>
                    <a:pt x="738" y="798"/>
                    <a:pt x="931" y="640"/>
                    <a:pt x="931" y="399"/>
                  </a:cubicBezTo>
                  <a:cubicBezTo>
                    <a:pt x="931" y="186"/>
                    <a:pt x="758"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4"/>
            <p:cNvSpPr/>
            <p:nvPr/>
          </p:nvSpPr>
          <p:spPr>
            <a:xfrm>
              <a:off x="1760488" y="1970575"/>
              <a:ext cx="354275" cy="336350"/>
            </a:xfrm>
            <a:custGeom>
              <a:avLst/>
              <a:gdLst/>
              <a:ahLst/>
              <a:cxnLst/>
              <a:rect l="l" t="t" r="r" b="b"/>
              <a:pathLst>
                <a:path w="14171" h="13454" extrusionOk="0">
                  <a:moveTo>
                    <a:pt x="7444" y="1586"/>
                  </a:moveTo>
                  <a:cubicBezTo>
                    <a:pt x="7544" y="1586"/>
                    <a:pt x="7644" y="1626"/>
                    <a:pt x="7724" y="1706"/>
                  </a:cubicBezTo>
                  <a:lnTo>
                    <a:pt x="8508" y="2490"/>
                  </a:lnTo>
                  <a:cubicBezTo>
                    <a:pt x="8785" y="2778"/>
                    <a:pt x="8523" y="3160"/>
                    <a:pt x="8224" y="3160"/>
                  </a:cubicBezTo>
                  <a:cubicBezTo>
                    <a:pt x="8136" y="3160"/>
                    <a:pt x="8045" y="3127"/>
                    <a:pt x="7963" y="3048"/>
                  </a:cubicBezTo>
                  <a:lnTo>
                    <a:pt x="7165" y="2264"/>
                  </a:lnTo>
                  <a:cubicBezTo>
                    <a:pt x="7006" y="2105"/>
                    <a:pt x="7006" y="1852"/>
                    <a:pt x="7165" y="1706"/>
                  </a:cubicBezTo>
                  <a:cubicBezTo>
                    <a:pt x="7245" y="1626"/>
                    <a:pt x="7345" y="1586"/>
                    <a:pt x="7444" y="1586"/>
                  </a:cubicBezTo>
                  <a:close/>
                  <a:moveTo>
                    <a:pt x="5480" y="2768"/>
                  </a:moveTo>
                  <a:cubicBezTo>
                    <a:pt x="5786" y="2768"/>
                    <a:pt x="6047" y="3176"/>
                    <a:pt x="5743" y="3460"/>
                  </a:cubicBezTo>
                  <a:lnTo>
                    <a:pt x="4959" y="4245"/>
                  </a:lnTo>
                  <a:cubicBezTo>
                    <a:pt x="4879" y="4311"/>
                    <a:pt x="4786" y="4351"/>
                    <a:pt x="4679" y="4364"/>
                  </a:cubicBezTo>
                  <a:cubicBezTo>
                    <a:pt x="4321" y="4351"/>
                    <a:pt x="4148" y="3939"/>
                    <a:pt x="4400" y="3686"/>
                  </a:cubicBezTo>
                  <a:lnTo>
                    <a:pt x="5198" y="2902"/>
                  </a:lnTo>
                  <a:cubicBezTo>
                    <a:pt x="5286" y="2808"/>
                    <a:pt x="5385" y="2768"/>
                    <a:pt x="5480" y="2768"/>
                  </a:cubicBezTo>
                  <a:close/>
                  <a:moveTo>
                    <a:pt x="11057" y="3165"/>
                  </a:moveTo>
                  <a:cubicBezTo>
                    <a:pt x="11363" y="3165"/>
                    <a:pt x="11625" y="3560"/>
                    <a:pt x="11339" y="3846"/>
                  </a:cubicBezTo>
                  <a:lnTo>
                    <a:pt x="10542" y="4630"/>
                  </a:lnTo>
                  <a:cubicBezTo>
                    <a:pt x="10458" y="4708"/>
                    <a:pt x="10367" y="4741"/>
                    <a:pt x="10279" y="4741"/>
                  </a:cubicBezTo>
                  <a:cubicBezTo>
                    <a:pt x="9976" y="4741"/>
                    <a:pt x="9718" y="4350"/>
                    <a:pt x="9997" y="4072"/>
                  </a:cubicBezTo>
                  <a:lnTo>
                    <a:pt x="10781" y="3288"/>
                  </a:lnTo>
                  <a:cubicBezTo>
                    <a:pt x="10868" y="3201"/>
                    <a:pt x="10964" y="3165"/>
                    <a:pt x="11057" y="3165"/>
                  </a:cubicBezTo>
                  <a:close/>
                  <a:moveTo>
                    <a:pt x="8215" y="4085"/>
                  </a:moveTo>
                  <a:cubicBezTo>
                    <a:pt x="8441" y="4085"/>
                    <a:pt x="8614" y="4258"/>
                    <a:pt x="8614" y="4484"/>
                  </a:cubicBezTo>
                  <a:cubicBezTo>
                    <a:pt x="8614" y="4719"/>
                    <a:pt x="8418" y="4874"/>
                    <a:pt x="8212" y="4874"/>
                  </a:cubicBezTo>
                  <a:cubicBezTo>
                    <a:pt x="8116" y="4874"/>
                    <a:pt x="8017" y="4840"/>
                    <a:pt x="7936" y="4763"/>
                  </a:cubicBezTo>
                  <a:cubicBezTo>
                    <a:pt x="7697" y="4511"/>
                    <a:pt x="7870" y="4085"/>
                    <a:pt x="8215" y="4085"/>
                  </a:cubicBezTo>
                  <a:close/>
                  <a:moveTo>
                    <a:pt x="5876" y="4697"/>
                  </a:moveTo>
                  <a:cubicBezTo>
                    <a:pt x="6102" y="4697"/>
                    <a:pt x="6275" y="4870"/>
                    <a:pt x="6275" y="5082"/>
                  </a:cubicBezTo>
                  <a:cubicBezTo>
                    <a:pt x="6275" y="5324"/>
                    <a:pt x="6082" y="5481"/>
                    <a:pt x="5879" y="5481"/>
                  </a:cubicBezTo>
                  <a:cubicBezTo>
                    <a:pt x="5780" y="5481"/>
                    <a:pt x="5679" y="5444"/>
                    <a:pt x="5597" y="5361"/>
                  </a:cubicBezTo>
                  <a:cubicBezTo>
                    <a:pt x="5357" y="5122"/>
                    <a:pt x="5530" y="4697"/>
                    <a:pt x="5876" y="4697"/>
                  </a:cubicBezTo>
                  <a:close/>
                  <a:moveTo>
                    <a:pt x="3499" y="5258"/>
                  </a:moveTo>
                  <a:cubicBezTo>
                    <a:pt x="3596" y="5258"/>
                    <a:pt x="3695" y="5294"/>
                    <a:pt x="3776" y="5375"/>
                  </a:cubicBezTo>
                  <a:cubicBezTo>
                    <a:pt x="4015" y="5627"/>
                    <a:pt x="3842" y="6053"/>
                    <a:pt x="3496" y="6053"/>
                  </a:cubicBezTo>
                  <a:cubicBezTo>
                    <a:pt x="3270" y="6039"/>
                    <a:pt x="3098" y="5867"/>
                    <a:pt x="3098" y="5654"/>
                  </a:cubicBezTo>
                  <a:cubicBezTo>
                    <a:pt x="3098" y="5419"/>
                    <a:pt x="3294" y="5258"/>
                    <a:pt x="3499" y="5258"/>
                  </a:cubicBezTo>
                  <a:close/>
                  <a:moveTo>
                    <a:pt x="11400" y="5534"/>
                  </a:moveTo>
                  <a:cubicBezTo>
                    <a:pt x="11599" y="5534"/>
                    <a:pt x="11791" y="5691"/>
                    <a:pt x="11791" y="5933"/>
                  </a:cubicBezTo>
                  <a:cubicBezTo>
                    <a:pt x="11791" y="6146"/>
                    <a:pt x="11619" y="6318"/>
                    <a:pt x="11406" y="6332"/>
                  </a:cubicBezTo>
                  <a:cubicBezTo>
                    <a:pt x="11047" y="6332"/>
                    <a:pt x="10874" y="5906"/>
                    <a:pt x="11127" y="5654"/>
                  </a:cubicBezTo>
                  <a:cubicBezTo>
                    <a:pt x="11205" y="5571"/>
                    <a:pt x="11303" y="5534"/>
                    <a:pt x="11400" y="5534"/>
                  </a:cubicBezTo>
                  <a:close/>
                  <a:moveTo>
                    <a:pt x="9026" y="5534"/>
                  </a:moveTo>
                  <a:cubicBezTo>
                    <a:pt x="9126" y="5534"/>
                    <a:pt x="9226" y="5574"/>
                    <a:pt x="9306" y="5654"/>
                  </a:cubicBezTo>
                  <a:lnTo>
                    <a:pt x="10090" y="6451"/>
                  </a:lnTo>
                  <a:cubicBezTo>
                    <a:pt x="10366" y="6728"/>
                    <a:pt x="10107" y="7114"/>
                    <a:pt x="9809" y="7114"/>
                  </a:cubicBezTo>
                  <a:cubicBezTo>
                    <a:pt x="9720" y="7114"/>
                    <a:pt x="9628" y="7079"/>
                    <a:pt x="9545" y="6996"/>
                  </a:cubicBezTo>
                  <a:lnTo>
                    <a:pt x="8747" y="6212"/>
                  </a:lnTo>
                  <a:cubicBezTo>
                    <a:pt x="8588" y="6066"/>
                    <a:pt x="8588" y="5813"/>
                    <a:pt x="8747" y="5654"/>
                  </a:cubicBezTo>
                  <a:cubicBezTo>
                    <a:pt x="8827" y="5574"/>
                    <a:pt x="8927" y="5534"/>
                    <a:pt x="9026" y="5534"/>
                  </a:cubicBezTo>
                  <a:close/>
                  <a:moveTo>
                    <a:pt x="4281" y="7023"/>
                  </a:moveTo>
                  <a:cubicBezTo>
                    <a:pt x="4626" y="7023"/>
                    <a:pt x="4812" y="7448"/>
                    <a:pt x="4560" y="7701"/>
                  </a:cubicBezTo>
                  <a:cubicBezTo>
                    <a:pt x="4479" y="7782"/>
                    <a:pt x="4380" y="7818"/>
                    <a:pt x="4283" y="7818"/>
                  </a:cubicBezTo>
                  <a:cubicBezTo>
                    <a:pt x="4078" y="7818"/>
                    <a:pt x="3882" y="7657"/>
                    <a:pt x="3882" y="7422"/>
                  </a:cubicBezTo>
                  <a:cubicBezTo>
                    <a:pt x="3895" y="7209"/>
                    <a:pt x="4068" y="7036"/>
                    <a:pt x="4281" y="7023"/>
                  </a:cubicBezTo>
                  <a:close/>
                  <a:moveTo>
                    <a:pt x="10995" y="7683"/>
                  </a:moveTo>
                  <a:cubicBezTo>
                    <a:pt x="11196" y="7683"/>
                    <a:pt x="11393" y="7838"/>
                    <a:pt x="11393" y="8073"/>
                  </a:cubicBezTo>
                  <a:cubicBezTo>
                    <a:pt x="11393" y="8286"/>
                    <a:pt x="11220" y="8459"/>
                    <a:pt x="11007" y="8472"/>
                  </a:cubicBezTo>
                  <a:cubicBezTo>
                    <a:pt x="10648" y="8472"/>
                    <a:pt x="10475" y="8047"/>
                    <a:pt x="10728" y="7794"/>
                  </a:cubicBezTo>
                  <a:cubicBezTo>
                    <a:pt x="10804" y="7717"/>
                    <a:pt x="10900" y="7683"/>
                    <a:pt x="10995" y="7683"/>
                  </a:cubicBezTo>
                  <a:close/>
                  <a:moveTo>
                    <a:pt x="6660" y="6340"/>
                  </a:moveTo>
                  <a:cubicBezTo>
                    <a:pt x="6952" y="6340"/>
                    <a:pt x="7252" y="6449"/>
                    <a:pt x="7498" y="6691"/>
                  </a:cubicBezTo>
                  <a:cubicBezTo>
                    <a:pt x="8242" y="7435"/>
                    <a:pt x="7710" y="8711"/>
                    <a:pt x="6660" y="8711"/>
                  </a:cubicBezTo>
                  <a:cubicBezTo>
                    <a:pt x="5996" y="8711"/>
                    <a:pt x="5477" y="8180"/>
                    <a:pt x="5477" y="7528"/>
                  </a:cubicBezTo>
                  <a:cubicBezTo>
                    <a:pt x="5477" y="6810"/>
                    <a:pt x="6053" y="6340"/>
                    <a:pt x="6660" y="6340"/>
                  </a:cubicBezTo>
                  <a:close/>
                  <a:moveTo>
                    <a:pt x="8255" y="8725"/>
                  </a:moveTo>
                  <a:cubicBezTo>
                    <a:pt x="8322" y="8725"/>
                    <a:pt x="8388" y="8738"/>
                    <a:pt x="8455" y="8778"/>
                  </a:cubicBezTo>
                  <a:lnTo>
                    <a:pt x="8521" y="8844"/>
                  </a:lnTo>
                  <a:cubicBezTo>
                    <a:pt x="8574" y="8884"/>
                    <a:pt x="8614" y="8937"/>
                    <a:pt x="8628" y="9004"/>
                  </a:cubicBezTo>
                  <a:cubicBezTo>
                    <a:pt x="8628" y="9044"/>
                    <a:pt x="8641" y="9070"/>
                    <a:pt x="8641" y="9110"/>
                  </a:cubicBezTo>
                  <a:cubicBezTo>
                    <a:pt x="8641" y="9163"/>
                    <a:pt x="8628" y="9216"/>
                    <a:pt x="8614" y="9256"/>
                  </a:cubicBezTo>
                  <a:cubicBezTo>
                    <a:pt x="8601" y="9309"/>
                    <a:pt x="8561" y="9349"/>
                    <a:pt x="8535" y="9389"/>
                  </a:cubicBezTo>
                  <a:cubicBezTo>
                    <a:pt x="8495" y="9429"/>
                    <a:pt x="8455" y="9456"/>
                    <a:pt x="8402" y="9469"/>
                  </a:cubicBezTo>
                  <a:cubicBezTo>
                    <a:pt x="8372" y="9488"/>
                    <a:pt x="8336" y="9501"/>
                    <a:pt x="8298" y="9501"/>
                  </a:cubicBezTo>
                  <a:cubicBezTo>
                    <a:pt x="8284" y="9501"/>
                    <a:pt x="8270" y="9499"/>
                    <a:pt x="8255" y="9496"/>
                  </a:cubicBezTo>
                  <a:lnTo>
                    <a:pt x="8229" y="9496"/>
                  </a:lnTo>
                  <a:cubicBezTo>
                    <a:pt x="8149" y="9496"/>
                    <a:pt x="8083" y="9482"/>
                    <a:pt x="8029" y="9442"/>
                  </a:cubicBezTo>
                  <a:lnTo>
                    <a:pt x="7950" y="9389"/>
                  </a:lnTo>
                  <a:cubicBezTo>
                    <a:pt x="7896" y="9336"/>
                    <a:pt x="7870" y="9283"/>
                    <a:pt x="7843" y="9216"/>
                  </a:cubicBezTo>
                  <a:lnTo>
                    <a:pt x="7830" y="9110"/>
                  </a:lnTo>
                  <a:cubicBezTo>
                    <a:pt x="7830" y="9057"/>
                    <a:pt x="7843" y="9004"/>
                    <a:pt x="7870" y="8964"/>
                  </a:cubicBezTo>
                  <a:cubicBezTo>
                    <a:pt x="7896" y="8871"/>
                    <a:pt x="7976" y="8791"/>
                    <a:pt x="8069" y="8751"/>
                  </a:cubicBezTo>
                  <a:cubicBezTo>
                    <a:pt x="8122" y="8738"/>
                    <a:pt x="8176" y="8725"/>
                    <a:pt x="8229" y="8725"/>
                  </a:cubicBezTo>
                  <a:close/>
                  <a:moveTo>
                    <a:pt x="4451" y="8691"/>
                  </a:moveTo>
                  <a:cubicBezTo>
                    <a:pt x="4759" y="8691"/>
                    <a:pt x="5026" y="9100"/>
                    <a:pt x="4719" y="9376"/>
                  </a:cubicBezTo>
                  <a:lnTo>
                    <a:pt x="4733" y="9389"/>
                  </a:lnTo>
                  <a:lnTo>
                    <a:pt x="3935" y="10160"/>
                  </a:lnTo>
                  <a:cubicBezTo>
                    <a:pt x="3845" y="10247"/>
                    <a:pt x="3747" y="10283"/>
                    <a:pt x="3654" y="10283"/>
                  </a:cubicBezTo>
                  <a:cubicBezTo>
                    <a:pt x="3346" y="10283"/>
                    <a:pt x="3091" y="9888"/>
                    <a:pt x="3377" y="9602"/>
                  </a:cubicBezTo>
                  <a:lnTo>
                    <a:pt x="4174" y="8818"/>
                  </a:lnTo>
                  <a:cubicBezTo>
                    <a:pt x="4261" y="8728"/>
                    <a:pt x="4358" y="8691"/>
                    <a:pt x="4451" y="8691"/>
                  </a:cubicBezTo>
                  <a:close/>
                  <a:moveTo>
                    <a:pt x="10401" y="9083"/>
                  </a:moveTo>
                  <a:cubicBezTo>
                    <a:pt x="10710" y="9083"/>
                    <a:pt x="10979" y="9491"/>
                    <a:pt x="10675" y="9775"/>
                  </a:cubicBezTo>
                  <a:lnTo>
                    <a:pt x="9877" y="10559"/>
                  </a:lnTo>
                  <a:cubicBezTo>
                    <a:pt x="9797" y="10639"/>
                    <a:pt x="9704" y="10679"/>
                    <a:pt x="9598" y="10679"/>
                  </a:cubicBezTo>
                  <a:cubicBezTo>
                    <a:pt x="9252" y="10679"/>
                    <a:pt x="9066" y="10240"/>
                    <a:pt x="9319" y="10001"/>
                  </a:cubicBezTo>
                  <a:lnTo>
                    <a:pt x="10116" y="9216"/>
                  </a:lnTo>
                  <a:cubicBezTo>
                    <a:pt x="10205" y="9122"/>
                    <a:pt x="10305" y="9083"/>
                    <a:pt x="10401" y="9083"/>
                  </a:cubicBezTo>
                  <a:close/>
                  <a:moveTo>
                    <a:pt x="6655" y="10173"/>
                  </a:moveTo>
                  <a:cubicBezTo>
                    <a:pt x="6751" y="10173"/>
                    <a:pt x="6851" y="10212"/>
                    <a:pt x="6939" y="10306"/>
                  </a:cubicBezTo>
                  <a:lnTo>
                    <a:pt x="7724" y="11104"/>
                  </a:lnTo>
                  <a:cubicBezTo>
                    <a:pt x="7870" y="11250"/>
                    <a:pt x="7870" y="11503"/>
                    <a:pt x="7724" y="11662"/>
                  </a:cubicBezTo>
                  <a:cubicBezTo>
                    <a:pt x="7644" y="11729"/>
                    <a:pt x="7551" y="11769"/>
                    <a:pt x="7444" y="11769"/>
                  </a:cubicBezTo>
                  <a:cubicBezTo>
                    <a:pt x="7338" y="11769"/>
                    <a:pt x="7232" y="11729"/>
                    <a:pt x="7165" y="11662"/>
                  </a:cubicBezTo>
                  <a:lnTo>
                    <a:pt x="6381" y="10865"/>
                  </a:lnTo>
                  <a:cubicBezTo>
                    <a:pt x="6077" y="10581"/>
                    <a:pt x="6345" y="10173"/>
                    <a:pt x="6655" y="10173"/>
                  </a:cubicBezTo>
                  <a:close/>
                  <a:moveTo>
                    <a:pt x="7438" y="0"/>
                  </a:moveTo>
                  <a:cubicBezTo>
                    <a:pt x="6142" y="0"/>
                    <a:pt x="4838" y="373"/>
                    <a:pt x="3696" y="1134"/>
                  </a:cubicBezTo>
                  <a:cubicBezTo>
                    <a:pt x="1037" y="2915"/>
                    <a:pt x="0" y="6332"/>
                    <a:pt x="1223" y="9296"/>
                  </a:cubicBezTo>
                  <a:cubicBezTo>
                    <a:pt x="2276" y="11847"/>
                    <a:pt x="4756" y="13453"/>
                    <a:pt x="7435" y="13453"/>
                  </a:cubicBezTo>
                  <a:cubicBezTo>
                    <a:pt x="7869" y="13453"/>
                    <a:pt x="8308" y="13411"/>
                    <a:pt x="8747" y="13324"/>
                  </a:cubicBezTo>
                  <a:cubicBezTo>
                    <a:pt x="11898" y="12699"/>
                    <a:pt x="14158" y="9934"/>
                    <a:pt x="14158" y="6731"/>
                  </a:cubicBezTo>
                  <a:cubicBezTo>
                    <a:pt x="14171" y="4936"/>
                    <a:pt x="13453" y="3234"/>
                    <a:pt x="12190" y="1972"/>
                  </a:cubicBezTo>
                  <a:cubicBezTo>
                    <a:pt x="10896" y="670"/>
                    <a:pt x="9174" y="0"/>
                    <a:pt x="7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5" name="Google Shape;3235;p64"/>
          <p:cNvGrpSpPr/>
          <p:nvPr/>
        </p:nvGrpSpPr>
        <p:grpSpPr>
          <a:xfrm>
            <a:off x="2590313" y="1970675"/>
            <a:ext cx="256900" cy="336000"/>
            <a:chOff x="2590313" y="1970675"/>
            <a:chExt cx="256900" cy="336000"/>
          </a:xfrm>
        </p:grpSpPr>
        <p:sp>
          <p:nvSpPr>
            <p:cNvPr id="3236" name="Google Shape;3236;p64"/>
            <p:cNvSpPr/>
            <p:nvPr/>
          </p:nvSpPr>
          <p:spPr>
            <a:xfrm>
              <a:off x="2734538" y="2131175"/>
              <a:ext cx="19975" cy="15000"/>
            </a:xfrm>
            <a:custGeom>
              <a:avLst/>
              <a:gdLst/>
              <a:ahLst/>
              <a:cxnLst/>
              <a:rect l="l" t="t" r="r" b="b"/>
              <a:pathLst>
                <a:path w="799" h="600" extrusionOk="0">
                  <a:moveTo>
                    <a:pt x="399" y="1"/>
                  </a:moveTo>
                  <a:lnTo>
                    <a:pt x="1" y="307"/>
                  </a:lnTo>
                  <a:lnTo>
                    <a:pt x="399" y="599"/>
                  </a:lnTo>
                  <a:lnTo>
                    <a:pt x="798" y="307"/>
                  </a:lnTo>
                  <a:lnTo>
                    <a:pt x="3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4"/>
            <p:cNvSpPr/>
            <p:nvPr/>
          </p:nvSpPr>
          <p:spPr>
            <a:xfrm>
              <a:off x="2681688" y="2091625"/>
              <a:ext cx="19975" cy="15000"/>
            </a:xfrm>
            <a:custGeom>
              <a:avLst/>
              <a:gdLst/>
              <a:ahLst/>
              <a:cxnLst/>
              <a:rect l="l" t="t" r="r" b="b"/>
              <a:pathLst>
                <a:path w="799" h="600" extrusionOk="0">
                  <a:moveTo>
                    <a:pt x="400" y="1"/>
                  </a:moveTo>
                  <a:lnTo>
                    <a:pt x="1" y="307"/>
                  </a:lnTo>
                  <a:lnTo>
                    <a:pt x="400" y="599"/>
                  </a:lnTo>
                  <a:lnTo>
                    <a:pt x="799" y="307"/>
                  </a:lnTo>
                  <a:lnTo>
                    <a:pt x="4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4"/>
            <p:cNvSpPr/>
            <p:nvPr/>
          </p:nvSpPr>
          <p:spPr>
            <a:xfrm>
              <a:off x="2734538" y="2091625"/>
              <a:ext cx="19975" cy="15000"/>
            </a:xfrm>
            <a:custGeom>
              <a:avLst/>
              <a:gdLst/>
              <a:ahLst/>
              <a:cxnLst/>
              <a:rect l="l" t="t" r="r" b="b"/>
              <a:pathLst>
                <a:path w="799" h="600" extrusionOk="0">
                  <a:moveTo>
                    <a:pt x="399" y="1"/>
                  </a:moveTo>
                  <a:lnTo>
                    <a:pt x="1" y="307"/>
                  </a:lnTo>
                  <a:lnTo>
                    <a:pt x="399" y="599"/>
                  </a:lnTo>
                  <a:lnTo>
                    <a:pt x="798" y="307"/>
                  </a:lnTo>
                  <a:lnTo>
                    <a:pt x="3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4"/>
            <p:cNvSpPr/>
            <p:nvPr/>
          </p:nvSpPr>
          <p:spPr>
            <a:xfrm>
              <a:off x="2655438" y="2111575"/>
              <a:ext cx="19975" cy="14975"/>
            </a:xfrm>
            <a:custGeom>
              <a:avLst/>
              <a:gdLst/>
              <a:ahLst/>
              <a:cxnLst/>
              <a:rect l="l" t="t" r="r" b="b"/>
              <a:pathLst>
                <a:path w="799" h="599" extrusionOk="0">
                  <a:moveTo>
                    <a:pt x="400" y="1"/>
                  </a:moveTo>
                  <a:lnTo>
                    <a:pt x="1" y="293"/>
                  </a:lnTo>
                  <a:lnTo>
                    <a:pt x="400" y="599"/>
                  </a:lnTo>
                  <a:lnTo>
                    <a:pt x="798" y="293"/>
                  </a:lnTo>
                  <a:lnTo>
                    <a:pt x="4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4"/>
            <p:cNvSpPr/>
            <p:nvPr/>
          </p:nvSpPr>
          <p:spPr>
            <a:xfrm>
              <a:off x="2707963" y="2111575"/>
              <a:ext cx="19950" cy="14975"/>
            </a:xfrm>
            <a:custGeom>
              <a:avLst/>
              <a:gdLst/>
              <a:ahLst/>
              <a:cxnLst/>
              <a:rect l="l" t="t" r="r" b="b"/>
              <a:pathLst>
                <a:path w="798" h="599" extrusionOk="0">
                  <a:moveTo>
                    <a:pt x="399" y="1"/>
                  </a:moveTo>
                  <a:lnTo>
                    <a:pt x="0" y="293"/>
                  </a:lnTo>
                  <a:lnTo>
                    <a:pt x="399" y="599"/>
                  </a:lnTo>
                  <a:lnTo>
                    <a:pt x="798" y="293"/>
                  </a:lnTo>
                  <a:lnTo>
                    <a:pt x="3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4"/>
            <p:cNvSpPr/>
            <p:nvPr/>
          </p:nvSpPr>
          <p:spPr>
            <a:xfrm>
              <a:off x="2655438" y="2151125"/>
              <a:ext cx="19975" cy="14975"/>
            </a:xfrm>
            <a:custGeom>
              <a:avLst/>
              <a:gdLst/>
              <a:ahLst/>
              <a:cxnLst/>
              <a:rect l="l" t="t" r="r" b="b"/>
              <a:pathLst>
                <a:path w="799" h="599" extrusionOk="0">
                  <a:moveTo>
                    <a:pt x="400" y="0"/>
                  </a:moveTo>
                  <a:lnTo>
                    <a:pt x="1" y="293"/>
                  </a:lnTo>
                  <a:lnTo>
                    <a:pt x="400" y="599"/>
                  </a:lnTo>
                  <a:lnTo>
                    <a:pt x="798" y="293"/>
                  </a:lnTo>
                  <a:lnTo>
                    <a:pt x="4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4"/>
            <p:cNvSpPr/>
            <p:nvPr/>
          </p:nvSpPr>
          <p:spPr>
            <a:xfrm>
              <a:off x="2681688" y="2131175"/>
              <a:ext cx="19975" cy="15000"/>
            </a:xfrm>
            <a:custGeom>
              <a:avLst/>
              <a:gdLst/>
              <a:ahLst/>
              <a:cxnLst/>
              <a:rect l="l" t="t" r="r" b="b"/>
              <a:pathLst>
                <a:path w="799" h="600" extrusionOk="0">
                  <a:moveTo>
                    <a:pt x="400" y="1"/>
                  </a:moveTo>
                  <a:lnTo>
                    <a:pt x="1" y="307"/>
                  </a:lnTo>
                  <a:lnTo>
                    <a:pt x="400" y="599"/>
                  </a:lnTo>
                  <a:lnTo>
                    <a:pt x="799" y="307"/>
                  </a:lnTo>
                  <a:lnTo>
                    <a:pt x="4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4"/>
            <p:cNvSpPr/>
            <p:nvPr/>
          </p:nvSpPr>
          <p:spPr>
            <a:xfrm>
              <a:off x="2760788" y="2190675"/>
              <a:ext cx="19975" cy="14975"/>
            </a:xfrm>
            <a:custGeom>
              <a:avLst/>
              <a:gdLst/>
              <a:ahLst/>
              <a:cxnLst/>
              <a:rect l="l" t="t" r="r" b="b"/>
              <a:pathLst>
                <a:path w="799" h="599" extrusionOk="0">
                  <a:moveTo>
                    <a:pt x="400" y="0"/>
                  </a:moveTo>
                  <a:lnTo>
                    <a:pt x="1" y="293"/>
                  </a:lnTo>
                  <a:lnTo>
                    <a:pt x="400" y="599"/>
                  </a:lnTo>
                  <a:lnTo>
                    <a:pt x="798" y="293"/>
                  </a:lnTo>
                  <a:lnTo>
                    <a:pt x="4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4"/>
            <p:cNvSpPr/>
            <p:nvPr/>
          </p:nvSpPr>
          <p:spPr>
            <a:xfrm>
              <a:off x="2761138" y="2032475"/>
              <a:ext cx="19950" cy="14975"/>
            </a:xfrm>
            <a:custGeom>
              <a:avLst/>
              <a:gdLst/>
              <a:ahLst/>
              <a:cxnLst/>
              <a:rect l="l" t="t" r="r" b="b"/>
              <a:pathLst>
                <a:path w="798" h="599" extrusionOk="0">
                  <a:moveTo>
                    <a:pt x="399" y="1"/>
                  </a:moveTo>
                  <a:lnTo>
                    <a:pt x="0" y="293"/>
                  </a:lnTo>
                  <a:lnTo>
                    <a:pt x="399" y="599"/>
                  </a:lnTo>
                  <a:lnTo>
                    <a:pt x="798" y="293"/>
                  </a:lnTo>
                  <a:lnTo>
                    <a:pt x="3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4"/>
            <p:cNvSpPr/>
            <p:nvPr/>
          </p:nvSpPr>
          <p:spPr>
            <a:xfrm>
              <a:off x="2707963" y="2190675"/>
              <a:ext cx="19950" cy="14975"/>
            </a:xfrm>
            <a:custGeom>
              <a:avLst/>
              <a:gdLst/>
              <a:ahLst/>
              <a:cxnLst/>
              <a:rect l="l" t="t" r="r" b="b"/>
              <a:pathLst>
                <a:path w="798" h="599" extrusionOk="0">
                  <a:moveTo>
                    <a:pt x="399" y="0"/>
                  </a:moveTo>
                  <a:lnTo>
                    <a:pt x="0" y="293"/>
                  </a:lnTo>
                  <a:lnTo>
                    <a:pt x="399" y="599"/>
                  </a:lnTo>
                  <a:lnTo>
                    <a:pt x="798" y="293"/>
                  </a:lnTo>
                  <a:lnTo>
                    <a:pt x="3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4"/>
            <p:cNvSpPr/>
            <p:nvPr/>
          </p:nvSpPr>
          <p:spPr>
            <a:xfrm>
              <a:off x="2655438" y="2072025"/>
              <a:ext cx="19975" cy="14975"/>
            </a:xfrm>
            <a:custGeom>
              <a:avLst/>
              <a:gdLst/>
              <a:ahLst/>
              <a:cxnLst/>
              <a:rect l="l" t="t" r="r" b="b"/>
              <a:pathLst>
                <a:path w="799" h="599" extrusionOk="0">
                  <a:moveTo>
                    <a:pt x="400" y="1"/>
                  </a:moveTo>
                  <a:lnTo>
                    <a:pt x="1" y="306"/>
                  </a:lnTo>
                  <a:lnTo>
                    <a:pt x="400" y="599"/>
                  </a:lnTo>
                  <a:lnTo>
                    <a:pt x="798" y="306"/>
                  </a:lnTo>
                  <a:lnTo>
                    <a:pt x="4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4"/>
            <p:cNvSpPr/>
            <p:nvPr/>
          </p:nvSpPr>
          <p:spPr>
            <a:xfrm>
              <a:off x="2707963" y="2072025"/>
              <a:ext cx="19950" cy="14975"/>
            </a:xfrm>
            <a:custGeom>
              <a:avLst/>
              <a:gdLst/>
              <a:ahLst/>
              <a:cxnLst/>
              <a:rect l="l" t="t" r="r" b="b"/>
              <a:pathLst>
                <a:path w="798" h="599" extrusionOk="0">
                  <a:moveTo>
                    <a:pt x="399" y="1"/>
                  </a:moveTo>
                  <a:lnTo>
                    <a:pt x="0" y="293"/>
                  </a:lnTo>
                  <a:lnTo>
                    <a:pt x="399" y="599"/>
                  </a:lnTo>
                  <a:lnTo>
                    <a:pt x="798" y="293"/>
                  </a:lnTo>
                  <a:lnTo>
                    <a:pt x="3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4"/>
            <p:cNvSpPr/>
            <p:nvPr/>
          </p:nvSpPr>
          <p:spPr>
            <a:xfrm>
              <a:off x="2707963" y="2151125"/>
              <a:ext cx="19950" cy="14975"/>
            </a:xfrm>
            <a:custGeom>
              <a:avLst/>
              <a:gdLst/>
              <a:ahLst/>
              <a:cxnLst/>
              <a:rect l="l" t="t" r="r" b="b"/>
              <a:pathLst>
                <a:path w="798" h="599" extrusionOk="0">
                  <a:moveTo>
                    <a:pt x="399" y="0"/>
                  </a:moveTo>
                  <a:lnTo>
                    <a:pt x="0" y="293"/>
                  </a:lnTo>
                  <a:lnTo>
                    <a:pt x="399" y="599"/>
                  </a:lnTo>
                  <a:lnTo>
                    <a:pt x="798" y="293"/>
                  </a:lnTo>
                  <a:lnTo>
                    <a:pt x="3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4"/>
            <p:cNvSpPr/>
            <p:nvPr/>
          </p:nvSpPr>
          <p:spPr>
            <a:xfrm>
              <a:off x="2655438" y="2190675"/>
              <a:ext cx="19650" cy="14975"/>
            </a:xfrm>
            <a:custGeom>
              <a:avLst/>
              <a:gdLst/>
              <a:ahLst/>
              <a:cxnLst/>
              <a:rect l="l" t="t" r="r" b="b"/>
              <a:pathLst>
                <a:path w="786" h="599" extrusionOk="0">
                  <a:moveTo>
                    <a:pt x="400" y="0"/>
                  </a:moveTo>
                  <a:lnTo>
                    <a:pt x="1" y="293"/>
                  </a:lnTo>
                  <a:lnTo>
                    <a:pt x="400" y="599"/>
                  </a:lnTo>
                  <a:lnTo>
                    <a:pt x="785" y="293"/>
                  </a:lnTo>
                  <a:lnTo>
                    <a:pt x="4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4"/>
            <p:cNvSpPr/>
            <p:nvPr/>
          </p:nvSpPr>
          <p:spPr>
            <a:xfrm>
              <a:off x="2681688" y="2171075"/>
              <a:ext cx="19975" cy="14975"/>
            </a:xfrm>
            <a:custGeom>
              <a:avLst/>
              <a:gdLst/>
              <a:ahLst/>
              <a:cxnLst/>
              <a:rect l="l" t="t" r="r" b="b"/>
              <a:pathLst>
                <a:path w="799" h="599" extrusionOk="0">
                  <a:moveTo>
                    <a:pt x="400" y="0"/>
                  </a:moveTo>
                  <a:lnTo>
                    <a:pt x="1" y="292"/>
                  </a:lnTo>
                  <a:lnTo>
                    <a:pt x="400" y="598"/>
                  </a:lnTo>
                  <a:lnTo>
                    <a:pt x="799" y="292"/>
                  </a:lnTo>
                  <a:lnTo>
                    <a:pt x="4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4"/>
            <p:cNvSpPr/>
            <p:nvPr/>
          </p:nvSpPr>
          <p:spPr>
            <a:xfrm>
              <a:off x="2707963" y="2230225"/>
              <a:ext cx="19950" cy="14975"/>
            </a:xfrm>
            <a:custGeom>
              <a:avLst/>
              <a:gdLst/>
              <a:ahLst/>
              <a:cxnLst/>
              <a:rect l="l" t="t" r="r" b="b"/>
              <a:pathLst>
                <a:path w="798" h="599" extrusionOk="0">
                  <a:moveTo>
                    <a:pt x="399" y="0"/>
                  </a:moveTo>
                  <a:lnTo>
                    <a:pt x="0" y="293"/>
                  </a:lnTo>
                  <a:lnTo>
                    <a:pt x="399" y="598"/>
                  </a:lnTo>
                  <a:lnTo>
                    <a:pt x="798" y="293"/>
                  </a:lnTo>
                  <a:lnTo>
                    <a:pt x="3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4"/>
            <p:cNvSpPr/>
            <p:nvPr/>
          </p:nvSpPr>
          <p:spPr>
            <a:xfrm>
              <a:off x="2681688" y="2210275"/>
              <a:ext cx="19975" cy="14975"/>
            </a:xfrm>
            <a:custGeom>
              <a:avLst/>
              <a:gdLst/>
              <a:ahLst/>
              <a:cxnLst/>
              <a:rect l="l" t="t" r="r" b="b"/>
              <a:pathLst>
                <a:path w="799" h="599" extrusionOk="0">
                  <a:moveTo>
                    <a:pt x="400" y="1"/>
                  </a:moveTo>
                  <a:lnTo>
                    <a:pt x="1" y="306"/>
                  </a:lnTo>
                  <a:lnTo>
                    <a:pt x="400" y="599"/>
                  </a:lnTo>
                  <a:lnTo>
                    <a:pt x="799" y="306"/>
                  </a:lnTo>
                  <a:lnTo>
                    <a:pt x="4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4"/>
            <p:cNvSpPr/>
            <p:nvPr/>
          </p:nvSpPr>
          <p:spPr>
            <a:xfrm>
              <a:off x="2655438" y="2230225"/>
              <a:ext cx="19650" cy="14975"/>
            </a:xfrm>
            <a:custGeom>
              <a:avLst/>
              <a:gdLst/>
              <a:ahLst/>
              <a:cxnLst/>
              <a:rect l="l" t="t" r="r" b="b"/>
              <a:pathLst>
                <a:path w="786" h="599" extrusionOk="0">
                  <a:moveTo>
                    <a:pt x="400" y="0"/>
                  </a:moveTo>
                  <a:lnTo>
                    <a:pt x="1" y="293"/>
                  </a:lnTo>
                  <a:lnTo>
                    <a:pt x="400" y="598"/>
                  </a:lnTo>
                  <a:lnTo>
                    <a:pt x="785" y="293"/>
                  </a:lnTo>
                  <a:lnTo>
                    <a:pt x="4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4"/>
            <p:cNvSpPr/>
            <p:nvPr/>
          </p:nvSpPr>
          <p:spPr>
            <a:xfrm>
              <a:off x="2655438" y="2032475"/>
              <a:ext cx="19975" cy="14975"/>
            </a:xfrm>
            <a:custGeom>
              <a:avLst/>
              <a:gdLst/>
              <a:ahLst/>
              <a:cxnLst/>
              <a:rect l="l" t="t" r="r" b="b"/>
              <a:pathLst>
                <a:path w="799" h="599" extrusionOk="0">
                  <a:moveTo>
                    <a:pt x="400" y="1"/>
                  </a:moveTo>
                  <a:lnTo>
                    <a:pt x="1" y="293"/>
                  </a:lnTo>
                  <a:lnTo>
                    <a:pt x="400" y="599"/>
                  </a:lnTo>
                  <a:lnTo>
                    <a:pt x="798" y="293"/>
                  </a:lnTo>
                  <a:lnTo>
                    <a:pt x="4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4"/>
            <p:cNvSpPr/>
            <p:nvPr/>
          </p:nvSpPr>
          <p:spPr>
            <a:xfrm>
              <a:off x="2734538" y="2171075"/>
              <a:ext cx="19975" cy="14975"/>
            </a:xfrm>
            <a:custGeom>
              <a:avLst/>
              <a:gdLst/>
              <a:ahLst/>
              <a:cxnLst/>
              <a:rect l="l" t="t" r="r" b="b"/>
              <a:pathLst>
                <a:path w="799" h="599" extrusionOk="0">
                  <a:moveTo>
                    <a:pt x="399" y="0"/>
                  </a:moveTo>
                  <a:lnTo>
                    <a:pt x="1" y="292"/>
                  </a:lnTo>
                  <a:lnTo>
                    <a:pt x="399" y="598"/>
                  </a:lnTo>
                  <a:lnTo>
                    <a:pt x="798" y="292"/>
                  </a:lnTo>
                  <a:lnTo>
                    <a:pt x="3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4"/>
            <p:cNvSpPr/>
            <p:nvPr/>
          </p:nvSpPr>
          <p:spPr>
            <a:xfrm>
              <a:off x="2734538" y="2210275"/>
              <a:ext cx="19975" cy="14975"/>
            </a:xfrm>
            <a:custGeom>
              <a:avLst/>
              <a:gdLst/>
              <a:ahLst/>
              <a:cxnLst/>
              <a:rect l="l" t="t" r="r" b="b"/>
              <a:pathLst>
                <a:path w="799" h="599" extrusionOk="0">
                  <a:moveTo>
                    <a:pt x="399" y="1"/>
                  </a:moveTo>
                  <a:lnTo>
                    <a:pt x="1" y="306"/>
                  </a:lnTo>
                  <a:lnTo>
                    <a:pt x="399" y="599"/>
                  </a:lnTo>
                  <a:lnTo>
                    <a:pt x="798" y="306"/>
                  </a:lnTo>
                  <a:lnTo>
                    <a:pt x="3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4"/>
            <p:cNvSpPr/>
            <p:nvPr/>
          </p:nvSpPr>
          <p:spPr>
            <a:xfrm>
              <a:off x="2760788" y="2230225"/>
              <a:ext cx="19975" cy="14975"/>
            </a:xfrm>
            <a:custGeom>
              <a:avLst/>
              <a:gdLst/>
              <a:ahLst/>
              <a:cxnLst/>
              <a:rect l="l" t="t" r="r" b="b"/>
              <a:pathLst>
                <a:path w="799" h="599" extrusionOk="0">
                  <a:moveTo>
                    <a:pt x="400" y="0"/>
                  </a:moveTo>
                  <a:lnTo>
                    <a:pt x="1" y="293"/>
                  </a:lnTo>
                  <a:lnTo>
                    <a:pt x="400" y="598"/>
                  </a:lnTo>
                  <a:lnTo>
                    <a:pt x="798" y="293"/>
                  </a:lnTo>
                  <a:lnTo>
                    <a:pt x="4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4"/>
            <p:cNvSpPr/>
            <p:nvPr/>
          </p:nvSpPr>
          <p:spPr>
            <a:xfrm>
              <a:off x="2760788" y="2072025"/>
              <a:ext cx="19975" cy="14975"/>
            </a:xfrm>
            <a:custGeom>
              <a:avLst/>
              <a:gdLst/>
              <a:ahLst/>
              <a:cxnLst/>
              <a:rect l="l" t="t" r="r" b="b"/>
              <a:pathLst>
                <a:path w="799" h="599" extrusionOk="0">
                  <a:moveTo>
                    <a:pt x="400" y="1"/>
                  </a:moveTo>
                  <a:lnTo>
                    <a:pt x="1" y="293"/>
                  </a:lnTo>
                  <a:lnTo>
                    <a:pt x="400" y="599"/>
                  </a:lnTo>
                  <a:lnTo>
                    <a:pt x="798" y="293"/>
                  </a:lnTo>
                  <a:lnTo>
                    <a:pt x="4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4"/>
            <p:cNvSpPr/>
            <p:nvPr/>
          </p:nvSpPr>
          <p:spPr>
            <a:xfrm>
              <a:off x="2760788" y="2111575"/>
              <a:ext cx="19975" cy="14975"/>
            </a:xfrm>
            <a:custGeom>
              <a:avLst/>
              <a:gdLst/>
              <a:ahLst/>
              <a:cxnLst/>
              <a:rect l="l" t="t" r="r" b="b"/>
              <a:pathLst>
                <a:path w="799" h="599" extrusionOk="0">
                  <a:moveTo>
                    <a:pt x="400" y="1"/>
                  </a:moveTo>
                  <a:lnTo>
                    <a:pt x="1" y="293"/>
                  </a:lnTo>
                  <a:lnTo>
                    <a:pt x="400" y="599"/>
                  </a:lnTo>
                  <a:lnTo>
                    <a:pt x="798" y="293"/>
                  </a:lnTo>
                  <a:lnTo>
                    <a:pt x="4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4"/>
            <p:cNvSpPr/>
            <p:nvPr/>
          </p:nvSpPr>
          <p:spPr>
            <a:xfrm>
              <a:off x="2681688" y="2052100"/>
              <a:ext cx="19975" cy="14975"/>
            </a:xfrm>
            <a:custGeom>
              <a:avLst/>
              <a:gdLst/>
              <a:ahLst/>
              <a:cxnLst/>
              <a:rect l="l" t="t" r="r" b="b"/>
              <a:pathLst>
                <a:path w="799" h="599" extrusionOk="0">
                  <a:moveTo>
                    <a:pt x="400" y="0"/>
                  </a:moveTo>
                  <a:lnTo>
                    <a:pt x="1" y="306"/>
                  </a:lnTo>
                  <a:lnTo>
                    <a:pt x="400" y="598"/>
                  </a:lnTo>
                  <a:lnTo>
                    <a:pt x="799" y="306"/>
                  </a:lnTo>
                  <a:lnTo>
                    <a:pt x="4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4"/>
            <p:cNvSpPr/>
            <p:nvPr/>
          </p:nvSpPr>
          <p:spPr>
            <a:xfrm>
              <a:off x="2760788" y="2151125"/>
              <a:ext cx="19975" cy="14975"/>
            </a:xfrm>
            <a:custGeom>
              <a:avLst/>
              <a:gdLst/>
              <a:ahLst/>
              <a:cxnLst/>
              <a:rect l="l" t="t" r="r" b="b"/>
              <a:pathLst>
                <a:path w="799" h="599" extrusionOk="0">
                  <a:moveTo>
                    <a:pt x="400" y="0"/>
                  </a:moveTo>
                  <a:lnTo>
                    <a:pt x="1" y="293"/>
                  </a:lnTo>
                  <a:lnTo>
                    <a:pt x="400" y="599"/>
                  </a:lnTo>
                  <a:lnTo>
                    <a:pt x="798" y="293"/>
                  </a:lnTo>
                  <a:lnTo>
                    <a:pt x="4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4"/>
            <p:cNvSpPr/>
            <p:nvPr/>
          </p:nvSpPr>
          <p:spPr>
            <a:xfrm>
              <a:off x="2734538" y="2052100"/>
              <a:ext cx="19975" cy="14975"/>
            </a:xfrm>
            <a:custGeom>
              <a:avLst/>
              <a:gdLst/>
              <a:ahLst/>
              <a:cxnLst/>
              <a:rect l="l" t="t" r="r" b="b"/>
              <a:pathLst>
                <a:path w="799" h="599" extrusionOk="0">
                  <a:moveTo>
                    <a:pt x="399" y="0"/>
                  </a:moveTo>
                  <a:lnTo>
                    <a:pt x="1" y="306"/>
                  </a:lnTo>
                  <a:lnTo>
                    <a:pt x="399" y="598"/>
                  </a:lnTo>
                  <a:lnTo>
                    <a:pt x="798" y="306"/>
                  </a:lnTo>
                  <a:lnTo>
                    <a:pt x="3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4"/>
            <p:cNvSpPr/>
            <p:nvPr/>
          </p:nvSpPr>
          <p:spPr>
            <a:xfrm>
              <a:off x="2707963" y="2032475"/>
              <a:ext cx="19950" cy="14975"/>
            </a:xfrm>
            <a:custGeom>
              <a:avLst/>
              <a:gdLst/>
              <a:ahLst/>
              <a:cxnLst/>
              <a:rect l="l" t="t" r="r" b="b"/>
              <a:pathLst>
                <a:path w="798" h="599" extrusionOk="0">
                  <a:moveTo>
                    <a:pt x="399" y="1"/>
                  </a:moveTo>
                  <a:lnTo>
                    <a:pt x="0" y="293"/>
                  </a:lnTo>
                  <a:lnTo>
                    <a:pt x="399" y="599"/>
                  </a:lnTo>
                  <a:lnTo>
                    <a:pt x="798" y="293"/>
                  </a:lnTo>
                  <a:lnTo>
                    <a:pt x="3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4"/>
            <p:cNvSpPr/>
            <p:nvPr/>
          </p:nvSpPr>
          <p:spPr>
            <a:xfrm>
              <a:off x="2590313" y="1970675"/>
              <a:ext cx="256900" cy="336000"/>
            </a:xfrm>
            <a:custGeom>
              <a:avLst/>
              <a:gdLst/>
              <a:ahLst/>
              <a:cxnLst/>
              <a:rect l="l" t="t" r="r" b="b"/>
              <a:pathLst>
                <a:path w="10276" h="13440" extrusionOk="0">
                  <a:moveTo>
                    <a:pt x="7220" y="1582"/>
                  </a:moveTo>
                  <a:cubicBezTo>
                    <a:pt x="7302" y="1582"/>
                    <a:pt x="7385" y="1609"/>
                    <a:pt x="7458" y="1662"/>
                  </a:cubicBezTo>
                  <a:lnTo>
                    <a:pt x="8508" y="2446"/>
                  </a:lnTo>
                  <a:cubicBezTo>
                    <a:pt x="8721" y="2606"/>
                    <a:pt x="8721" y="2925"/>
                    <a:pt x="8508" y="3084"/>
                  </a:cubicBezTo>
                  <a:lnTo>
                    <a:pt x="7883" y="3563"/>
                  </a:lnTo>
                  <a:lnTo>
                    <a:pt x="8508" y="4041"/>
                  </a:lnTo>
                  <a:cubicBezTo>
                    <a:pt x="8721" y="4188"/>
                    <a:pt x="8721" y="4507"/>
                    <a:pt x="8508" y="4666"/>
                  </a:cubicBezTo>
                  <a:lnTo>
                    <a:pt x="7870" y="5145"/>
                  </a:lnTo>
                  <a:lnTo>
                    <a:pt x="8508" y="5623"/>
                  </a:lnTo>
                  <a:cubicBezTo>
                    <a:pt x="8721" y="5769"/>
                    <a:pt x="8721" y="6089"/>
                    <a:pt x="8508" y="6248"/>
                  </a:cubicBezTo>
                  <a:lnTo>
                    <a:pt x="7870" y="6727"/>
                  </a:lnTo>
                  <a:lnTo>
                    <a:pt x="8508" y="7205"/>
                  </a:lnTo>
                  <a:cubicBezTo>
                    <a:pt x="8721" y="7351"/>
                    <a:pt x="8721" y="7670"/>
                    <a:pt x="8508" y="7830"/>
                  </a:cubicBezTo>
                  <a:lnTo>
                    <a:pt x="7870" y="8308"/>
                  </a:lnTo>
                  <a:lnTo>
                    <a:pt x="8508" y="8787"/>
                  </a:lnTo>
                  <a:cubicBezTo>
                    <a:pt x="8721" y="8947"/>
                    <a:pt x="8721" y="9252"/>
                    <a:pt x="8508" y="9412"/>
                  </a:cubicBezTo>
                  <a:lnTo>
                    <a:pt x="7870" y="9890"/>
                  </a:lnTo>
                  <a:lnTo>
                    <a:pt x="8508" y="10369"/>
                  </a:lnTo>
                  <a:cubicBezTo>
                    <a:pt x="8721" y="10528"/>
                    <a:pt x="8721" y="10834"/>
                    <a:pt x="8508" y="10994"/>
                  </a:cubicBezTo>
                  <a:lnTo>
                    <a:pt x="7458" y="11778"/>
                  </a:lnTo>
                  <a:cubicBezTo>
                    <a:pt x="7385" y="11831"/>
                    <a:pt x="7302" y="11858"/>
                    <a:pt x="7220" y="11858"/>
                  </a:cubicBezTo>
                  <a:cubicBezTo>
                    <a:pt x="7139" y="11858"/>
                    <a:pt x="7059" y="11831"/>
                    <a:pt x="6993" y="11778"/>
                  </a:cubicBezTo>
                  <a:lnTo>
                    <a:pt x="6168" y="11166"/>
                  </a:lnTo>
                  <a:lnTo>
                    <a:pt x="5344" y="11778"/>
                  </a:lnTo>
                  <a:cubicBezTo>
                    <a:pt x="5278" y="11831"/>
                    <a:pt x="5195" y="11858"/>
                    <a:pt x="5112" y="11858"/>
                  </a:cubicBezTo>
                  <a:cubicBezTo>
                    <a:pt x="5028" y="11858"/>
                    <a:pt x="4945" y="11831"/>
                    <a:pt x="4879" y="11778"/>
                  </a:cubicBezTo>
                  <a:lnTo>
                    <a:pt x="4055" y="11166"/>
                  </a:lnTo>
                  <a:lnTo>
                    <a:pt x="3244" y="11778"/>
                  </a:lnTo>
                  <a:cubicBezTo>
                    <a:pt x="3171" y="11831"/>
                    <a:pt x="3088" y="11858"/>
                    <a:pt x="3005" y="11858"/>
                  </a:cubicBezTo>
                  <a:cubicBezTo>
                    <a:pt x="2922" y="11858"/>
                    <a:pt x="2838" y="11831"/>
                    <a:pt x="2765" y="11778"/>
                  </a:cubicBezTo>
                  <a:lnTo>
                    <a:pt x="1715" y="10994"/>
                  </a:lnTo>
                  <a:cubicBezTo>
                    <a:pt x="1502" y="10834"/>
                    <a:pt x="1502" y="10515"/>
                    <a:pt x="1715" y="10369"/>
                  </a:cubicBezTo>
                  <a:lnTo>
                    <a:pt x="2353" y="9890"/>
                  </a:lnTo>
                  <a:lnTo>
                    <a:pt x="1715" y="9412"/>
                  </a:lnTo>
                  <a:cubicBezTo>
                    <a:pt x="1502" y="9252"/>
                    <a:pt x="1502" y="8933"/>
                    <a:pt x="1715" y="8787"/>
                  </a:cubicBezTo>
                  <a:lnTo>
                    <a:pt x="2353" y="8308"/>
                  </a:lnTo>
                  <a:lnTo>
                    <a:pt x="1715" y="7830"/>
                  </a:lnTo>
                  <a:cubicBezTo>
                    <a:pt x="1502" y="7670"/>
                    <a:pt x="1502" y="7351"/>
                    <a:pt x="1715" y="7205"/>
                  </a:cubicBezTo>
                  <a:lnTo>
                    <a:pt x="2353" y="6727"/>
                  </a:lnTo>
                  <a:lnTo>
                    <a:pt x="1715" y="6248"/>
                  </a:lnTo>
                  <a:cubicBezTo>
                    <a:pt x="1502" y="6089"/>
                    <a:pt x="1502" y="5769"/>
                    <a:pt x="1715" y="5623"/>
                  </a:cubicBezTo>
                  <a:lnTo>
                    <a:pt x="2353" y="5145"/>
                  </a:lnTo>
                  <a:lnTo>
                    <a:pt x="1715" y="4666"/>
                  </a:lnTo>
                  <a:cubicBezTo>
                    <a:pt x="1502" y="4507"/>
                    <a:pt x="1502" y="4188"/>
                    <a:pt x="1715" y="4028"/>
                  </a:cubicBezTo>
                  <a:lnTo>
                    <a:pt x="2353" y="3563"/>
                  </a:lnTo>
                  <a:lnTo>
                    <a:pt x="1715" y="3084"/>
                  </a:lnTo>
                  <a:cubicBezTo>
                    <a:pt x="1502" y="2925"/>
                    <a:pt x="1502" y="2606"/>
                    <a:pt x="1715" y="2446"/>
                  </a:cubicBezTo>
                  <a:lnTo>
                    <a:pt x="2765" y="1662"/>
                  </a:lnTo>
                  <a:cubicBezTo>
                    <a:pt x="2838" y="1609"/>
                    <a:pt x="2922" y="1582"/>
                    <a:pt x="3005" y="1582"/>
                  </a:cubicBezTo>
                  <a:cubicBezTo>
                    <a:pt x="3088" y="1582"/>
                    <a:pt x="3171" y="1609"/>
                    <a:pt x="3244" y="1662"/>
                  </a:cubicBezTo>
                  <a:lnTo>
                    <a:pt x="4055" y="2273"/>
                  </a:lnTo>
                  <a:lnTo>
                    <a:pt x="4879" y="1662"/>
                  </a:lnTo>
                  <a:cubicBezTo>
                    <a:pt x="4945" y="1609"/>
                    <a:pt x="5028" y="1582"/>
                    <a:pt x="5112" y="1582"/>
                  </a:cubicBezTo>
                  <a:cubicBezTo>
                    <a:pt x="5195" y="1582"/>
                    <a:pt x="5278" y="1609"/>
                    <a:pt x="5344" y="1662"/>
                  </a:cubicBezTo>
                  <a:lnTo>
                    <a:pt x="6168" y="2273"/>
                  </a:lnTo>
                  <a:lnTo>
                    <a:pt x="6993" y="1662"/>
                  </a:lnTo>
                  <a:cubicBezTo>
                    <a:pt x="7059" y="1609"/>
                    <a:pt x="7139" y="1582"/>
                    <a:pt x="7220" y="1582"/>
                  </a:cubicBezTo>
                  <a:close/>
                  <a:moveTo>
                    <a:pt x="1370" y="0"/>
                  </a:moveTo>
                  <a:cubicBezTo>
                    <a:pt x="612" y="0"/>
                    <a:pt x="0" y="625"/>
                    <a:pt x="0" y="1383"/>
                  </a:cubicBezTo>
                  <a:lnTo>
                    <a:pt x="0" y="12070"/>
                  </a:lnTo>
                  <a:cubicBezTo>
                    <a:pt x="0" y="12828"/>
                    <a:pt x="612" y="13440"/>
                    <a:pt x="1370" y="13440"/>
                  </a:cubicBezTo>
                  <a:lnTo>
                    <a:pt x="8893" y="13440"/>
                  </a:lnTo>
                  <a:cubicBezTo>
                    <a:pt x="9651" y="13440"/>
                    <a:pt x="10276" y="12828"/>
                    <a:pt x="10276" y="12070"/>
                  </a:cubicBezTo>
                  <a:lnTo>
                    <a:pt x="10276" y="1383"/>
                  </a:lnTo>
                  <a:cubicBezTo>
                    <a:pt x="10276" y="625"/>
                    <a:pt x="9651" y="0"/>
                    <a:pt x="88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5" name="Google Shape;3265;p64"/>
          <p:cNvGrpSpPr/>
          <p:nvPr/>
        </p:nvGrpSpPr>
        <p:grpSpPr>
          <a:xfrm>
            <a:off x="3299838" y="1970575"/>
            <a:ext cx="354275" cy="336350"/>
            <a:chOff x="3299838" y="1970575"/>
            <a:chExt cx="354275" cy="336350"/>
          </a:xfrm>
        </p:grpSpPr>
        <p:sp>
          <p:nvSpPr>
            <p:cNvPr id="3266" name="Google Shape;3266;p64"/>
            <p:cNvSpPr/>
            <p:nvPr/>
          </p:nvSpPr>
          <p:spPr>
            <a:xfrm>
              <a:off x="3457688" y="2130525"/>
              <a:ext cx="55850" cy="56175"/>
            </a:xfrm>
            <a:custGeom>
              <a:avLst/>
              <a:gdLst/>
              <a:ahLst/>
              <a:cxnLst/>
              <a:rect l="l" t="t" r="r" b="b"/>
              <a:pathLst>
                <a:path w="2234" h="2247" extrusionOk="0">
                  <a:moveTo>
                    <a:pt x="1675" y="0"/>
                  </a:moveTo>
                  <a:lnTo>
                    <a:pt x="1" y="1675"/>
                  </a:lnTo>
                  <a:lnTo>
                    <a:pt x="559" y="2247"/>
                  </a:lnTo>
                  <a:lnTo>
                    <a:pt x="2234" y="559"/>
                  </a:lnTo>
                  <a:lnTo>
                    <a:pt x="16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4"/>
            <p:cNvSpPr/>
            <p:nvPr/>
          </p:nvSpPr>
          <p:spPr>
            <a:xfrm>
              <a:off x="3299838" y="1970575"/>
              <a:ext cx="354275" cy="336350"/>
            </a:xfrm>
            <a:custGeom>
              <a:avLst/>
              <a:gdLst/>
              <a:ahLst/>
              <a:cxnLst/>
              <a:rect l="l" t="t" r="r" b="b"/>
              <a:pathLst>
                <a:path w="14171" h="13454" extrusionOk="0">
                  <a:moveTo>
                    <a:pt x="5583" y="2091"/>
                  </a:moveTo>
                  <a:cubicBezTo>
                    <a:pt x="5929" y="2091"/>
                    <a:pt x="6102" y="2517"/>
                    <a:pt x="5863" y="2756"/>
                  </a:cubicBezTo>
                  <a:cubicBezTo>
                    <a:pt x="5780" y="2839"/>
                    <a:pt x="5679" y="2876"/>
                    <a:pt x="5580" y="2876"/>
                  </a:cubicBezTo>
                  <a:cubicBezTo>
                    <a:pt x="5377" y="2876"/>
                    <a:pt x="5185" y="2718"/>
                    <a:pt x="5185" y="2477"/>
                  </a:cubicBezTo>
                  <a:cubicBezTo>
                    <a:pt x="5185" y="2264"/>
                    <a:pt x="5357" y="2091"/>
                    <a:pt x="5583" y="2091"/>
                  </a:cubicBezTo>
                  <a:close/>
                  <a:moveTo>
                    <a:pt x="9293" y="2618"/>
                  </a:moveTo>
                  <a:cubicBezTo>
                    <a:pt x="9494" y="2618"/>
                    <a:pt x="9691" y="2774"/>
                    <a:pt x="9691" y="3009"/>
                  </a:cubicBezTo>
                  <a:cubicBezTo>
                    <a:pt x="9691" y="3221"/>
                    <a:pt x="9518" y="3394"/>
                    <a:pt x="9292" y="3407"/>
                  </a:cubicBezTo>
                  <a:cubicBezTo>
                    <a:pt x="8947" y="3407"/>
                    <a:pt x="8774" y="2982"/>
                    <a:pt x="9026" y="2729"/>
                  </a:cubicBezTo>
                  <a:cubicBezTo>
                    <a:pt x="9103" y="2653"/>
                    <a:pt x="9199" y="2618"/>
                    <a:pt x="9293" y="2618"/>
                  </a:cubicBezTo>
                  <a:close/>
                  <a:moveTo>
                    <a:pt x="7444" y="3540"/>
                  </a:moveTo>
                  <a:cubicBezTo>
                    <a:pt x="7790" y="3540"/>
                    <a:pt x="7963" y="3966"/>
                    <a:pt x="7724" y="4218"/>
                  </a:cubicBezTo>
                  <a:cubicBezTo>
                    <a:pt x="7643" y="4295"/>
                    <a:pt x="7544" y="4329"/>
                    <a:pt x="7448" y="4329"/>
                  </a:cubicBezTo>
                  <a:cubicBezTo>
                    <a:pt x="7242" y="4329"/>
                    <a:pt x="7046" y="4174"/>
                    <a:pt x="7046" y="3939"/>
                  </a:cubicBezTo>
                  <a:cubicBezTo>
                    <a:pt x="7046" y="3726"/>
                    <a:pt x="7218" y="3554"/>
                    <a:pt x="7444" y="3540"/>
                  </a:cubicBezTo>
                  <a:close/>
                  <a:moveTo>
                    <a:pt x="11153" y="3540"/>
                  </a:moveTo>
                  <a:cubicBezTo>
                    <a:pt x="11512" y="3540"/>
                    <a:pt x="11685" y="3966"/>
                    <a:pt x="11432" y="4218"/>
                  </a:cubicBezTo>
                  <a:cubicBezTo>
                    <a:pt x="11356" y="4295"/>
                    <a:pt x="11260" y="4329"/>
                    <a:pt x="11165" y="4329"/>
                  </a:cubicBezTo>
                  <a:cubicBezTo>
                    <a:pt x="10964" y="4329"/>
                    <a:pt x="10768" y="4174"/>
                    <a:pt x="10768" y="3939"/>
                  </a:cubicBezTo>
                  <a:cubicBezTo>
                    <a:pt x="10768" y="3726"/>
                    <a:pt x="10941" y="3554"/>
                    <a:pt x="11153" y="3540"/>
                  </a:cubicBezTo>
                  <a:close/>
                  <a:moveTo>
                    <a:pt x="3710" y="3549"/>
                  </a:moveTo>
                  <a:cubicBezTo>
                    <a:pt x="3911" y="3549"/>
                    <a:pt x="4108" y="3704"/>
                    <a:pt x="4108" y="3939"/>
                  </a:cubicBezTo>
                  <a:cubicBezTo>
                    <a:pt x="4108" y="4152"/>
                    <a:pt x="3935" y="4325"/>
                    <a:pt x="3722" y="4325"/>
                  </a:cubicBezTo>
                  <a:lnTo>
                    <a:pt x="3722" y="4338"/>
                  </a:lnTo>
                  <a:cubicBezTo>
                    <a:pt x="3363" y="4338"/>
                    <a:pt x="3191" y="3912"/>
                    <a:pt x="3443" y="3660"/>
                  </a:cubicBezTo>
                  <a:cubicBezTo>
                    <a:pt x="3520" y="3583"/>
                    <a:pt x="3615" y="3549"/>
                    <a:pt x="3710" y="3549"/>
                  </a:cubicBezTo>
                  <a:close/>
                  <a:moveTo>
                    <a:pt x="5583" y="4471"/>
                  </a:moveTo>
                  <a:cubicBezTo>
                    <a:pt x="5929" y="4471"/>
                    <a:pt x="6102" y="4896"/>
                    <a:pt x="5863" y="5149"/>
                  </a:cubicBezTo>
                  <a:cubicBezTo>
                    <a:pt x="5782" y="5225"/>
                    <a:pt x="5683" y="5260"/>
                    <a:pt x="5587" y="5260"/>
                  </a:cubicBezTo>
                  <a:cubicBezTo>
                    <a:pt x="5381" y="5260"/>
                    <a:pt x="5185" y="5105"/>
                    <a:pt x="5185" y="4870"/>
                  </a:cubicBezTo>
                  <a:cubicBezTo>
                    <a:pt x="5185" y="4657"/>
                    <a:pt x="5357" y="4471"/>
                    <a:pt x="5583" y="4471"/>
                  </a:cubicBezTo>
                  <a:close/>
                  <a:moveTo>
                    <a:pt x="9294" y="4474"/>
                  </a:moveTo>
                  <a:cubicBezTo>
                    <a:pt x="9495" y="4474"/>
                    <a:pt x="9691" y="4635"/>
                    <a:pt x="9691" y="4870"/>
                  </a:cubicBezTo>
                  <a:cubicBezTo>
                    <a:pt x="9691" y="5082"/>
                    <a:pt x="9518" y="5255"/>
                    <a:pt x="9292" y="5268"/>
                  </a:cubicBezTo>
                  <a:cubicBezTo>
                    <a:pt x="8947" y="5268"/>
                    <a:pt x="8774" y="4843"/>
                    <a:pt x="9026" y="4590"/>
                  </a:cubicBezTo>
                  <a:cubicBezTo>
                    <a:pt x="9103" y="4509"/>
                    <a:pt x="9199" y="4474"/>
                    <a:pt x="9294" y="4474"/>
                  </a:cubicBezTo>
                  <a:close/>
                  <a:moveTo>
                    <a:pt x="2937" y="5410"/>
                  </a:moveTo>
                  <a:cubicBezTo>
                    <a:pt x="3032" y="5410"/>
                    <a:pt x="3127" y="5444"/>
                    <a:pt x="3204" y="5521"/>
                  </a:cubicBezTo>
                  <a:cubicBezTo>
                    <a:pt x="3456" y="5773"/>
                    <a:pt x="3284" y="6199"/>
                    <a:pt x="2925" y="6199"/>
                  </a:cubicBezTo>
                  <a:cubicBezTo>
                    <a:pt x="2712" y="6199"/>
                    <a:pt x="2539" y="6013"/>
                    <a:pt x="2539" y="5800"/>
                  </a:cubicBezTo>
                  <a:cubicBezTo>
                    <a:pt x="2539" y="5565"/>
                    <a:pt x="2736" y="5410"/>
                    <a:pt x="2937" y="5410"/>
                  </a:cubicBezTo>
                  <a:close/>
                  <a:moveTo>
                    <a:pt x="11682" y="5404"/>
                  </a:moveTo>
                  <a:cubicBezTo>
                    <a:pt x="11887" y="5404"/>
                    <a:pt x="12084" y="5565"/>
                    <a:pt x="12084" y="5800"/>
                  </a:cubicBezTo>
                  <a:cubicBezTo>
                    <a:pt x="12070" y="6013"/>
                    <a:pt x="11898" y="6186"/>
                    <a:pt x="11685" y="6199"/>
                  </a:cubicBezTo>
                  <a:cubicBezTo>
                    <a:pt x="11326" y="6199"/>
                    <a:pt x="11153" y="5773"/>
                    <a:pt x="11406" y="5521"/>
                  </a:cubicBezTo>
                  <a:cubicBezTo>
                    <a:pt x="11487" y="5440"/>
                    <a:pt x="11585" y="5404"/>
                    <a:pt x="11682" y="5404"/>
                  </a:cubicBezTo>
                  <a:close/>
                  <a:moveTo>
                    <a:pt x="4694" y="5968"/>
                  </a:moveTo>
                  <a:cubicBezTo>
                    <a:pt x="4895" y="5968"/>
                    <a:pt x="5092" y="6123"/>
                    <a:pt x="5092" y="6358"/>
                  </a:cubicBezTo>
                  <a:cubicBezTo>
                    <a:pt x="5092" y="6571"/>
                    <a:pt x="4919" y="6757"/>
                    <a:pt x="4693" y="6757"/>
                  </a:cubicBezTo>
                  <a:cubicBezTo>
                    <a:pt x="4347" y="6757"/>
                    <a:pt x="4174" y="6332"/>
                    <a:pt x="4427" y="6079"/>
                  </a:cubicBezTo>
                  <a:cubicBezTo>
                    <a:pt x="4503" y="6003"/>
                    <a:pt x="4599" y="5968"/>
                    <a:pt x="4694" y="5968"/>
                  </a:cubicBezTo>
                  <a:close/>
                  <a:moveTo>
                    <a:pt x="3459" y="7265"/>
                  </a:moveTo>
                  <a:cubicBezTo>
                    <a:pt x="3556" y="7265"/>
                    <a:pt x="3655" y="7301"/>
                    <a:pt x="3736" y="7382"/>
                  </a:cubicBezTo>
                  <a:cubicBezTo>
                    <a:pt x="3988" y="7635"/>
                    <a:pt x="3802" y="8060"/>
                    <a:pt x="3456" y="8060"/>
                  </a:cubicBezTo>
                  <a:cubicBezTo>
                    <a:pt x="3244" y="8047"/>
                    <a:pt x="3071" y="7874"/>
                    <a:pt x="3058" y="7661"/>
                  </a:cubicBezTo>
                  <a:cubicBezTo>
                    <a:pt x="3058" y="7426"/>
                    <a:pt x="3254" y="7265"/>
                    <a:pt x="3459" y="7265"/>
                  </a:cubicBezTo>
                  <a:close/>
                  <a:moveTo>
                    <a:pt x="11422" y="7262"/>
                  </a:moveTo>
                  <a:cubicBezTo>
                    <a:pt x="11625" y="7262"/>
                    <a:pt x="11818" y="7420"/>
                    <a:pt x="11818" y="7661"/>
                  </a:cubicBezTo>
                  <a:cubicBezTo>
                    <a:pt x="11805" y="7874"/>
                    <a:pt x="11632" y="8047"/>
                    <a:pt x="11419" y="8060"/>
                  </a:cubicBezTo>
                  <a:cubicBezTo>
                    <a:pt x="11073" y="8047"/>
                    <a:pt x="10901" y="7635"/>
                    <a:pt x="11140" y="7382"/>
                  </a:cubicBezTo>
                  <a:cubicBezTo>
                    <a:pt x="11223" y="7299"/>
                    <a:pt x="11324" y="7262"/>
                    <a:pt x="11422" y="7262"/>
                  </a:cubicBezTo>
                  <a:close/>
                  <a:moveTo>
                    <a:pt x="7998" y="5451"/>
                  </a:moveTo>
                  <a:cubicBezTo>
                    <a:pt x="8099" y="5451"/>
                    <a:pt x="8202" y="5488"/>
                    <a:pt x="8282" y="5561"/>
                  </a:cubicBezTo>
                  <a:lnTo>
                    <a:pt x="9399" y="6691"/>
                  </a:lnTo>
                  <a:cubicBezTo>
                    <a:pt x="9465" y="6757"/>
                    <a:pt x="9505" y="6864"/>
                    <a:pt x="9505" y="6970"/>
                  </a:cubicBezTo>
                  <a:cubicBezTo>
                    <a:pt x="9505" y="7063"/>
                    <a:pt x="9465" y="7169"/>
                    <a:pt x="9399" y="7236"/>
                  </a:cubicBezTo>
                  <a:lnTo>
                    <a:pt x="7165" y="9482"/>
                  </a:lnTo>
                  <a:cubicBezTo>
                    <a:pt x="7086" y="9555"/>
                    <a:pt x="6982" y="9592"/>
                    <a:pt x="6881" y="9592"/>
                  </a:cubicBezTo>
                  <a:cubicBezTo>
                    <a:pt x="6780" y="9592"/>
                    <a:pt x="6680" y="9555"/>
                    <a:pt x="6607" y="9482"/>
                  </a:cubicBezTo>
                  <a:lnTo>
                    <a:pt x="6594" y="9482"/>
                  </a:lnTo>
                  <a:lnTo>
                    <a:pt x="5477" y="8366"/>
                  </a:lnTo>
                  <a:cubicBezTo>
                    <a:pt x="5331" y="8206"/>
                    <a:pt x="5331" y="7954"/>
                    <a:pt x="5477" y="7807"/>
                  </a:cubicBezTo>
                  <a:lnTo>
                    <a:pt x="7724" y="5561"/>
                  </a:lnTo>
                  <a:cubicBezTo>
                    <a:pt x="7797" y="5488"/>
                    <a:pt x="7896" y="5451"/>
                    <a:pt x="7998" y="5451"/>
                  </a:cubicBezTo>
                  <a:close/>
                  <a:moveTo>
                    <a:pt x="11156" y="9123"/>
                  </a:moveTo>
                  <a:cubicBezTo>
                    <a:pt x="11359" y="9123"/>
                    <a:pt x="11552" y="9281"/>
                    <a:pt x="11552" y="9522"/>
                  </a:cubicBezTo>
                  <a:cubicBezTo>
                    <a:pt x="11552" y="9735"/>
                    <a:pt x="11379" y="9908"/>
                    <a:pt x="11153" y="9908"/>
                  </a:cubicBezTo>
                  <a:cubicBezTo>
                    <a:pt x="10808" y="9908"/>
                    <a:pt x="10635" y="9482"/>
                    <a:pt x="10874" y="9243"/>
                  </a:cubicBezTo>
                  <a:cubicBezTo>
                    <a:pt x="10957" y="9160"/>
                    <a:pt x="11058" y="9123"/>
                    <a:pt x="11156" y="9123"/>
                  </a:cubicBezTo>
                  <a:close/>
                  <a:moveTo>
                    <a:pt x="3716" y="9123"/>
                  </a:moveTo>
                  <a:cubicBezTo>
                    <a:pt x="3915" y="9123"/>
                    <a:pt x="4108" y="9281"/>
                    <a:pt x="4108" y="9522"/>
                  </a:cubicBezTo>
                  <a:cubicBezTo>
                    <a:pt x="4108" y="9735"/>
                    <a:pt x="3935" y="9908"/>
                    <a:pt x="3722" y="9921"/>
                  </a:cubicBezTo>
                  <a:cubicBezTo>
                    <a:pt x="3363" y="9921"/>
                    <a:pt x="3191" y="9496"/>
                    <a:pt x="3443" y="9243"/>
                  </a:cubicBezTo>
                  <a:cubicBezTo>
                    <a:pt x="3521" y="9160"/>
                    <a:pt x="3620" y="9123"/>
                    <a:pt x="3716" y="9123"/>
                  </a:cubicBezTo>
                  <a:close/>
                  <a:moveTo>
                    <a:pt x="9299" y="10054"/>
                  </a:moveTo>
                  <a:cubicBezTo>
                    <a:pt x="9498" y="10054"/>
                    <a:pt x="9691" y="10211"/>
                    <a:pt x="9691" y="10453"/>
                  </a:cubicBezTo>
                  <a:cubicBezTo>
                    <a:pt x="9691" y="10665"/>
                    <a:pt x="9518" y="10838"/>
                    <a:pt x="9292" y="10838"/>
                  </a:cubicBezTo>
                  <a:cubicBezTo>
                    <a:pt x="8947" y="10838"/>
                    <a:pt x="8774" y="10413"/>
                    <a:pt x="9026" y="10174"/>
                  </a:cubicBezTo>
                  <a:cubicBezTo>
                    <a:pt x="9105" y="10091"/>
                    <a:pt x="9203" y="10054"/>
                    <a:pt x="9299" y="10054"/>
                  </a:cubicBezTo>
                  <a:close/>
                  <a:moveTo>
                    <a:pt x="5577" y="10054"/>
                  </a:moveTo>
                  <a:cubicBezTo>
                    <a:pt x="5776" y="10054"/>
                    <a:pt x="5969" y="10211"/>
                    <a:pt x="5969" y="10453"/>
                  </a:cubicBezTo>
                  <a:cubicBezTo>
                    <a:pt x="5969" y="10665"/>
                    <a:pt x="5796" y="10838"/>
                    <a:pt x="5583" y="10851"/>
                  </a:cubicBezTo>
                  <a:cubicBezTo>
                    <a:pt x="5224" y="10838"/>
                    <a:pt x="5052" y="10426"/>
                    <a:pt x="5304" y="10174"/>
                  </a:cubicBezTo>
                  <a:cubicBezTo>
                    <a:pt x="5382" y="10091"/>
                    <a:pt x="5481" y="10054"/>
                    <a:pt x="5577" y="10054"/>
                  </a:cubicBezTo>
                  <a:close/>
                  <a:moveTo>
                    <a:pt x="7438" y="10851"/>
                  </a:moveTo>
                  <a:cubicBezTo>
                    <a:pt x="7637" y="10851"/>
                    <a:pt x="7830" y="11009"/>
                    <a:pt x="7830" y="11250"/>
                  </a:cubicBezTo>
                  <a:cubicBezTo>
                    <a:pt x="7830" y="11463"/>
                    <a:pt x="7657" y="11636"/>
                    <a:pt x="7444" y="11636"/>
                  </a:cubicBezTo>
                  <a:cubicBezTo>
                    <a:pt x="7086" y="11636"/>
                    <a:pt x="6913" y="11210"/>
                    <a:pt x="7165" y="10971"/>
                  </a:cubicBezTo>
                  <a:cubicBezTo>
                    <a:pt x="7244" y="10889"/>
                    <a:pt x="7342" y="10851"/>
                    <a:pt x="7438" y="10851"/>
                  </a:cubicBezTo>
                  <a:close/>
                  <a:moveTo>
                    <a:pt x="7438" y="0"/>
                  </a:moveTo>
                  <a:cubicBezTo>
                    <a:pt x="6142" y="0"/>
                    <a:pt x="4838" y="373"/>
                    <a:pt x="3696" y="1134"/>
                  </a:cubicBezTo>
                  <a:cubicBezTo>
                    <a:pt x="1037" y="2915"/>
                    <a:pt x="0" y="6332"/>
                    <a:pt x="1223" y="9296"/>
                  </a:cubicBezTo>
                  <a:cubicBezTo>
                    <a:pt x="2276" y="11847"/>
                    <a:pt x="4756" y="13453"/>
                    <a:pt x="7435" y="13453"/>
                  </a:cubicBezTo>
                  <a:cubicBezTo>
                    <a:pt x="7869" y="13453"/>
                    <a:pt x="8308" y="13411"/>
                    <a:pt x="8747" y="13324"/>
                  </a:cubicBezTo>
                  <a:cubicBezTo>
                    <a:pt x="11898" y="12699"/>
                    <a:pt x="14157" y="9934"/>
                    <a:pt x="14157" y="6731"/>
                  </a:cubicBezTo>
                  <a:cubicBezTo>
                    <a:pt x="14171" y="4936"/>
                    <a:pt x="13453" y="3234"/>
                    <a:pt x="12190" y="1972"/>
                  </a:cubicBezTo>
                  <a:cubicBezTo>
                    <a:pt x="10896" y="670"/>
                    <a:pt x="9174" y="0"/>
                    <a:pt x="7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8" name="Google Shape;3268;p64"/>
          <p:cNvGrpSpPr/>
          <p:nvPr/>
        </p:nvGrpSpPr>
        <p:grpSpPr>
          <a:xfrm>
            <a:off x="4010013" y="1970675"/>
            <a:ext cx="353950" cy="336250"/>
            <a:chOff x="4010013" y="1970675"/>
            <a:chExt cx="353950" cy="336250"/>
          </a:xfrm>
        </p:grpSpPr>
        <p:sp>
          <p:nvSpPr>
            <p:cNvPr id="3269" name="Google Shape;3269;p64"/>
            <p:cNvSpPr/>
            <p:nvPr/>
          </p:nvSpPr>
          <p:spPr>
            <a:xfrm>
              <a:off x="4010013" y="1970675"/>
              <a:ext cx="353950" cy="336250"/>
            </a:xfrm>
            <a:custGeom>
              <a:avLst/>
              <a:gdLst/>
              <a:ahLst/>
              <a:cxnLst/>
              <a:rect l="l" t="t" r="r" b="b"/>
              <a:pathLst>
                <a:path w="14158" h="13450" extrusionOk="0">
                  <a:moveTo>
                    <a:pt x="9683" y="2194"/>
                  </a:moveTo>
                  <a:cubicBezTo>
                    <a:pt x="9785" y="2194"/>
                    <a:pt x="9884" y="2234"/>
                    <a:pt x="9957" y="2313"/>
                  </a:cubicBezTo>
                  <a:lnTo>
                    <a:pt x="11632" y="3988"/>
                  </a:lnTo>
                  <a:cubicBezTo>
                    <a:pt x="11792" y="4148"/>
                    <a:pt x="11792" y="4387"/>
                    <a:pt x="11632" y="4547"/>
                  </a:cubicBezTo>
                  <a:lnTo>
                    <a:pt x="10848" y="5331"/>
                  </a:lnTo>
                  <a:lnTo>
                    <a:pt x="11632" y="6128"/>
                  </a:lnTo>
                  <a:cubicBezTo>
                    <a:pt x="11792" y="6275"/>
                    <a:pt x="11792" y="6527"/>
                    <a:pt x="11632" y="6687"/>
                  </a:cubicBezTo>
                  <a:lnTo>
                    <a:pt x="10808" y="7511"/>
                  </a:lnTo>
                  <a:lnTo>
                    <a:pt x="11632" y="8348"/>
                  </a:lnTo>
                  <a:cubicBezTo>
                    <a:pt x="11792" y="8495"/>
                    <a:pt x="11792" y="8747"/>
                    <a:pt x="11632" y="8893"/>
                  </a:cubicBezTo>
                  <a:lnTo>
                    <a:pt x="9412" y="11140"/>
                  </a:lnTo>
                  <a:cubicBezTo>
                    <a:pt x="9333" y="11213"/>
                    <a:pt x="9230" y="11250"/>
                    <a:pt x="9128" y="11250"/>
                  </a:cubicBezTo>
                  <a:cubicBezTo>
                    <a:pt x="9027" y="11250"/>
                    <a:pt x="8927" y="11213"/>
                    <a:pt x="8854" y="11140"/>
                  </a:cubicBezTo>
                  <a:lnTo>
                    <a:pt x="7418" y="9704"/>
                  </a:lnTo>
                  <a:cubicBezTo>
                    <a:pt x="7246" y="9824"/>
                    <a:pt x="7046" y="9917"/>
                    <a:pt x="6833" y="9970"/>
                  </a:cubicBezTo>
                  <a:cubicBezTo>
                    <a:pt x="6689" y="10009"/>
                    <a:pt x="6541" y="10027"/>
                    <a:pt x="6395" y="10027"/>
                  </a:cubicBezTo>
                  <a:cubicBezTo>
                    <a:pt x="5882" y="10027"/>
                    <a:pt x="5383" y="9799"/>
                    <a:pt x="5052" y="9385"/>
                  </a:cubicBezTo>
                  <a:cubicBezTo>
                    <a:pt x="4813" y="9545"/>
                    <a:pt x="4534" y="9638"/>
                    <a:pt x="4241" y="9691"/>
                  </a:cubicBezTo>
                  <a:cubicBezTo>
                    <a:pt x="4162" y="9704"/>
                    <a:pt x="4082" y="9704"/>
                    <a:pt x="4002" y="9704"/>
                  </a:cubicBezTo>
                  <a:cubicBezTo>
                    <a:pt x="3986" y="9705"/>
                    <a:pt x="3971" y="9705"/>
                    <a:pt x="3955" y="9705"/>
                  </a:cubicBezTo>
                  <a:cubicBezTo>
                    <a:pt x="3599" y="9705"/>
                    <a:pt x="3246" y="9560"/>
                    <a:pt x="2992" y="9305"/>
                  </a:cubicBezTo>
                  <a:cubicBezTo>
                    <a:pt x="2673" y="8973"/>
                    <a:pt x="2540" y="8508"/>
                    <a:pt x="2620" y="8056"/>
                  </a:cubicBezTo>
                  <a:cubicBezTo>
                    <a:pt x="2673" y="7670"/>
                    <a:pt x="2832" y="7325"/>
                    <a:pt x="3071" y="7019"/>
                  </a:cubicBezTo>
                  <a:cubicBezTo>
                    <a:pt x="3045" y="6992"/>
                    <a:pt x="3018" y="6966"/>
                    <a:pt x="2992" y="6939"/>
                  </a:cubicBezTo>
                  <a:cubicBezTo>
                    <a:pt x="2673" y="6607"/>
                    <a:pt x="2540" y="6142"/>
                    <a:pt x="2620" y="5690"/>
                  </a:cubicBezTo>
                  <a:cubicBezTo>
                    <a:pt x="2792" y="4706"/>
                    <a:pt x="3550" y="3948"/>
                    <a:pt x="4534" y="3776"/>
                  </a:cubicBezTo>
                  <a:lnTo>
                    <a:pt x="4614" y="3762"/>
                  </a:lnTo>
                  <a:cubicBezTo>
                    <a:pt x="4715" y="3661"/>
                    <a:pt x="5483" y="2969"/>
                    <a:pt x="6418" y="2969"/>
                  </a:cubicBezTo>
                  <a:cubicBezTo>
                    <a:pt x="6588" y="2969"/>
                    <a:pt x="6763" y="2991"/>
                    <a:pt x="6940" y="3044"/>
                  </a:cubicBezTo>
                  <a:cubicBezTo>
                    <a:pt x="7392" y="3177"/>
                    <a:pt x="7698" y="3417"/>
                    <a:pt x="7844" y="3749"/>
                  </a:cubicBezTo>
                  <a:cubicBezTo>
                    <a:pt x="7857" y="3776"/>
                    <a:pt x="7870" y="3802"/>
                    <a:pt x="7884" y="3842"/>
                  </a:cubicBezTo>
                  <a:lnTo>
                    <a:pt x="9399" y="2313"/>
                  </a:lnTo>
                  <a:cubicBezTo>
                    <a:pt x="9479" y="2234"/>
                    <a:pt x="9582" y="2194"/>
                    <a:pt x="9683" y="2194"/>
                  </a:cubicBezTo>
                  <a:close/>
                  <a:moveTo>
                    <a:pt x="7425" y="0"/>
                  </a:moveTo>
                  <a:cubicBezTo>
                    <a:pt x="6134" y="0"/>
                    <a:pt x="4835" y="371"/>
                    <a:pt x="3696" y="1130"/>
                  </a:cubicBezTo>
                  <a:cubicBezTo>
                    <a:pt x="1038" y="2911"/>
                    <a:pt x="1" y="6328"/>
                    <a:pt x="1224" y="9292"/>
                  </a:cubicBezTo>
                  <a:cubicBezTo>
                    <a:pt x="2288" y="11843"/>
                    <a:pt x="4769" y="13449"/>
                    <a:pt x="7440" y="13449"/>
                  </a:cubicBezTo>
                  <a:cubicBezTo>
                    <a:pt x="7873" y="13449"/>
                    <a:pt x="8310" y="13407"/>
                    <a:pt x="8748" y="13320"/>
                  </a:cubicBezTo>
                  <a:cubicBezTo>
                    <a:pt x="11898" y="12695"/>
                    <a:pt x="14158" y="9930"/>
                    <a:pt x="14158" y="6727"/>
                  </a:cubicBezTo>
                  <a:cubicBezTo>
                    <a:pt x="14158" y="4932"/>
                    <a:pt x="13453" y="3230"/>
                    <a:pt x="12191" y="1968"/>
                  </a:cubicBezTo>
                  <a:cubicBezTo>
                    <a:pt x="10887" y="671"/>
                    <a:pt x="9162" y="0"/>
                    <a:pt x="7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4"/>
            <p:cNvSpPr/>
            <p:nvPr/>
          </p:nvSpPr>
          <p:spPr>
            <a:xfrm>
              <a:off x="4224363" y="2049425"/>
              <a:ext cx="55525" cy="40575"/>
            </a:xfrm>
            <a:custGeom>
              <a:avLst/>
              <a:gdLst/>
              <a:ahLst/>
              <a:cxnLst/>
              <a:rect l="l" t="t" r="r" b="b"/>
              <a:pathLst>
                <a:path w="2221" h="1623" extrusionOk="0">
                  <a:moveTo>
                    <a:pt x="1104" y="1"/>
                  </a:moveTo>
                  <a:lnTo>
                    <a:pt x="1" y="1104"/>
                  </a:lnTo>
                  <a:cubicBezTo>
                    <a:pt x="214" y="1224"/>
                    <a:pt x="386" y="1410"/>
                    <a:pt x="506" y="1622"/>
                  </a:cubicBezTo>
                  <a:lnTo>
                    <a:pt x="825" y="1290"/>
                  </a:lnTo>
                  <a:cubicBezTo>
                    <a:pt x="905" y="1217"/>
                    <a:pt x="1004" y="1180"/>
                    <a:pt x="1104" y="1180"/>
                  </a:cubicBezTo>
                  <a:cubicBezTo>
                    <a:pt x="1204" y="1180"/>
                    <a:pt x="1304" y="1217"/>
                    <a:pt x="1383" y="1290"/>
                  </a:cubicBezTo>
                  <a:lnTo>
                    <a:pt x="1716" y="1622"/>
                  </a:lnTo>
                  <a:lnTo>
                    <a:pt x="2221" y="1117"/>
                  </a:lnTo>
                  <a:lnTo>
                    <a:pt x="1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4"/>
            <p:cNvSpPr/>
            <p:nvPr/>
          </p:nvSpPr>
          <p:spPr>
            <a:xfrm>
              <a:off x="4234663" y="2102600"/>
              <a:ext cx="45225" cy="41900"/>
            </a:xfrm>
            <a:custGeom>
              <a:avLst/>
              <a:gdLst/>
              <a:ahLst/>
              <a:cxnLst/>
              <a:rect l="l" t="t" r="r" b="b"/>
              <a:pathLst>
                <a:path w="1809" h="1676" extrusionOk="0">
                  <a:moveTo>
                    <a:pt x="692" y="1"/>
                  </a:moveTo>
                  <a:lnTo>
                    <a:pt x="320" y="373"/>
                  </a:lnTo>
                  <a:cubicBezTo>
                    <a:pt x="320" y="705"/>
                    <a:pt x="200" y="1024"/>
                    <a:pt x="1" y="1277"/>
                  </a:cubicBezTo>
                  <a:cubicBezTo>
                    <a:pt x="67" y="1383"/>
                    <a:pt x="121" y="1516"/>
                    <a:pt x="160" y="1636"/>
                  </a:cubicBezTo>
                  <a:lnTo>
                    <a:pt x="413" y="1383"/>
                  </a:lnTo>
                  <a:cubicBezTo>
                    <a:pt x="493" y="1303"/>
                    <a:pt x="592" y="1263"/>
                    <a:pt x="692" y="1263"/>
                  </a:cubicBezTo>
                  <a:cubicBezTo>
                    <a:pt x="792" y="1263"/>
                    <a:pt x="892" y="1303"/>
                    <a:pt x="971" y="1383"/>
                  </a:cubicBezTo>
                  <a:lnTo>
                    <a:pt x="1264" y="1676"/>
                  </a:lnTo>
                  <a:lnTo>
                    <a:pt x="1809" y="1117"/>
                  </a:lnTo>
                  <a:lnTo>
                    <a:pt x="6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4"/>
            <p:cNvSpPr/>
            <p:nvPr/>
          </p:nvSpPr>
          <p:spPr>
            <a:xfrm>
              <a:off x="4210088" y="2158100"/>
              <a:ext cx="69800" cy="70150"/>
            </a:xfrm>
            <a:custGeom>
              <a:avLst/>
              <a:gdLst/>
              <a:ahLst/>
              <a:cxnLst/>
              <a:rect l="l" t="t" r="r" b="b"/>
              <a:pathLst>
                <a:path w="2792" h="2806" extrusionOk="0">
                  <a:moveTo>
                    <a:pt x="1675" y="1"/>
                  </a:moveTo>
                  <a:lnTo>
                    <a:pt x="0" y="1676"/>
                  </a:lnTo>
                  <a:lnTo>
                    <a:pt x="1117" y="2805"/>
                  </a:lnTo>
                  <a:lnTo>
                    <a:pt x="2792" y="1131"/>
                  </a:lnTo>
                  <a:lnTo>
                    <a:pt x="16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4"/>
            <p:cNvSpPr/>
            <p:nvPr/>
          </p:nvSpPr>
          <p:spPr>
            <a:xfrm>
              <a:off x="4151263" y="2130400"/>
              <a:ext cx="70800" cy="71175"/>
            </a:xfrm>
            <a:custGeom>
              <a:avLst/>
              <a:gdLst/>
              <a:ahLst/>
              <a:cxnLst/>
              <a:rect l="l" t="t" r="r" b="b"/>
              <a:pathLst>
                <a:path w="2832" h="2847" extrusionOk="0">
                  <a:moveTo>
                    <a:pt x="1527" y="0"/>
                  </a:moveTo>
                  <a:cubicBezTo>
                    <a:pt x="1067" y="0"/>
                    <a:pt x="618" y="196"/>
                    <a:pt x="319" y="364"/>
                  </a:cubicBezTo>
                  <a:cubicBezTo>
                    <a:pt x="506" y="670"/>
                    <a:pt x="572" y="1029"/>
                    <a:pt x="506" y="1388"/>
                  </a:cubicBezTo>
                  <a:cubicBezTo>
                    <a:pt x="439" y="1787"/>
                    <a:pt x="266" y="2172"/>
                    <a:pt x="0" y="2478"/>
                  </a:cubicBezTo>
                  <a:cubicBezTo>
                    <a:pt x="174" y="2713"/>
                    <a:pt x="451" y="2846"/>
                    <a:pt x="733" y="2846"/>
                  </a:cubicBezTo>
                  <a:cubicBezTo>
                    <a:pt x="817" y="2846"/>
                    <a:pt x="902" y="2835"/>
                    <a:pt x="984" y="2810"/>
                  </a:cubicBezTo>
                  <a:cubicBezTo>
                    <a:pt x="1197" y="2784"/>
                    <a:pt x="1383" y="2651"/>
                    <a:pt x="1489" y="2451"/>
                  </a:cubicBezTo>
                  <a:cubicBezTo>
                    <a:pt x="1529" y="2358"/>
                    <a:pt x="1542" y="2265"/>
                    <a:pt x="1542" y="2172"/>
                  </a:cubicBezTo>
                  <a:cubicBezTo>
                    <a:pt x="1529" y="2066"/>
                    <a:pt x="1556" y="1959"/>
                    <a:pt x="1622" y="1880"/>
                  </a:cubicBezTo>
                  <a:cubicBezTo>
                    <a:pt x="1689" y="1800"/>
                    <a:pt x="1795" y="1747"/>
                    <a:pt x="1901" y="1733"/>
                  </a:cubicBezTo>
                  <a:cubicBezTo>
                    <a:pt x="1901" y="1733"/>
                    <a:pt x="2566" y="1680"/>
                    <a:pt x="2725" y="1202"/>
                  </a:cubicBezTo>
                  <a:lnTo>
                    <a:pt x="2739" y="1215"/>
                  </a:lnTo>
                  <a:cubicBezTo>
                    <a:pt x="2832" y="936"/>
                    <a:pt x="2752" y="630"/>
                    <a:pt x="2526" y="431"/>
                  </a:cubicBezTo>
                  <a:lnTo>
                    <a:pt x="2499" y="404"/>
                  </a:lnTo>
                  <a:cubicBezTo>
                    <a:pt x="2207" y="106"/>
                    <a:pt x="1864" y="0"/>
                    <a:pt x="1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4"/>
            <p:cNvSpPr/>
            <p:nvPr/>
          </p:nvSpPr>
          <p:spPr>
            <a:xfrm>
              <a:off x="4150263" y="2064625"/>
              <a:ext cx="37575" cy="17400"/>
            </a:xfrm>
            <a:custGeom>
              <a:avLst/>
              <a:gdLst/>
              <a:ahLst/>
              <a:cxnLst/>
              <a:rect l="l" t="t" r="r" b="b"/>
              <a:pathLst>
                <a:path w="1503" h="696" extrusionOk="0">
                  <a:moveTo>
                    <a:pt x="799" y="0"/>
                  </a:moveTo>
                  <a:cubicBezTo>
                    <a:pt x="503" y="0"/>
                    <a:pt x="219" y="115"/>
                    <a:pt x="0" y="243"/>
                  </a:cubicBezTo>
                  <a:cubicBezTo>
                    <a:pt x="54" y="297"/>
                    <a:pt x="107" y="337"/>
                    <a:pt x="160" y="390"/>
                  </a:cubicBezTo>
                  <a:cubicBezTo>
                    <a:pt x="253" y="483"/>
                    <a:pt x="320" y="576"/>
                    <a:pt x="386" y="695"/>
                  </a:cubicBezTo>
                  <a:lnTo>
                    <a:pt x="399" y="695"/>
                  </a:lnTo>
                  <a:cubicBezTo>
                    <a:pt x="732" y="483"/>
                    <a:pt x="1117" y="350"/>
                    <a:pt x="1503" y="283"/>
                  </a:cubicBezTo>
                  <a:cubicBezTo>
                    <a:pt x="1410" y="164"/>
                    <a:pt x="1263" y="71"/>
                    <a:pt x="1104" y="44"/>
                  </a:cubicBezTo>
                  <a:cubicBezTo>
                    <a:pt x="1003" y="14"/>
                    <a:pt x="900" y="0"/>
                    <a:pt x="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4"/>
            <p:cNvSpPr/>
            <p:nvPr/>
          </p:nvSpPr>
          <p:spPr>
            <a:xfrm>
              <a:off x="4161238" y="2090300"/>
              <a:ext cx="62500" cy="30275"/>
            </a:xfrm>
            <a:custGeom>
              <a:avLst/>
              <a:gdLst/>
              <a:ahLst/>
              <a:cxnLst/>
              <a:rect l="l" t="t" r="r" b="b"/>
              <a:pathLst>
                <a:path w="2500" h="1211" extrusionOk="0">
                  <a:moveTo>
                    <a:pt x="1462" y="1"/>
                  </a:moveTo>
                  <a:cubicBezTo>
                    <a:pt x="625" y="94"/>
                    <a:pt x="253" y="400"/>
                    <a:pt x="120" y="533"/>
                  </a:cubicBezTo>
                  <a:cubicBezTo>
                    <a:pt x="120" y="559"/>
                    <a:pt x="120" y="599"/>
                    <a:pt x="107" y="626"/>
                  </a:cubicBezTo>
                  <a:cubicBezTo>
                    <a:pt x="93" y="772"/>
                    <a:pt x="53" y="918"/>
                    <a:pt x="0" y="1064"/>
                  </a:cubicBezTo>
                  <a:cubicBezTo>
                    <a:pt x="80" y="1024"/>
                    <a:pt x="160" y="998"/>
                    <a:pt x="266" y="971"/>
                  </a:cubicBezTo>
                  <a:cubicBezTo>
                    <a:pt x="578" y="869"/>
                    <a:pt x="876" y="818"/>
                    <a:pt x="1158" y="818"/>
                  </a:cubicBezTo>
                  <a:cubicBezTo>
                    <a:pt x="1609" y="818"/>
                    <a:pt x="2020" y="949"/>
                    <a:pt x="2380" y="1210"/>
                  </a:cubicBezTo>
                  <a:cubicBezTo>
                    <a:pt x="2486" y="1011"/>
                    <a:pt x="2499" y="758"/>
                    <a:pt x="2420" y="546"/>
                  </a:cubicBezTo>
                  <a:cubicBezTo>
                    <a:pt x="2340" y="293"/>
                    <a:pt x="2140" y="107"/>
                    <a:pt x="1888" y="54"/>
                  </a:cubicBezTo>
                  <a:cubicBezTo>
                    <a:pt x="1755" y="14"/>
                    <a:pt x="1609" y="1"/>
                    <a:pt x="14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4"/>
            <p:cNvSpPr/>
            <p:nvPr/>
          </p:nvSpPr>
          <p:spPr>
            <a:xfrm>
              <a:off x="4093763" y="2084325"/>
              <a:ext cx="51875" cy="48550"/>
            </a:xfrm>
            <a:custGeom>
              <a:avLst/>
              <a:gdLst/>
              <a:ahLst/>
              <a:cxnLst/>
              <a:rect l="l" t="t" r="r" b="b"/>
              <a:pathLst>
                <a:path w="2075" h="1942" extrusionOk="0">
                  <a:moveTo>
                    <a:pt x="1436" y="1"/>
                  </a:moveTo>
                  <a:cubicBezTo>
                    <a:pt x="1064" y="27"/>
                    <a:pt x="732" y="173"/>
                    <a:pt x="479" y="439"/>
                  </a:cubicBezTo>
                  <a:cubicBezTo>
                    <a:pt x="253" y="652"/>
                    <a:pt x="94" y="944"/>
                    <a:pt x="41" y="1250"/>
                  </a:cubicBezTo>
                  <a:cubicBezTo>
                    <a:pt x="1" y="1463"/>
                    <a:pt x="54" y="1675"/>
                    <a:pt x="200" y="1835"/>
                  </a:cubicBezTo>
                  <a:cubicBezTo>
                    <a:pt x="227" y="1875"/>
                    <a:pt x="267" y="1901"/>
                    <a:pt x="320" y="1928"/>
                  </a:cubicBezTo>
                  <a:lnTo>
                    <a:pt x="320" y="1941"/>
                  </a:lnTo>
                  <a:cubicBezTo>
                    <a:pt x="572" y="1768"/>
                    <a:pt x="865" y="1649"/>
                    <a:pt x="1184" y="1609"/>
                  </a:cubicBezTo>
                  <a:cubicBezTo>
                    <a:pt x="1254" y="1593"/>
                    <a:pt x="1328" y="1587"/>
                    <a:pt x="1405" y="1587"/>
                  </a:cubicBezTo>
                  <a:cubicBezTo>
                    <a:pt x="1459" y="1587"/>
                    <a:pt x="1514" y="1590"/>
                    <a:pt x="1569" y="1596"/>
                  </a:cubicBezTo>
                  <a:lnTo>
                    <a:pt x="1596" y="1569"/>
                  </a:lnTo>
                  <a:cubicBezTo>
                    <a:pt x="1822" y="1356"/>
                    <a:pt x="1968" y="1064"/>
                    <a:pt x="2035" y="758"/>
                  </a:cubicBezTo>
                  <a:cubicBezTo>
                    <a:pt x="2074" y="546"/>
                    <a:pt x="2021" y="333"/>
                    <a:pt x="1875" y="173"/>
                  </a:cubicBezTo>
                  <a:cubicBezTo>
                    <a:pt x="1755" y="54"/>
                    <a:pt x="1596" y="1"/>
                    <a:pt x="1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4"/>
            <p:cNvSpPr/>
            <p:nvPr/>
          </p:nvSpPr>
          <p:spPr>
            <a:xfrm>
              <a:off x="4091113" y="2143150"/>
              <a:ext cx="57175" cy="50525"/>
            </a:xfrm>
            <a:custGeom>
              <a:avLst/>
              <a:gdLst/>
              <a:ahLst/>
              <a:cxnLst/>
              <a:rect l="l" t="t" r="r" b="b"/>
              <a:pathLst>
                <a:path w="2287" h="2021" extrusionOk="0">
                  <a:moveTo>
                    <a:pt x="1529" y="0"/>
                  </a:moveTo>
                  <a:lnTo>
                    <a:pt x="1542" y="14"/>
                  </a:lnTo>
                  <a:cubicBezTo>
                    <a:pt x="1170" y="27"/>
                    <a:pt x="838" y="187"/>
                    <a:pt x="585" y="452"/>
                  </a:cubicBezTo>
                  <a:cubicBezTo>
                    <a:pt x="133" y="904"/>
                    <a:pt x="0" y="1556"/>
                    <a:pt x="306" y="1861"/>
                  </a:cubicBezTo>
                  <a:cubicBezTo>
                    <a:pt x="431" y="1965"/>
                    <a:pt x="588" y="2021"/>
                    <a:pt x="753" y="2021"/>
                  </a:cubicBezTo>
                  <a:cubicBezTo>
                    <a:pt x="798" y="2021"/>
                    <a:pt x="845" y="2016"/>
                    <a:pt x="891" y="2008"/>
                  </a:cubicBezTo>
                  <a:cubicBezTo>
                    <a:pt x="1197" y="1954"/>
                    <a:pt x="1489" y="1795"/>
                    <a:pt x="1702" y="1569"/>
                  </a:cubicBezTo>
                  <a:cubicBezTo>
                    <a:pt x="2154" y="1117"/>
                    <a:pt x="2287" y="479"/>
                    <a:pt x="1981" y="173"/>
                  </a:cubicBezTo>
                  <a:cubicBezTo>
                    <a:pt x="1861" y="54"/>
                    <a:pt x="1702" y="0"/>
                    <a:pt x="1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8" name="Google Shape;3278;p64"/>
          <p:cNvGrpSpPr/>
          <p:nvPr/>
        </p:nvGrpSpPr>
        <p:grpSpPr>
          <a:xfrm>
            <a:off x="4720213" y="1970575"/>
            <a:ext cx="353950" cy="336025"/>
            <a:chOff x="4720213" y="1970575"/>
            <a:chExt cx="353950" cy="336025"/>
          </a:xfrm>
        </p:grpSpPr>
        <p:sp>
          <p:nvSpPr>
            <p:cNvPr id="3279" name="Google Shape;3279;p64"/>
            <p:cNvSpPr/>
            <p:nvPr/>
          </p:nvSpPr>
          <p:spPr>
            <a:xfrm>
              <a:off x="4924588" y="2074600"/>
              <a:ext cx="36925" cy="34500"/>
            </a:xfrm>
            <a:custGeom>
              <a:avLst/>
              <a:gdLst/>
              <a:ahLst/>
              <a:cxnLst/>
              <a:rect l="l" t="t" r="r" b="b"/>
              <a:pathLst>
                <a:path w="1477" h="1380" extrusionOk="0">
                  <a:moveTo>
                    <a:pt x="474" y="1"/>
                  </a:moveTo>
                  <a:cubicBezTo>
                    <a:pt x="374" y="1"/>
                    <a:pt x="276" y="30"/>
                    <a:pt x="187" y="97"/>
                  </a:cubicBezTo>
                  <a:cubicBezTo>
                    <a:pt x="67" y="203"/>
                    <a:pt x="1" y="363"/>
                    <a:pt x="14" y="522"/>
                  </a:cubicBezTo>
                  <a:cubicBezTo>
                    <a:pt x="134" y="935"/>
                    <a:pt x="453" y="1267"/>
                    <a:pt x="878" y="1373"/>
                  </a:cubicBezTo>
                  <a:cubicBezTo>
                    <a:pt x="901" y="1377"/>
                    <a:pt x="925" y="1379"/>
                    <a:pt x="948" y="1379"/>
                  </a:cubicBezTo>
                  <a:cubicBezTo>
                    <a:pt x="1083" y="1379"/>
                    <a:pt x="1213" y="1316"/>
                    <a:pt x="1303" y="1214"/>
                  </a:cubicBezTo>
                  <a:cubicBezTo>
                    <a:pt x="1476" y="1054"/>
                    <a:pt x="1396" y="522"/>
                    <a:pt x="1277" y="124"/>
                  </a:cubicBezTo>
                  <a:cubicBezTo>
                    <a:pt x="1037" y="57"/>
                    <a:pt x="785" y="17"/>
                    <a:pt x="532" y="4"/>
                  </a:cubicBezTo>
                  <a:cubicBezTo>
                    <a:pt x="513" y="2"/>
                    <a:pt x="493" y="1"/>
                    <a:pt x="4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4"/>
            <p:cNvSpPr/>
            <p:nvPr/>
          </p:nvSpPr>
          <p:spPr>
            <a:xfrm>
              <a:off x="4856463" y="2200300"/>
              <a:ext cx="39900" cy="32925"/>
            </a:xfrm>
            <a:custGeom>
              <a:avLst/>
              <a:gdLst/>
              <a:ahLst/>
              <a:cxnLst/>
              <a:rect l="l" t="t" r="r" b="b"/>
              <a:pathLst>
                <a:path w="1596" h="1317" extrusionOk="0">
                  <a:moveTo>
                    <a:pt x="798" y="1"/>
                  </a:moveTo>
                  <a:cubicBezTo>
                    <a:pt x="506" y="1"/>
                    <a:pt x="0" y="67"/>
                    <a:pt x="0" y="572"/>
                  </a:cubicBezTo>
                  <a:cubicBezTo>
                    <a:pt x="0" y="785"/>
                    <a:pt x="426" y="1117"/>
                    <a:pt x="798" y="1317"/>
                  </a:cubicBezTo>
                  <a:cubicBezTo>
                    <a:pt x="1170" y="1117"/>
                    <a:pt x="1596" y="785"/>
                    <a:pt x="1596" y="572"/>
                  </a:cubicBezTo>
                  <a:cubicBezTo>
                    <a:pt x="1596" y="67"/>
                    <a:pt x="1091" y="1"/>
                    <a:pt x="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4"/>
            <p:cNvSpPr/>
            <p:nvPr/>
          </p:nvSpPr>
          <p:spPr>
            <a:xfrm>
              <a:off x="4822563" y="2071525"/>
              <a:ext cx="40900" cy="34450"/>
            </a:xfrm>
            <a:custGeom>
              <a:avLst/>
              <a:gdLst/>
              <a:ahLst/>
              <a:cxnLst/>
              <a:rect l="l" t="t" r="r" b="b"/>
              <a:pathLst>
                <a:path w="1636" h="1378" extrusionOk="0">
                  <a:moveTo>
                    <a:pt x="526" y="1"/>
                  </a:moveTo>
                  <a:cubicBezTo>
                    <a:pt x="405" y="1"/>
                    <a:pt x="280" y="47"/>
                    <a:pt x="160" y="167"/>
                  </a:cubicBezTo>
                  <a:cubicBezTo>
                    <a:pt x="1" y="326"/>
                    <a:pt x="67" y="858"/>
                    <a:pt x="187" y="1257"/>
                  </a:cubicBezTo>
                  <a:cubicBezTo>
                    <a:pt x="418" y="1326"/>
                    <a:pt x="693" y="1378"/>
                    <a:pt x="916" y="1378"/>
                  </a:cubicBezTo>
                  <a:cubicBezTo>
                    <a:pt x="1077" y="1378"/>
                    <a:pt x="1210" y="1351"/>
                    <a:pt x="1277" y="1284"/>
                  </a:cubicBezTo>
                  <a:cubicBezTo>
                    <a:pt x="1636" y="938"/>
                    <a:pt x="1330" y="526"/>
                    <a:pt x="1130" y="313"/>
                  </a:cubicBezTo>
                  <a:cubicBezTo>
                    <a:pt x="989" y="181"/>
                    <a:pt x="765" y="1"/>
                    <a:pt x="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4"/>
            <p:cNvSpPr/>
            <p:nvPr/>
          </p:nvSpPr>
          <p:spPr>
            <a:xfrm>
              <a:off x="4969113" y="2164000"/>
              <a:ext cx="40900" cy="34350"/>
            </a:xfrm>
            <a:custGeom>
              <a:avLst/>
              <a:gdLst/>
              <a:ahLst/>
              <a:cxnLst/>
              <a:rect l="l" t="t" r="r" b="b"/>
              <a:pathLst>
                <a:path w="1636" h="1374" extrusionOk="0">
                  <a:moveTo>
                    <a:pt x="933" y="0"/>
                  </a:moveTo>
                  <a:cubicBezTo>
                    <a:pt x="708" y="0"/>
                    <a:pt x="424" y="52"/>
                    <a:pt x="187" y="124"/>
                  </a:cubicBezTo>
                  <a:cubicBezTo>
                    <a:pt x="67" y="522"/>
                    <a:pt x="1" y="1054"/>
                    <a:pt x="160" y="1214"/>
                  </a:cubicBezTo>
                  <a:cubicBezTo>
                    <a:pt x="276" y="1329"/>
                    <a:pt x="398" y="1373"/>
                    <a:pt x="518" y="1373"/>
                  </a:cubicBezTo>
                  <a:cubicBezTo>
                    <a:pt x="759" y="1373"/>
                    <a:pt x="989" y="1196"/>
                    <a:pt x="1131" y="1054"/>
                  </a:cubicBezTo>
                  <a:cubicBezTo>
                    <a:pt x="1330" y="841"/>
                    <a:pt x="1636" y="443"/>
                    <a:pt x="1277" y="84"/>
                  </a:cubicBezTo>
                  <a:cubicBezTo>
                    <a:pt x="1212" y="24"/>
                    <a:pt x="1087" y="0"/>
                    <a:pt x="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4"/>
            <p:cNvSpPr/>
            <p:nvPr/>
          </p:nvSpPr>
          <p:spPr>
            <a:xfrm>
              <a:off x="4720213" y="1970575"/>
              <a:ext cx="353950" cy="336025"/>
            </a:xfrm>
            <a:custGeom>
              <a:avLst/>
              <a:gdLst/>
              <a:ahLst/>
              <a:cxnLst/>
              <a:rect l="l" t="t" r="r" b="b"/>
              <a:pathLst>
                <a:path w="14158" h="13441" extrusionOk="0">
                  <a:moveTo>
                    <a:pt x="6652" y="1639"/>
                  </a:moveTo>
                  <a:cubicBezTo>
                    <a:pt x="6753" y="1639"/>
                    <a:pt x="6853" y="1679"/>
                    <a:pt x="6926" y="1759"/>
                  </a:cubicBezTo>
                  <a:lnTo>
                    <a:pt x="7657" y="2503"/>
                  </a:lnTo>
                  <a:cubicBezTo>
                    <a:pt x="7883" y="2743"/>
                    <a:pt x="7724" y="3155"/>
                    <a:pt x="7378" y="3168"/>
                  </a:cubicBezTo>
                  <a:cubicBezTo>
                    <a:pt x="7272" y="3168"/>
                    <a:pt x="7165" y="3115"/>
                    <a:pt x="7099" y="3048"/>
                  </a:cubicBezTo>
                  <a:lnTo>
                    <a:pt x="6368" y="2317"/>
                  </a:lnTo>
                  <a:cubicBezTo>
                    <a:pt x="6208" y="2158"/>
                    <a:pt x="6208" y="1905"/>
                    <a:pt x="6368" y="1759"/>
                  </a:cubicBezTo>
                  <a:cubicBezTo>
                    <a:pt x="6447" y="1679"/>
                    <a:pt x="6550" y="1639"/>
                    <a:pt x="6652" y="1639"/>
                  </a:cubicBezTo>
                  <a:close/>
                  <a:moveTo>
                    <a:pt x="4600" y="3246"/>
                  </a:moveTo>
                  <a:cubicBezTo>
                    <a:pt x="4995" y="3246"/>
                    <a:pt x="5413" y="3430"/>
                    <a:pt x="5783" y="3793"/>
                  </a:cubicBezTo>
                  <a:cubicBezTo>
                    <a:pt x="6447" y="4457"/>
                    <a:pt x="6501" y="5295"/>
                    <a:pt x="5929" y="5867"/>
                  </a:cubicBezTo>
                  <a:cubicBezTo>
                    <a:pt x="5689" y="6081"/>
                    <a:pt x="5377" y="6200"/>
                    <a:pt x="5062" y="6200"/>
                  </a:cubicBezTo>
                  <a:cubicBezTo>
                    <a:pt x="5045" y="6200"/>
                    <a:pt x="5029" y="6200"/>
                    <a:pt x="5012" y="6199"/>
                  </a:cubicBezTo>
                  <a:cubicBezTo>
                    <a:pt x="4866" y="6186"/>
                    <a:pt x="4719" y="6186"/>
                    <a:pt x="4573" y="6159"/>
                  </a:cubicBezTo>
                  <a:cubicBezTo>
                    <a:pt x="4321" y="6119"/>
                    <a:pt x="4081" y="6053"/>
                    <a:pt x="3829" y="5960"/>
                  </a:cubicBezTo>
                  <a:cubicBezTo>
                    <a:pt x="3736" y="5920"/>
                    <a:pt x="3643" y="5840"/>
                    <a:pt x="3603" y="5734"/>
                  </a:cubicBezTo>
                  <a:cubicBezTo>
                    <a:pt x="3523" y="5494"/>
                    <a:pt x="3457" y="5242"/>
                    <a:pt x="3417" y="4989"/>
                  </a:cubicBezTo>
                  <a:cubicBezTo>
                    <a:pt x="3310" y="4378"/>
                    <a:pt x="3417" y="3926"/>
                    <a:pt x="3696" y="3633"/>
                  </a:cubicBezTo>
                  <a:cubicBezTo>
                    <a:pt x="3955" y="3374"/>
                    <a:pt x="4270" y="3246"/>
                    <a:pt x="4600" y="3246"/>
                  </a:cubicBezTo>
                  <a:close/>
                  <a:moveTo>
                    <a:pt x="12168" y="4762"/>
                  </a:moveTo>
                  <a:cubicBezTo>
                    <a:pt x="12474" y="4762"/>
                    <a:pt x="12737" y="5167"/>
                    <a:pt x="12443" y="5441"/>
                  </a:cubicBezTo>
                  <a:lnTo>
                    <a:pt x="11712" y="6186"/>
                  </a:lnTo>
                  <a:cubicBezTo>
                    <a:pt x="11632" y="6252"/>
                    <a:pt x="11525" y="6292"/>
                    <a:pt x="11432" y="6292"/>
                  </a:cubicBezTo>
                  <a:cubicBezTo>
                    <a:pt x="11073" y="6292"/>
                    <a:pt x="10901" y="5867"/>
                    <a:pt x="11153" y="5627"/>
                  </a:cubicBezTo>
                  <a:lnTo>
                    <a:pt x="11884" y="4896"/>
                  </a:lnTo>
                  <a:cubicBezTo>
                    <a:pt x="11973" y="4801"/>
                    <a:pt x="12072" y="4762"/>
                    <a:pt x="12168" y="4762"/>
                  </a:cubicBezTo>
                  <a:close/>
                  <a:moveTo>
                    <a:pt x="8704" y="3378"/>
                  </a:moveTo>
                  <a:cubicBezTo>
                    <a:pt x="8844" y="3378"/>
                    <a:pt x="8996" y="3392"/>
                    <a:pt x="9159" y="3421"/>
                  </a:cubicBezTo>
                  <a:cubicBezTo>
                    <a:pt x="9412" y="3460"/>
                    <a:pt x="9664" y="3527"/>
                    <a:pt x="9904" y="3607"/>
                  </a:cubicBezTo>
                  <a:cubicBezTo>
                    <a:pt x="10010" y="3647"/>
                    <a:pt x="10090" y="3726"/>
                    <a:pt x="10130" y="3833"/>
                  </a:cubicBezTo>
                  <a:cubicBezTo>
                    <a:pt x="10223" y="4085"/>
                    <a:pt x="10276" y="4325"/>
                    <a:pt x="10329" y="4577"/>
                  </a:cubicBezTo>
                  <a:cubicBezTo>
                    <a:pt x="10422" y="5189"/>
                    <a:pt x="10329" y="5641"/>
                    <a:pt x="10037" y="5933"/>
                  </a:cubicBezTo>
                  <a:cubicBezTo>
                    <a:pt x="9797" y="6186"/>
                    <a:pt x="9465" y="6332"/>
                    <a:pt x="9119" y="6332"/>
                  </a:cubicBezTo>
                  <a:cubicBezTo>
                    <a:pt x="9066" y="6332"/>
                    <a:pt x="9000" y="6318"/>
                    <a:pt x="8947" y="6318"/>
                  </a:cubicBezTo>
                  <a:cubicBezTo>
                    <a:pt x="8176" y="6146"/>
                    <a:pt x="7591" y="5561"/>
                    <a:pt x="7418" y="4803"/>
                  </a:cubicBezTo>
                  <a:cubicBezTo>
                    <a:pt x="7365" y="4391"/>
                    <a:pt x="7511" y="3979"/>
                    <a:pt x="7803" y="3700"/>
                  </a:cubicBezTo>
                  <a:cubicBezTo>
                    <a:pt x="8018" y="3485"/>
                    <a:pt x="8318" y="3378"/>
                    <a:pt x="8704" y="3378"/>
                  </a:cubicBezTo>
                  <a:close/>
                  <a:moveTo>
                    <a:pt x="6650" y="6501"/>
                  </a:moveTo>
                  <a:cubicBezTo>
                    <a:pt x="6743" y="6501"/>
                    <a:pt x="6840" y="6538"/>
                    <a:pt x="6926" y="6624"/>
                  </a:cubicBezTo>
                  <a:lnTo>
                    <a:pt x="7657" y="7355"/>
                  </a:lnTo>
                  <a:cubicBezTo>
                    <a:pt x="7952" y="7640"/>
                    <a:pt x="7687" y="8042"/>
                    <a:pt x="7379" y="8042"/>
                  </a:cubicBezTo>
                  <a:cubicBezTo>
                    <a:pt x="7284" y="8042"/>
                    <a:pt x="7186" y="8004"/>
                    <a:pt x="7099" y="7914"/>
                  </a:cubicBezTo>
                  <a:lnTo>
                    <a:pt x="6368" y="7183"/>
                  </a:lnTo>
                  <a:cubicBezTo>
                    <a:pt x="6082" y="6897"/>
                    <a:pt x="6345" y="6501"/>
                    <a:pt x="6650" y="6501"/>
                  </a:cubicBezTo>
                  <a:close/>
                  <a:moveTo>
                    <a:pt x="3912" y="7142"/>
                  </a:moveTo>
                  <a:cubicBezTo>
                    <a:pt x="4219" y="7142"/>
                    <a:pt x="4482" y="7550"/>
                    <a:pt x="4188" y="7834"/>
                  </a:cubicBezTo>
                  <a:lnTo>
                    <a:pt x="3443" y="8565"/>
                  </a:lnTo>
                  <a:cubicBezTo>
                    <a:pt x="3355" y="8659"/>
                    <a:pt x="3256" y="8699"/>
                    <a:pt x="3161" y="8699"/>
                  </a:cubicBezTo>
                  <a:cubicBezTo>
                    <a:pt x="2855" y="8699"/>
                    <a:pt x="2594" y="8291"/>
                    <a:pt x="2898" y="8007"/>
                  </a:cubicBezTo>
                  <a:lnTo>
                    <a:pt x="3629" y="7276"/>
                  </a:lnTo>
                  <a:cubicBezTo>
                    <a:pt x="3717" y="7181"/>
                    <a:pt x="3817" y="7142"/>
                    <a:pt x="3912" y="7142"/>
                  </a:cubicBezTo>
                  <a:close/>
                  <a:moveTo>
                    <a:pt x="10877" y="6948"/>
                  </a:moveTo>
                  <a:cubicBezTo>
                    <a:pt x="11275" y="6948"/>
                    <a:pt x="11582" y="7053"/>
                    <a:pt x="11791" y="7262"/>
                  </a:cubicBezTo>
                  <a:cubicBezTo>
                    <a:pt x="12376" y="7847"/>
                    <a:pt x="12310" y="8685"/>
                    <a:pt x="11645" y="9349"/>
                  </a:cubicBezTo>
                  <a:lnTo>
                    <a:pt x="11632" y="9349"/>
                  </a:lnTo>
                  <a:cubicBezTo>
                    <a:pt x="11339" y="9682"/>
                    <a:pt x="10914" y="9881"/>
                    <a:pt x="10475" y="9894"/>
                  </a:cubicBezTo>
                  <a:cubicBezTo>
                    <a:pt x="10130" y="9894"/>
                    <a:pt x="9797" y="9748"/>
                    <a:pt x="9558" y="9509"/>
                  </a:cubicBezTo>
                  <a:cubicBezTo>
                    <a:pt x="9279" y="9216"/>
                    <a:pt x="9186" y="8764"/>
                    <a:pt x="9279" y="8153"/>
                  </a:cubicBezTo>
                  <a:cubicBezTo>
                    <a:pt x="9319" y="7900"/>
                    <a:pt x="9385" y="7648"/>
                    <a:pt x="9478" y="7409"/>
                  </a:cubicBezTo>
                  <a:cubicBezTo>
                    <a:pt x="9518" y="7302"/>
                    <a:pt x="9598" y="7222"/>
                    <a:pt x="9704" y="7183"/>
                  </a:cubicBezTo>
                  <a:cubicBezTo>
                    <a:pt x="9944" y="7090"/>
                    <a:pt x="10196" y="7023"/>
                    <a:pt x="10449" y="6983"/>
                  </a:cubicBezTo>
                  <a:cubicBezTo>
                    <a:pt x="10602" y="6960"/>
                    <a:pt x="10744" y="6948"/>
                    <a:pt x="10877" y="6948"/>
                  </a:cubicBezTo>
                  <a:close/>
                  <a:moveTo>
                    <a:pt x="6248" y="8392"/>
                  </a:moveTo>
                  <a:cubicBezTo>
                    <a:pt x="7192" y="8392"/>
                    <a:pt x="7830" y="8937"/>
                    <a:pt x="7830" y="9748"/>
                  </a:cubicBezTo>
                  <a:cubicBezTo>
                    <a:pt x="7830" y="10160"/>
                    <a:pt x="7564" y="10546"/>
                    <a:pt x="7072" y="10918"/>
                  </a:cubicBezTo>
                  <a:cubicBezTo>
                    <a:pt x="6860" y="11064"/>
                    <a:pt x="6634" y="11197"/>
                    <a:pt x="6408" y="11303"/>
                  </a:cubicBezTo>
                  <a:cubicBezTo>
                    <a:pt x="6354" y="11323"/>
                    <a:pt x="6298" y="11333"/>
                    <a:pt x="6243" y="11333"/>
                  </a:cubicBezTo>
                  <a:cubicBezTo>
                    <a:pt x="6188" y="11333"/>
                    <a:pt x="6135" y="11323"/>
                    <a:pt x="6089" y="11303"/>
                  </a:cubicBezTo>
                  <a:cubicBezTo>
                    <a:pt x="5849" y="11197"/>
                    <a:pt x="5623" y="11064"/>
                    <a:pt x="5424" y="10918"/>
                  </a:cubicBezTo>
                  <a:cubicBezTo>
                    <a:pt x="4919" y="10559"/>
                    <a:pt x="4666" y="10160"/>
                    <a:pt x="4666" y="9748"/>
                  </a:cubicBezTo>
                  <a:cubicBezTo>
                    <a:pt x="4666" y="8937"/>
                    <a:pt x="5304" y="8392"/>
                    <a:pt x="6248" y="8392"/>
                  </a:cubicBezTo>
                  <a:close/>
                  <a:moveTo>
                    <a:pt x="9343" y="10349"/>
                  </a:moveTo>
                  <a:cubicBezTo>
                    <a:pt x="9641" y="10349"/>
                    <a:pt x="9901" y="10738"/>
                    <a:pt x="9625" y="11024"/>
                  </a:cubicBezTo>
                  <a:lnTo>
                    <a:pt x="8893" y="11755"/>
                  </a:lnTo>
                  <a:cubicBezTo>
                    <a:pt x="8820" y="11829"/>
                    <a:pt x="8721" y="11865"/>
                    <a:pt x="8619" y="11865"/>
                  </a:cubicBezTo>
                  <a:cubicBezTo>
                    <a:pt x="8518" y="11865"/>
                    <a:pt x="8415" y="11829"/>
                    <a:pt x="8335" y="11755"/>
                  </a:cubicBezTo>
                  <a:cubicBezTo>
                    <a:pt x="8189" y="11596"/>
                    <a:pt x="8189" y="11343"/>
                    <a:pt x="8335" y="11197"/>
                  </a:cubicBezTo>
                  <a:lnTo>
                    <a:pt x="9080" y="10466"/>
                  </a:lnTo>
                  <a:cubicBezTo>
                    <a:pt x="9162" y="10383"/>
                    <a:pt x="9254" y="10349"/>
                    <a:pt x="9343" y="10349"/>
                  </a:cubicBezTo>
                  <a:close/>
                  <a:moveTo>
                    <a:pt x="7434" y="0"/>
                  </a:moveTo>
                  <a:cubicBezTo>
                    <a:pt x="6139" y="0"/>
                    <a:pt x="4838" y="373"/>
                    <a:pt x="3696" y="1134"/>
                  </a:cubicBezTo>
                  <a:cubicBezTo>
                    <a:pt x="1037" y="2915"/>
                    <a:pt x="0" y="6332"/>
                    <a:pt x="1223" y="9296"/>
                  </a:cubicBezTo>
                  <a:cubicBezTo>
                    <a:pt x="2275" y="11845"/>
                    <a:pt x="4751" y="13441"/>
                    <a:pt x="7419" y="13441"/>
                  </a:cubicBezTo>
                  <a:cubicBezTo>
                    <a:pt x="7854" y="13441"/>
                    <a:pt x="8294" y="13398"/>
                    <a:pt x="8734" y="13311"/>
                  </a:cubicBezTo>
                  <a:cubicBezTo>
                    <a:pt x="11884" y="12686"/>
                    <a:pt x="14144" y="9934"/>
                    <a:pt x="14158" y="6731"/>
                  </a:cubicBezTo>
                  <a:cubicBezTo>
                    <a:pt x="14158" y="4936"/>
                    <a:pt x="13453" y="3234"/>
                    <a:pt x="12177" y="1972"/>
                  </a:cubicBezTo>
                  <a:lnTo>
                    <a:pt x="12190" y="1972"/>
                  </a:lnTo>
                  <a:cubicBezTo>
                    <a:pt x="10888" y="670"/>
                    <a:pt x="9168" y="0"/>
                    <a:pt x="7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4" name="Google Shape;3284;p64"/>
          <p:cNvGrpSpPr/>
          <p:nvPr/>
        </p:nvGrpSpPr>
        <p:grpSpPr>
          <a:xfrm>
            <a:off x="5487563" y="1970575"/>
            <a:ext cx="353950" cy="336350"/>
            <a:chOff x="5487563" y="1970575"/>
            <a:chExt cx="353950" cy="336350"/>
          </a:xfrm>
        </p:grpSpPr>
        <p:sp>
          <p:nvSpPr>
            <p:cNvPr id="3285" name="Google Shape;3285;p64"/>
            <p:cNvSpPr/>
            <p:nvPr/>
          </p:nvSpPr>
          <p:spPr>
            <a:xfrm>
              <a:off x="5742463" y="2166750"/>
              <a:ext cx="19950" cy="35250"/>
            </a:xfrm>
            <a:custGeom>
              <a:avLst/>
              <a:gdLst/>
              <a:ahLst/>
              <a:cxnLst/>
              <a:rect l="l" t="t" r="r" b="b"/>
              <a:pathLst>
                <a:path w="798" h="1410" extrusionOk="0">
                  <a:moveTo>
                    <a:pt x="399" y="0"/>
                  </a:moveTo>
                  <a:cubicBezTo>
                    <a:pt x="279" y="0"/>
                    <a:pt x="0" y="0"/>
                    <a:pt x="0" y="705"/>
                  </a:cubicBezTo>
                  <a:cubicBezTo>
                    <a:pt x="0" y="1409"/>
                    <a:pt x="279" y="1409"/>
                    <a:pt x="399" y="1409"/>
                  </a:cubicBezTo>
                  <a:cubicBezTo>
                    <a:pt x="532" y="1409"/>
                    <a:pt x="798" y="1409"/>
                    <a:pt x="798" y="705"/>
                  </a:cubicBezTo>
                  <a:cubicBezTo>
                    <a:pt x="798" y="0"/>
                    <a:pt x="532"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4"/>
            <p:cNvSpPr/>
            <p:nvPr/>
          </p:nvSpPr>
          <p:spPr>
            <a:xfrm>
              <a:off x="5663363" y="2121225"/>
              <a:ext cx="19950" cy="34900"/>
            </a:xfrm>
            <a:custGeom>
              <a:avLst/>
              <a:gdLst/>
              <a:ahLst/>
              <a:cxnLst/>
              <a:rect l="l" t="t" r="r" b="b"/>
              <a:pathLst>
                <a:path w="798" h="1396" extrusionOk="0">
                  <a:moveTo>
                    <a:pt x="399" y="0"/>
                  </a:moveTo>
                  <a:cubicBezTo>
                    <a:pt x="186" y="0"/>
                    <a:pt x="0" y="306"/>
                    <a:pt x="0" y="705"/>
                  </a:cubicBezTo>
                  <a:cubicBezTo>
                    <a:pt x="0" y="1090"/>
                    <a:pt x="186" y="1396"/>
                    <a:pt x="399" y="1396"/>
                  </a:cubicBezTo>
                  <a:cubicBezTo>
                    <a:pt x="625" y="1396"/>
                    <a:pt x="798" y="1090"/>
                    <a:pt x="798" y="705"/>
                  </a:cubicBezTo>
                  <a:cubicBezTo>
                    <a:pt x="798" y="306"/>
                    <a:pt x="625"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4"/>
            <p:cNvSpPr/>
            <p:nvPr/>
          </p:nvSpPr>
          <p:spPr>
            <a:xfrm>
              <a:off x="5663363" y="2029825"/>
              <a:ext cx="19950" cy="35250"/>
            </a:xfrm>
            <a:custGeom>
              <a:avLst/>
              <a:gdLst/>
              <a:ahLst/>
              <a:cxnLst/>
              <a:rect l="l" t="t" r="r" b="b"/>
              <a:pathLst>
                <a:path w="798" h="1410" extrusionOk="0">
                  <a:moveTo>
                    <a:pt x="399" y="0"/>
                  </a:moveTo>
                  <a:cubicBezTo>
                    <a:pt x="186" y="0"/>
                    <a:pt x="0" y="319"/>
                    <a:pt x="0" y="705"/>
                  </a:cubicBezTo>
                  <a:cubicBezTo>
                    <a:pt x="0" y="1090"/>
                    <a:pt x="186" y="1410"/>
                    <a:pt x="399" y="1410"/>
                  </a:cubicBezTo>
                  <a:cubicBezTo>
                    <a:pt x="625" y="1410"/>
                    <a:pt x="798" y="1090"/>
                    <a:pt x="798" y="705"/>
                  </a:cubicBezTo>
                  <a:cubicBezTo>
                    <a:pt x="798" y="319"/>
                    <a:pt x="625"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4"/>
            <p:cNvSpPr/>
            <p:nvPr/>
          </p:nvSpPr>
          <p:spPr>
            <a:xfrm>
              <a:off x="5663363" y="2212600"/>
              <a:ext cx="19950" cy="34925"/>
            </a:xfrm>
            <a:custGeom>
              <a:avLst/>
              <a:gdLst/>
              <a:ahLst/>
              <a:cxnLst/>
              <a:rect l="l" t="t" r="r" b="b"/>
              <a:pathLst>
                <a:path w="798" h="1397" extrusionOk="0">
                  <a:moveTo>
                    <a:pt x="399" y="1"/>
                  </a:moveTo>
                  <a:cubicBezTo>
                    <a:pt x="186" y="1"/>
                    <a:pt x="0" y="306"/>
                    <a:pt x="0" y="692"/>
                  </a:cubicBezTo>
                  <a:cubicBezTo>
                    <a:pt x="0" y="1077"/>
                    <a:pt x="186" y="1396"/>
                    <a:pt x="399" y="1396"/>
                  </a:cubicBezTo>
                  <a:cubicBezTo>
                    <a:pt x="625" y="1396"/>
                    <a:pt x="798" y="1077"/>
                    <a:pt x="798" y="692"/>
                  </a:cubicBezTo>
                  <a:cubicBezTo>
                    <a:pt x="798" y="306"/>
                    <a:pt x="625"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4"/>
            <p:cNvSpPr/>
            <p:nvPr/>
          </p:nvSpPr>
          <p:spPr>
            <a:xfrm>
              <a:off x="5584588" y="2166750"/>
              <a:ext cx="19650" cy="35250"/>
            </a:xfrm>
            <a:custGeom>
              <a:avLst/>
              <a:gdLst/>
              <a:ahLst/>
              <a:cxnLst/>
              <a:rect l="l" t="t" r="r" b="b"/>
              <a:pathLst>
                <a:path w="786" h="1410" extrusionOk="0">
                  <a:moveTo>
                    <a:pt x="400" y="0"/>
                  </a:moveTo>
                  <a:cubicBezTo>
                    <a:pt x="267" y="0"/>
                    <a:pt x="1" y="0"/>
                    <a:pt x="1" y="705"/>
                  </a:cubicBezTo>
                  <a:cubicBezTo>
                    <a:pt x="1" y="1409"/>
                    <a:pt x="267" y="1409"/>
                    <a:pt x="400" y="1409"/>
                  </a:cubicBezTo>
                  <a:cubicBezTo>
                    <a:pt x="519" y="1409"/>
                    <a:pt x="785" y="1409"/>
                    <a:pt x="785" y="705"/>
                  </a:cubicBezTo>
                  <a:cubicBezTo>
                    <a:pt x="785" y="0"/>
                    <a:pt x="519" y="0"/>
                    <a:pt x="4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4"/>
            <p:cNvSpPr/>
            <p:nvPr/>
          </p:nvSpPr>
          <p:spPr>
            <a:xfrm>
              <a:off x="5584588" y="2075675"/>
              <a:ext cx="19650" cy="34925"/>
            </a:xfrm>
            <a:custGeom>
              <a:avLst/>
              <a:gdLst/>
              <a:ahLst/>
              <a:cxnLst/>
              <a:rect l="l" t="t" r="r" b="b"/>
              <a:pathLst>
                <a:path w="786" h="1397" extrusionOk="0">
                  <a:moveTo>
                    <a:pt x="400" y="1"/>
                  </a:moveTo>
                  <a:cubicBezTo>
                    <a:pt x="267" y="1"/>
                    <a:pt x="1" y="1"/>
                    <a:pt x="1" y="692"/>
                  </a:cubicBezTo>
                  <a:cubicBezTo>
                    <a:pt x="1" y="1397"/>
                    <a:pt x="267" y="1397"/>
                    <a:pt x="400" y="1397"/>
                  </a:cubicBezTo>
                  <a:cubicBezTo>
                    <a:pt x="519" y="1397"/>
                    <a:pt x="785" y="1397"/>
                    <a:pt x="785" y="692"/>
                  </a:cubicBezTo>
                  <a:cubicBezTo>
                    <a:pt x="785" y="1"/>
                    <a:pt x="519"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4"/>
            <p:cNvSpPr/>
            <p:nvPr/>
          </p:nvSpPr>
          <p:spPr>
            <a:xfrm>
              <a:off x="5742463" y="2075675"/>
              <a:ext cx="19950" cy="34925"/>
            </a:xfrm>
            <a:custGeom>
              <a:avLst/>
              <a:gdLst/>
              <a:ahLst/>
              <a:cxnLst/>
              <a:rect l="l" t="t" r="r" b="b"/>
              <a:pathLst>
                <a:path w="798" h="1397" extrusionOk="0">
                  <a:moveTo>
                    <a:pt x="399" y="1"/>
                  </a:moveTo>
                  <a:cubicBezTo>
                    <a:pt x="279" y="1"/>
                    <a:pt x="0" y="1"/>
                    <a:pt x="0" y="692"/>
                  </a:cubicBezTo>
                  <a:cubicBezTo>
                    <a:pt x="0" y="1397"/>
                    <a:pt x="279" y="1397"/>
                    <a:pt x="399" y="1397"/>
                  </a:cubicBezTo>
                  <a:cubicBezTo>
                    <a:pt x="532" y="1397"/>
                    <a:pt x="798" y="1397"/>
                    <a:pt x="798" y="692"/>
                  </a:cubicBezTo>
                  <a:cubicBezTo>
                    <a:pt x="798" y="1"/>
                    <a:pt x="532"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4"/>
            <p:cNvSpPr/>
            <p:nvPr/>
          </p:nvSpPr>
          <p:spPr>
            <a:xfrm>
              <a:off x="5487563" y="1970575"/>
              <a:ext cx="353950" cy="336350"/>
            </a:xfrm>
            <a:custGeom>
              <a:avLst/>
              <a:gdLst/>
              <a:ahLst/>
              <a:cxnLst/>
              <a:rect l="l" t="t" r="r" b="b"/>
              <a:pathLst>
                <a:path w="14158" h="13454" extrusionOk="0">
                  <a:moveTo>
                    <a:pt x="7426" y="1583"/>
                  </a:moveTo>
                  <a:cubicBezTo>
                    <a:pt x="7790" y="1583"/>
                    <a:pt x="8156" y="1752"/>
                    <a:pt x="8388" y="2091"/>
                  </a:cubicBezTo>
                  <a:cubicBezTo>
                    <a:pt x="8694" y="2703"/>
                    <a:pt x="8694" y="3434"/>
                    <a:pt x="8388" y="4045"/>
                  </a:cubicBezTo>
                  <a:cubicBezTo>
                    <a:pt x="8156" y="4384"/>
                    <a:pt x="7790" y="4554"/>
                    <a:pt x="7426" y="4554"/>
                  </a:cubicBezTo>
                  <a:cubicBezTo>
                    <a:pt x="7062" y="4554"/>
                    <a:pt x="6700" y="4384"/>
                    <a:pt x="6474" y="4045"/>
                  </a:cubicBezTo>
                  <a:cubicBezTo>
                    <a:pt x="6168" y="3434"/>
                    <a:pt x="6168" y="2703"/>
                    <a:pt x="6474" y="2091"/>
                  </a:cubicBezTo>
                  <a:cubicBezTo>
                    <a:pt x="6700" y="1752"/>
                    <a:pt x="7062" y="1583"/>
                    <a:pt x="7426" y="1583"/>
                  </a:cubicBezTo>
                  <a:close/>
                  <a:moveTo>
                    <a:pt x="10588" y="3404"/>
                  </a:moveTo>
                  <a:cubicBezTo>
                    <a:pt x="10950" y="3404"/>
                    <a:pt x="11313" y="3573"/>
                    <a:pt x="11539" y="3912"/>
                  </a:cubicBezTo>
                  <a:cubicBezTo>
                    <a:pt x="11844" y="4524"/>
                    <a:pt x="11844" y="5255"/>
                    <a:pt x="11539" y="5867"/>
                  </a:cubicBezTo>
                  <a:cubicBezTo>
                    <a:pt x="11313" y="6206"/>
                    <a:pt x="10950" y="6375"/>
                    <a:pt x="10588" y="6375"/>
                  </a:cubicBezTo>
                  <a:cubicBezTo>
                    <a:pt x="10226" y="6375"/>
                    <a:pt x="9864" y="6206"/>
                    <a:pt x="9638" y="5867"/>
                  </a:cubicBezTo>
                  <a:cubicBezTo>
                    <a:pt x="9319" y="5255"/>
                    <a:pt x="9319" y="4524"/>
                    <a:pt x="9638" y="3912"/>
                  </a:cubicBezTo>
                  <a:cubicBezTo>
                    <a:pt x="9864" y="3573"/>
                    <a:pt x="10226" y="3404"/>
                    <a:pt x="10588" y="3404"/>
                  </a:cubicBezTo>
                  <a:close/>
                  <a:moveTo>
                    <a:pt x="4274" y="3404"/>
                  </a:moveTo>
                  <a:cubicBezTo>
                    <a:pt x="4636" y="3404"/>
                    <a:pt x="4998" y="3573"/>
                    <a:pt x="5224" y="3912"/>
                  </a:cubicBezTo>
                  <a:cubicBezTo>
                    <a:pt x="5530" y="4537"/>
                    <a:pt x="5530" y="5255"/>
                    <a:pt x="5224" y="5880"/>
                  </a:cubicBezTo>
                  <a:cubicBezTo>
                    <a:pt x="4998" y="6219"/>
                    <a:pt x="4636" y="6388"/>
                    <a:pt x="4274" y="6388"/>
                  </a:cubicBezTo>
                  <a:cubicBezTo>
                    <a:pt x="3912" y="6388"/>
                    <a:pt x="3549" y="6219"/>
                    <a:pt x="3324" y="5880"/>
                  </a:cubicBezTo>
                  <a:cubicBezTo>
                    <a:pt x="3004" y="5255"/>
                    <a:pt x="3004" y="4537"/>
                    <a:pt x="3324" y="3912"/>
                  </a:cubicBezTo>
                  <a:cubicBezTo>
                    <a:pt x="3549" y="3573"/>
                    <a:pt x="3912" y="3404"/>
                    <a:pt x="4274" y="3404"/>
                  </a:cubicBezTo>
                  <a:close/>
                  <a:moveTo>
                    <a:pt x="7426" y="5238"/>
                  </a:moveTo>
                  <a:cubicBezTo>
                    <a:pt x="7790" y="5238"/>
                    <a:pt x="8156" y="5408"/>
                    <a:pt x="8388" y="5747"/>
                  </a:cubicBezTo>
                  <a:cubicBezTo>
                    <a:pt x="8694" y="6358"/>
                    <a:pt x="8694" y="7090"/>
                    <a:pt x="8388" y="7701"/>
                  </a:cubicBezTo>
                  <a:cubicBezTo>
                    <a:pt x="8156" y="8040"/>
                    <a:pt x="7790" y="8209"/>
                    <a:pt x="7426" y="8209"/>
                  </a:cubicBezTo>
                  <a:cubicBezTo>
                    <a:pt x="7062" y="8209"/>
                    <a:pt x="6700" y="8040"/>
                    <a:pt x="6474" y="7701"/>
                  </a:cubicBezTo>
                  <a:cubicBezTo>
                    <a:pt x="6168" y="7090"/>
                    <a:pt x="6168" y="6358"/>
                    <a:pt x="6474" y="5747"/>
                  </a:cubicBezTo>
                  <a:cubicBezTo>
                    <a:pt x="6700" y="5408"/>
                    <a:pt x="7062" y="5238"/>
                    <a:pt x="7426" y="5238"/>
                  </a:cubicBezTo>
                  <a:close/>
                  <a:moveTo>
                    <a:pt x="10588" y="7056"/>
                  </a:moveTo>
                  <a:cubicBezTo>
                    <a:pt x="10950" y="7056"/>
                    <a:pt x="11313" y="7222"/>
                    <a:pt x="11539" y="7555"/>
                  </a:cubicBezTo>
                  <a:cubicBezTo>
                    <a:pt x="11844" y="8180"/>
                    <a:pt x="11844" y="8911"/>
                    <a:pt x="11539" y="9522"/>
                  </a:cubicBezTo>
                  <a:cubicBezTo>
                    <a:pt x="11313" y="9861"/>
                    <a:pt x="10950" y="10031"/>
                    <a:pt x="10588" y="10031"/>
                  </a:cubicBezTo>
                  <a:cubicBezTo>
                    <a:pt x="10226" y="10031"/>
                    <a:pt x="9864" y="9861"/>
                    <a:pt x="9638" y="9522"/>
                  </a:cubicBezTo>
                  <a:cubicBezTo>
                    <a:pt x="9319" y="8911"/>
                    <a:pt x="9319" y="8180"/>
                    <a:pt x="9638" y="7555"/>
                  </a:cubicBezTo>
                  <a:cubicBezTo>
                    <a:pt x="9864" y="7222"/>
                    <a:pt x="10226" y="7056"/>
                    <a:pt x="10588" y="7056"/>
                  </a:cubicBezTo>
                  <a:close/>
                  <a:moveTo>
                    <a:pt x="4274" y="7060"/>
                  </a:moveTo>
                  <a:cubicBezTo>
                    <a:pt x="4636" y="7060"/>
                    <a:pt x="4998" y="7229"/>
                    <a:pt x="5224" y="7568"/>
                  </a:cubicBezTo>
                  <a:cubicBezTo>
                    <a:pt x="5530" y="8193"/>
                    <a:pt x="5530" y="8911"/>
                    <a:pt x="5224" y="9535"/>
                  </a:cubicBezTo>
                  <a:cubicBezTo>
                    <a:pt x="4998" y="9874"/>
                    <a:pt x="4636" y="10044"/>
                    <a:pt x="4274" y="10044"/>
                  </a:cubicBezTo>
                  <a:cubicBezTo>
                    <a:pt x="3912" y="10044"/>
                    <a:pt x="3549" y="9874"/>
                    <a:pt x="3324" y="9535"/>
                  </a:cubicBezTo>
                  <a:cubicBezTo>
                    <a:pt x="3004" y="8911"/>
                    <a:pt x="3004" y="8193"/>
                    <a:pt x="3324" y="7568"/>
                  </a:cubicBezTo>
                  <a:cubicBezTo>
                    <a:pt x="3549" y="7229"/>
                    <a:pt x="3912" y="7060"/>
                    <a:pt x="4274" y="7060"/>
                  </a:cubicBezTo>
                  <a:close/>
                  <a:moveTo>
                    <a:pt x="7426" y="8894"/>
                  </a:moveTo>
                  <a:cubicBezTo>
                    <a:pt x="7790" y="8894"/>
                    <a:pt x="8156" y="9064"/>
                    <a:pt x="8388" y="9403"/>
                  </a:cubicBezTo>
                  <a:cubicBezTo>
                    <a:pt x="8694" y="10014"/>
                    <a:pt x="8694" y="10745"/>
                    <a:pt x="8388" y="11357"/>
                  </a:cubicBezTo>
                  <a:cubicBezTo>
                    <a:pt x="8156" y="11696"/>
                    <a:pt x="7790" y="11865"/>
                    <a:pt x="7426" y="11865"/>
                  </a:cubicBezTo>
                  <a:cubicBezTo>
                    <a:pt x="7062" y="11865"/>
                    <a:pt x="6700" y="11696"/>
                    <a:pt x="6474" y="11357"/>
                  </a:cubicBezTo>
                  <a:cubicBezTo>
                    <a:pt x="6168" y="10745"/>
                    <a:pt x="6168" y="10014"/>
                    <a:pt x="6474" y="9403"/>
                  </a:cubicBezTo>
                  <a:cubicBezTo>
                    <a:pt x="6700" y="9064"/>
                    <a:pt x="7062" y="8894"/>
                    <a:pt x="7426" y="8894"/>
                  </a:cubicBezTo>
                  <a:close/>
                  <a:moveTo>
                    <a:pt x="7433" y="0"/>
                  </a:moveTo>
                  <a:cubicBezTo>
                    <a:pt x="6139" y="0"/>
                    <a:pt x="4837" y="373"/>
                    <a:pt x="3696" y="1134"/>
                  </a:cubicBezTo>
                  <a:cubicBezTo>
                    <a:pt x="1037" y="2915"/>
                    <a:pt x="0" y="6332"/>
                    <a:pt x="1223" y="9296"/>
                  </a:cubicBezTo>
                  <a:cubicBezTo>
                    <a:pt x="2276" y="11847"/>
                    <a:pt x="4756" y="13453"/>
                    <a:pt x="7435" y="13453"/>
                  </a:cubicBezTo>
                  <a:cubicBezTo>
                    <a:pt x="7869" y="13453"/>
                    <a:pt x="8308" y="13411"/>
                    <a:pt x="8747" y="13324"/>
                  </a:cubicBezTo>
                  <a:cubicBezTo>
                    <a:pt x="11898" y="12699"/>
                    <a:pt x="14157" y="9934"/>
                    <a:pt x="14157" y="6731"/>
                  </a:cubicBezTo>
                  <a:cubicBezTo>
                    <a:pt x="14157" y="4936"/>
                    <a:pt x="13453" y="3234"/>
                    <a:pt x="12190" y="1972"/>
                  </a:cubicBezTo>
                  <a:cubicBezTo>
                    <a:pt x="10888" y="670"/>
                    <a:pt x="9168" y="0"/>
                    <a:pt x="74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3" name="Google Shape;3293;p64"/>
          <p:cNvGrpSpPr/>
          <p:nvPr/>
        </p:nvGrpSpPr>
        <p:grpSpPr>
          <a:xfrm>
            <a:off x="6272838" y="2010550"/>
            <a:ext cx="336025" cy="256925"/>
            <a:chOff x="6272838" y="2010550"/>
            <a:chExt cx="336025" cy="256925"/>
          </a:xfrm>
        </p:grpSpPr>
        <p:sp>
          <p:nvSpPr>
            <p:cNvPr id="3294" name="Google Shape;3294;p64"/>
            <p:cNvSpPr/>
            <p:nvPr/>
          </p:nvSpPr>
          <p:spPr>
            <a:xfrm>
              <a:off x="6411088" y="2168725"/>
              <a:ext cx="19975" cy="39575"/>
            </a:xfrm>
            <a:custGeom>
              <a:avLst/>
              <a:gdLst/>
              <a:ahLst/>
              <a:cxnLst/>
              <a:rect l="l" t="t" r="r" b="b"/>
              <a:pathLst>
                <a:path w="799" h="1583" extrusionOk="0">
                  <a:moveTo>
                    <a:pt x="400" y="1"/>
                  </a:moveTo>
                  <a:cubicBezTo>
                    <a:pt x="187" y="1"/>
                    <a:pt x="1" y="360"/>
                    <a:pt x="1" y="785"/>
                  </a:cubicBezTo>
                  <a:cubicBezTo>
                    <a:pt x="1" y="1224"/>
                    <a:pt x="187" y="1583"/>
                    <a:pt x="400" y="1583"/>
                  </a:cubicBezTo>
                  <a:cubicBezTo>
                    <a:pt x="626" y="1583"/>
                    <a:pt x="799" y="1224"/>
                    <a:pt x="799" y="785"/>
                  </a:cubicBezTo>
                  <a:cubicBezTo>
                    <a:pt x="799" y="347"/>
                    <a:pt x="626"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4"/>
            <p:cNvSpPr/>
            <p:nvPr/>
          </p:nvSpPr>
          <p:spPr>
            <a:xfrm>
              <a:off x="6371563" y="2168725"/>
              <a:ext cx="19950" cy="39575"/>
            </a:xfrm>
            <a:custGeom>
              <a:avLst/>
              <a:gdLst/>
              <a:ahLst/>
              <a:cxnLst/>
              <a:rect l="l" t="t" r="r" b="b"/>
              <a:pathLst>
                <a:path w="798" h="1583" extrusionOk="0">
                  <a:moveTo>
                    <a:pt x="399" y="1"/>
                  </a:moveTo>
                  <a:cubicBezTo>
                    <a:pt x="186" y="1"/>
                    <a:pt x="0" y="360"/>
                    <a:pt x="0" y="785"/>
                  </a:cubicBezTo>
                  <a:cubicBezTo>
                    <a:pt x="0" y="1224"/>
                    <a:pt x="186" y="1583"/>
                    <a:pt x="399" y="1583"/>
                  </a:cubicBezTo>
                  <a:cubicBezTo>
                    <a:pt x="625" y="1583"/>
                    <a:pt x="798" y="1224"/>
                    <a:pt x="798" y="785"/>
                  </a:cubicBezTo>
                  <a:cubicBezTo>
                    <a:pt x="798" y="347"/>
                    <a:pt x="625"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4"/>
            <p:cNvSpPr/>
            <p:nvPr/>
          </p:nvSpPr>
          <p:spPr>
            <a:xfrm>
              <a:off x="6332013" y="2168725"/>
              <a:ext cx="19950" cy="39575"/>
            </a:xfrm>
            <a:custGeom>
              <a:avLst/>
              <a:gdLst/>
              <a:ahLst/>
              <a:cxnLst/>
              <a:rect l="l" t="t" r="r" b="b"/>
              <a:pathLst>
                <a:path w="798" h="1583" extrusionOk="0">
                  <a:moveTo>
                    <a:pt x="399" y="1"/>
                  </a:moveTo>
                  <a:cubicBezTo>
                    <a:pt x="186" y="1"/>
                    <a:pt x="0" y="360"/>
                    <a:pt x="0" y="785"/>
                  </a:cubicBezTo>
                  <a:cubicBezTo>
                    <a:pt x="0" y="1224"/>
                    <a:pt x="186" y="1583"/>
                    <a:pt x="399" y="1583"/>
                  </a:cubicBezTo>
                  <a:cubicBezTo>
                    <a:pt x="625" y="1583"/>
                    <a:pt x="798" y="1224"/>
                    <a:pt x="798" y="785"/>
                  </a:cubicBezTo>
                  <a:cubicBezTo>
                    <a:pt x="798" y="347"/>
                    <a:pt x="625"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4"/>
            <p:cNvSpPr/>
            <p:nvPr/>
          </p:nvSpPr>
          <p:spPr>
            <a:xfrm>
              <a:off x="6529738" y="2168725"/>
              <a:ext cx="19975" cy="39575"/>
            </a:xfrm>
            <a:custGeom>
              <a:avLst/>
              <a:gdLst/>
              <a:ahLst/>
              <a:cxnLst/>
              <a:rect l="l" t="t" r="r" b="b"/>
              <a:pathLst>
                <a:path w="799" h="1583" extrusionOk="0">
                  <a:moveTo>
                    <a:pt x="399" y="1"/>
                  </a:moveTo>
                  <a:cubicBezTo>
                    <a:pt x="187" y="1"/>
                    <a:pt x="1" y="360"/>
                    <a:pt x="1" y="785"/>
                  </a:cubicBezTo>
                  <a:cubicBezTo>
                    <a:pt x="1" y="1224"/>
                    <a:pt x="187" y="1583"/>
                    <a:pt x="399" y="1583"/>
                  </a:cubicBezTo>
                  <a:cubicBezTo>
                    <a:pt x="625" y="1583"/>
                    <a:pt x="798" y="1224"/>
                    <a:pt x="798" y="785"/>
                  </a:cubicBezTo>
                  <a:cubicBezTo>
                    <a:pt x="798" y="347"/>
                    <a:pt x="625"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4"/>
            <p:cNvSpPr/>
            <p:nvPr/>
          </p:nvSpPr>
          <p:spPr>
            <a:xfrm>
              <a:off x="6490188" y="2168725"/>
              <a:ext cx="19975" cy="39575"/>
            </a:xfrm>
            <a:custGeom>
              <a:avLst/>
              <a:gdLst/>
              <a:ahLst/>
              <a:cxnLst/>
              <a:rect l="l" t="t" r="r" b="b"/>
              <a:pathLst>
                <a:path w="799" h="1583" extrusionOk="0">
                  <a:moveTo>
                    <a:pt x="399" y="1"/>
                  </a:moveTo>
                  <a:cubicBezTo>
                    <a:pt x="187" y="1"/>
                    <a:pt x="1" y="360"/>
                    <a:pt x="1" y="785"/>
                  </a:cubicBezTo>
                  <a:cubicBezTo>
                    <a:pt x="1" y="1224"/>
                    <a:pt x="187" y="1583"/>
                    <a:pt x="399" y="1583"/>
                  </a:cubicBezTo>
                  <a:cubicBezTo>
                    <a:pt x="625" y="1583"/>
                    <a:pt x="798" y="1224"/>
                    <a:pt x="798" y="785"/>
                  </a:cubicBezTo>
                  <a:cubicBezTo>
                    <a:pt x="798" y="347"/>
                    <a:pt x="625"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4"/>
            <p:cNvSpPr/>
            <p:nvPr/>
          </p:nvSpPr>
          <p:spPr>
            <a:xfrm>
              <a:off x="6450638" y="2168725"/>
              <a:ext cx="19975" cy="39575"/>
            </a:xfrm>
            <a:custGeom>
              <a:avLst/>
              <a:gdLst/>
              <a:ahLst/>
              <a:cxnLst/>
              <a:rect l="l" t="t" r="r" b="b"/>
              <a:pathLst>
                <a:path w="799" h="1583" extrusionOk="0">
                  <a:moveTo>
                    <a:pt x="400" y="1"/>
                  </a:moveTo>
                  <a:cubicBezTo>
                    <a:pt x="187" y="1"/>
                    <a:pt x="1" y="360"/>
                    <a:pt x="1" y="785"/>
                  </a:cubicBezTo>
                  <a:cubicBezTo>
                    <a:pt x="1" y="1224"/>
                    <a:pt x="187" y="1583"/>
                    <a:pt x="400" y="1583"/>
                  </a:cubicBezTo>
                  <a:cubicBezTo>
                    <a:pt x="626" y="1583"/>
                    <a:pt x="798" y="1224"/>
                    <a:pt x="798" y="785"/>
                  </a:cubicBezTo>
                  <a:cubicBezTo>
                    <a:pt x="798" y="347"/>
                    <a:pt x="626"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4"/>
            <p:cNvSpPr/>
            <p:nvPr/>
          </p:nvSpPr>
          <p:spPr>
            <a:xfrm>
              <a:off x="6463613" y="2069700"/>
              <a:ext cx="46550" cy="39850"/>
            </a:xfrm>
            <a:custGeom>
              <a:avLst/>
              <a:gdLst/>
              <a:ahLst/>
              <a:cxnLst/>
              <a:rect l="l" t="t" r="r" b="b"/>
              <a:pathLst>
                <a:path w="1862" h="1594" extrusionOk="0">
                  <a:moveTo>
                    <a:pt x="1064" y="1"/>
                  </a:moveTo>
                  <a:cubicBezTo>
                    <a:pt x="359" y="1"/>
                    <a:pt x="0" y="851"/>
                    <a:pt x="505" y="1357"/>
                  </a:cubicBezTo>
                  <a:cubicBezTo>
                    <a:pt x="665" y="1520"/>
                    <a:pt x="863" y="1593"/>
                    <a:pt x="1058" y="1593"/>
                  </a:cubicBezTo>
                  <a:cubicBezTo>
                    <a:pt x="1466" y="1593"/>
                    <a:pt x="1861" y="1275"/>
                    <a:pt x="1861" y="798"/>
                  </a:cubicBezTo>
                  <a:cubicBezTo>
                    <a:pt x="1861" y="360"/>
                    <a:pt x="1502"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4"/>
            <p:cNvSpPr/>
            <p:nvPr/>
          </p:nvSpPr>
          <p:spPr>
            <a:xfrm>
              <a:off x="6364913" y="2069700"/>
              <a:ext cx="46550" cy="39850"/>
            </a:xfrm>
            <a:custGeom>
              <a:avLst/>
              <a:gdLst/>
              <a:ahLst/>
              <a:cxnLst/>
              <a:rect l="l" t="t" r="r" b="b"/>
              <a:pathLst>
                <a:path w="1862" h="1594" extrusionOk="0">
                  <a:moveTo>
                    <a:pt x="1064" y="1"/>
                  </a:moveTo>
                  <a:cubicBezTo>
                    <a:pt x="359" y="1"/>
                    <a:pt x="0" y="851"/>
                    <a:pt x="505" y="1357"/>
                  </a:cubicBezTo>
                  <a:cubicBezTo>
                    <a:pt x="665" y="1520"/>
                    <a:pt x="863" y="1593"/>
                    <a:pt x="1058" y="1593"/>
                  </a:cubicBezTo>
                  <a:cubicBezTo>
                    <a:pt x="1466" y="1593"/>
                    <a:pt x="1861" y="1275"/>
                    <a:pt x="1861" y="798"/>
                  </a:cubicBezTo>
                  <a:cubicBezTo>
                    <a:pt x="1848" y="360"/>
                    <a:pt x="1502"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4"/>
            <p:cNvSpPr/>
            <p:nvPr/>
          </p:nvSpPr>
          <p:spPr>
            <a:xfrm>
              <a:off x="6272838" y="2010550"/>
              <a:ext cx="336025" cy="256925"/>
            </a:xfrm>
            <a:custGeom>
              <a:avLst/>
              <a:gdLst/>
              <a:ahLst/>
              <a:cxnLst/>
              <a:rect l="l" t="t" r="r" b="b"/>
              <a:pathLst>
                <a:path w="13441" h="10277" extrusionOk="0">
                  <a:moveTo>
                    <a:pt x="4747" y="1582"/>
                  </a:moveTo>
                  <a:cubicBezTo>
                    <a:pt x="6156" y="1582"/>
                    <a:pt x="6860" y="3284"/>
                    <a:pt x="5863" y="4281"/>
                  </a:cubicBezTo>
                  <a:cubicBezTo>
                    <a:pt x="5541" y="4604"/>
                    <a:pt x="5144" y="4748"/>
                    <a:pt x="4755" y="4748"/>
                  </a:cubicBezTo>
                  <a:cubicBezTo>
                    <a:pt x="3943" y="4748"/>
                    <a:pt x="3165" y="4117"/>
                    <a:pt x="3165" y="3164"/>
                  </a:cubicBezTo>
                  <a:cubicBezTo>
                    <a:pt x="3165" y="2287"/>
                    <a:pt x="3869" y="1582"/>
                    <a:pt x="4747" y="1582"/>
                  </a:cubicBezTo>
                  <a:close/>
                  <a:moveTo>
                    <a:pt x="8695" y="1582"/>
                  </a:moveTo>
                  <a:cubicBezTo>
                    <a:pt x="10104" y="1582"/>
                    <a:pt x="10808" y="3284"/>
                    <a:pt x="9811" y="4281"/>
                  </a:cubicBezTo>
                  <a:cubicBezTo>
                    <a:pt x="9489" y="4604"/>
                    <a:pt x="9092" y="4748"/>
                    <a:pt x="8703" y="4748"/>
                  </a:cubicBezTo>
                  <a:cubicBezTo>
                    <a:pt x="7891" y="4748"/>
                    <a:pt x="7113" y="4117"/>
                    <a:pt x="7113" y="3164"/>
                  </a:cubicBezTo>
                  <a:cubicBezTo>
                    <a:pt x="7113" y="2287"/>
                    <a:pt x="7817" y="1582"/>
                    <a:pt x="8695" y="1582"/>
                  </a:cubicBezTo>
                  <a:close/>
                  <a:moveTo>
                    <a:pt x="10675" y="5544"/>
                  </a:moveTo>
                  <a:cubicBezTo>
                    <a:pt x="11340" y="5544"/>
                    <a:pt x="11858" y="6235"/>
                    <a:pt x="11858" y="7112"/>
                  </a:cubicBezTo>
                  <a:cubicBezTo>
                    <a:pt x="11858" y="8003"/>
                    <a:pt x="11340" y="8694"/>
                    <a:pt x="10675" y="8694"/>
                  </a:cubicBezTo>
                  <a:cubicBezTo>
                    <a:pt x="10476" y="8435"/>
                    <a:pt x="10180" y="8305"/>
                    <a:pt x="9884" y="8305"/>
                  </a:cubicBezTo>
                  <a:cubicBezTo>
                    <a:pt x="9589" y="8305"/>
                    <a:pt x="9293" y="8435"/>
                    <a:pt x="9093" y="8694"/>
                  </a:cubicBezTo>
                  <a:cubicBezTo>
                    <a:pt x="8894" y="8435"/>
                    <a:pt x="8598" y="8305"/>
                    <a:pt x="8303" y="8305"/>
                  </a:cubicBezTo>
                  <a:cubicBezTo>
                    <a:pt x="8007" y="8305"/>
                    <a:pt x="7711" y="8435"/>
                    <a:pt x="7512" y="8694"/>
                  </a:cubicBezTo>
                  <a:cubicBezTo>
                    <a:pt x="7312" y="8435"/>
                    <a:pt x="7016" y="8305"/>
                    <a:pt x="6721" y="8305"/>
                  </a:cubicBezTo>
                  <a:cubicBezTo>
                    <a:pt x="6425" y="8305"/>
                    <a:pt x="6129" y="8435"/>
                    <a:pt x="5930" y="8694"/>
                  </a:cubicBezTo>
                  <a:cubicBezTo>
                    <a:pt x="5730" y="8435"/>
                    <a:pt x="5435" y="8305"/>
                    <a:pt x="5139" y="8305"/>
                  </a:cubicBezTo>
                  <a:cubicBezTo>
                    <a:pt x="4843" y="8305"/>
                    <a:pt x="4547" y="8435"/>
                    <a:pt x="4348" y="8694"/>
                  </a:cubicBezTo>
                  <a:cubicBezTo>
                    <a:pt x="4148" y="8435"/>
                    <a:pt x="3853" y="8305"/>
                    <a:pt x="3557" y="8305"/>
                  </a:cubicBezTo>
                  <a:cubicBezTo>
                    <a:pt x="3261" y="8305"/>
                    <a:pt x="2965" y="8435"/>
                    <a:pt x="2766" y="8694"/>
                  </a:cubicBezTo>
                  <a:cubicBezTo>
                    <a:pt x="2101" y="8694"/>
                    <a:pt x="1583" y="8003"/>
                    <a:pt x="1583" y="7112"/>
                  </a:cubicBezTo>
                  <a:cubicBezTo>
                    <a:pt x="1583" y="6235"/>
                    <a:pt x="2101" y="5544"/>
                    <a:pt x="2766" y="5544"/>
                  </a:cubicBezTo>
                  <a:cubicBezTo>
                    <a:pt x="2965" y="5803"/>
                    <a:pt x="3261" y="5932"/>
                    <a:pt x="3557" y="5932"/>
                  </a:cubicBezTo>
                  <a:cubicBezTo>
                    <a:pt x="3853" y="5932"/>
                    <a:pt x="4148" y="5803"/>
                    <a:pt x="4348" y="5544"/>
                  </a:cubicBezTo>
                  <a:cubicBezTo>
                    <a:pt x="4547" y="5803"/>
                    <a:pt x="4843" y="5932"/>
                    <a:pt x="5139" y="5932"/>
                  </a:cubicBezTo>
                  <a:cubicBezTo>
                    <a:pt x="5435" y="5932"/>
                    <a:pt x="5730" y="5803"/>
                    <a:pt x="5930" y="5544"/>
                  </a:cubicBezTo>
                  <a:cubicBezTo>
                    <a:pt x="6129" y="5803"/>
                    <a:pt x="6425" y="5932"/>
                    <a:pt x="6721" y="5932"/>
                  </a:cubicBezTo>
                  <a:cubicBezTo>
                    <a:pt x="7016" y="5932"/>
                    <a:pt x="7312" y="5803"/>
                    <a:pt x="7512" y="5544"/>
                  </a:cubicBezTo>
                  <a:cubicBezTo>
                    <a:pt x="7711" y="5803"/>
                    <a:pt x="8007" y="5932"/>
                    <a:pt x="8303" y="5932"/>
                  </a:cubicBezTo>
                  <a:cubicBezTo>
                    <a:pt x="8598" y="5932"/>
                    <a:pt x="8894" y="5803"/>
                    <a:pt x="9093" y="5544"/>
                  </a:cubicBezTo>
                  <a:cubicBezTo>
                    <a:pt x="9293" y="5803"/>
                    <a:pt x="9589" y="5932"/>
                    <a:pt x="9884" y="5932"/>
                  </a:cubicBezTo>
                  <a:cubicBezTo>
                    <a:pt x="10180" y="5932"/>
                    <a:pt x="10476" y="5803"/>
                    <a:pt x="10675" y="5544"/>
                  </a:cubicBezTo>
                  <a:close/>
                  <a:moveTo>
                    <a:pt x="1782" y="0"/>
                  </a:moveTo>
                  <a:cubicBezTo>
                    <a:pt x="799" y="0"/>
                    <a:pt x="1" y="798"/>
                    <a:pt x="1" y="1782"/>
                  </a:cubicBezTo>
                  <a:lnTo>
                    <a:pt x="1" y="8495"/>
                  </a:lnTo>
                  <a:cubicBezTo>
                    <a:pt x="1" y="9478"/>
                    <a:pt x="799" y="10276"/>
                    <a:pt x="1782" y="10276"/>
                  </a:cubicBezTo>
                  <a:lnTo>
                    <a:pt x="11659" y="10276"/>
                  </a:lnTo>
                  <a:cubicBezTo>
                    <a:pt x="12643" y="10276"/>
                    <a:pt x="13440" y="9478"/>
                    <a:pt x="13440" y="8495"/>
                  </a:cubicBezTo>
                  <a:lnTo>
                    <a:pt x="13440" y="1782"/>
                  </a:lnTo>
                  <a:cubicBezTo>
                    <a:pt x="13440" y="798"/>
                    <a:pt x="12643" y="0"/>
                    <a:pt x="11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64"/>
          <p:cNvGrpSpPr/>
          <p:nvPr/>
        </p:nvGrpSpPr>
        <p:grpSpPr>
          <a:xfrm>
            <a:off x="7022263" y="1970575"/>
            <a:ext cx="354275" cy="336350"/>
            <a:chOff x="7022263" y="1970575"/>
            <a:chExt cx="354275" cy="336350"/>
          </a:xfrm>
        </p:grpSpPr>
        <p:sp>
          <p:nvSpPr>
            <p:cNvPr id="3304" name="Google Shape;3304;p64"/>
            <p:cNvSpPr/>
            <p:nvPr/>
          </p:nvSpPr>
          <p:spPr>
            <a:xfrm>
              <a:off x="7198388" y="2029825"/>
              <a:ext cx="19975" cy="19975"/>
            </a:xfrm>
            <a:custGeom>
              <a:avLst/>
              <a:gdLst/>
              <a:ahLst/>
              <a:cxnLst/>
              <a:rect l="l" t="t" r="r" b="b"/>
              <a:pathLst>
                <a:path w="799" h="799" extrusionOk="0">
                  <a:moveTo>
                    <a:pt x="213" y="0"/>
                  </a:moveTo>
                  <a:cubicBezTo>
                    <a:pt x="94" y="0"/>
                    <a:pt x="0" y="93"/>
                    <a:pt x="14" y="200"/>
                  </a:cubicBezTo>
                  <a:lnTo>
                    <a:pt x="14" y="585"/>
                  </a:lnTo>
                  <a:cubicBezTo>
                    <a:pt x="14" y="705"/>
                    <a:pt x="94" y="785"/>
                    <a:pt x="213" y="798"/>
                  </a:cubicBezTo>
                  <a:lnTo>
                    <a:pt x="599" y="798"/>
                  </a:lnTo>
                  <a:cubicBezTo>
                    <a:pt x="705" y="798"/>
                    <a:pt x="798" y="705"/>
                    <a:pt x="798" y="585"/>
                  </a:cubicBezTo>
                  <a:lnTo>
                    <a:pt x="798" y="200"/>
                  </a:lnTo>
                  <a:cubicBezTo>
                    <a:pt x="798" y="93"/>
                    <a:pt x="705" y="0"/>
                    <a:pt x="5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4"/>
            <p:cNvSpPr/>
            <p:nvPr/>
          </p:nvSpPr>
          <p:spPr>
            <a:xfrm>
              <a:off x="7297413" y="2128850"/>
              <a:ext cx="19650" cy="19975"/>
            </a:xfrm>
            <a:custGeom>
              <a:avLst/>
              <a:gdLst/>
              <a:ahLst/>
              <a:cxnLst/>
              <a:rect l="l" t="t" r="r" b="b"/>
              <a:pathLst>
                <a:path w="786" h="799" extrusionOk="0">
                  <a:moveTo>
                    <a:pt x="200" y="1"/>
                  </a:moveTo>
                  <a:cubicBezTo>
                    <a:pt x="94" y="1"/>
                    <a:pt x="1" y="94"/>
                    <a:pt x="1" y="200"/>
                  </a:cubicBezTo>
                  <a:lnTo>
                    <a:pt x="1" y="586"/>
                  </a:lnTo>
                  <a:cubicBezTo>
                    <a:pt x="1" y="705"/>
                    <a:pt x="94" y="798"/>
                    <a:pt x="200" y="798"/>
                  </a:cubicBezTo>
                  <a:lnTo>
                    <a:pt x="586" y="798"/>
                  </a:lnTo>
                  <a:cubicBezTo>
                    <a:pt x="705" y="798"/>
                    <a:pt x="785" y="705"/>
                    <a:pt x="785" y="586"/>
                  </a:cubicBezTo>
                  <a:lnTo>
                    <a:pt x="785" y="200"/>
                  </a:lnTo>
                  <a:cubicBezTo>
                    <a:pt x="785" y="94"/>
                    <a:pt x="705" y="1"/>
                    <a:pt x="5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4"/>
            <p:cNvSpPr/>
            <p:nvPr/>
          </p:nvSpPr>
          <p:spPr>
            <a:xfrm>
              <a:off x="7195063" y="2228225"/>
              <a:ext cx="26275" cy="19975"/>
            </a:xfrm>
            <a:custGeom>
              <a:avLst/>
              <a:gdLst/>
              <a:ahLst/>
              <a:cxnLst/>
              <a:rect l="l" t="t" r="r" b="b"/>
              <a:pathLst>
                <a:path w="1051" h="799" extrusionOk="0">
                  <a:moveTo>
                    <a:pt x="532" y="0"/>
                  </a:moveTo>
                  <a:cubicBezTo>
                    <a:pt x="173" y="0"/>
                    <a:pt x="1" y="426"/>
                    <a:pt x="253" y="678"/>
                  </a:cubicBezTo>
                  <a:cubicBezTo>
                    <a:pt x="326" y="758"/>
                    <a:pt x="426" y="798"/>
                    <a:pt x="527" y="798"/>
                  </a:cubicBezTo>
                  <a:cubicBezTo>
                    <a:pt x="629" y="798"/>
                    <a:pt x="732" y="758"/>
                    <a:pt x="811" y="678"/>
                  </a:cubicBezTo>
                  <a:cubicBezTo>
                    <a:pt x="1051" y="426"/>
                    <a:pt x="878"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4"/>
            <p:cNvSpPr/>
            <p:nvPr/>
          </p:nvSpPr>
          <p:spPr>
            <a:xfrm>
              <a:off x="7099688" y="2128850"/>
              <a:ext cx="19950" cy="19975"/>
            </a:xfrm>
            <a:custGeom>
              <a:avLst/>
              <a:gdLst/>
              <a:ahLst/>
              <a:cxnLst/>
              <a:rect l="l" t="t" r="r" b="b"/>
              <a:pathLst>
                <a:path w="798" h="799" extrusionOk="0">
                  <a:moveTo>
                    <a:pt x="200" y="1"/>
                  </a:moveTo>
                  <a:cubicBezTo>
                    <a:pt x="93" y="1"/>
                    <a:pt x="0" y="94"/>
                    <a:pt x="0" y="200"/>
                  </a:cubicBezTo>
                  <a:lnTo>
                    <a:pt x="0" y="586"/>
                  </a:lnTo>
                  <a:cubicBezTo>
                    <a:pt x="0" y="705"/>
                    <a:pt x="93" y="798"/>
                    <a:pt x="200" y="798"/>
                  </a:cubicBezTo>
                  <a:lnTo>
                    <a:pt x="585" y="798"/>
                  </a:lnTo>
                  <a:cubicBezTo>
                    <a:pt x="705" y="798"/>
                    <a:pt x="785" y="705"/>
                    <a:pt x="798" y="586"/>
                  </a:cubicBezTo>
                  <a:lnTo>
                    <a:pt x="798" y="200"/>
                  </a:lnTo>
                  <a:cubicBezTo>
                    <a:pt x="798" y="94"/>
                    <a:pt x="705" y="1"/>
                    <a:pt x="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4"/>
            <p:cNvSpPr/>
            <p:nvPr/>
          </p:nvSpPr>
          <p:spPr>
            <a:xfrm>
              <a:off x="7022263" y="1970575"/>
              <a:ext cx="354275" cy="336350"/>
            </a:xfrm>
            <a:custGeom>
              <a:avLst/>
              <a:gdLst/>
              <a:ahLst/>
              <a:cxnLst/>
              <a:rect l="l" t="t" r="r" b="b"/>
              <a:pathLst>
                <a:path w="14171" h="13454" extrusionOk="0">
                  <a:moveTo>
                    <a:pt x="7644" y="1586"/>
                  </a:moveTo>
                  <a:cubicBezTo>
                    <a:pt x="8189" y="1586"/>
                    <a:pt x="8641" y="2025"/>
                    <a:pt x="8641" y="2583"/>
                  </a:cubicBezTo>
                  <a:lnTo>
                    <a:pt x="8641" y="2969"/>
                  </a:lnTo>
                  <a:cubicBezTo>
                    <a:pt x="8641" y="3514"/>
                    <a:pt x="8189" y="3952"/>
                    <a:pt x="7644" y="3952"/>
                  </a:cubicBezTo>
                  <a:lnTo>
                    <a:pt x="7258" y="3952"/>
                  </a:lnTo>
                  <a:cubicBezTo>
                    <a:pt x="6700" y="3952"/>
                    <a:pt x="6261" y="3514"/>
                    <a:pt x="6261" y="2969"/>
                  </a:cubicBezTo>
                  <a:lnTo>
                    <a:pt x="6261" y="2583"/>
                  </a:lnTo>
                  <a:cubicBezTo>
                    <a:pt x="6261" y="2025"/>
                    <a:pt x="6713" y="1586"/>
                    <a:pt x="7258" y="1586"/>
                  </a:cubicBezTo>
                  <a:close/>
                  <a:moveTo>
                    <a:pt x="4263" y="3144"/>
                  </a:moveTo>
                  <a:cubicBezTo>
                    <a:pt x="4353" y="3144"/>
                    <a:pt x="4447" y="3179"/>
                    <a:pt x="4533" y="3261"/>
                  </a:cubicBezTo>
                  <a:lnTo>
                    <a:pt x="5317" y="4045"/>
                  </a:lnTo>
                  <a:cubicBezTo>
                    <a:pt x="5477" y="4205"/>
                    <a:pt x="5477" y="4444"/>
                    <a:pt x="5317" y="4604"/>
                  </a:cubicBezTo>
                  <a:cubicBezTo>
                    <a:pt x="5244" y="4683"/>
                    <a:pt x="5145" y="4723"/>
                    <a:pt x="5045" y="4723"/>
                  </a:cubicBezTo>
                  <a:cubicBezTo>
                    <a:pt x="4945" y="4723"/>
                    <a:pt x="4845" y="4683"/>
                    <a:pt x="4772" y="4604"/>
                  </a:cubicBezTo>
                  <a:lnTo>
                    <a:pt x="3975" y="3819"/>
                  </a:lnTo>
                  <a:cubicBezTo>
                    <a:pt x="3709" y="3533"/>
                    <a:pt x="3963" y="3144"/>
                    <a:pt x="4263" y="3144"/>
                  </a:cubicBezTo>
                  <a:close/>
                  <a:moveTo>
                    <a:pt x="9845" y="3141"/>
                  </a:moveTo>
                  <a:cubicBezTo>
                    <a:pt x="9947" y="3141"/>
                    <a:pt x="10050" y="3181"/>
                    <a:pt x="10129" y="3261"/>
                  </a:cubicBezTo>
                  <a:lnTo>
                    <a:pt x="10914" y="4045"/>
                  </a:lnTo>
                  <a:cubicBezTo>
                    <a:pt x="11218" y="4329"/>
                    <a:pt x="10950" y="4737"/>
                    <a:pt x="10640" y="4737"/>
                  </a:cubicBezTo>
                  <a:cubicBezTo>
                    <a:pt x="10544" y="4737"/>
                    <a:pt x="10444" y="4698"/>
                    <a:pt x="10355" y="4604"/>
                  </a:cubicBezTo>
                  <a:lnTo>
                    <a:pt x="9571" y="3819"/>
                  </a:lnTo>
                  <a:cubicBezTo>
                    <a:pt x="9412" y="3660"/>
                    <a:pt x="9412" y="3407"/>
                    <a:pt x="9571" y="3261"/>
                  </a:cubicBezTo>
                  <a:cubicBezTo>
                    <a:pt x="9644" y="3181"/>
                    <a:pt x="9744" y="3141"/>
                    <a:pt x="9845" y="3141"/>
                  </a:cubicBezTo>
                  <a:close/>
                  <a:moveTo>
                    <a:pt x="3682" y="5521"/>
                  </a:moveTo>
                  <a:cubicBezTo>
                    <a:pt x="4241" y="5521"/>
                    <a:pt x="4679" y="5973"/>
                    <a:pt x="4679" y="6518"/>
                  </a:cubicBezTo>
                  <a:lnTo>
                    <a:pt x="4679" y="6917"/>
                  </a:lnTo>
                  <a:cubicBezTo>
                    <a:pt x="4679" y="7462"/>
                    <a:pt x="4241" y="7914"/>
                    <a:pt x="3682" y="7914"/>
                  </a:cubicBezTo>
                  <a:lnTo>
                    <a:pt x="3297" y="7914"/>
                  </a:lnTo>
                  <a:cubicBezTo>
                    <a:pt x="2752" y="7900"/>
                    <a:pt x="2300" y="7462"/>
                    <a:pt x="2313" y="6917"/>
                  </a:cubicBezTo>
                  <a:lnTo>
                    <a:pt x="2313" y="6518"/>
                  </a:lnTo>
                  <a:cubicBezTo>
                    <a:pt x="2300" y="5973"/>
                    <a:pt x="2752" y="5534"/>
                    <a:pt x="3297" y="5521"/>
                  </a:cubicBezTo>
                  <a:close/>
                  <a:moveTo>
                    <a:pt x="11605" y="5521"/>
                  </a:moveTo>
                  <a:cubicBezTo>
                    <a:pt x="12150" y="5521"/>
                    <a:pt x="12602" y="5973"/>
                    <a:pt x="12602" y="6518"/>
                  </a:cubicBezTo>
                  <a:lnTo>
                    <a:pt x="12602" y="6917"/>
                  </a:lnTo>
                  <a:cubicBezTo>
                    <a:pt x="12602" y="7462"/>
                    <a:pt x="12150" y="7914"/>
                    <a:pt x="11605" y="7914"/>
                  </a:cubicBezTo>
                  <a:lnTo>
                    <a:pt x="11206" y="7914"/>
                  </a:lnTo>
                  <a:cubicBezTo>
                    <a:pt x="10661" y="7914"/>
                    <a:pt x="10209" y="7462"/>
                    <a:pt x="10209" y="6917"/>
                  </a:cubicBezTo>
                  <a:lnTo>
                    <a:pt x="10209" y="6518"/>
                  </a:lnTo>
                  <a:cubicBezTo>
                    <a:pt x="10209" y="5973"/>
                    <a:pt x="10661" y="5521"/>
                    <a:pt x="11206" y="5521"/>
                  </a:cubicBezTo>
                  <a:close/>
                  <a:moveTo>
                    <a:pt x="7428" y="5143"/>
                  </a:moveTo>
                  <a:cubicBezTo>
                    <a:pt x="8243" y="5143"/>
                    <a:pt x="9026" y="5774"/>
                    <a:pt x="9026" y="6731"/>
                  </a:cubicBezTo>
                  <a:cubicBezTo>
                    <a:pt x="9026" y="7595"/>
                    <a:pt x="8322" y="8312"/>
                    <a:pt x="7444" y="8312"/>
                  </a:cubicBezTo>
                  <a:cubicBezTo>
                    <a:pt x="6035" y="8312"/>
                    <a:pt x="5331" y="6598"/>
                    <a:pt x="6328" y="5601"/>
                  </a:cubicBezTo>
                  <a:cubicBezTo>
                    <a:pt x="6648" y="5284"/>
                    <a:pt x="7041" y="5143"/>
                    <a:pt x="7428" y="5143"/>
                  </a:cubicBezTo>
                  <a:close/>
                  <a:moveTo>
                    <a:pt x="4266" y="8732"/>
                  </a:moveTo>
                  <a:cubicBezTo>
                    <a:pt x="4355" y="8732"/>
                    <a:pt x="4448" y="8766"/>
                    <a:pt x="4533" y="8844"/>
                  </a:cubicBezTo>
                  <a:lnTo>
                    <a:pt x="5317" y="9642"/>
                  </a:lnTo>
                  <a:cubicBezTo>
                    <a:pt x="5477" y="9801"/>
                    <a:pt x="5477" y="10041"/>
                    <a:pt x="5317" y="10200"/>
                  </a:cubicBezTo>
                  <a:cubicBezTo>
                    <a:pt x="5244" y="10273"/>
                    <a:pt x="5145" y="10310"/>
                    <a:pt x="5045" y="10310"/>
                  </a:cubicBezTo>
                  <a:cubicBezTo>
                    <a:pt x="4945" y="10310"/>
                    <a:pt x="4845" y="10273"/>
                    <a:pt x="4772" y="10200"/>
                  </a:cubicBezTo>
                  <a:lnTo>
                    <a:pt x="3975" y="9403"/>
                  </a:lnTo>
                  <a:cubicBezTo>
                    <a:pt x="3708" y="9115"/>
                    <a:pt x="3964" y="8732"/>
                    <a:pt x="4266" y="8732"/>
                  </a:cubicBezTo>
                  <a:close/>
                  <a:moveTo>
                    <a:pt x="9863" y="8732"/>
                  </a:moveTo>
                  <a:cubicBezTo>
                    <a:pt x="9952" y="8732"/>
                    <a:pt x="10045" y="8766"/>
                    <a:pt x="10129" y="8844"/>
                  </a:cubicBezTo>
                  <a:lnTo>
                    <a:pt x="10914" y="9642"/>
                  </a:lnTo>
                  <a:cubicBezTo>
                    <a:pt x="11073" y="9788"/>
                    <a:pt x="11073" y="10041"/>
                    <a:pt x="10914" y="10200"/>
                  </a:cubicBezTo>
                  <a:cubicBezTo>
                    <a:pt x="10841" y="10273"/>
                    <a:pt x="10741" y="10310"/>
                    <a:pt x="10641" y="10310"/>
                  </a:cubicBezTo>
                  <a:cubicBezTo>
                    <a:pt x="10542" y="10310"/>
                    <a:pt x="10442" y="10273"/>
                    <a:pt x="10369" y="10200"/>
                  </a:cubicBezTo>
                  <a:lnTo>
                    <a:pt x="9571" y="9403"/>
                  </a:lnTo>
                  <a:cubicBezTo>
                    <a:pt x="9304" y="9115"/>
                    <a:pt x="9561" y="8732"/>
                    <a:pt x="9863" y="8732"/>
                  </a:cubicBezTo>
                  <a:close/>
                  <a:moveTo>
                    <a:pt x="7433" y="9523"/>
                  </a:moveTo>
                  <a:cubicBezTo>
                    <a:pt x="8035" y="9523"/>
                    <a:pt x="8635" y="9957"/>
                    <a:pt x="8627" y="10705"/>
                  </a:cubicBezTo>
                  <a:cubicBezTo>
                    <a:pt x="8627" y="11024"/>
                    <a:pt x="8494" y="11317"/>
                    <a:pt x="8282" y="11543"/>
                  </a:cubicBezTo>
                  <a:cubicBezTo>
                    <a:pt x="8033" y="11791"/>
                    <a:pt x="7740" y="11898"/>
                    <a:pt x="7456" y="11898"/>
                  </a:cubicBezTo>
                  <a:cubicBezTo>
                    <a:pt x="6691" y="11898"/>
                    <a:pt x="5986" y="11125"/>
                    <a:pt x="6354" y="10253"/>
                  </a:cubicBezTo>
                  <a:cubicBezTo>
                    <a:pt x="6561" y="9751"/>
                    <a:pt x="6997" y="9523"/>
                    <a:pt x="7433" y="9523"/>
                  </a:cubicBezTo>
                  <a:close/>
                  <a:moveTo>
                    <a:pt x="7447" y="0"/>
                  </a:moveTo>
                  <a:cubicBezTo>
                    <a:pt x="6153" y="0"/>
                    <a:pt x="4851" y="373"/>
                    <a:pt x="3709" y="1134"/>
                  </a:cubicBezTo>
                  <a:cubicBezTo>
                    <a:pt x="1037" y="2915"/>
                    <a:pt x="0" y="6332"/>
                    <a:pt x="1223" y="9296"/>
                  </a:cubicBezTo>
                  <a:cubicBezTo>
                    <a:pt x="2287" y="11847"/>
                    <a:pt x="4769" y="13453"/>
                    <a:pt x="7439" y="13453"/>
                  </a:cubicBezTo>
                  <a:cubicBezTo>
                    <a:pt x="7872" y="13453"/>
                    <a:pt x="8310" y="13411"/>
                    <a:pt x="8747" y="13324"/>
                  </a:cubicBezTo>
                  <a:cubicBezTo>
                    <a:pt x="11897" y="12699"/>
                    <a:pt x="14171" y="9934"/>
                    <a:pt x="14171" y="6731"/>
                  </a:cubicBezTo>
                  <a:cubicBezTo>
                    <a:pt x="14171" y="4936"/>
                    <a:pt x="13466" y="3234"/>
                    <a:pt x="12203" y="1972"/>
                  </a:cubicBezTo>
                  <a:cubicBezTo>
                    <a:pt x="10901" y="670"/>
                    <a:pt x="9181" y="0"/>
                    <a:pt x="7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9" name="Google Shape;3309;p64"/>
          <p:cNvGrpSpPr/>
          <p:nvPr/>
        </p:nvGrpSpPr>
        <p:grpSpPr>
          <a:xfrm>
            <a:off x="7808213" y="2050425"/>
            <a:ext cx="335675" cy="177825"/>
            <a:chOff x="7808213" y="2050425"/>
            <a:chExt cx="335675" cy="177825"/>
          </a:xfrm>
        </p:grpSpPr>
        <p:sp>
          <p:nvSpPr>
            <p:cNvPr id="3310" name="Google Shape;3310;p64"/>
            <p:cNvSpPr/>
            <p:nvPr/>
          </p:nvSpPr>
          <p:spPr>
            <a:xfrm>
              <a:off x="7808213" y="2050425"/>
              <a:ext cx="335000" cy="79125"/>
            </a:xfrm>
            <a:custGeom>
              <a:avLst/>
              <a:gdLst/>
              <a:ahLst/>
              <a:cxnLst/>
              <a:rect l="l" t="t" r="r" b="b"/>
              <a:pathLst>
                <a:path w="13400" h="3165" extrusionOk="0">
                  <a:moveTo>
                    <a:pt x="3536" y="1"/>
                  </a:moveTo>
                  <a:cubicBezTo>
                    <a:pt x="1729" y="1"/>
                    <a:pt x="213" y="1357"/>
                    <a:pt x="0" y="3164"/>
                  </a:cubicBezTo>
                  <a:lnTo>
                    <a:pt x="13400" y="3164"/>
                  </a:lnTo>
                  <a:cubicBezTo>
                    <a:pt x="13227" y="1662"/>
                    <a:pt x="12137" y="426"/>
                    <a:pt x="10662" y="94"/>
                  </a:cubicBezTo>
                  <a:lnTo>
                    <a:pt x="9532" y="2167"/>
                  </a:lnTo>
                  <a:cubicBezTo>
                    <a:pt x="9465" y="2287"/>
                    <a:pt x="9319" y="2367"/>
                    <a:pt x="9186" y="2367"/>
                  </a:cubicBezTo>
                  <a:cubicBezTo>
                    <a:pt x="9120" y="2367"/>
                    <a:pt x="9053" y="2353"/>
                    <a:pt x="9000" y="2327"/>
                  </a:cubicBezTo>
                  <a:cubicBezTo>
                    <a:pt x="8801" y="2221"/>
                    <a:pt x="8734" y="1981"/>
                    <a:pt x="8840" y="1782"/>
                  </a:cubicBezTo>
                  <a:lnTo>
                    <a:pt x="9811" y="1"/>
                  </a:lnTo>
                  <a:lnTo>
                    <a:pt x="8774" y="1"/>
                  </a:lnTo>
                  <a:lnTo>
                    <a:pt x="7591" y="2154"/>
                  </a:lnTo>
                  <a:cubicBezTo>
                    <a:pt x="7524" y="2287"/>
                    <a:pt x="7391" y="2367"/>
                    <a:pt x="7245" y="2367"/>
                  </a:cubicBezTo>
                  <a:cubicBezTo>
                    <a:pt x="7179" y="2367"/>
                    <a:pt x="7112" y="2353"/>
                    <a:pt x="7059" y="2314"/>
                  </a:cubicBezTo>
                  <a:cubicBezTo>
                    <a:pt x="6860" y="2207"/>
                    <a:pt x="6793" y="1968"/>
                    <a:pt x="6900" y="1782"/>
                  </a:cubicBezTo>
                  <a:lnTo>
                    <a:pt x="7870" y="1"/>
                  </a:lnTo>
                  <a:lnTo>
                    <a:pt x="6833" y="1"/>
                  </a:lnTo>
                  <a:lnTo>
                    <a:pt x="5650" y="2154"/>
                  </a:lnTo>
                  <a:cubicBezTo>
                    <a:pt x="5584" y="2287"/>
                    <a:pt x="5451" y="2353"/>
                    <a:pt x="5304" y="2353"/>
                  </a:cubicBezTo>
                  <a:cubicBezTo>
                    <a:pt x="5238" y="2353"/>
                    <a:pt x="5171" y="2340"/>
                    <a:pt x="5118" y="2314"/>
                  </a:cubicBezTo>
                  <a:cubicBezTo>
                    <a:pt x="4932" y="2207"/>
                    <a:pt x="4866" y="1981"/>
                    <a:pt x="4959" y="1795"/>
                  </a:cubicBezTo>
                  <a:lnTo>
                    <a:pt x="5929" y="14"/>
                  </a:lnTo>
                  <a:lnTo>
                    <a:pt x="4892" y="14"/>
                  </a:lnTo>
                  <a:lnTo>
                    <a:pt x="3709" y="2167"/>
                  </a:lnTo>
                  <a:cubicBezTo>
                    <a:pt x="3629" y="2300"/>
                    <a:pt x="3497" y="2367"/>
                    <a:pt x="3364" y="2367"/>
                  </a:cubicBezTo>
                  <a:cubicBezTo>
                    <a:pt x="3358" y="2367"/>
                    <a:pt x="3352" y="2367"/>
                    <a:pt x="3346" y="2367"/>
                  </a:cubicBezTo>
                  <a:cubicBezTo>
                    <a:pt x="3051" y="2367"/>
                    <a:pt x="2875" y="2043"/>
                    <a:pt x="3018" y="1795"/>
                  </a:cubicBezTo>
                  <a:lnTo>
                    <a:pt x="39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4"/>
            <p:cNvSpPr/>
            <p:nvPr/>
          </p:nvSpPr>
          <p:spPr>
            <a:xfrm>
              <a:off x="7868688" y="2149125"/>
              <a:ext cx="56200" cy="19975"/>
            </a:xfrm>
            <a:custGeom>
              <a:avLst/>
              <a:gdLst/>
              <a:ahLst/>
              <a:cxnLst/>
              <a:rect l="l" t="t" r="r" b="b"/>
              <a:pathLst>
                <a:path w="2248" h="799" extrusionOk="0">
                  <a:moveTo>
                    <a:pt x="1" y="1"/>
                  </a:moveTo>
                  <a:cubicBezTo>
                    <a:pt x="174" y="479"/>
                    <a:pt x="612" y="798"/>
                    <a:pt x="1117" y="798"/>
                  </a:cubicBezTo>
                  <a:cubicBezTo>
                    <a:pt x="1623" y="798"/>
                    <a:pt x="2075" y="479"/>
                    <a:pt x="2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4"/>
            <p:cNvSpPr/>
            <p:nvPr/>
          </p:nvSpPr>
          <p:spPr>
            <a:xfrm>
              <a:off x="8026888" y="2149125"/>
              <a:ext cx="56175" cy="19975"/>
            </a:xfrm>
            <a:custGeom>
              <a:avLst/>
              <a:gdLst/>
              <a:ahLst/>
              <a:cxnLst/>
              <a:rect l="l" t="t" r="r" b="b"/>
              <a:pathLst>
                <a:path w="2247" h="799" extrusionOk="0">
                  <a:moveTo>
                    <a:pt x="0" y="1"/>
                  </a:moveTo>
                  <a:cubicBezTo>
                    <a:pt x="173" y="479"/>
                    <a:pt x="612" y="798"/>
                    <a:pt x="1117" y="798"/>
                  </a:cubicBezTo>
                  <a:cubicBezTo>
                    <a:pt x="1622" y="798"/>
                    <a:pt x="2074" y="479"/>
                    <a:pt x="2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4"/>
            <p:cNvSpPr/>
            <p:nvPr/>
          </p:nvSpPr>
          <p:spPr>
            <a:xfrm>
              <a:off x="7947788" y="2149125"/>
              <a:ext cx="56200" cy="19975"/>
            </a:xfrm>
            <a:custGeom>
              <a:avLst/>
              <a:gdLst/>
              <a:ahLst/>
              <a:cxnLst/>
              <a:rect l="l" t="t" r="r" b="b"/>
              <a:pathLst>
                <a:path w="2248" h="799" extrusionOk="0">
                  <a:moveTo>
                    <a:pt x="1" y="1"/>
                  </a:moveTo>
                  <a:cubicBezTo>
                    <a:pt x="173" y="479"/>
                    <a:pt x="612" y="798"/>
                    <a:pt x="1117" y="798"/>
                  </a:cubicBezTo>
                  <a:cubicBezTo>
                    <a:pt x="1622" y="798"/>
                    <a:pt x="2074" y="479"/>
                    <a:pt x="2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4"/>
            <p:cNvSpPr/>
            <p:nvPr/>
          </p:nvSpPr>
          <p:spPr>
            <a:xfrm>
              <a:off x="7808213" y="2149450"/>
              <a:ext cx="335675" cy="78800"/>
            </a:xfrm>
            <a:custGeom>
              <a:avLst/>
              <a:gdLst/>
              <a:ahLst/>
              <a:cxnLst/>
              <a:rect l="l" t="t" r="r" b="b"/>
              <a:pathLst>
                <a:path w="13427" h="3152" extrusionOk="0">
                  <a:moveTo>
                    <a:pt x="0" y="1"/>
                  </a:moveTo>
                  <a:lnTo>
                    <a:pt x="0" y="573"/>
                  </a:lnTo>
                  <a:cubicBezTo>
                    <a:pt x="0" y="1995"/>
                    <a:pt x="1157" y="3151"/>
                    <a:pt x="2579" y="3151"/>
                  </a:cubicBezTo>
                  <a:lnTo>
                    <a:pt x="10834" y="3151"/>
                  </a:lnTo>
                  <a:cubicBezTo>
                    <a:pt x="12270" y="3151"/>
                    <a:pt x="13427" y="1995"/>
                    <a:pt x="13427" y="559"/>
                  </a:cubicBezTo>
                  <a:lnTo>
                    <a:pt x="13427" y="1"/>
                  </a:lnTo>
                  <a:lnTo>
                    <a:pt x="11805" y="1"/>
                  </a:lnTo>
                  <a:cubicBezTo>
                    <a:pt x="11604" y="1003"/>
                    <a:pt x="10737" y="1579"/>
                    <a:pt x="9859" y="1579"/>
                  </a:cubicBezTo>
                  <a:cubicBezTo>
                    <a:pt x="9280" y="1579"/>
                    <a:pt x="8697" y="1329"/>
                    <a:pt x="8295" y="785"/>
                  </a:cubicBezTo>
                  <a:cubicBezTo>
                    <a:pt x="7897" y="1310"/>
                    <a:pt x="7302" y="1573"/>
                    <a:pt x="6708" y="1573"/>
                  </a:cubicBezTo>
                  <a:cubicBezTo>
                    <a:pt x="6115" y="1573"/>
                    <a:pt x="5524" y="1310"/>
                    <a:pt x="5132" y="785"/>
                  </a:cubicBezTo>
                  <a:cubicBezTo>
                    <a:pt x="4725" y="1329"/>
                    <a:pt x="4140" y="1579"/>
                    <a:pt x="3561" y="1579"/>
                  </a:cubicBezTo>
                  <a:cubicBezTo>
                    <a:pt x="2683" y="1579"/>
                    <a:pt x="1817" y="1003"/>
                    <a:pt x="1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5" name="Google Shape;3315;p64"/>
          <p:cNvGrpSpPr/>
          <p:nvPr/>
        </p:nvGrpSpPr>
        <p:grpSpPr>
          <a:xfrm>
            <a:off x="1063913" y="2685175"/>
            <a:ext cx="238975" cy="336000"/>
            <a:chOff x="1063913" y="2685175"/>
            <a:chExt cx="238975" cy="336000"/>
          </a:xfrm>
        </p:grpSpPr>
        <p:sp>
          <p:nvSpPr>
            <p:cNvPr id="3316" name="Google Shape;3316;p64"/>
            <p:cNvSpPr/>
            <p:nvPr/>
          </p:nvSpPr>
          <p:spPr>
            <a:xfrm>
              <a:off x="1140013" y="2685175"/>
              <a:ext cx="87100" cy="118675"/>
            </a:xfrm>
            <a:custGeom>
              <a:avLst/>
              <a:gdLst/>
              <a:ahLst/>
              <a:cxnLst/>
              <a:rect l="l" t="t" r="r" b="b"/>
              <a:pathLst>
                <a:path w="3484" h="4747" extrusionOk="0">
                  <a:moveTo>
                    <a:pt x="1902" y="1"/>
                  </a:moveTo>
                  <a:cubicBezTo>
                    <a:pt x="1702" y="1"/>
                    <a:pt x="1503" y="133"/>
                    <a:pt x="1503" y="399"/>
                  </a:cubicBezTo>
                  <a:lnTo>
                    <a:pt x="1503" y="2420"/>
                  </a:lnTo>
                  <a:cubicBezTo>
                    <a:pt x="493" y="2686"/>
                    <a:pt x="1" y="3842"/>
                    <a:pt x="533" y="4746"/>
                  </a:cubicBezTo>
                  <a:lnTo>
                    <a:pt x="3271" y="4746"/>
                  </a:lnTo>
                  <a:cubicBezTo>
                    <a:pt x="3404" y="4507"/>
                    <a:pt x="3484" y="4241"/>
                    <a:pt x="3484" y="3962"/>
                  </a:cubicBezTo>
                  <a:cubicBezTo>
                    <a:pt x="3484" y="3231"/>
                    <a:pt x="2992" y="2606"/>
                    <a:pt x="2301" y="2420"/>
                  </a:cubicBezTo>
                  <a:lnTo>
                    <a:pt x="2301" y="399"/>
                  </a:lnTo>
                  <a:cubicBezTo>
                    <a:pt x="2301" y="133"/>
                    <a:pt x="2101" y="1"/>
                    <a:pt x="1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4"/>
            <p:cNvSpPr/>
            <p:nvPr/>
          </p:nvSpPr>
          <p:spPr>
            <a:xfrm>
              <a:off x="1098488" y="2823425"/>
              <a:ext cx="178150" cy="39900"/>
            </a:xfrm>
            <a:custGeom>
              <a:avLst/>
              <a:gdLst/>
              <a:ahLst/>
              <a:cxnLst/>
              <a:rect l="l" t="t" r="r" b="b"/>
              <a:pathLst>
                <a:path w="7126" h="1596" extrusionOk="0">
                  <a:moveTo>
                    <a:pt x="399" y="0"/>
                  </a:moveTo>
                  <a:cubicBezTo>
                    <a:pt x="173" y="0"/>
                    <a:pt x="0" y="187"/>
                    <a:pt x="0" y="399"/>
                  </a:cubicBezTo>
                  <a:lnTo>
                    <a:pt x="0" y="1596"/>
                  </a:lnTo>
                  <a:lnTo>
                    <a:pt x="7125" y="1596"/>
                  </a:lnTo>
                  <a:lnTo>
                    <a:pt x="7125" y="399"/>
                  </a:lnTo>
                  <a:cubicBezTo>
                    <a:pt x="7125" y="187"/>
                    <a:pt x="6939" y="0"/>
                    <a:pt x="6727" y="0"/>
                  </a:cubicBezTo>
                  <a:lnTo>
                    <a:pt x="5544" y="0"/>
                  </a:lnTo>
                  <a:lnTo>
                    <a:pt x="5544" y="386"/>
                  </a:lnTo>
                  <a:cubicBezTo>
                    <a:pt x="5544" y="599"/>
                    <a:pt x="5371" y="785"/>
                    <a:pt x="5158" y="798"/>
                  </a:cubicBezTo>
                  <a:cubicBezTo>
                    <a:pt x="5150" y="798"/>
                    <a:pt x="5143" y="799"/>
                    <a:pt x="5135" y="799"/>
                  </a:cubicBezTo>
                  <a:cubicBezTo>
                    <a:pt x="4920" y="799"/>
                    <a:pt x="4746" y="618"/>
                    <a:pt x="4746" y="399"/>
                  </a:cubicBezTo>
                  <a:lnTo>
                    <a:pt x="4746" y="0"/>
                  </a:lnTo>
                  <a:lnTo>
                    <a:pt x="3962" y="0"/>
                  </a:lnTo>
                  <a:lnTo>
                    <a:pt x="3962" y="386"/>
                  </a:lnTo>
                  <a:cubicBezTo>
                    <a:pt x="3962" y="599"/>
                    <a:pt x="3789" y="785"/>
                    <a:pt x="3576" y="798"/>
                  </a:cubicBezTo>
                  <a:cubicBezTo>
                    <a:pt x="3569" y="798"/>
                    <a:pt x="3561" y="799"/>
                    <a:pt x="3553" y="799"/>
                  </a:cubicBezTo>
                  <a:cubicBezTo>
                    <a:pt x="3338" y="799"/>
                    <a:pt x="3164" y="618"/>
                    <a:pt x="3164" y="399"/>
                  </a:cubicBezTo>
                  <a:lnTo>
                    <a:pt x="3164" y="0"/>
                  </a:lnTo>
                  <a:lnTo>
                    <a:pt x="2380" y="0"/>
                  </a:lnTo>
                  <a:lnTo>
                    <a:pt x="2380" y="386"/>
                  </a:lnTo>
                  <a:cubicBezTo>
                    <a:pt x="2380" y="612"/>
                    <a:pt x="2207" y="785"/>
                    <a:pt x="1994" y="798"/>
                  </a:cubicBezTo>
                  <a:cubicBezTo>
                    <a:pt x="1987" y="798"/>
                    <a:pt x="1979" y="799"/>
                    <a:pt x="1972" y="799"/>
                  </a:cubicBezTo>
                  <a:cubicBezTo>
                    <a:pt x="1756" y="799"/>
                    <a:pt x="1582" y="618"/>
                    <a:pt x="1582" y="399"/>
                  </a:cubicBezTo>
                  <a:lnTo>
                    <a:pt x="15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4"/>
            <p:cNvSpPr/>
            <p:nvPr/>
          </p:nvSpPr>
          <p:spPr>
            <a:xfrm>
              <a:off x="1063913" y="2962000"/>
              <a:ext cx="238975" cy="59175"/>
            </a:xfrm>
            <a:custGeom>
              <a:avLst/>
              <a:gdLst/>
              <a:ahLst/>
              <a:cxnLst/>
              <a:rect l="l" t="t" r="r" b="b"/>
              <a:pathLst>
                <a:path w="9559" h="2367" extrusionOk="0">
                  <a:moveTo>
                    <a:pt x="54" y="1"/>
                  </a:moveTo>
                  <a:cubicBezTo>
                    <a:pt x="14" y="107"/>
                    <a:pt x="1" y="227"/>
                    <a:pt x="1" y="346"/>
                  </a:cubicBezTo>
                  <a:lnTo>
                    <a:pt x="1" y="1237"/>
                  </a:lnTo>
                  <a:cubicBezTo>
                    <a:pt x="1" y="1862"/>
                    <a:pt x="506" y="2367"/>
                    <a:pt x="1131" y="2367"/>
                  </a:cubicBezTo>
                  <a:lnTo>
                    <a:pt x="8429" y="2367"/>
                  </a:lnTo>
                  <a:cubicBezTo>
                    <a:pt x="9053" y="2367"/>
                    <a:pt x="9559" y="1862"/>
                    <a:pt x="9559" y="1237"/>
                  </a:cubicBezTo>
                  <a:lnTo>
                    <a:pt x="9559" y="346"/>
                  </a:lnTo>
                  <a:cubicBezTo>
                    <a:pt x="9559" y="227"/>
                    <a:pt x="9532" y="107"/>
                    <a:pt x="95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4"/>
            <p:cNvSpPr/>
            <p:nvPr/>
          </p:nvSpPr>
          <p:spPr>
            <a:xfrm>
              <a:off x="1238738" y="2922450"/>
              <a:ext cx="55850" cy="19975"/>
            </a:xfrm>
            <a:custGeom>
              <a:avLst/>
              <a:gdLst/>
              <a:ahLst/>
              <a:cxnLst/>
              <a:rect l="l" t="t" r="r" b="b"/>
              <a:pathLst>
                <a:path w="2234" h="799" extrusionOk="0">
                  <a:moveTo>
                    <a:pt x="1117" y="1"/>
                  </a:moveTo>
                  <a:cubicBezTo>
                    <a:pt x="611" y="1"/>
                    <a:pt x="160" y="320"/>
                    <a:pt x="0" y="798"/>
                  </a:cubicBezTo>
                  <a:lnTo>
                    <a:pt x="2233" y="798"/>
                  </a:lnTo>
                  <a:cubicBezTo>
                    <a:pt x="2074" y="320"/>
                    <a:pt x="1622" y="1"/>
                    <a:pt x="1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4"/>
            <p:cNvSpPr/>
            <p:nvPr/>
          </p:nvSpPr>
          <p:spPr>
            <a:xfrm>
              <a:off x="1070563" y="2882900"/>
              <a:ext cx="225675" cy="59525"/>
            </a:xfrm>
            <a:custGeom>
              <a:avLst/>
              <a:gdLst/>
              <a:ahLst/>
              <a:cxnLst/>
              <a:rect l="l" t="t" r="r" b="b"/>
              <a:pathLst>
                <a:path w="9027" h="2381" extrusionOk="0">
                  <a:moveTo>
                    <a:pt x="1521" y="785"/>
                  </a:moveTo>
                  <a:cubicBezTo>
                    <a:pt x="1723" y="785"/>
                    <a:pt x="1915" y="939"/>
                    <a:pt x="1915" y="1171"/>
                  </a:cubicBezTo>
                  <a:cubicBezTo>
                    <a:pt x="1902" y="1397"/>
                    <a:pt x="1729" y="1570"/>
                    <a:pt x="1516" y="1570"/>
                  </a:cubicBezTo>
                  <a:cubicBezTo>
                    <a:pt x="1157" y="1570"/>
                    <a:pt x="984" y="1144"/>
                    <a:pt x="1237" y="905"/>
                  </a:cubicBezTo>
                  <a:cubicBezTo>
                    <a:pt x="1320" y="822"/>
                    <a:pt x="1422" y="785"/>
                    <a:pt x="1521" y="785"/>
                  </a:cubicBezTo>
                  <a:close/>
                  <a:moveTo>
                    <a:pt x="399" y="1"/>
                  </a:moveTo>
                  <a:cubicBezTo>
                    <a:pt x="173" y="1"/>
                    <a:pt x="1" y="174"/>
                    <a:pt x="1" y="400"/>
                  </a:cubicBezTo>
                  <a:lnTo>
                    <a:pt x="1" y="2380"/>
                  </a:lnTo>
                  <a:lnTo>
                    <a:pt x="5903" y="2380"/>
                  </a:lnTo>
                  <a:cubicBezTo>
                    <a:pt x="6104" y="1403"/>
                    <a:pt x="6957" y="796"/>
                    <a:pt x="7846" y="796"/>
                  </a:cubicBezTo>
                  <a:cubicBezTo>
                    <a:pt x="8252" y="796"/>
                    <a:pt x="8665" y="923"/>
                    <a:pt x="9027" y="1197"/>
                  </a:cubicBezTo>
                  <a:lnTo>
                    <a:pt x="9027" y="400"/>
                  </a:lnTo>
                  <a:cubicBezTo>
                    <a:pt x="9027" y="187"/>
                    <a:pt x="8854" y="1"/>
                    <a:pt x="8641" y="1"/>
                  </a:cubicBezTo>
                  <a:lnTo>
                    <a:pt x="6222" y="1"/>
                  </a:lnTo>
                  <a:cubicBezTo>
                    <a:pt x="6036" y="918"/>
                    <a:pt x="5225" y="1583"/>
                    <a:pt x="4281" y="1583"/>
                  </a:cubicBezTo>
                  <a:cubicBezTo>
                    <a:pt x="3337" y="1583"/>
                    <a:pt x="2540" y="918"/>
                    <a:pt x="2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4"/>
            <p:cNvSpPr/>
            <p:nvPr/>
          </p:nvSpPr>
          <p:spPr>
            <a:xfrm>
              <a:off x="1149663" y="2882900"/>
              <a:ext cx="55850" cy="19975"/>
            </a:xfrm>
            <a:custGeom>
              <a:avLst/>
              <a:gdLst/>
              <a:ahLst/>
              <a:cxnLst/>
              <a:rect l="l" t="t" r="r" b="b"/>
              <a:pathLst>
                <a:path w="2234" h="799" extrusionOk="0">
                  <a:moveTo>
                    <a:pt x="0" y="1"/>
                  </a:moveTo>
                  <a:cubicBezTo>
                    <a:pt x="160" y="479"/>
                    <a:pt x="612" y="799"/>
                    <a:pt x="1117" y="799"/>
                  </a:cubicBezTo>
                  <a:cubicBezTo>
                    <a:pt x="1622" y="799"/>
                    <a:pt x="2074" y="479"/>
                    <a:pt x="22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2" name="Google Shape;3322;p64"/>
          <p:cNvSpPr/>
          <p:nvPr/>
        </p:nvSpPr>
        <p:spPr>
          <a:xfrm>
            <a:off x="1806013" y="2685175"/>
            <a:ext cx="276525" cy="336000"/>
          </a:xfrm>
          <a:custGeom>
            <a:avLst/>
            <a:gdLst/>
            <a:ahLst/>
            <a:cxnLst/>
            <a:rect l="l" t="t" r="r" b="b"/>
            <a:pathLst>
              <a:path w="11061" h="13440" extrusionOk="0">
                <a:moveTo>
                  <a:pt x="7232" y="5491"/>
                </a:moveTo>
                <a:cubicBezTo>
                  <a:pt x="7578" y="5491"/>
                  <a:pt x="7750" y="5903"/>
                  <a:pt x="7498" y="6155"/>
                </a:cubicBezTo>
                <a:cubicBezTo>
                  <a:pt x="7420" y="6238"/>
                  <a:pt x="7321" y="6275"/>
                  <a:pt x="7225" y="6275"/>
                </a:cubicBezTo>
                <a:cubicBezTo>
                  <a:pt x="7026" y="6275"/>
                  <a:pt x="6833" y="6118"/>
                  <a:pt x="6833" y="5876"/>
                </a:cubicBezTo>
                <a:cubicBezTo>
                  <a:pt x="6833" y="5663"/>
                  <a:pt x="7006" y="5491"/>
                  <a:pt x="7232" y="5491"/>
                </a:cubicBezTo>
                <a:close/>
                <a:moveTo>
                  <a:pt x="4866" y="5331"/>
                </a:moveTo>
                <a:cubicBezTo>
                  <a:pt x="4965" y="5331"/>
                  <a:pt x="5065" y="5371"/>
                  <a:pt x="5145" y="5451"/>
                </a:cubicBezTo>
                <a:lnTo>
                  <a:pt x="5424" y="5730"/>
                </a:lnTo>
                <a:cubicBezTo>
                  <a:pt x="6421" y="6727"/>
                  <a:pt x="5717" y="8428"/>
                  <a:pt x="4307" y="8428"/>
                </a:cubicBezTo>
                <a:cubicBezTo>
                  <a:pt x="3882" y="8428"/>
                  <a:pt x="3483" y="8256"/>
                  <a:pt x="3191" y="7963"/>
                </a:cubicBezTo>
                <a:lnTo>
                  <a:pt x="2912" y="7684"/>
                </a:lnTo>
                <a:cubicBezTo>
                  <a:pt x="2752" y="7538"/>
                  <a:pt x="2752" y="7285"/>
                  <a:pt x="2912" y="7126"/>
                </a:cubicBezTo>
                <a:lnTo>
                  <a:pt x="4587" y="5451"/>
                </a:lnTo>
                <a:cubicBezTo>
                  <a:pt x="4666" y="5371"/>
                  <a:pt x="4766" y="5331"/>
                  <a:pt x="4866" y="5331"/>
                </a:cubicBezTo>
                <a:close/>
                <a:moveTo>
                  <a:pt x="3161" y="9407"/>
                </a:moveTo>
                <a:cubicBezTo>
                  <a:pt x="3366" y="9407"/>
                  <a:pt x="3563" y="9563"/>
                  <a:pt x="3563" y="9798"/>
                </a:cubicBezTo>
                <a:cubicBezTo>
                  <a:pt x="3563" y="10024"/>
                  <a:pt x="3377" y="10196"/>
                  <a:pt x="3164" y="10196"/>
                </a:cubicBezTo>
                <a:cubicBezTo>
                  <a:pt x="2819" y="10196"/>
                  <a:pt x="2646" y="9771"/>
                  <a:pt x="2885" y="9518"/>
                </a:cubicBezTo>
                <a:cubicBezTo>
                  <a:pt x="2966" y="9442"/>
                  <a:pt x="3064" y="9407"/>
                  <a:pt x="3161" y="9407"/>
                </a:cubicBezTo>
                <a:close/>
                <a:moveTo>
                  <a:pt x="6700" y="7790"/>
                </a:moveTo>
                <a:cubicBezTo>
                  <a:pt x="6807" y="7790"/>
                  <a:pt x="6913" y="7830"/>
                  <a:pt x="6979" y="7897"/>
                </a:cubicBezTo>
                <a:lnTo>
                  <a:pt x="8668" y="9585"/>
                </a:lnTo>
                <a:cubicBezTo>
                  <a:pt x="8814" y="9731"/>
                  <a:pt x="8814" y="9984"/>
                  <a:pt x="8668" y="10143"/>
                </a:cubicBezTo>
                <a:lnTo>
                  <a:pt x="8388" y="10422"/>
                </a:lnTo>
                <a:cubicBezTo>
                  <a:pt x="8076" y="10728"/>
                  <a:pt x="7671" y="10881"/>
                  <a:pt x="7265" y="10881"/>
                </a:cubicBezTo>
                <a:cubicBezTo>
                  <a:pt x="6860" y="10881"/>
                  <a:pt x="6454" y="10728"/>
                  <a:pt x="6142" y="10422"/>
                </a:cubicBezTo>
                <a:cubicBezTo>
                  <a:pt x="5530" y="9798"/>
                  <a:pt x="5530" y="8801"/>
                  <a:pt x="6142" y="8189"/>
                </a:cubicBezTo>
                <a:lnTo>
                  <a:pt x="6421" y="7897"/>
                </a:lnTo>
                <a:cubicBezTo>
                  <a:pt x="6501" y="7830"/>
                  <a:pt x="6607" y="7790"/>
                  <a:pt x="6700" y="7790"/>
                </a:cubicBezTo>
                <a:close/>
                <a:moveTo>
                  <a:pt x="4251" y="10750"/>
                </a:moveTo>
                <a:cubicBezTo>
                  <a:pt x="4456" y="10750"/>
                  <a:pt x="4653" y="10905"/>
                  <a:pt x="4653" y="11140"/>
                </a:cubicBezTo>
                <a:cubicBezTo>
                  <a:pt x="4653" y="11353"/>
                  <a:pt x="4467" y="11526"/>
                  <a:pt x="4254" y="11539"/>
                </a:cubicBezTo>
                <a:cubicBezTo>
                  <a:pt x="3909" y="11539"/>
                  <a:pt x="3736" y="11114"/>
                  <a:pt x="3975" y="10861"/>
                </a:cubicBezTo>
                <a:cubicBezTo>
                  <a:pt x="4056" y="10784"/>
                  <a:pt x="4154" y="10750"/>
                  <a:pt x="4251" y="10750"/>
                </a:cubicBezTo>
                <a:close/>
                <a:moveTo>
                  <a:pt x="2792" y="1"/>
                </a:moveTo>
                <a:cubicBezTo>
                  <a:pt x="2367" y="1"/>
                  <a:pt x="2234" y="572"/>
                  <a:pt x="2619" y="758"/>
                </a:cubicBezTo>
                <a:cubicBezTo>
                  <a:pt x="3058" y="984"/>
                  <a:pt x="3364" y="1396"/>
                  <a:pt x="3470" y="1875"/>
                </a:cubicBezTo>
                <a:cubicBezTo>
                  <a:pt x="3550" y="2314"/>
                  <a:pt x="3497" y="2752"/>
                  <a:pt x="3324" y="3164"/>
                </a:cubicBezTo>
                <a:lnTo>
                  <a:pt x="8761" y="3164"/>
                </a:lnTo>
                <a:cubicBezTo>
                  <a:pt x="8614" y="2380"/>
                  <a:pt x="8535" y="1582"/>
                  <a:pt x="8521" y="785"/>
                </a:cubicBezTo>
                <a:lnTo>
                  <a:pt x="8960" y="785"/>
                </a:lnTo>
                <a:cubicBezTo>
                  <a:pt x="9678" y="785"/>
                  <a:pt x="10263" y="1370"/>
                  <a:pt x="10263" y="2074"/>
                </a:cubicBezTo>
                <a:lnTo>
                  <a:pt x="10263" y="3762"/>
                </a:lnTo>
                <a:cubicBezTo>
                  <a:pt x="10263" y="4374"/>
                  <a:pt x="9824" y="4906"/>
                  <a:pt x="9226" y="5039"/>
                </a:cubicBezTo>
                <a:cubicBezTo>
                  <a:pt x="9120" y="4680"/>
                  <a:pt x="9013" y="4321"/>
                  <a:pt x="8920" y="3949"/>
                </a:cubicBezTo>
                <a:lnTo>
                  <a:pt x="2938" y="3949"/>
                </a:lnTo>
                <a:cubicBezTo>
                  <a:pt x="2659" y="4387"/>
                  <a:pt x="2353" y="4813"/>
                  <a:pt x="2008" y="5198"/>
                </a:cubicBezTo>
                <a:cubicBezTo>
                  <a:pt x="14" y="7365"/>
                  <a:pt x="0" y="10688"/>
                  <a:pt x="1994" y="12868"/>
                </a:cubicBezTo>
                <a:cubicBezTo>
                  <a:pt x="2327" y="13227"/>
                  <a:pt x="2805" y="13440"/>
                  <a:pt x="3297" y="13440"/>
                </a:cubicBezTo>
                <a:lnTo>
                  <a:pt x="7631" y="13440"/>
                </a:lnTo>
                <a:cubicBezTo>
                  <a:pt x="8123" y="13440"/>
                  <a:pt x="8601" y="13227"/>
                  <a:pt x="8933" y="12868"/>
                </a:cubicBezTo>
                <a:cubicBezTo>
                  <a:pt x="10502" y="11167"/>
                  <a:pt x="10874" y="8681"/>
                  <a:pt x="9877" y="6594"/>
                </a:cubicBezTo>
                <a:cubicBezTo>
                  <a:pt x="9744" y="6328"/>
                  <a:pt x="9625" y="6049"/>
                  <a:pt x="9518" y="5770"/>
                </a:cubicBezTo>
                <a:cubicBezTo>
                  <a:pt x="10422" y="5530"/>
                  <a:pt x="11060" y="4706"/>
                  <a:pt x="11060" y="3762"/>
                </a:cubicBezTo>
                <a:lnTo>
                  <a:pt x="11060" y="2088"/>
                </a:lnTo>
                <a:cubicBezTo>
                  <a:pt x="11060" y="931"/>
                  <a:pt x="10117" y="1"/>
                  <a:pt x="89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4"/>
          <p:cNvSpPr/>
          <p:nvPr/>
        </p:nvSpPr>
        <p:spPr>
          <a:xfrm>
            <a:off x="1899738" y="2842025"/>
            <a:ext cx="42250" cy="34375"/>
          </a:xfrm>
          <a:custGeom>
            <a:avLst/>
            <a:gdLst/>
            <a:ahLst/>
            <a:cxnLst/>
            <a:rect l="l" t="t" r="r" b="b"/>
            <a:pathLst>
              <a:path w="1690" h="1375" extrusionOk="0">
                <a:moveTo>
                  <a:pt x="1117" y="1"/>
                </a:moveTo>
                <a:lnTo>
                  <a:pt x="0" y="1131"/>
                </a:lnTo>
                <a:cubicBezTo>
                  <a:pt x="172" y="1302"/>
                  <a:pt x="363" y="1374"/>
                  <a:pt x="547" y="1374"/>
                </a:cubicBezTo>
                <a:cubicBezTo>
                  <a:pt x="1161" y="1374"/>
                  <a:pt x="1689" y="574"/>
                  <a:pt x="1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4"/>
          <p:cNvSpPr/>
          <p:nvPr/>
        </p:nvSpPr>
        <p:spPr>
          <a:xfrm>
            <a:off x="1959663" y="2903525"/>
            <a:ext cx="42125" cy="34075"/>
          </a:xfrm>
          <a:custGeom>
            <a:avLst/>
            <a:gdLst/>
            <a:ahLst/>
            <a:cxnLst/>
            <a:rect l="l" t="t" r="r" b="b"/>
            <a:pathLst>
              <a:path w="1685" h="1363" extrusionOk="0">
                <a:moveTo>
                  <a:pt x="554" y="0"/>
                </a:moveTo>
                <a:lnTo>
                  <a:pt x="554" y="0"/>
                </a:lnTo>
                <a:cubicBezTo>
                  <a:pt x="0" y="575"/>
                  <a:pt x="523" y="1363"/>
                  <a:pt x="1139" y="1363"/>
                </a:cubicBezTo>
                <a:cubicBezTo>
                  <a:pt x="1321" y="1363"/>
                  <a:pt x="1511" y="1294"/>
                  <a:pt x="1684" y="1130"/>
                </a:cubicBezTo>
                <a:lnTo>
                  <a:pt x="5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5" name="Google Shape;3325;p64"/>
          <p:cNvGrpSpPr/>
          <p:nvPr/>
        </p:nvGrpSpPr>
        <p:grpSpPr>
          <a:xfrm>
            <a:off x="2580663" y="2685175"/>
            <a:ext cx="276525" cy="336675"/>
            <a:chOff x="1803375" y="2685175"/>
            <a:chExt cx="276525" cy="336675"/>
          </a:xfrm>
        </p:grpSpPr>
        <p:sp>
          <p:nvSpPr>
            <p:cNvPr id="3326" name="Google Shape;3326;p64"/>
            <p:cNvSpPr/>
            <p:nvPr/>
          </p:nvSpPr>
          <p:spPr>
            <a:xfrm>
              <a:off x="1803375" y="2744650"/>
              <a:ext cx="276525" cy="277200"/>
            </a:xfrm>
            <a:custGeom>
              <a:avLst/>
              <a:gdLst/>
              <a:ahLst/>
              <a:cxnLst/>
              <a:rect l="l" t="t" r="r" b="b"/>
              <a:pathLst>
                <a:path w="11061" h="11088" extrusionOk="0">
                  <a:moveTo>
                    <a:pt x="9233" y="807"/>
                  </a:moveTo>
                  <a:cubicBezTo>
                    <a:pt x="9411" y="807"/>
                    <a:pt x="9577" y="848"/>
                    <a:pt x="9718" y="918"/>
                  </a:cubicBezTo>
                  <a:cubicBezTo>
                    <a:pt x="10077" y="1118"/>
                    <a:pt x="10383" y="1570"/>
                    <a:pt x="10130" y="2287"/>
                  </a:cubicBezTo>
                  <a:lnTo>
                    <a:pt x="10144" y="2287"/>
                  </a:lnTo>
                  <a:cubicBezTo>
                    <a:pt x="9997" y="2699"/>
                    <a:pt x="9838" y="3098"/>
                    <a:pt x="9652" y="3497"/>
                  </a:cubicBezTo>
                  <a:cubicBezTo>
                    <a:pt x="9599" y="3617"/>
                    <a:pt x="9545" y="3736"/>
                    <a:pt x="9492" y="3843"/>
                  </a:cubicBezTo>
                  <a:cubicBezTo>
                    <a:pt x="9107" y="2965"/>
                    <a:pt x="8681" y="2115"/>
                    <a:pt x="8216" y="1277"/>
                  </a:cubicBezTo>
                  <a:cubicBezTo>
                    <a:pt x="8542" y="942"/>
                    <a:pt x="8907" y="807"/>
                    <a:pt x="9233" y="807"/>
                  </a:cubicBezTo>
                  <a:close/>
                  <a:moveTo>
                    <a:pt x="8189" y="5571"/>
                  </a:moveTo>
                  <a:cubicBezTo>
                    <a:pt x="8362" y="5571"/>
                    <a:pt x="8508" y="5677"/>
                    <a:pt x="8562" y="5837"/>
                  </a:cubicBezTo>
                  <a:cubicBezTo>
                    <a:pt x="8828" y="6581"/>
                    <a:pt x="8974" y="7352"/>
                    <a:pt x="9014" y="8136"/>
                  </a:cubicBezTo>
                  <a:lnTo>
                    <a:pt x="9014" y="8203"/>
                  </a:lnTo>
                  <a:cubicBezTo>
                    <a:pt x="8987" y="8921"/>
                    <a:pt x="8389" y="9492"/>
                    <a:pt x="7658" y="9492"/>
                  </a:cubicBezTo>
                  <a:lnTo>
                    <a:pt x="5066" y="9492"/>
                  </a:lnTo>
                  <a:cubicBezTo>
                    <a:pt x="4348" y="9492"/>
                    <a:pt x="3750" y="8921"/>
                    <a:pt x="3723" y="8190"/>
                  </a:cubicBezTo>
                  <a:lnTo>
                    <a:pt x="3723" y="8136"/>
                  </a:lnTo>
                  <a:cubicBezTo>
                    <a:pt x="3723" y="7724"/>
                    <a:pt x="3776" y="7312"/>
                    <a:pt x="3869" y="6913"/>
                  </a:cubicBezTo>
                  <a:lnTo>
                    <a:pt x="4095" y="5877"/>
                  </a:lnTo>
                  <a:cubicBezTo>
                    <a:pt x="4135" y="5690"/>
                    <a:pt x="4295" y="5571"/>
                    <a:pt x="4481" y="5571"/>
                  </a:cubicBezTo>
                  <a:close/>
                  <a:moveTo>
                    <a:pt x="5145" y="1"/>
                  </a:moveTo>
                  <a:cubicBezTo>
                    <a:pt x="4933" y="1"/>
                    <a:pt x="4760" y="174"/>
                    <a:pt x="4760" y="386"/>
                  </a:cubicBezTo>
                  <a:cubicBezTo>
                    <a:pt x="4773" y="612"/>
                    <a:pt x="4733" y="838"/>
                    <a:pt x="4640" y="1038"/>
                  </a:cubicBezTo>
                  <a:cubicBezTo>
                    <a:pt x="4215" y="1796"/>
                    <a:pt x="3829" y="2540"/>
                    <a:pt x="3510" y="3245"/>
                  </a:cubicBezTo>
                  <a:cubicBezTo>
                    <a:pt x="2921" y="2537"/>
                    <a:pt x="2228" y="2088"/>
                    <a:pt x="1648" y="2088"/>
                  </a:cubicBezTo>
                  <a:cubicBezTo>
                    <a:pt x="1639" y="2088"/>
                    <a:pt x="1631" y="2088"/>
                    <a:pt x="1623" y="2088"/>
                  </a:cubicBezTo>
                  <a:cubicBezTo>
                    <a:pt x="1543" y="2088"/>
                    <a:pt x="1463" y="2115"/>
                    <a:pt x="1397" y="2154"/>
                  </a:cubicBezTo>
                  <a:lnTo>
                    <a:pt x="187" y="3019"/>
                  </a:lnTo>
                  <a:cubicBezTo>
                    <a:pt x="67" y="3112"/>
                    <a:pt x="1" y="3258"/>
                    <a:pt x="27" y="3404"/>
                  </a:cubicBezTo>
                  <a:cubicBezTo>
                    <a:pt x="54" y="3564"/>
                    <a:pt x="174" y="3683"/>
                    <a:pt x="333" y="3710"/>
                  </a:cubicBezTo>
                  <a:cubicBezTo>
                    <a:pt x="400" y="3736"/>
                    <a:pt x="985" y="4002"/>
                    <a:pt x="1277" y="5345"/>
                  </a:cubicBezTo>
                  <a:cubicBezTo>
                    <a:pt x="1463" y="6169"/>
                    <a:pt x="1875" y="6621"/>
                    <a:pt x="2274" y="6874"/>
                  </a:cubicBezTo>
                  <a:cubicBezTo>
                    <a:pt x="2194" y="7299"/>
                    <a:pt x="2154" y="7724"/>
                    <a:pt x="2154" y="8150"/>
                  </a:cubicBezTo>
                  <a:lnTo>
                    <a:pt x="2154" y="8243"/>
                  </a:lnTo>
                  <a:cubicBezTo>
                    <a:pt x="2168" y="9000"/>
                    <a:pt x="2487" y="9718"/>
                    <a:pt x="3032" y="10250"/>
                  </a:cubicBezTo>
                  <a:cubicBezTo>
                    <a:pt x="3577" y="10782"/>
                    <a:pt x="4308" y="11087"/>
                    <a:pt x="5066" y="11087"/>
                  </a:cubicBezTo>
                  <a:lnTo>
                    <a:pt x="7658" y="11087"/>
                  </a:lnTo>
                  <a:cubicBezTo>
                    <a:pt x="8429" y="11087"/>
                    <a:pt x="9160" y="10782"/>
                    <a:pt x="9705" y="10250"/>
                  </a:cubicBezTo>
                  <a:cubicBezTo>
                    <a:pt x="10250" y="9718"/>
                    <a:pt x="10569" y="9000"/>
                    <a:pt x="10582" y="8243"/>
                  </a:cubicBezTo>
                  <a:lnTo>
                    <a:pt x="10582" y="8150"/>
                  </a:lnTo>
                  <a:cubicBezTo>
                    <a:pt x="10556" y="7286"/>
                    <a:pt x="10409" y="6422"/>
                    <a:pt x="10130" y="5597"/>
                  </a:cubicBezTo>
                  <a:cubicBezTo>
                    <a:pt x="9918" y="4800"/>
                    <a:pt x="10050" y="4507"/>
                    <a:pt x="10370" y="3829"/>
                  </a:cubicBezTo>
                  <a:cubicBezTo>
                    <a:pt x="10556" y="3417"/>
                    <a:pt x="10728" y="2979"/>
                    <a:pt x="10888" y="2553"/>
                  </a:cubicBezTo>
                  <a:lnTo>
                    <a:pt x="10888" y="2540"/>
                  </a:lnTo>
                  <a:cubicBezTo>
                    <a:pt x="11047" y="2088"/>
                    <a:pt x="11061" y="1596"/>
                    <a:pt x="10901" y="1144"/>
                  </a:cubicBezTo>
                  <a:cubicBezTo>
                    <a:pt x="10742" y="745"/>
                    <a:pt x="10449" y="426"/>
                    <a:pt x="10077" y="227"/>
                  </a:cubicBezTo>
                  <a:cubicBezTo>
                    <a:pt x="9810" y="89"/>
                    <a:pt x="9514" y="18"/>
                    <a:pt x="9216" y="18"/>
                  </a:cubicBezTo>
                  <a:cubicBezTo>
                    <a:pt x="9055" y="18"/>
                    <a:pt x="8893" y="39"/>
                    <a:pt x="8734" y="81"/>
                  </a:cubicBezTo>
                  <a:cubicBezTo>
                    <a:pt x="8469" y="147"/>
                    <a:pt x="8229" y="267"/>
                    <a:pt x="8017" y="413"/>
                  </a:cubicBezTo>
                  <a:cubicBezTo>
                    <a:pt x="8030" y="187"/>
                    <a:pt x="7844" y="1"/>
                    <a:pt x="7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4"/>
            <p:cNvSpPr/>
            <p:nvPr/>
          </p:nvSpPr>
          <p:spPr>
            <a:xfrm>
              <a:off x="1916050" y="2903525"/>
              <a:ext cx="92750" cy="58825"/>
            </a:xfrm>
            <a:custGeom>
              <a:avLst/>
              <a:gdLst/>
              <a:ahLst/>
              <a:cxnLst/>
              <a:rect l="l" t="t" r="r" b="b"/>
              <a:pathLst>
                <a:path w="3710" h="2353" extrusionOk="0">
                  <a:moveTo>
                    <a:pt x="293" y="0"/>
                  </a:moveTo>
                  <a:lnTo>
                    <a:pt x="133" y="718"/>
                  </a:lnTo>
                  <a:cubicBezTo>
                    <a:pt x="53" y="1077"/>
                    <a:pt x="14" y="1422"/>
                    <a:pt x="0" y="1781"/>
                  </a:cubicBezTo>
                  <a:lnTo>
                    <a:pt x="0" y="1821"/>
                  </a:lnTo>
                  <a:cubicBezTo>
                    <a:pt x="14" y="2127"/>
                    <a:pt x="266" y="2353"/>
                    <a:pt x="559" y="2353"/>
                  </a:cubicBezTo>
                  <a:lnTo>
                    <a:pt x="3151" y="2353"/>
                  </a:lnTo>
                  <a:cubicBezTo>
                    <a:pt x="3456" y="2353"/>
                    <a:pt x="3696" y="2127"/>
                    <a:pt x="3709" y="1821"/>
                  </a:cubicBezTo>
                  <a:lnTo>
                    <a:pt x="3709" y="1781"/>
                  </a:lnTo>
                  <a:cubicBezTo>
                    <a:pt x="3696" y="1183"/>
                    <a:pt x="3576" y="572"/>
                    <a:pt x="3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4"/>
            <p:cNvSpPr/>
            <p:nvPr/>
          </p:nvSpPr>
          <p:spPr>
            <a:xfrm>
              <a:off x="1927350" y="2685175"/>
              <a:ext cx="72800" cy="39575"/>
            </a:xfrm>
            <a:custGeom>
              <a:avLst/>
              <a:gdLst/>
              <a:ahLst/>
              <a:cxnLst/>
              <a:rect l="l" t="t" r="r" b="b"/>
              <a:pathLst>
                <a:path w="2912" h="1583" extrusionOk="0">
                  <a:moveTo>
                    <a:pt x="1050" y="1"/>
                  </a:moveTo>
                  <a:cubicBezTo>
                    <a:pt x="465" y="1"/>
                    <a:pt x="0" y="466"/>
                    <a:pt x="0" y="1051"/>
                  </a:cubicBezTo>
                  <a:lnTo>
                    <a:pt x="0" y="1582"/>
                  </a:lnTo>
                  <a:lnTo>
                    <a:pt x="2911" y="1582"/>
                  </a:lnTo>
                  <a:lnTo>
                    <a:pt x="2911" y="1051"/>
                  </a:lnTo>
                  <a:cubicBezTo>
                    <a:pt x="2911" y="466"/>
                    <a:pt x="2446" y="1"/>
                    <a:pt x="18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64"/>
          <p:cNvGrpSpPr/>
          <p:nvPr/>
        </p:nvGrpSpPr>
        <p:grpSpPr>
          <a:xfrm>
            <a:off x="3317788" y="2685225"/>
            <a:ext cx="336325" cy="336075"/>
            <a:chOff x="2540500" y="2685225"/>
            <a:chExt cx="336325" cy="336075"/>
          </a:xfrm>
        </p:grpSpPr>
        <p:sp>
          <p:nvSpPr>
            <p:cNvPr id="3330" name="Google Shape;3330;p64"/>
            <p:cNvSpPr/>
            <p:nvPr/>
          </p:nvSpPr>
          <p:spPr>
            <a:xfrm>
              <a:off x="2695025" y="2942075"/>
              <a:ext cx="23275" cy="19950"/>
            </a:xfrm>
            <a:custGeom>
              <a:avLst/>
              <a:gdLst/>
              <a:ahLst/>
              <a:cxnLst/>
              <a:rect l="l" t="t" r="r" b="b"/>
              <a:pathLst>
                <a:path w="931" h="798" extrusionOk="0">
                  <a:moveTo>
                    <a:pt x="532" y="0"/>
                  </a:moveTo>
                  <a:cubicBezTo>
                    <a:pt x="187" y="0"/>
                    <a:pt x="0" y="439"/>
                    <a:pt x="253" y="678"/>
                  </a:cubicBezTo>
                  <a:cubicBezTo>
                    <a:pt x="336" y="761"/>
                    <a:pt x="437" y="798"/>
                    <a:pt x="535" y="798"/>
                  </a:cubicBezTo>
                  <a:cubicBezTo>
                    <a:pt x="738" y="798"/>
                    <a:pt x="931" y="640"/>
                    <a:pt x="931" y="399"/>
                  </a:cubicBezTo>
                  <a:cubicBezTo>
                    <a:pt x="931" y="186"/>
                    <a:pt x="758"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4"/>
            <p:cNvSpPr/>
            <p:nvPr/>
          </p:nvSpPr>
          <p:spPr>
            <a:xfrm>
              <a:off x="2635875" y="2862975"/>
              <a:ext cx="23275" cy="19950"/>
            </a:xfrm>
            <a:custGeom>
              <a:avLst/>
              <a:gdLst/>
              <a:ahLst/>
              <a:cxnLst/>
              <a:rect l="l" t="t" r="r" b="b"/>
              <a:pathLst>
                <a:path w="931" h="798" extrusionOk="0">
                  <a:moveTo>
                    <a:pt x="532" y="0"/>
                  </a:moveTo>
                  <a:cubicBezTo>
                    <a:pt x="173" y="0"/>
                    <a:pt x="0" y="426"/>
                    <a:pt x="253" y="678"/>
                  </a:cubicBezTo>
                  <a:cubicBezTo>
                    <a:pt x="335" y="761"/>
                    <a:pt x="436" y="798"/>
                    <a:pt x="535" y="798"/>
                  </a:cubicBezTo>
                  <a:cubicBezTo>
                    <a:pt x="738" y="798"/>
                    <a:pt x="931" y="641"/>
                    <a:pt x="931" y="399"/>
                  </a:cubicBezTo>
                  <a:cubicBezTo>
                    <a:pt x="931" y="186"/>
                    <a:pt x="758"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4"/>
            <p:cNvSpPr/>
            <p:nvPr/>
          </p:nvSpPr>
          <p:spPr>
            <a:xfrm>
              <a:off x="2695025" y="2744325"/>
              <a:ext cx="23275" cy="19975"/>
            </a:xfrm>
            <a:custGeom>
              <a:avLst/>
              <a:gdLst/>
              <a:ahLst/>
              <a:cxnLst/>
              <a:rect l="l" t="t" r="r" b="b"/>
              <a:pathLst>
                <a:path w="931" h="799" extrusionOk="0">
                  <a:moveTo>
                    <a:pt x="532" y="1"/>
                  </a:moveTo>
                  <a:cubicBezTo>
                    <a:pt x="187" y="1"/>
                    <a:pt x="0" y="439"/>
                    <a:pt x="253" y="679"/>
                  </a:cubicBezTo>
                  <a:cubicBezTo>
                    <a:pt x="336" y="761"/>
                    <a:pt x="437" y="798"/>
                    <a:pt x="535" y="798"/>
                  </a:cubicBezTo>
                  <a:cubicBezTo>
                    <a:pt x="738" y="798"/>
                    <a:pt x="931" y="641"/>
                    <a:pt x="931" y="399"/>
                  </a:cubicBezTo>
                  <a:cubicBezTo>
                    <a:pt x="931" y="187"/>
                    <a:pt x="758"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4"/>
            <p:cNvSpPr/>
            <p:nvPr/>
          </p:nvSpPr>
          <p:spPr>
            <a:xfrm>
              <a:off x="2774450" y="2783875"/>
              <a:ext cx="22950" cy="19975"/>
            </a:xfrm>
            <a:custGeom>
              <a:avLst/>
              <a:gdLst/>
              <a:ahLst/>
              <a:cxnLst/>
              <a:rect l="l" t="t" r="r" b="b"/>
              <a:pathLst>
                <a:path w="918" h="799" extrusionOk="0">
                  <a:moveTo>
                    <a:pt x="532" y="1"/>
                  </a:moveTo>
                  <a:cubicBezTo>
                    <a:pt x="173" y="1"/>
                    <a:pt x="0" y="439"/>
                    <a:pt x="240" y="679"/>
                  </a:cubicBezTo>
                  <a:cubicBezTo>
                    <a:pt x="322" y="761"/>
                    <a:pt x="423" y="798"/>
                    <a:pt x="522" y="798"/>
                  </a:cubicBezTo>
                  <a:cubicBezTo>
                    <a:pt x="725" y="798"/>
                    <a:pt x="918" y="641"/>
                    <a:pt x="918" y="399"/>
                  </a:cubicBezTo>
                  <a:cubicBezTo>
                    <a:pt x="918" y="187"/>
                    <a:pt x="745"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4"/>
            <p:cNvSpPr/>
            <p:nvPr/>
          </p:nvSpPr>
          <p:spPr>
            <a:xfrm>
              <a:off x="2615925" y="2783875"/>
              <a:ext cx="23300" cy="19975"/>
            </a:xfrm>
            <a:custGeom>
              <a:avLst/>
              <a:gdLst/>
              <a:ahLst/>
              <a:cxnLst/>
              <a:rect l="l" t="t" r="r" b="b"/>
              <a:pathLst>
                <a:path w="932" h="799" extrusionOk="0">
                  <a:moveTo>
                    <a:pt x="532" y="1"/>
                  </a:moveTo>
                  <a:cubicBezTo>
                    <a:pt x="187" y="1"/>
                    <a:pt x="1" y="439"/>
                    <a:pt x="253" y="679"/>
                  </a:cubicBezTo>
                  <a:cubicBezTo>
                    <a:pt x="336" y="761"/>
                    <a:pt x="437" y="798"/>
                    <a:pt x="535" y="798"/>
                  </a:cubicBezTo>
                  <a:cubicBezTo>
                    <a:pt x="738" y="798"/>
                    <a:pt x="931" y="641"/>
                    <a:pt x="931" y="399"/>
                  </a:cubicBezTo>
                  <a:cubicBezTo>
                    <a:pt x="931" y="187"/>
                    <a:pt x="758"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4"/>
            <p:cNvSpPr/>
            <p:nvPr/>
          </p:nvSpPr>
          <p:spPr>
            <a:xfrm>
              <a:off x="2540500" y="2685225"/>
              <a:ext cx="336325" cy="336075"/>
            </a:xfrm>
            <a:custGeom>
              <a:avLst/>
              <a:gdLst/>
              <a:ahLst/>
              <a:cxnLst/>
              <a:rect l="l" t="t" r="r" b="b"/>
              <a:pathLst>
                <a:path w="13453" h="13443" extrusionOk="0">
                  <a:moveTo>
                    <a:pt x="8873" y="1727"/>
                  </a:moveTo>
                  <a:cubicBezTo>
                    <a:pt x="8969" y="1727"/>
                    <a:pt x="9068" y="1764"/>
                    <a:pt x="9146" y="1846"/>
                  </a:cubicBezTo>
                  <a:cubicBezTo>
                    <a:pt x="9398" y="2099"/>
                    <a:pt x="9226" y="2524"/>
                    <a:pt x="8867" y="2524"/>
                  </a:cubicBezTo>
                  <a:cubicBezTo>
                    <a:pt x="8654" y="2511"/>
                    <a:pt x="8481" y="2338"/>
                    <a:pt x="8481" y="2125"/>
                  </a:cubicBezTo>
                  <a:cubicBezTo>
                    <a:pt x="8481" y="1884"/>
                    <a:pt x="8674" y="1727"/>
                    <a:pt x="8873" y="1727"/>
                  </a:cubicBezTo>
                  <a:close/>
                  <a:moveTo>
                    <a:pt x="6715" y="1579"/>
                  </a:moveTo>
                  <a:cubicBezTo>
                    <a:pt x="7324" y="1579"/>
                    <a:pt x="7910" y="2052"/>
                    <a:pt x="7910" y="2763"/>
                  </a:cubicBezTo>
                  <a:cubicBezTo>
                    <a:pt x="7910" y="3415"/>
                    <a:pt x="7378" y="3947"/>
                    <a:pt x="6726" y="3947"/>
                  </a:cubicBezTo>
                  <a:cubicBezTo>
                    <a:pt x="5663" y="3947"/>
                    <a:pt x="5145" y="2670"/>
                    <a:pt x="5889" y="1926"/>
                  </a:cubicBezTo>
                  <a:cubicBezTo>
                    <a:pt x="6129" y="1686"/>
                    <a:pt x="6425" y="1579"/>
                    <a:pt x="6715" y="1579"/>
                  </a:cubicBezTo>
                  <a:close/>
                  <a:moveTo>
                    <a:pt x="6727" y="4744"/>
                  </a:moveTo>
                  <a:cubicBezTo>
                    <a:pt x="6823" y="4744"/>
                    <a:pt x="6923" y="4781"/>
                    <a:pt x="7006" y="4864"/>
                  </a:cubicBezTo>
                  <a:cubicBezTo>
                    <a:pt x="7258" y="5103"/>
                    <a:pt x="7085" y="5528"/>
                    <a:pt x="6726" y="5528"/>
                  </a:cubicBezTo>
                  <a:cubicBezTo>
                    <a:pt x="6514" y="5528"/>
                    <a:pt x="6341" y="5356"/>
                    <a:pt x="6341" y="5143"/>
                  </a:cubicBezTo>
                  <a:cubicBezTo>
                    <a:pt x="6341" y="4901"/>
                    <a:pt x="6528" y="4744"/>
                    <a:pt x="6727" y="4744"/>
                  </a:cubicBezTo>
                  <a:close/>
                  <a:moveTo>
                    <a:pt x="9878" y="3160"/>
                  </a:moveTo>
                  <a:cubicBezTo>
                    <a:pt x="10488" y="3160"/>
                    <a:pt x="11073" y="3634"/>
                    <a:pt x="11073" y="4345"/>
                  </a:cubicBezTo>
                  <a:cubicBezTo>
                    <a:pt x="11073" y="4997"/>
                    <a:pt x="10542" y="5528"/>
                    <a:pt x="9890" y="5528"/>
                  </a:cubicBezTo>
                  <a:cubicBezTo>
                    <a:pt x="8840" y="5528"/>
                    <a:pt x="8308" y="4252"/>
                    <a:pt x="9053" y="3508"/>
                  </a:cubicBezTo>
                  <a:cubicBezTo>
                    <a:pt x="9293" y="3268"/>
                    <a:pt x="9588" y="3160"/>
                    <a:pt x="9878" y="3160"/>
                  </a:cubicBezTo>
                  <a:close/>
                  <a:moveTo>
                    <a:pt x="3562" y="3165"/>
                  </a:moveTo>
                  <a:cubicBezTo>
                    <a:pt x="3855" y="3165"/>
                    <a:pt x="4154" y="3275"/>
                    <a:pt x="4400" y="3521"/>
                  </a:cubicBezTo>
                  <a:cubicBezTo>
                    <a:pt x="5145" y="4266"/>
                    <a:pt x="4613" y="5542"/>
                    <a:pt x="3563" y="5542"/>
                  </a:cubicBezTo>
                  <a:cubicBezTo>
                    <a:pt x="2898" y="5542"/>
                    <a:pt x="2380" y="5010"/>
                    <a:pt x="2380" y="4359"/>
                  </a:cubicBezTo>
                  <a:cubicBezTo>
                    <a:pt x="2380" y="3641"/>
                    <a:pt x="2955" y="3165"/>
                    <a:pt x="3562" y="3165"/>
                  </a:cubicBezTo>
                  <a:close/>
                  <a:moveTo>
                    <a:pt x="1969" y="6335"/>
                  </a:moveTo>
                  <a:cubicBezTo>
                    <a:pt x="2170" y="6335"/>
                    <a:pt x="2366" y="6490"/>
                    <a:pt x="2366" y="6725"/>
                  </a:cubicBezTo>
                  <a:cubicBezTo>
                    <a:pt x="2366" y="6938"/>
                    <a:pt x="2193" y="7110"/>
                    <a:pt x="1981" y="7124"/>
                  </a:cubicBezTo>
                  <a:cubicBezTo>
                    <a:pt x="1622" y="7124"/>
                    <a:pt x="1449" y="6698"/>
                    <a:pt x="1702" y="6446"/>
                  </a:cubicBezTo>
                  <a:cubicBezTo>
                    <a:pt x="1778" y="6369"/>
                    <a:pt x="1874" y="6335"/>
                    <a:pt x="1969" y="6335"/>
                  </a:cubicBezTo>
                  <a:close/>
                  <a:moveTo>
                    <a:pt x="4355" y="6329"/>
                  </a:moveTo>
                  <a:cubicBezTo>
                    <a:pt x="4962" y="6329"/>
                    <a:pt x="5543" y="6804"/>
                    <a:pt x="5543" y="7522"/>
                  </a:cubicBezTo>
                  <a:cubicBezTo>
                    <a:pt x="5543" y="8174"/>
                    <a:pt x="5012" y="8706"/>
                    <a:pt x="4360" y="8706"/>
                  </a:cubicBezTo>
                  <a:cubicBezTo>
                    <a:pt x="3297" y="8706"/>
                    <a:pt x="2765" y="7429"/>
                    <a:pt x="3523" y="6685"/>
                  </a:cubicBezTo>
                  <a:cubicBezTo>
                    <a:pt x="3765" y="6439"/>
                    <a:pt x="4062" y="6329"/>
                    <a:pt x="4355" y="6329"/>
                  </a:cubicBezTo>
                  <a:close/>
                  <a:moveTo>
                    <a:pt x="3533" y="9498"/>
                  </a:moveTo>
                  <a:cubicBezTo>
                    <a:pt x="3738" y="9498"/>
                    <a:pt x="3935" y="9654"/>
                    <a:pt x="3935" y="9889"/>
                  </a:cubicBezTo>
                  <a:cubicBezTo>
                    <a:pt x="3922" y="10101"/>
                    <a:pt x="3749" y="10274"/>
                    <a:pt x="3536" y="10287"/>
                  </a:cubicBezTo>
                  <a:cubicBezTo>
                    <a:pt x="3190" y="10287"/>
                    <a:pt x="3004" y="9862"/>
                    <a:pt x="3257" y="9609"/>
                  </a:cubicBezTo>
                  <a:cubicBezTo>
                    <a:pt x="3338" y="9533"/>
                    <a:pt x="3436" y="9498"/>
                    <a:pt x="3533" y="9498"/>
                  </a:cubicBezTo>
                  <a:close/>
                  <a:moveTo>
                    <a:pt x="9106" y="10474"/>
                  </a:moveTo>
                  <a:cubicBezTo>
                    <a:pt x="9452" y="10474"/>
                    <a:pt x="9624" y="10899"/>
                    <a:pt x="9372" y="11151"/>
                  </a:cubicBezTo>
                  <a:cubicBezTo>
                    <a:pt x="9295" y="11228"/>
                    <a:pt x="9200" y="11262"/>
                    <a:pt x="9105" y="11262"/>
                  </a:cubicBezTo>
                  <a:cubicBezTo>
                    <a:pt x="8904" y="11262"/>
                    <a:pt x="8707" y="11107"/>
                    <a:pt x="8707" y="10872"/>
                  </a:cubicBezTo>
                  <a:cubicBezTo>
                    <a:pt x="8707" y="10660"/>
                    <a:pt x="8880" y="10474"/>
                    <a:pt x="9106" y="10474"/>
                  </a:cubicBezTo>
                  <a:close/>
                  <a:moveTo>
                    <a:pt x="6726" y="9490"/>
                  </a:moveTo>
                  <a:cubicBezTo>
                    <a:pt x="7378" y="9490"/>
                    <a:pt x="7910" y="10022"/>
                    <a:pt x="7910" y="10673"/>
                  </a:cubicBezTo>
                  <a:cubicBezTo>
                    <a:pt x="7910" y="11391"/>
                    <a:pt x="7328" y="11861"/>
                    <a:pt x="6720" y="11861"/>
                  </a:cubicBezTo>
                  <a:cubicBezTo>
                    <a:pt x="6428" y="11861"/>
                    <a:pt x="6131" y="11752"/>
                    <a:pt x="5889" y="11510"/>
                  </a:cubicBezTo>
                  <a:cubicBezTo>
                    <a:pt x="5145" y="10766"/>
                    <a:pt x="5663" y="9490"/>
                    <a:pt x="6726" y="9490"/>
                  </a:cubicBezTo>
                  <a:close/>
                  <a:moveTo>
                    <a:pt x="6723" y="0"/>
                  </a:moveTo>
                  <a:cubicBezTo>
                    <a:pt x="5855" y="0"/>
                    <a:pt x="4980" y="169"/>
                    <a:pt x="4148" y="517"/>
                  </a:cubicBezTo>
                  <a:cubicBezTo>
                    <a:pt x="1635" y="1554"/>
                    <a:pt x="0" y="4000"/>
                    <a:pt x="0" y="6725"/>
                  </a:cubicBezTo>
                  <a:cubicBezTo>
                    <a:pt x="0" y="9437"/>
                    <a:pt x="1635" y="11896"/>
                    <a:pt x="4148" y="12933"/>
                  </a:cubicBezTo>
                  <a:cubicBezTo>
                    <a:pt x="4979" y="13276"/>
                    <a:pt x="5853" y="13443"/>
                    <a:pt x="6719" y="13443"/>
                  </a:cubicBezTo>
                  <a:cubicBezTo>
                    <a:pt x="8470" y="13443"/>
                    <a:pt x="10191" y="12760"/>
                    <a:pt x="11472" y="11470"/>
                  </a:cubicBezTo>
                  <a:cubicBezTo>
                    <a:pt x="11632" y="11324"/>
                    <a:pt x="11632" y="11072"/>
                    <a:pt x="11472" y="10912"/>
                  </a:cubicBezTo>
                  <a:lnTo>
                    <a:pt x="7670" y="7110"/>
                  </a:lnTo>
                  <a:lnTo>
                    <a:pt x="13054" y="7110"/>
                  </a:lnTo>
                  <a:cubicBezTo>
                    <a:pt x="13267" y="7110"/>
                    <a:pt x="13439" y="6938"/>
                    <a:pt x="13439" y="6725"/>
                  </a:cubicBezTo>
                  <a:cubicBezTo>
                    <a:pt x="13453" y="4944"/>
                    <a:pt x="12735" y="3229"/>
                    <a:pt x="11472" y="1966"/>
                  </a:cubicBezTo>
                  <a:cubicBezTo>
                    <a:pt x="10192" y="686"/>
                    <a:pt x="8473" y="0"/>
                    <a:pt x="6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6" name="Google Shape;3336;p64"/>
          <p:cNvGrpSpPr/>
          <p:nvPr/>
        </p:nvGrpSpPr>
        <p:grpSpPr>
          <a:xfrm>
            <a:off x="4012013" y="2685250"/>
            <a:ext cx="369250" cy="335600"/>
            <a:chOff x="4012013" y="2685250"/>
            <a:chExt cx="369250" cy="335600"/>
          </a:xfrm>
        </p:grpSpPr>
        <p:sp>
          <p:nvSpPr>
            <p:cNvPr id="3337" name="Google Shape;3337;p64"/>
            <p:cNvSpPr/>
            <p:nvPr/>
          </p:nvSpPr>
          <p:spPr>
            <a:xfrm>
              <a:off x="4245313" y="2902525"/>
              <a:ext cx="39575" cy="19950"/>
            </a:xfrm>
            <a:custGeom>
              <a:avLst/>
              <a:gdLst/>
              <a:ahLst/>
              <a:cxnLst/>
              <a:rect l="l" t="t" r="r" b="b"/>
              <a:pathLst>
                <a:path w="1583" h="798" extrusionOk="0">
                  <a:moveTo>
                    <a:pt x="798" y="0"/>
                  </a:moveTo>
                  <a:cubicBezTo>
                    <a:pt x="359" y="0"/>
                    <a:pt x="0" y="186"/>
                    <a:pt x="0" y="399"/>
                  </a:cubicBezTo>
                  <a:cubicBezTo>
                    <a:pt x="0" y="625"/>
                    <a:pt x="359" y="798"/>
                    <a:pt x="798" y="798"/>
                  </a:cubicBezTo>
                  <a:cubicBezTo>
                    <a:pt x="1237" y="798"/>
                    <a:pt x="1582" y="625"/>
                    <a:pt x="1582" y="399"/>
                  </a:cubicBezTo>
                  <a:cubicBezTo>
                    <a:pt x="1582" y="186"/>
                    <a:pt x="1237" y="0"/>
                    <a:pt x="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4142963" y="2754625"/>
              <a:ext cx="23275" cy="19750"/>
            </a:xfrm>
            <a:custGeom>
              <a:avLst/>
              <a:gdLst/>
              <a:ahLst/>
              <a:cxnLst/>
              <a:rect l="l" t="t" r="r" b="b"/>
              <a:pathLst>
                <a:path w="931" h="790" extrusionOk="0">
                  <a:moveTo>
                    <a:pt x="532" y="1"/>
                  </a:moveTo>
                  <a:cubicBezTo>
                    <a:pt x="186" y="1"/>
                    <a:pt x="0" y="426"/>
                    <a:pt x="253" y="679"/>
                  </a:cubicBezTo>
                  <a:cubicBezTo>
                    <a:pt x="333" y="755"/>
                    <a:pt x="432" y="790"/>
                    <a:pt x="529" y="790"/>
                  </a:cubicBezTo>
                  <a:cubicBezTo>
                    <a:pt x="734" y="790"/>
                    <a:pt x="931" y="635"/>
                    <a:pt x="931" y="400"/>
                  </a:cubicBezTo>
                  <a:cubicBezTo>
                    <a:pt x="931" y="174"/>
                    <a:pt x="758"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4087113" y="2843375"/>
              <a:ext cx="39900" cy="19950"/>
            </a:xfrm>
            <a:custGeom>
              <a:avLst/>
              <a:gdLst/>
              <a:ahLst/>
              <a:cxnLst/>
              <a:rect l="l" t="t" r="r" b="b"/>
              <a:pathLst>
                <a:path w="1596" h="798" extrusionOk="0">
                  <a:moveTo>
                    <a:pt x="798" y="0"/>
                  </a:moveTo>
                  <a:cubicBezTo>
                    <a:pt x="360" y="0"/>
                    <a:pt x="1" y="173"/>
                    <a:pt x="1" y="399"/>
                  </a:cubicBezTo>
                  <a:cubicBezTo>
                    <a:pt x="1" y="612"/>
                    <a:pt x="360" y="798"/>
                    <a:pt x="798" y="798"/>
                  </a:cubicBezTo>
                  <a:cubicBezTo>
                    <a:pt x="1237" y="798"/>
                    <a:pt x="1596" y="612"/>
                    <a:pt x="1596" y="399"/>
                  </a:cubicBezTo>
                  <a:cubicBezTo>
                    <a:pt x="1596" y="173"/>
                    <a:pt x="1237" y="0"/>
                    <a:pt x="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4142963" y="2922450"/>
              <a:ext cx="23275" cy="19900"/>
            </a:xfrm>
            <a:custGeom>
              <a:avLst/>
              <a:gdLst/>
              <a:ahLst/>
              <a:cxnLst/>
              <a:rect l="l" t="t" r="r" b="b"/>
              <a:pathLst>
                <a:path w="931" h="796" extrusionOk="0">
                  <a:moveTo>
                    <a:pt x="532" y="1"/>
                  </a:moveTo>
                  <a:cubicBezTo>
                    <a:pt x="186" y="1"/>
                    <a:pt x="0" y="426"/>
                    <a:pt x="253" y="679"/>
                  </a:cubicBezTo>
                  <a:cubicBezTo>
                    <a:pt x="334" y="760"/>
                    <a:pt x="432" y="796"/>
                    <a:pt x="529" y="796"/>
                  </a:cubicBezTo>
                  <a:cubicBezTo>
                    <a:pt x="734" y="796"/>
                    <a:pt x="931" y="634"/>
                    <a:pt x="931" y="400"/>
                  </a:cubicBezTo>
                  <a:cubicBezTo>
                    <a:pt x="931" y="174"/>
                    <a:pt x="758"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4199788" y="2807475"/>
              <a:ext cx="42225" cy="36050"/>
            </a:xfrm>
            <a:custGeom>
              <a:avLst/>
              <a:gdLst/>
              <a:ahLst/>
              <a:cxnLst/>
              <a:rect l="l" t="t" r="r" b="b"/>
              <a:pathLst>
                <a:path w="1689" h="1442" extrusionOk="0">
                  <a:moveTo>
                    <a:pt x="980" y="0"/>
                  </a:moveTo>
                  <a:cubicBezTo>
                    <a:pt x="973" y="0"/>
                    <a:pt x="965" y="0"/>
                    <a:pt x="957" y="0"/>
                  </a:cubicBezTo>
                  <a:cubicBezTo>
                    <a:pt x="319" y="0"/>
                    <a:pt x="0" y="771"/>
                    <a:pt x="452" y="1223"/>
                  </a:cubicBezTo>
                  <a:cubicBezTo>
                    <a:pt x="599" y="1374"/>
                    <a:pt x="780" y="1441"/>
                    <a:pt x="958" y="1441"/>
                  </a:cubicBezTo>
                  <a:cubicBezTo>
                    <a:pt x="1330" y="1441"/>
                    <a:pt x="1688" y="1150"/>
                    <a:pt x="1688" y="718"/>
                  </a:cubicBezTo>
                  <a:cubicBezTo>
                    <a:pt x="1688" y="327"/>
                    <a:pt x="1369" y="0"/>
                    <a:pt x="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4012013" y="2685250"/>
              <a:ext cx="369250" cy="335600"/>
            </a:xfrm>
            <a:custGeom>
              <a:avLst/>
              <a:gdLst/>
              <a:ahLst/>
              <a:cxnLst/>
              <a:rect l="l" t="t" r="r" b="b"/>
              <a:pathLst>
                <a:path w="14770" h="13424" extrusionOk="0">
                  <a:moveTo>
                    <a:pt x="5767" y="1990"/>
                  </a:moveTo>
                  <a:cubicBezTo>
                    <a:pt x="6380" y="1990"/>
                    <a:pt x="6966" y="2463"/>
                    <a:pt x="6966" y="3175"/>
                  </a:cubicBezTo>
                  <a:cubicBezTo>
                    <a:pt x="6953" y="3826"/>
                    <a:pt x="6434" y="4358"/>
                    <a:pt x="5770" y="4358"/>
                  </a:cubicBezTo>
                  <a:cubicBezTo>
                    <a:pt x="4720" y="4358"/>
                    <a:pt x="4188" y="3082"/>
                    <a:pt x="4932" y="2337"/>
                  </a:cubicBezTo>
                  <a:cubicBezTo>
                    <a:pt x="5177" y="2097"/>
                    <a:pt x="5475" y="1990"/>
                    <a:pt x="5767" y="1990"/>
                  </a:cubicBezTo>
                  <a:close/>
                  <a:moveTo>
                    <a:pt x="8484" y="4095"/>
                  </a:moveTo>
                  <a:cubicBezTo>
                    <a:pt x="8856" y="4095"/>
                    <a:pt x="9235" y="4234"/>
                    <a:pt x="9545" y="4544"/>
                  </a:cubicBezTo>
                  <a:cubicBezTo>
                    <a:pt x="10489" y="5501"/>
                    <a:pt x="9824" y="7123"/>
                    <a:pt x="8468" y="7123"/>
                  </a:cubicBezTo>
                  <a:cubicBezTo>
                    <a:pt x="7644" y="7123"/>
                    <a:pt x="6966" y="6445"/>
                    <a:pt x="6966" y="5607"/>
                  </a:cubicBezTo>
                  <a:cubicBezTo>
                    <a:pt x="6966" y="4699"/>
                    <a:pt x="7708" y="4095"/>
                    <a:pt x="8484" y="4095"/>
                  </a:cubicBezTo>
                  <a:close/>
                  <a:moveTo>
                    <a:pt x="3802" y="5541"/>
                  </a:moveTo>
                  <a:cubicBezTo>
                    <a:pt x="4680" y="5541"/>
                    <a:pt x="5384" y="6059"/>
                    <a:pt x="5384" y="6724"/>
                  </a:cubicBezTo>
                  <a:cubicBezTo>
                    <a:pt x="5384" y="7388"/>
                    <a:pt x="4680" y="7907"/>
                    <a:pt x="3802" y="7907"/>
                  </a:cubicBezTo>
                  <a:cubicBezTo>
                    <a:pt x="2912" y="7907"/>
                    <a:pt x="2220" y="7388"/>
                    <a:pt x="2220" y="6724"/>
                  </a:cubicBezTo>
                  <a:cubicBezTo>
                    <a:pt x="2220" y="6059"/>
                    <a:pt x="2912" y="5541"/>
                    <a:pt x="3802" y="5541"/>
                  </a:cubicBezTo>
                  <a:close/>
                  <a:moveTo>
                    <a:pt x="10117" y="7920"/>
                  </a:moveTo>
                  <a:cubicBezTo>
                    <a:pt x="11007" y="7920"/>
                    <a:pt x="11699" y="8439"/>
                    <a:pt x="11699" y="9103"/>
                  </a:cubicBezTo>
                  <a:cubicBezTo>
                    <a:pt x="11699" y="9768"/>
                    <a:pt x="11007" y="10286"/>
                    <a:pt x="10117" y="10286"/>
                  </a:cubicBezTo>
                  <a:cubicBezTo>
                    <a:pt x="9239" y="10286"/>
                    <a:pt x="8535" y="9768"/>
                    <a:pt x="8535" y="9103"/>
                  </a:cubicBezTo>
                  <a:cubicBezTo>
                    <a:pt x="8535" y="8439"/>
                    <a:pt x="9239" y="7920"/>
                    <a:pt x="10117" y="7920"/>
                  </a:cubicBezTo>
                  <a:close/>
                  <a:moveTo>
                    <a:pt x="5767" y="8703"/>
                  </a:moveTo>
                  <a:cubicBezTo>
                    <a:pt x="6380" y="8703"/>
                    <a:pt x="6966" y="9176"/>
                    <a:pt x="6966" y="9888"/>
                  </a:cubicBezTo>
                  <a:cubicBezTo>
                    <a:pt x="6953" y="10539"/>
                    <a:pt x="6434" y="11071"/>
                    <a:pt x="5770" y="11071"/>
                  </a:cubicBezTo>
                  <a:cubicBezTo>
                    <a:pt x="4720" y="11071"/>
                    <a:pt x="4188" y="9795"/>
                    <a:pt x="4932" y="9050"/>
                  </a:cubicBezTo>
                  <a:cubicBezTo>
                    <a:pt x="5177" y="8810"/>
                    <a:pt x="5475" y="8703"/>
                    <a:pt x="5767" y="8703"/>
                  </a:cubicBezTo>
                  <a:close/>
                  <a:moveTo>
                    <a:pt x="7361" y="1"/>
                  </a:moveTo>
                  <a:cubicBezTo>
                    <a:pt x="5186" y="1"/>
                    <a:pt x="3079" y="1056"/>
                    <a:pt x="1795" y="2949"/>
                  </a:cubicBezTo>
                  <a:cubicBezTo>
                    <a:pt x="1" y="5594"/>
                    <a:pt x="333" y="9143"/>
                    <a:pt x="2566" y="11416"/>
                  </a:cubicBezTo>
                  <a:cubicBezTo>
                    <a:pt x="3868" y="12742"/>
                    <a:pt x="5604" y="13424"/>
                    <a:pt x="7354" y="13424"/>
                  </a:cubicBezTo>
                  <a:cubicBezTo>
                    <a:pt x="8622" y="13424"/>
                    <a:pt x="9898" y="13065"/>
                    <a:pt x="11021" y="12334"/>
                  </a:cubicBezTo>
                  <a:cubicBezTo>
                    <a:pt x="13692" y="10592"/>
                    <a:pt x="14769" y="7202"/>
                    <a:pt x="13599" y="4238"/>
                  </a:cubicBezTo>
                  <a:lnTo>
                    <a:pt x="13599" y="4238"/>
                  </a:lnTo>
                  <a:cubicBezTo>
                    <a:pt x="13174" y="4583"/>
                    <a:pt x="12643" y="4796"/>
                    <a:pt x="12098" y="4823"/>
                  </a:cubicBezTo>
                  <a:lnTo>
                    <a:pt x="12098" y="4823"/>
                  </a:lnTo>
                  <a:cubicBezTo>
                    <a:pt x="11120" y="4816"/>
                    <a:pt x="10355" y="4038"/>
                    <a:pt x="10250" y="3906"/>
                  </a:cubicBezTo>
                  <a:cubicBezTo>
                    <a:pt x="10130" y="3786"/>
                    <a:pt x="9332" y="3028"/>
                    <a:pt x="9332" y="2045"/>
                  </a:cubicBezTo>
                  <a:cubicBezTo>
                    <a:pt x="9332" y="1407"/>
                    <a:pt x="9665" y="862"/>
                    <a:pt x="9944" y="516"/>
                  </a:cubicBezTo>
                  <a:cubicBezTo>
                    <a:pt x="9104" y="168"/>
                    <a:pt x="8227" y="1"/>
                    <a:pt x="73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4302813" y="2723725"/>
              <a:ext cx="23950" cy="23950"/>
            </a:xfrm>
            <a:custGeom>
              <a:avLst/>
              <a:gdLst/>
              <a:ahLst/>
              <a:cxnLst/>
              <a:rect l="l" t="t" r="r" b="b"/>
              <a:pathLst>
                <a:path w="958" h="958" extrusionOk="0">
                  <a:moveTo>
                    <a:pt x="0" y="1"/>
                  </a:moveTo>
                  <a:lnTo>
                    <a:pt x="0" y="1"/>
                  </a:lnTo>
                  <a:cubicBezTo>
                    <a:pt x="53" y="160"/>
                    <a:pt x="67" y="320"/>
                    <a:pt x="80" y="492"/>
                  </a:cubicBezTo>
                  <a:cubicBezTo>
                    <a:pt x="67" y="652"/>
                    <a:pt x="53" y="798"/>
                    <a:pt x="13" y="944"/>
                  </a:cubicBezTo>
                  <a:lnTo>
                    <a:pt x="13" y="958"/>
                  </a:lnTo>
                  <a:cubicBezTo>
                    <a:pt x="173" y="918"/>
                    <a:pt x="332" y="898"/>
                    <a:pt x="490" y="898"/>
                  </a:cubicBezTo>
                  <a:cubicBezTo>
                    <a:pt x="648" y="898"/>
                    <a:pt x="804" y="918"/>
                    <a:pt x="957" y="958"/>
                  </a:cubicBezTo>
                  <a:cubicBezTo>
                    <a:pt x="811" y="772"/>
                    <a:pt x="651" y="599"/>
                    <a:pt x="479" y="426"/>
                  </a:cubicBezTo>
                  <a:cubicBezTo>
                    <a:pt x="332" y="266"/>
                    <a:pt x="173" y="13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4261588" y="2711425"/>
              <a:ext cx="23300" cy="49875"/>
            </a:xfrm>
            <a:custGeom>
              <a:avLst/>
              <a:gdLst/>
              <a:ahLst/>
              <a:cxnLst/>
              <a:rect l="l" t="t" r="r" b="b"/>
              <a:pathLst>
                <a:path w="932" h="1995" extrusionOk="0">
                  <a:moveTo>
                    <a:pt x="532" y="1"/>
                  </a:moveTo>
                  <a:cubicBezTo>
                    <a:pt x="1" y="559"/>
                    <a:pt x="1" y="1436"/>
                    <a:pt x="532" y="1995"/>
                  </a:cubicBezTo>
                  <a:cubicBezTo>
                    <a:pt x="772" y="1715"/>
                    <a:pt x="905" y="1357"/>
                    <a:pt x="931" y="998"/>
                  </a:cubicBezTo>
                  <a:cubicBezTo>
                    <a:pt x="905" y="625"/>
                    <a:pt x="772" y="280"/>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4289838" y="2765925"/>
              <a:ext cx="49550" cy="19975"/>
            </a:xfrm>
            <a:custGeom>
              <a:avLst/>
              <a:gdLst/>
              <a:ahLst/>
              <a:cxnLst/>
              <a:rect l="l" t="t" r="r" b="b"/>
              <a:pathLst>
                <a:path w="1982" h="799" extrusionOk="0">
                  <a:moveTo>
                    <a:pt x="991" y="1"/>
                  </a:moveTo>
                  <a:cubicBezTo>
                    <a:pt x="635" y="1"/>
                    <a:pt x="280" y="134"/>
                    <a:pt x="1" y="400"/>
                  </a:cubicBezTo>
                  <a:cubicBezTo>
                    <a:pt x="280" y="665"/>
                    <a:pt x="635" y="798"/>
                    <a:pt x="991" y="798"/>
                  </a:cubicBezTo>
                  <a:cubicBezTo>
                    <a:pt x="1347" y="798"/>
                    <a:pt x="1702" y="665"/>
                    <a:pt x="1981" y="400"/>
                  </a:cubicBezTo>
                  <a:cubicBezTo>
                    <a:pt x="1702" y="134"/>
                    <a:pt x="1347" y="1"/>
                    <a:pt x="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6" name="Google Shape;3346;p64"/>
          <p:cNvGrpSpPr/>
          <p:nvPr/>
        </p:nvGrpSpPr>
        <p:grpSpPr>
          <a:xfrm>
            <a:off x="4738163" y="2703450"/>
            <a:ext cx="336000" cy="296475"/>
            <a:chOff x="4738163" y="2703450"/>
            <a:chExt cx="336000" cy="296475"/>
          </a:xfrm>
        </p:grpSpPr>
        <p:sp>
          <p:nvSpPr>
            <p:cNvPr id="3347" name="Google Shape;3347;p64"/>
            <p:cNvSpPr/>
            <p:nvPr/>
          </p:nvSpPr>
          <p:spPr>
            <a:xfrm>
              <a:off x="4893013" y="2822075"/>
              <a:ext cx="23300" cy="19650"/>
            </a:xfrm>
            <a:custGeom>
              <a:avLst/>
              <a:gdLst/>
              <a:ahLst/>
              <a:cxnLst/>
              <a:rect l="l" t="t" r="r" b="b"/>
              <a:pathLst>
                <a:path w="932" h="786" extrusionOk="0">
                  <a:moveTo>
                    <a:pt x="554" y="1"/>
                  </a:moveTo>
                  <a:cubicBezTo>
                    <a:pt x="547" y="1"/>
                    <a:pt x="540" y="1"/>
                    <a:pt x="532" y="1"/>
                  </a:cubicBezTo>
                  <a:cubicBezTo>
                    <a:pt x="174" y="1"/>
                    <a:pt x="1" y="427"/>
                    <a:pt x="253" y="666"/>
                  </a:cubicBezTo>
                  <a:cubicBezTo>
                    <a:pt x="332" y="749"/>
                    <a:pt x="431" y="786"/>
                    <a:pt x="530" y="786"/>
                  </a:cubicBezTo>
                  <a:cubicBezTo>
                    <a:pt x="733" y="786"/>
                    <a:pt x="931" y="628"/>
                    <a:pt x="931" y="387"/>
                  </a:cubicBezTo>
                  <a:cubicBezTo>
                    <a:pt x="931" y="181"/>
                    <a:pt x="758" y="1"/>
                    <a:pt x="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4"/>
            <p:cNvSpPr/>
            <p:nvPr/>
          </p:nvSpPr>
          <p:spPr>
            <a:xfrm>
              <a:off x="4991713" y="2881250"/>
              <a:ext cx="23300" cy="19900"/>
            </a:xfrm>
            <a:custGeom>
              <a:avLst/>
              <a:gdLst/>
              <a:ahLst/>
              <a:cxnLst/>
              <a:rect l="l" t="t" r="r" b="b"/>
              <a:pathLst>
                <a:path w="932" h="796" extrusionOk="0">
                  <a:moveTo>
                    <a:pt x="533" y="0"/>
                  </a:moveTo>
                  <a:cubicBezTo>
                    <a:pt x="174" y="0"/>
                    <a:pt x="1" y="426"/>
                    <a:pt x="253" y="678"/>
                  </a:cubicBezTo>
                  <a:cubicBezTo>
                    <a:pt x="330" y="759"/>
                    <a:pt x="427" y="795"/>
                    <a:pt x="524" y="795"/>
                  </a:cubicBezTo>
                  <a:cubicBezTo>
                    <a:pt x="729" y="795"/>
                    <a:pt x="931" y="634"/>
                    <a:pt x="931" y="399"/>
                  </a:cubicBezTo>
                  <a:cubicBezTo>
                    <a:pt x="931" y="173"/>
                    <a:pt x="7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4"/>
            <p:cNvSpPr/>
            <p:nvPr/>
          </p:nvSpPr>
          <p:spPr>
            <a:xfrm>
              <a:off x="4873088" y="2920800"/>
              <a:ext cx="23275" cy="19900"/>
            </a:xfrm>
            <a:custGeom>
              <a:avLst/>
              <a:gdLst/>
              <a:ahLst/>
              <a:cxnLst/>
              <a:rect l="l" t="t" r="r" b="b"/>
              <a:pathLst>
                <a:path w="931" h="796" extrusionOk="0">
                  <a:moveTo>
                    <a:pt x="532" y="0"/>
                  </a:moveTo>
                  <a:cubicBezTo>
                    <a:pt x="173" y="0"/>
                    <a:pt x="0" y="426"/>
                    <a:pt x="253" y="678"/>
                  </a:cubicBezTo>
                  <a:cubicBezTo>
                    <a:pt x="329" y="759"/>
                    <a:pt x="427" y="795"/>
                    <a:pt x="523" y="795"/>
                  </a:cubicBezTo>
                  <a:cubicBezTo>
                    <a:pt x="728" y="795"/>
                    <a:pt x="931" y="634"/>
                    <a:pt x="931" y="399"/>
                  </a:cubicBezTo>
                  <a:cubicBezTo>
                    <a:pt x="931" y="173"/>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4971788" y="2762600"/>
              <a:ext cx="23275" cy="19750"/>
            </a:xfrm>
            <a:custGeom>
              <a:avLst/>
              <a:gdLst/>
              <a:ahLst/>
              <a:cxnLst/>
              <a:rect l="l" t="t" r="r" b="b"/>
              <a:pathLst>
                <a:path w="931" h="790" extrusionOk="0">
                  <a:moveTo>
                    <a:pt x="532" y="1"/>
                  </a:moveTo>
                  <a:cubicBezTo>
                    <a:pt x="186" y="1"/>
                    <a:pt x="0" y="426"/>
                    <a:pt x="253" y="679"/>
                  </a:cubicBezTo>
                  <a:cubicBezTo>
                    <a:pt x="334" y="755"/>
                    <a:pt x="432" y="790"/>
                    <a:pt x="529" y="790"/>
                  </a:cubicBezTo>
                  <a:cubicBezTo>
                    <a:pt x="734" y="790"/>
                    <a:pt x="931" y="635"/>
                    <a:pt x="931" y="400"/>
                  </a:cubicBezTo>
                  <a:cubicBezTo>
                    <a:pt x="931" y="174"/>
                    <a:pt x="758"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4813588" y="2762600"/>
              <a:ext cx="23300" cy="19750"/>
            </a:xfrm>
            <a:custGeom>
              <a:avLst/>
              <a:gdLst/>
              <a:ahLst/>
              <a:cxnLst/>
              <a:rect l="l" t="t" r="r" b="b"/>
              <a:pathLst>
                <a:path w="932" h="790" extrusionOk="0">
                  <a:moveTo>
                    <a:pt x="532" y="1"/>
                  </a:moveTo>
                  <a:cubicBezTo>
                    <a:pt x="187" y="1"/>
                    <a:pt x="1" y="426"/>
                    <a:pt x="253" y="679"/>
                  </a:cubicBezTo>
                  <a:cubicBezTo>
                    <a:pt x="334" y="755"/>
                    <a:pt x="433" y="790"/>
                    <a:pt x="529" y="790"/>
                  </a:cubicBezTo>
                  <a:cubicBezTo>
                    <a:pt x="735" y="790"/>
                    <a:pt x="931" y="635"/>
                    <a:pt x="931" y="400"/>
                  </a:cubicBezTo>
                  <a:cubicBezTo>
                    <a:pt x="931" y="174"/>
                    <a:pt x="758"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4793988" y="2881250"/>
              <a:ext cx="23275" cy="19900"/>
            </a:xfrm>
            <a:custGeom>
              <a:avLst/>
              <a:gdLst/>
              <a:ahLst/>
              <a:cxnLst/>
              <a:rect l="l" t="t" r="r" b="b"/>
              <a:pathLst>
                <a:path w="931" h="796" extrusionOk="0">
                  <a:moveTo>
                    <a:pt x="532" y="0"/>
                  </a:moveTo>
                  <a:cubicBezTo>
                    <a:pt x="173" y="0"/>
                    <a:pt x="0" y="426"/>
                    <a:pt x="253" y="678"/>
                  </a:cubicBezTo>
                  <a:cubicBezTo>
                    <a:pt x="330" y="759"/>
                    <a:pt x="427" y="795"/>
                    <a:pt x="524" y="795"/>
                  </a:cubicBezTo>
                  <a:cubicBezTo>
                    <a:pt x="728" y="795"/>
                    <a:pt x="931" y="634"/>
                    <a:pt x="931" y="399"/>
                  </a:cubicBezTo>
                  <a:cubicBezTo>
                    <a:pt x="931" y="173"/>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4738163" y="2703450"/>
              <a:ext cx="336000" cy="296475"/>
            </a:xfrm>
            <a:custGeom>
              <a:avLst/>
              <a:gdLst/>
              <a:ahLst/>
              <a:cxnLst/>
              <a:rect l="l" t="t" r="r" b="b"/>
              <a:pathLst>
                <a:path w="13440" h="11859" extrusionOk="0">
                  <a:moveTo>
                    <a:pt x="7513" y="1572"/>
                  </a:moveTo>
                  <a:cubicBezTo>
                    <a:pt x="7610" y="1572"/>
                    <a:pt x="7709" y="1608"/>
                    <a:pt x="7790" y="1689"/>
                  </a:cubicBezTo>
                  <a:cubicBezTo>
                    <a:pt x="8029" y="1941"/>
                    <a:pt x="7856" y="2367"/>
                    <a:pt x="7511" y="2367"/>
                  </a:cubicBezTo>
                  <a:cubicBezTo>
                    <a:pt x="7285" y="2354"/>
                    <a:pt x="7112" y="2181"/>
                    <a:pt x="7112" y="1968"/>
                  </a:cubicBezTo>
                  <a:cubicBezTo>
                    <a:pt x="7112" y="1733"/>
                    <a:pt x="7308" y="1572"/>
                    <a:pt x="7513" y="1572"/>
                  </a:cubicBezTo>
                  <a:close/>
                  <a:moveTo>
                    <a:pt x="5926" y="2367"/>
                  </a:moveTo>
                  <a:cubicBezTo>
                    <a:pt x="6024" y="2367"/>
                    <a:pt x="6125" y="2404"/>
                    <a:pt x="6208" y="2486"/>
                  </a:cubicBezTo>
                  <a:cubicBezTo>
                    <a:pt x="6447" y="2726"/>
                    <a:pt x="6274" y="3151"/>
                    <a:pt x="5929" y="3151"/>
                  </a:cubicBezTo>
                  <a:cubicBezTo>
                    <a:pt x="5703" y="3151"/>
                    <a:pt x="5530" y="2978"/>
                    <a:pt x="5530" y="2766"/>
                  </a:cubicBezTo>
                  <a:cubicBezTo>
                    <a:pt x="5530" y="2524"/>
                    <a:pt x="5723" y="2367"/>
                    <a:pt x="5926" y="2367"/>
                  </a:cubicBezTo>
                  <a:close/>
                  <a:moveTo>
                    <a:pt x="3543" y="1578"/>
                  </a:moveTo>
                  <a:cubicBezTo>
                    <a:pt x="4151" y="1578"/>
                    <a:pt x="4732" y="2047"/>
                    <a:pt x="4732" y="2766"/>
                  </a:cubicBezTo>
                  <a:cubicBezTo>
                    <a:pt x="4732" y="3417"/>
                    <a:pt x="4201" y="3949"/>
                    <a:pt x="3549" y="3949"/>
                  </a:cubicBezTo>
                  <a:cubicBezTo>
                    <a:pt x="2499" y="3949"/>
                    <a:pt x="1967" y="2673"/>
                    <a:pt x="2712" y="1928"/>
                  </a:cubicBezTo>
                  <a:cubicBezTo>
                    <a:pt x="2954" y="1686"/>
                    <a:pt x="3251" y="1578"/>
                    <a:pt x="3543" y="1578"/>
                  </a:cubicBezTo>
                  <a:close/>
                  <a:moveTo>
                    <a:pt x="9871" y="1585"/>
                  </a:moveTo>
                  <a:cubicBezTo>
                    <a:pt x="10478" y="1585"/>
                    <a:pt x="11060" y="2061"/>
                    <a:pt x="11060" y="2779"/>
                  </a:cubicBezTo>
                  <a:cubicBezTo>
                    <a:pt x="11060" y="3430"/>
                    <a:pt x="10528" y="3962"/>
                    <a:pt x="9877" y="3962"/>
                  </a:cubicBezTo>
                  <a:cubicBezTo>
                    <a:pt x="8827" y="3962"/>
                    <a:pt x="8295" y="2686"/>
                    <a:pt x="9039" y="1941"/>
                  </a:cubicBezTo>
                  <a:cubicBezTo>
                    <a:pt x="9281" y="1695"/>
                    <a:pt x="9579" y="1585"/>
                    <a:pt x="9871" y="1585"/>
                  </a:cubicBezTo>
                  <a:close/>
                  <a:moveTo>
                    <a:pt x="11456" y="3962"/>
                  </a:moveTo>
                  <a:cubicBezTo>
                    <a:pt x="11554" y="3962"/>
                    <a:pt x="11655" y="3999"/>
                    <a:pt x="11738" y="4082"/>
                  </a:cubicBezTo>
                  <a:cubicBezTo>
                    <a:pt x="11991" y="4321"/>
                    <a:pt x="11818" y="4746"/>
                    <a:pt x="11459" y="4746"/>
                  </a:cubicBezTo>
                  <a:cubicBezTo>
                    <a:pt x="11246" y="4746"/>
                    <a:pt x="11073" y="4573"/>
                    <a:pt x="11060" y="4361"/>
                  </a:cubicBezTo>
                  <a:cubicBezTo>
                    <a:pt x="11060" y="4119"/>
                    <a:pt x="11253" y="3962"/>
                    <a:pt x="11456" y="3962"/>
                  </a:cubicBezTo>
                  <a:close/>
                  <a:moveTo>
                    <a:pt x="1974" y="4742"/>
                  </a:moveTo>
                  <a:cubicBezTo>
                    <a:pt x="2069" y="4742"/>
                    <a:pt x="2166" y="4776"/>
                    <a:pt x="2247" y="4853"/>
                  </a:cubicBezTo>
                  <a:cubicBezTo>
                    <a:pt x="2499" y="5105"/>
                    <a:pt x="2326" y="5531"/>
                    <a:pt x="1967" y="5531"/>
                  </a:cubicBezTo>
                  <a:cubicBezTo>
                    <a:pt x="1755" y="5531"/>
                    <a:pt x="1582" y="5358"/>
                    <a:pt x="1582" y="5132"/>
                  </a:cubicBezTo>
                  <a:cubicBezTo>
                    <a:pt x="1582" y="4897"/>
                    <a:pt x="1773" y="4742"/>
                    <a:pt x="1974" y="4742"/>
                  </a:cubicBezTo>
                  <a:close/>
                  <a:moveTo>
                    <a:pt x="9880" y="4755"/>
                  </a:moveTo>
                  <a:cubicBezTo>
                    <a:pt x="9977" y="4755"/>
                    <a:pt x="10075" y="4789"/>
                    <a:pt x="10156" y="4866"/>
                  </a:cubicBezTo>
                  <a:cubicBezTo>
                    <a:pt x="10409" y="5118"/>
                    <a:pt x="10236" y="5544"/>
                    <a:pt x="9877" y="5544"/>
                  </a:cubicBezTo>
                  <a:cubicBezTo>
                    <a:pt x="9664" y="5544"/>
                    <a:pt x="9491" y="5358"/>
                    <a:pt x="9478" y="5145"/>
                  </a:cubicBezTo>
                  <a:cubicBezTo>
                    <a:pt x="9478" y="4910"/>
                    <a:pt x="9675" y="4755"/>
                    <a:pt x="9880" y="4755"/>
                  </a:cubicBezTo>
                  <a:close/>
                  <a:moveTo>
                    <a:pt x="4347" y="5384"/>
                  </a:moveTo>
                  <a:cubicBezTo>
                    <a:pt x="4560" y="5384"/>
                    <a:pt x="4732" y="5557"/>
                    <a:pt x="4732" y="5783"/>
                  </a:cubicBezTo>
                  <a:cubicBezTo>
                    <a:pt x="4732" y="6015"/>
                    <a:pt x="4541" y="6169"/>
                    <a:pt x="4343" y="6169"/>
                  </a:cubicBezTo>
                  <a:cubicBezTo>
                    <a:pt x="4245" y="6169"/>
                    <a:pt x="4147" y="6132"/>
                    <a:pt x="4068" y="6049"/>
                  </a:cubicBezTo>
                  <a:cubicBezTo>
                    <a:pt x="3815" y="5810"/>
                    <a:pt x="3988" y="5384"/>
                    <a:pt x="4347" y="5384"/>
                  </a:cubicBezTo>
                  <a:close/>
                  <a:moveTo>
                    <a:pt x="6713" y="3949"/>
                  </a:moveTo>
                  <a:cubicBezTo>
                    <a:pt x="7763" y="3949"/>
                    <a:pt x="8295" y="5225"/>
                    <a:pt x="7551" y="5969"/>
                  </a:cubicBezTo>
                  <a:cubicBezTo>
                    <a:pt x="7309" y="6215"/>
                    <a:pt x="7011" y="6325"/>
                    <a:pt x="6719" y="6325"/>
                  </a:cubicBezTo>
                  <a:cubicBezTo>
                    <a:pt x="6112" y="6325"/>
                    <a:pt x="5530" y="5850"/>
                    <a:pt x="5530" y="5132"/>
                  </a:cubicBezTo>
                  <a:cubicBezTo>
                    <a:pt x="5530" y="4480"/>
                    <a:pt x="6062" y="3949"/>
                    <a:pt x="6713" y="3949"/>
                  </a:cubicBezTo>
                  <a:close/>
                  <a:moveTo>
                    <a:pt x="8298" y="7121"/>
                  </a:moveTo>
                  <a:cubicBezTo>
                    <a:pt x="8395" y="7121"/>
                    <a:pt x="8493" y="7156"/>
                    <a:pt x="8574" y="7232"/>
                  </a:cubicBezTo>
                  <a:cubicBezTo>
                    <a:pt x="8827" y="7485"/>
                    <a:pt x="8654" y="7910"/>
                    <a:pt x="8295" y="7910"/>
                  </a:cubicBezTo>
                  <a:cubicBezTo>
                    <a:pt x="8082" y="7910"/>
                    <a:pt x="7910" y="7724"/>
                    <a:pt x="7896" y="7511"/>
                  </a:cubicBezTo>
                  <a:cubicBezTo>
                    <a:pt x="7896" y="7276"/>
                    <a:pt x="8093" y="7121"/>
                    <a:pt x="8298" y="7121"/>
                  </a:cubicBezTo>
                  <a:close/>
                  <a:moveTo>
                    <a:pt x="2765" y="6328"/>
                  </a:moveTo>
                  <a:cubicBezTo>
                    <a:pt x="3815" y="6328"/>
                    <a:pt x="4347" y="7604"/>
                    <a:pt x="3603" y="8349"/>
                  </a:cubicBezTo>
                  <a:cubicBezTo>
                    <a:pt x="3358" y="8589"/>
                    <a:pt x="3061" y="8696"/>
                    <a:pt x="2771" y="8696"/>
                  </a:cubicBezTo>
                  <a:cubicBezTo>
                    <a:pt x="2162" y="8696"/>
                    <a:pt x="1582" y="8223"/>
                    <a:pt x="1582" y="7511"/>
                  </a:cubicBezTo>
                  <a:cubicBezTo>
                    <a:pt x="1582" y="6860"/>
                    <a:pt x="2100" y="6328"/>
                    <a:pt x="2765" y="6328"/>
                  </a:cubicBezTo>
                  <a:close/>
                  <a:moveTo>
                    <a:pt x="10675" y="6328"/>
                  </a:moveTo>
                  <a:cubicBezTo>
                    <a:pt x="11326" y="6328"/>
                    <a:pt x="11858" y="6860"/>
                    <a:pt x="11858" y="7511"/>
                  </a:cubicBezTo>
                  <a:cubicBezTo>
                    <a:pt x="11858" y="8229"/>
                    <a:pt x="11276" y="8699"/>
                    <a:pt x="10668" y="8699"/>
                  </a:cubicBezTo>
                  <a:cubicBezTo>
                    <a:pt x="10377" y="8699"/>
                    <a:pt x="10079" y="8590"/>
                    <a:pt x="9837" y="8349"/>
                  </a:cubicBezTo>
                  <a:cubicBezTo>
                    <a:pt x="9079" y="7604"/>
                    <a:pt x="9611" y="6328"/>
                    <a:pt x="10675" y="6328"/>
                  </a:cubicBezTo>
                  <a:close/>
                  <a:moveTo>
                    <a:pt x="1967" y="9492"/>
                  </a:moveTo>
                  <a:cubicBezTo>
                    <a:pt x="2313" y="9492"/>
                    <a:pt x="2499" y="9917"/>
                    <a:pt x="2247" y="10157"/>
                  </a:cubicBezTo>
                  <a:cubicBezTo>
                    <a:pt x="2164" y="10239"/>
                    <a:pt x="2063" y="10276"/>
                    <a:pt x="1964" y="10276"/>
                  </a:cubicBezTo>
                  <a:cubicBezTo>
                    <a:pt x="1761" y="10276"/>
                    <a:pt x="1569" y="10119"/>
                    <a:pt x="1569" y="9877"/>
                  </a:cubicBezTo>
                  <a:cubicBezTo>
                    <a:pt x="1582" y="9665"/>
                    <a:pt x="1755" y="9492"/>
                    <a:pt x="1967" y="9492"/>
                  </a:cubicBezTo>
                  <a:close/>
                  <a:moveTo>
                    <a:pt x="5929" y="7910"/>
                  </a:moveTo>
                  <a:cubicBezTo>
                    <a:pt x="6979" y="7910"/>
                    <a:pt x="7511" y="9186"/>
                    <a:pt x="6766" y="9931"/>
                  </a:cubicBezTo>
                  <a:cubicBezTo>
                    <a:pt x="6520" y="10172"/>
                    <a:pt x="6221" y="10281"/>
                    <a:pt x="5929" y="10281"/>
                  </a:cubicBezTo>
                  <a:cubicBezTo>
                    <a:pt x="5322" y="10281"/>
                    <a:pt x="4746" y="9811"/>
                    <a:pt x="4746" y="9093"/>
                  </a:cubicBezTo>
                  <a:cubicBezTo>
                    <a:pt x="4746" y="8442"/>
                    <a:pt x="5264" y="7910"/>
                    <a:pt x="5929" y="7910"/>
                  </a:cubicBezTo>
                  <a:close/>
                  <a:moveTo>
                    <a:pt x="9108" y="9505"/>
                  </a:moveTo>
                  <a:cubicBezTo>
                    <a:pt x="9443" y="9505"/>
                    <a:pt x="9607" y="9921"/>
                    <a:pt x="9372" y="10170"/>
                  </a:cubicBezTo>
                  <a:cubicBezTo>
                    <a:pt x="9289" y="10252"/>
                    <a:pt x="9188" y="10290"/>
                    <a:pt x="9090" y="10290"/>
                  </a:cubicBezTo>
                  <a:cubicBezTo>
                    <a:pt x="8887" y="10290"/>
                    <a:pt x="8694" y="10132"/>
                    <a:pt x="8694" y="9891"/>
                  </a:cubicBezTo>
                  <a:cubicBezTo>
                    <a:pt x="8694" y="9678"/>
                    <a:pt x="8867" y="9505"/>
                    <a:pt x="9093" y="9505"/>
                  </a:cubicBezTo>
                  <a:cubicBezTo>
                    <a:pt x="9098" y="9505"/>
                    <a:pt x="9103" y="9505"/>
                    <a:pt x="9108" y="9505"/>
                  </a:cubicBezTo>
                  <a:close/>
                  <a:moveTo>
                    <a:pt x="11459" y="9505"/>
                  </a:moveTo>
                  <a:cubicBezTo>
                    <a:pt x="11672" y="9505"/>
                    <a:pt x="11858" y="9678"/>
                    <a:pt x="11858" y="9891"/>
                  </a:cubicBezTo>
                  <a:cubicBezTo>
                    <a:pt x="11858" y="10132"/>
                    <a:pt x="11665" y="10290"/>
                    <a:pt x="11462" y="10290"/>
                  </a:cubicBezTo>
                  <a:cubicBezTo>
                    <a:pt x="11363" y="10290"/>
                    <a:pt x="11262" y="10252"/>
                    <a:pt x="11180" y="10170"/>
                  </a:cubicBezTo>
                  <a:cubicBezTo>
                    <a:pt x="10940" y="9917"/>
                    <a:pt x="11113" y="9505"/>
                    <a:pt x="11459" y="9505"/>
                  </a:cubicBezTo>
                  <a:close/>
                  <a:moveTo>
                    <a:pt x="386" y="1"/>
                  </a:moveTo>
                  <a:cubicBezTo>
                    <a:pt x="173" y="1"/>
                    <a:pt x="0" y="173"/>
                    <a:pt x="0" y="386"/>
                  </a:cubicBezTo>
                  <a:lnTo>
                    <a:pt x="0" y="11459"/>
                  </a:lnTo>
                  <a:cubicBezTo>
                    <a:pt x="0" y="11685"/>
                    <a:pt x="173" y="11858"/>
                    <a:pt x="386" y="11858"/>
                  </a:cubicBezTo>
                  <a:lnTo>
                    <a:pt x="13041" y="11858"/>
                  </a:lnTo>
                  <a:cubicBezTo>
                    <a:pt x="13253" y="11858"/>
                    <a:pt x="13440" y="11685"/>
                    <a:pt x="13440" y="11459"/>
                  </a:cubicBezTo>
                  <a:lnTo>
                    <a:pt x="13440" y="386"/>
                  </a:lnTo>
                  <a:cubicBezTo>
                    <a:pt x="13440" y="173"/>
                    <a:pt x="13253" y="1"/>
                    <a:pt x="13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4" name="Google Shape;3354;p64"/>
          <p:cNvGrpSpPr/>
          <p:nvPr/>
        </p:nvGrpSpPr>
        <p:grpSpPr>
          <a:xfrm>
            <a:off x="5563338" y="2685175"/>
            <a:ext cx="217700" cy="336350"/>
            <a:chOff x="5563338" y="2685175"/>
            <a:chExt cx="217700" cy="336350"/>
          </a:xfrm>
        </p:grpSpPr>
        <p:sp>
          <p:nvSpPr>
            <p:cNvPr id="3355" name="Google Shape;3355;p64"/>
            <p:cNvSpPr/>
            <p:nvPr/>
          </p:nvSpPr>
          <p:spPr>
            <a:xfrm>
              <a:off x="5698588" y="2744325"/>
              <a:ext cx="22950" cy="19975"/>
            </a:xfrm>
            <a:custGeom>
              <a:avLst/>
              <a:gdLst/>
              <a:ahLst/>
              <a:cxnLst/>
              <a:rect l="l" t="t" r="r" b="b"/>
              <a:pathLst>
                <a:path w="918" h="799" extrusionOk="0">
                  <a:moveTo>
                    <a:pt x="532" y="1"/>
                  </a:moveTo>
                  <a:cubicBezTo>
                    <a:pt x="173" y="1"/>
                    <a:pt x="0" y="439"/>
                    <a:pt x="240" y="679"/>
                  </a:cubicBezTo>
                  <a:cubicBezTo>
                    <a:pt x="322" y="761"/>
                    <a:pt x="423" y="798"/>
                    <a:pt x="522" y="798"/>
                  </a:cubicBezTo>
                  <a:cubicBezTo>
                    <a:pt x="725" y="798"/>
                    <a:pt x="918" y="641"/>
                    <a:pt x="918" y="399"/>
                  </a:cubicBezTo>
                  <a:cubicBezTo>
                    <a:pt x="918" y="187"/>
                    <a:pt x="745"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5619488" y="2902525"/>
              <a:ext cx="22950" cy="19950"/>
            </a:xfrm>
            <a:custGeom>
              <a:avLst/>
              <a:gdLst/>
              <a:ahLst/>
              <a:cxnLst/>
              <a:rect l="l" t="t" r="r" b="b"/>
              <a:pathLst>
                <a:path w="918" h="798" extrusionOk="0">
                  <a:moveTo>
                    <a:pt x="519" y="0"/>
                  </a:moveTo>
                  <a:cubicBezTo>
                    <a:pt x="173" y="0"/>
                    <a:pt x="1" y="439"/>
                    <a:pt x="240" y="678"/>
                  </a:cubicBezTo>
                  <a:cubicBezTo>
                    <a:pt x="322" y="761"/>
                    <a:pt x="423" y="798"/>
                    <a:pt x="522" y="798"/>
                  </a:cubicBezTo>
                  <a:cubicBezTo>
                    <a:pt x="725" y="798"/>
                    <a:pt x="918" y="641"/>
                    <a:pt x="918" y="399"/>
                  </a:cubicBezTo>
                  <a:cubicBezTo>
                    <a:pt x="918" y="186"/>
                    <a:pt x="745" y="0"/>
                    <a:pt x="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4"/>
            <p:cNvSpPr/>
            <p:nvPr/>
          </p:nvSpPr>
          <p:spPr>
            <a:xfrm>
              <a:off x="5639088" y="2803825"/>
              <a:ext cx="23300" cy="19875"/>
            </a:xfrm>
            <a:custGeom>
              <a:avLst/>
              <a:gdLst/>
              <a:ahLst/>
              <a:cxnLst/>
              <a:rect l="l" t="t" r="r" b="b"/>
              <a:pathLst>
                <a:path w="932" h="795" extrusionOk="0">
                  <a:moveTo>
                    <a:pt x="533" y="0"/>
                  </a:moveTo>
                  <a:cubicBezTo>
                    <a:pt x="174" y="0"/>
                    <a:pt x="1" y="426"/>
                    <a:pt x="253" y="678"/>
                  </a:cubicBezTo>
                  <a:cubicBezTo>
                    <a:pt x="334" y="759"/>
                    <a:pt x="433" y="795"/>
                    <a:pt x="530" y="795"/>
                  </a:cubicBezTo>
                  <a:cubicBezTo>
                    <a:pt x="735" y="795"/>
                    <a:pt x="931" y="634"/>
                    <a:pt x="931" y="399"/>
                  </a:cubicBezTo>
                  <a:cubicBezTo>
                    <a:pt x="931" y="173"/>
                    <a:pt x="7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4"/>
            <p:cNvSpPr/>
            <p:nvPr/>
          </p:nvSpPr>
          <p:spPr>
            <a:xfrm>
              <a:off x="5698588" y="2862975"/>
              <a:ext cx="22950" cy="19950"/>
            </a:xfrm>
            <a:custGeom>
              <a:avLst/>
              <a:gdLst/>
              <a:ahLst/>
              <a:cxnLst/>
              <a:rect l="l" t="t" r="r" b="b"/>
              <a:pathLst>
                <a:path w="918" h="798" extrusionOk="0">
                  <a:moveTo>
                    <a:pt x="532" y="0"/>
                  </a:moveTo>
                  <a:cubicBezTo>
                    <a:pt x="173" y="0"/>
                    <a:pt x="0" y="439"/>
                    <a:pt x="240" y="678"/>
                  </a:cubicBezTo>
                  <a:cubicBezTo>
                    <a:pt x="322" y="761"/>
                    <a:pt x="423" y="798"/>
                    <a:pt x="522" y="798"/>
                  </a:cubicBezTo>
                  <a:cubicBezTo>
                    <a:pt x="725" y="798"/>
                    <a:pt x="918" y="641"/>
                    <a:pt x="918" y="399"/>
                  </a:cubicBezTo>
                  <a:cubicBezTo>
                    <a:pt x="918" y="186"/>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5563338" y="2685175"/>
              <a:ext cx="217700" cy="336350"/>
            </a:xfrm>
            <a:custGeom>
              <a:avLst/>
              <a:gdLst/>
              <a:ahLst/>
              <a:cxnLst/>
              <a:rect l="l" t="t" r="r" b="b"/>
              <a:pathLst>
                <a:path w="8708" h="13454" extrusionOk="0">
                  <a:moveTo>
                    <a:pt x="5926" y="1581"/>
                  </a:moveTo>
                  <a:cubicBezTo>
                    <a:pt x="6540" y="1581"/>
                    <a:pt x="7125" y="2054"/>
                    <a:pt x="7125" y="2765"/>
                  </a:cubicBezTo>
                  <a:cubicBezTo>
                    <a:pt x="7125" y="3417"/>
                    <a:pt x="6593" y="3949"/>
                    <a:pt x="5942" y="3949"/>
                  </a:cubicBezTo>
                  <a:cubicBezTo>
                    <a:pt x="4879" y="3949"/>
                    <a:pt x="4347" y="2672"/>
                    <a:pt x="5091" y="1928"/>
                  </a:cubicBezTo>
                  <a:cubicBezTo>
                    <a:pt x="5336" y="1688"/>
                    <a:pt x="5634" y="1581"/>
                    <a:pt x="5926" y="1581"/>
                  </a:cubicBezTo>
                  <a:close/>
                  <a:moveTo>
                    <a:pt x="1981" y="3164"/>
                  </a:moveTo>
                  <a:cubicBezTo>
                    <a:pt x="2340" y="3164"/>
                    <a:pt x="2512" y="3590"/>
                    <a:pt x="2260" y="3842"/>
                  </a:cubicBezTo>
                  <a:cubicBezTo>
                    <a:pt x="2179" y="3919"/>
                    <a:pt x="2081" y="3953"/>
                    <a:pt x="1984" y="3953"/>
                  </a:cubicBezTo>
                  <a:cubicBezTo>
                    <a:pt x="1779" y="3953"/>
                    <a:pt x="1582" y="3798"/>
                    <a:pt x="1582" y="3563"/>
                  </a:cubicBezTo>
                  <a:cubicBezTo>
                    <a:pt x="1595" y="3337"/>
                    <a:pt x="1768" y="3164"/>
                    <a:pt x="1981" y="3164"/>
                  </a:cubicBezTo>
                  <a:close/>
                  <a:moveTo>
                    <a:pt x="5942" y="4746"/>
                  </a:moveTo>
                  <a:cubicBezTo>
                    <a:pt x="6155" y="4746"/>
                    <a:pt x="6328" y="4919"/>
                    <a:pt x="6328" y="5145"/>
                  </a:cubicBezTo>
                  <a:cubicBezTo>
                    <a:pt x="6328" y="5380"/>
                    <a:pt x="6131" y="5535"/>
                    <a:pt x="5930" y="5535"/>
                  </a:cubicBezTo>
                  <a:cubicBezTo>
                    <a:pt x="5835" y="5535"/>
                    <a:pt x="5740" y="5501"/>
                    <a:pt x="5663" y="5424"/>
                  </a:cubicBezTo>
                  <a:cubicBezTo>
                    <a:pt x="5410" y="5172"/>
                    <a:pt x="5583" y="4746"/>
                    <a:pt x="5942" y="4746"/>
                  </a:cubicBezTo>
                  <a:close/>
                  <a:moveTo>
                    <a:pt x="3557" y="3951"/>
                  </a:moveTo>
                  <a:cubicBezTo>
                    <a:pt x="4164" y="3951"/>
                    <a:pt x="4746" y="4427"/>
                    <a:pt x="4746" y="5145"/>
                  </a:cubicBezTo>
                  <a:cubicBezTo>
                    <a:pt x="4746" y="5796"/>
                    <a:pt x="4214" y="6328"/>
                    <a:pt x="3563" y="6328"/>
                  </a:cubicBezTo>
                  <a:cubicBezTo>
                    <a:pt x="2512" y="6328"/>
                    <a:pt x="1981" y="5052"/>
                    <a:pt x="2725" y="4307"/>
                  </a:cubicBezTo>
                  <a:cubicBezTo>
                    <a:pt x="2967" y="4061"/>
                    <a:pt x="3265" y="3951"/>
                    <a:pt x="3557" y="3951"/>
                  </a:cubicBezTo>
                  <a:close/>
                  <a:moveTo>
                    <a:pt x="1978" y="6328"/>
                  </a:moveTo>
                  <a:cubicBezTo>
                    <a:pt x="2076" y="6328"/>
                    <a:pt x="2177" y="6365"/>
                    <a:pt x="2260" y="6448"/>
                  </a:cubicBezTo>
                  <a:cubicBezTo>
                    <a:pt x="2512" y="6687"/>
                    <a:pt x="2340" y="7112"/>
                    <a:pt x="1981" y="7112"/>
                  </a:cubicBezTo>
                  <a:cubicBezTo>
                    <a:pt x="1768" y="7112"/>
                    <a:pt x="1595" y="6940"/>
                    <a:pt x="1582" y="6727"/>
                  </a:cubicBezTo>
                  <a:cubicBezTo>
                    <a:pt x="1582" y="6485"/>
                    <a:pt x="1775" y="6328"/>
                    <a:pt x="1978" y="6328"/>
                  </a:cubicBezTo>
                  <a:close/>
                  <a:moveTo>
                    <a:pt x="5930" y="6326"/>
                  </a:moveTo>
                  <a:cubicBezTo>
                    <a:pt x="6540" y="6326"/>
                    <a:pt x="7125" y="6800"/>
                    <a:pt x="7125" y="7511"/>
                  </a:cubicBezTo>
                  <a:cubicBezTo>
                    <a:pt x="7125" y="8162"/>
                    <a:pt x="6593" y="8694"/>
                    <a:pt x="5942" y="8694"/>
                  </a:cubicBezTo>
                  <a:cubicBezTo>
                    <a:pt x="4879" y="8694"/>
                    <a:pt x="4347" y="7418"/>
                    <a:pt x="5105" y="6674"/>
                  </a:cubicBezTo>
                  <a:cubicBezTo>
                    <a:pt x="5345" y="6434"/>
                    <a:pt x="5640" y="6326"/>
                    <a:pt x="5930" y="6326"/>
                  </a:cubicBezTo>
                  <a:close/>
                  <a:moveTo>
                    <a:pt x="2766" y="7908"/>
                  </a:moveTo>
                  <a:cubicBezTo>
                    <a:pt x="3376" y="7908"/>
                    <a:pt x="3961" y="8382"/>
                    <a:pt x="3961" y="9093"/>
                  </a:cubicBezTo>
                  <a:cubicBezTo>
                    <a:pt x="3961" y="9744"/>
                    <a:pt x="3430" y="10276"/>
                    <a:pt x="2778" y="10276"/>
                  </a:cubicBezTo>
                  <a:cubicBezTo>
                    <a:pt x="1715" y="10276"/>
                    <a:pt x="1183" y="9000"/>
                    <a:pt x="1941" y="8256"/>
                  </a:cubicBezTo>
                  <a:cubicBezTo>
                    <a:pt x="2181" y="8015"/>
                    <a:pt x="2476" y="7908"/>
                    <a:pt x="2766" y="7908"/>
                  </a:cubicBezTo>
                  <a:close/>
                  <a:moveTo>
                    <a:pt x="6740" y="9492"/>
                  </a:moveTo>
                  <a:cubicBezTo>
                    <a:pt x="6952" y="9492"/>
                    <a:pt x="7125" y="9665"/>
                    <a:pt x="7138" y="9891"/>
                  </a:cubicBezTo>
                  <a:cubicBezTo>
                    <a:pt x="7138" y="10126"/>
                    <a:pt x="6942" y="10281"/>
                    <a:pt x="6737" y="10281"/>
                  </a:cubicBezTo>
                  <a:cubicBezTo>
                    <a:pt x="6640" y="10281"/>
                    <a:pt x="6541" y="10246"/>
                    <a:pt x="6461" y="10170"/>
                  </a:cubicBezTo>
                  <a:cubicBezTo>
                    <a:pt x="6208" y="9917"/>
                    <a:pt x="6394" y="9492"/>
                    <a:pt x="6740" y="9492"/>
                  </a:cubicBezTo>
                  <a:close/>
                  <a:moveTo>
                    <a:pt x="2778" y="11074"/>
                  </a:moveTo>
                  <a:cubicBezTo>
                    <a:pt x="2991" y="11074"/>
                    <a:pt x="3164" y="11247"/>
                    <a:pt x="3164" y="11472"/>
                  </a:cubicBezTo>
                  <a:cubicBezTo>
                    <a:pt x="3164" y="11707"/>
                    <a:pt x="2967" y="11863"/>
                    <a:pt x="2766" y="11863"/>
                  </a:cubicBezTo>
                  <a:cubicBezTo>
                    <a:pt x="2671" y="11863"/>
                    <a:pt x="2576" y="11828"/>
                    <a:pt x="2499" y="11752"/>
                  </a:cubicBezTo>
                  <a:cubicBezTo>
                    <a:pt x="2247" y="11499"/>
                    <a:pt x="2419" y="11074"/>
                    <a:pt x="2778" y="11074"/>
                  </a:cubicBezTo>
                  <a:close/>
                  <a:moveTo>
                    <a:pt x="1170" y="1"/>
                  </a:moveTo>
                  <a:cubicBezTo>
                    <a:pt x="518" y="1"/>
                    <a:pt x="0" y="519"/>
                    <a:pt x="0" y="1170"/>
                  </a:cubicBezTo>
                  <a:lnTo>
                    <a:pt x="0" y="12283"/>
                  </a:lnTo>
                  <a:cubicBezTo>
                    <a:pt x="0" y="12921"/>
                    <a:pt x="518" y="13453"/>
                    <a:pt x="1170" y="13453"/>
                  </a:cubicBezTo>
                  <a:lnTo>
                    <a:pt x="4799" y="13453"/>
                  </a:lnTo>
                  <a:cubicBezTo>
                    <a:pt x="3496" y="13041"/>
                    <a:pt x="3789" y="11127"/>
                    <a:pt x="5145" y="11127"/>
                  </a:cubicBezTo>
                  <a:cubicBezTo>
                    <a:pt x="6500" y="11127"/>
                    <a:pt x="6793" y="13041"/>
                    <a:pt x="5490" y="13453"/>
                  </a:cubicBezTo>
                  <a:lnTo>
                    <a:pt x="7537" y="13453"/>
                  </a:lnTo>
                  <a:cubicBezTo>
                    <a:pt x="8189" y="13453"/>
                    <a:pt x="8707" y="12921"/>
                    <a:pt x="8707" y="12283"/>
                  </a:cubicBezTo>
                  <a:lnTo>
                    <a:pt x="8707" y="1170"/>
                  </a:lnTo>
                  <a:cubicBezTo>
                    <a:pt x="8707" y="519"/>
                    <a:pt x="8189" y="1"/>
                    <a:pt x="7537" y="1"/>
                  </a:cubicBezTo>
                  <a:lnTo>
                    <a:pt x="3124" y="1"/>
                  </a:lnTo>
                  <a:cubicBezTo>
                    <a:pt x="4427" y="399"/>
                    <a:pt x="4134" y="2314"/>
                    <a:pt x="2765" y="2314"/>
                  </a:cubicBezTo>
                  <a:cubicBezTo>
                    <a:pt x="1409" y="2314"/>
                    <a:pt x="1117" y="399"/>
                    <a:pt x="2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5619488" y="2703450"/>
              <a:ext cx="22950" cy="19975"/>
            </a:xfrm>
            <a:custGeom>
              <a:avLst/>
              <a:gdLst/>
              <a:ahLst/>
              <a:cxnLst/>
              <a:rect l="l" t="t" r="r" b="b"/>
              <a:pathLst>
                <a:path w="918" h="799" extrusionOk="0">
                  <a:moveTo>
                    <a:pt x="519" y="1"/>
                  </a:moveTo>
                  <a:cubicBezTo>
                    <a:pt x="173" y="1"/>
                    <a:pt x="1" y="439"/>
                    <a:pt x="240" y="679"/>
                  </a:cubicBezTo>
                  <a:cubicBezTo>
                    <a:pt x="322" y="761"/>
                    <a:pt x="423" y="798"/>
                    <a:pt x="522" y="798"/>
                  </a:cubicBezTo>
                  <a:cubicBezTo>
                    <a:pt x="725" y="798"/>
                    <a:pt x="918" y="641"/>
                    <a:pt x="918" y="399"/>
                  </a:cubicBezTo>
                  <a:cubicBezTo>
                    <a:pt x="918" y="187"/>
                    <a:pt x="745" y="1"/>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5678638" y="2982950"/>
              <a:ext cx="23300" cy="19950"/>
            </a:xfrm>
            <a:custGeom>
              <a:avLst/>
              <a:gdLst/>
              <a:ahLst/>
              <a:cxnLst/>
              <a:rect l="l" t="t" r="r" b="b"/>
              <a:pathLst>
                <a:path w="932" h="798" extrusionOk="0">
                  <a:moveTo>
                    <a:pt x="533" y="0"/>
                  </a:moveTo>
                  <a:cubicBezTo>
                    <a:pt x="174" y="0"/>
                    <a:pt x="1" y="426"/>
                    <a:pt x="253" y="678"/>
                  </a:cubicBezTo>
                  <a:cubicBezTo>
                    <a:pt x="336" y="761"/>
                    <a:pt x="437" y="798"/>
                    <a:pt x="536" y="798"/>
                  </a:cubicBezTo>
                  <a:cubicBezTo>
                    <a:pt x="739" y="798"/>
                    <a:pt x="931" y="641"/>
                    <a:pt x="931" y="399"/>
                  </a:cubicBezTo>
                  <a:cubicBezTo>
                    <a:pt x="931" y="186"/>
                    <a:pt x="7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2" name="Google Shape;3362;p64"/>
          <p:cNvGrpSpPr/>
          <p:nvPr/>
        </p:nvGrpSpPr>
        <p:grpSpPr>
          <a:xfrm>
            <a:off x="6254238" y="2685075"/>
            <a:ext cx="372900" cy="336200"/>
            <a:chOff x="6254238" y="2685075"/>
            <a:chExt cx="372900" cy="336200"/>
          </a:xfrm>
        </p:grpSpPr>
        <p:sp>
          <p:nvSpPr>
            <p:cNvPr id="3363" name="Google Shape;3363;p64"/>
            <p:cNvSpPr/>
            <p:nvPr/>
          </p:nvSpPr>
          <p:spPr>
            <a:xfrm>
              <a:off x="6254238" y="2685075"/>
              <a:ext cx="372900" cy="336200"/>
            </a:xfrm>
            <a:custGeom>
              <a:avLst/>
              <a:gdLst/>
              <a:ahLst/>
              <a:cxnLst/>
              <a:rect l="l" t="t" r="r" b="b"/>
              <a:pathLst>
                <a:path w="14916" h="13448" extrusionOk="0">
                  <a:moveTo>
                    <a:pt x="8090" y="1706"/>
                  </a:moveTo>
                  <a:cubicBezTo>
                    <a:pt x="8289" y="1706"/>
                    <a:pt x="8482" y="1863"/>
                    <a:pt x="8482" y="2105"/>
                  </a:cubicBezTo>
                  <a:cubicBezTo>
                    <a:pt x="8482" y="2318"/>
                    <a:pt x="8309" y="2490"/>
                    <a:pt x="8096" y="2504"/>
                  </a:cubicBezTo>
                  <a:cubicBezTo>
                    <a:pt x="7737" y="2504"/>
                    <a:pt x="7564" y="2078"/>
                    <a:pt x="7817" y="1826"/>
                  </a:cubicBezTo>
                  <a:cubicBezTo>
                    <a:pt x="7895" y="1743"/>
                    <a:pt x="7993" y="1706"/>
                    <a:pt x="8090" y="1706"/>
                  </a:cubicBezTo>
                  <a:close/>
                  <a:moveTo>
                    <a:pt x="6182" y="3168"/>
                  </a:moveTo>
                  <a:cubicBezTo>
                    <a:pt x="6421" y="3168"/>
                    <a:pt x="6660" y="3235"/>
                    <a:pt x="6873" y="3354"/>
                  </a:cubicBezTo>
                  <a:cubicBezTo>
                    <a:pt x="7219" y="3554"/>
                    <a:pt x="7073" y="4086"/>
                    <a:pt x="6674" y="4086"/>
                  </a:cubicBezTo>
                  <a:cubicBezTo>
                    <a:pt x="6607" y="4086"/>
                    <a:pt x="6541" y="4072"/>
                    <a:pt x="6474" y="4032"/>
                  </a:cubicBezTo>
                  <a:cubicBezTo>
                    <a:pt x="6395" y="3979"/>
                    <a:pt x="6288" y="3953"/>
                    <a:pt x="6182" y="3953"/>
                  </a:cubicBezTo>
                  <a:cubicBezTo>
                    <a:pt x="6076" y="3953"/>
                    <a:pt x="5982" y="3979"/>
                    <a:pt x="5889" y="4032"/>
                  </a:cubicBezTo>
                  <a:cubicBezTo>
                    <a:pt x="5830" y="4066"/>
                    <a:pt x="5760" y="4082"/>
                    <a:pt x="5690" y="4082"/>
                  </a:cubicBezTo>
                  <a:cubicBezTo>
                    <a:pt x="5620" y="4082"/>
                    <a:pt x="5550" y="4066"/>
                    <a:pt x="5491" y="4032"/>
                  </a:cubicBezTo>
                  <a:cubicBezTo>
                    <a:pt x="5398" y="3979"/>
                    <a:pt x="5295" y="3953"/>
                    <a:pt x="5192" y="3953"/>
                  </a:cubicBezTo>
                  <a:cubicBezTo>
                    <a:pt x="5089" y="3953"/>
                    <a:pt x="4985" y="3979"/>
                    <a:pt x="4892" y="4032"/>
                  </a:cubicBezTo>
                  <a:cubicBezTo>
                    <a:pt x="4822" y="4074"/>
                    <a:pt x="4752" y="4092"/>
                    <a:pt x="4687" y="4092"/>
                  </a:cubicBezTo>
                  <a:cubicBezTo>
                    <a:pt x="4337" y="4092"/>
                    <a:pt x="4115" y="3567"/>
                    <a:pt x="4507" y="3354"/>
                  </a:cubicBezTo>
                  <a:cubicBezTo>
                    <a:pt x="5065" y="3341"/>
                    <a:pt x="5637" y="3288"/>
                    <a:pt x="6182" y="3168"/>
                  </a:cubicBezTo>
                  <a:close/>
                  <a:moveTo>
                    <a:pt x="3261" y="4028"/>
                  </a:moveTo>
                  <a:cubicBezTo>
                    <a:pt x="3357" y="4028"/>
                    <a:pt x="3456" y="4062"/>
                    <a:pt x="3537" y="4139"/>
                  </a:cubicBezTo>
                  <a:cubicBezTo>
                    <a:pt x="3789" y="4391"/>
                    <a:pt x="3616" y="4817"/>
                    <a:pt x="3257" y="4817"/>
                  </a:cubicBezTo>
                  <a:cubicBezTo>
                    <a:pt x="3045" y="4817"/>
                    <a:pt x="2872" y="4644"/>
                    <a:pt x="2859" y="4418"/>
                  </a:cubicBezTo>
                  <a:cubicBezTo>
                    <a:pt x="2859" y="4183"/>
                    <a:pt x="3055" y="4028"/>
                    <a:pt x="3261" y="4028"/>
                  </a:cubicBezTo>
                  <a:close/>
                  <a:moveTo>
                    <a:pt x="4454" y="5468"/>
                  </a:moveTo>
                  <a:cubicBezTo>
                    <a:pt x="4627" y="5468"/>
                    <a:pt x="4799" y="5508"/>
                    <a:pt x="4959" y="5561"/>
                  </a:cubicBezTo>
                  <a:cubicBezTo>
                    <a:pt x="5115" y="5502"/>
                    <a:pt x="5280" y="5473"/>
                    <a:pt x="5444" y="5473"/>
                  </a:cubicBezTo>
                  <a:cubicBezTo>
                    <a:pt x="5686" y="5473"/>
                    <a:pt x="5928" y="5535"/>
                    <a:pt x="6142" y="5654"/>
                  </a:cubicBezTo>
                  <a:cubicBezTo>
                    <a:pt x="6488" y="5853"/>
                    <a:pt x="6355" y="6399"/>
                    <a:pt x="5943" y="6399"/>
                  </a:cubicBezTo>
                  <a:cubicBezTo>
                    <a:pt x="5876" y="6385"/>
                    <a:pt x="5810" y="6372"/>
                    <a:pt x="5743" y="6345"/>
                  </a:cubicBezTo>
                  <a:cubicBezTo>
                    <a:pt x="5663" y="6292"/>
                    <a:pt x="5557" y="6266"/>
                    <a:pt x="5451" y="6266"/>
                  </a:cubicBezTo>
                  <a:cubicBezTo>
                    <a:pt x="5344" y="6266"/>
                    <a:pt x="5238" y="6292"/>
                    <a:pt x="5158" y="6345"/>
                  </a:cubicBezTo>
                  <a:cubicBezTo>
                    <a:pt x="5092" y="6379"/>
                    <a:pt x="5022" y="6395"/>
                    <a:pt x="4954" y="6395"/>
                  </a:cubicBezTo>
                  <a:cubicBezTo>
                    <a:pt x="4886" y="6395"/>
                    <a:pt x="4819" y="6379"/>
                    <a:pt x="4760" y="6345"/>
                  </a:cubicBezTo>
                  <a:cubicBezTo>
                    <a:pt x="4666" y="6292"/>
                    <a:pt x="4563" y="6266"/>
                    <a:pt x="4460" y="6266"/>
                  </a:cubicBezTo>
                  <a:cubicBezTo>
                    <a:pt x="4357" y="6266"/>
                    <a:pt x="4254" y="6292"/>
                    <a:pt x="4161" y="6345"/>
                  </a:cubicBezTo>
                  <a:cubicBezTo>
                    <a:pt x="4092" y="6384"/>
                    <a:pt x="4025" y="6401"/>
                    <a:pt x="3961" y="6401"/>
                  </a:cubicBezTo>
                  <a:cubicBezTo>
                    <a:pt x="3608" y="6401"/>
                    <a:pt x="3379" y="5879"/>
                    <a:pt x="3763" y="5654"/>
                  </a:cubicBezTo>
                  <a:cubicBezTo>
                    <a:pt x="3975" y="5534"/>
                    <a:pt x="4214" y="5468"/>
                    <a:pt x="4454" y="5468"/>
                  </a:cubicBezTo>
                  <a:close/>
                  <a:moveTo>
                    <a:pt x="8229" y="6332"/>
                  </a:moveTo>
                  <a:cubicBezTo>
                    <a:pt x="8575" y="6332"/>
                    <a:pt x="8761" y="6757"/>
                    <a:pt x="8508" y="7010"/>
                  </a:cubicBezTo>
                  <a:cubicBezTo>
                    <a:pt x="8427" y="7091"/>
                    <a:pt x="8328" y="7127"/>
                    <a:pt x="8232" y="7127"/>
                  </a:cubicBezTo>
                  <a:cubicBezTo>
                    <a:pt x="8027" y="7127"/>
                    <a:pt x="7830" y="6966"/>
                    <a:pt x="7830" y="6731"/>
                  </a:cubicBezTo>
                  <a:cubicBezTo>
                    <a:pt x="7844" y="6518"/>
                    <a:pt x="8016" y="6345"/>
                    <a:pt x="8229" y="6332"/>
                  </a:cubicBezTo>
                  <a:close/>
                  <a:moveTo>
                    <a:pt x="11725" y="6266"/>
                  </a:moveTo>
                  <a:cubicBezTo>
                    <a:pt x="11964" y="6266"/>
                    <a:pt x="12204" y="6332"/>
                    <a:pt x="12416" y="6452"/>
                  </a:cubicBezTo>
                  <a:cubicBezTo>
                    <a:pt x="12762" y="6651"/>
                    <a:pt x="12629" y="7183"/>
                    <a:pt x="12217" y="7183"/>
                  </a:cubicBezTo>
                  <a:cubicBezTo>
                    <a:pt x="12151" y="7183"/>
                    <a:pt x="12084" y="7170"/>
                    <a:pt x="12031" y="7130"/>
                  </a:cubicBezTo>
                  <a:cubicBezTo>
                    <a:pt x="11938" y="7076"/>
                    <a:pt x="11835" y="7050"/>
                    <a:pt x="11732" y="7050"/>
                  </a:cubicBezTo>
                  <a:cubicBezTo>
                    <a:pt x="11629" y="7050"/>
                    <a:pt x="11526" y="7076"/>
                    <a:pt x="11433" y="7130"/>
                  </a:cubicBezTo>
                  <a:cubicBezTo>
                    <a:pt x="11373" y="7163"/>
                    <a:pt x="11303" y="7179"/>
                    <a:pt x="11233" y="7179"/>
                  </a:cubicBezTo>
                  <a:cubicBezTo>
                    <a:pt x="11163" y="7179"/>
                    <a:pt x="11094" y="7163"/>
                    <a:pt x="11034" y="7130"/>
                  </a:cubicBezTo>
                  <a:cubicBezTo>
                    <a:pt x="10941" y="7076"/>
                    <a:pt x="10838" y="7050"/>
                    <a:pt x="10736" y="7050"/>
                  </a:cubicBezTo>
                  <a:cubicBezTo>
                    <a:pt x="10635" y="7050"/>
                    <a:pt x="10535" y="7076"/>
                    <a:pt x="10449" y="7130"/>
                  </a:cubicBezTo>
                  <a:cubicBezTo>
                    <a:pt x="10375" y="7172"/>
                    <a:pt x="10303" y="7190"/>
                    <a:pt x="10236" y="7190"/>
                  </a:cubicBezTo>
                  <a:cubicBezTo>
                    <a:pt x="9882" y="7190"/>
                    <a:pt x="9670" y="6675"/>
                    <a:pt x="10050" y="6452"/>
                  </a:cubicBezTo>
                  <a:lnTo>
                    <a:pt x="10037" y="6452"/>
                  </a:lnTo>
                  <a:cubicBezTo>
                    <a:pt x="10250" y="6332"/>
                    <a:pt x="10489" y="6266"/>
                    <a:pt x="10728" y="6266"/>
                  </a:cubicBezTo>
                  <a:cubicBezTo>
                    <a:pt x="10888" y="6325"/>
                    <a:pt x="11057" y="6355"/>
                    <a:pt x="11227" y="6355"/>
                  </a:cubicBezTo>
                  <a:cubicBezTo>
                    <a:pt x="11396" y="6355"/>
                    <a:pt x="11566" y="6325"/>
                    <a:pt x="11725" y="6266"/>
                  </a:cubicBezTo>
                  <a:close/>
                  <a:moveTo>
                    <a:pt x="4799" y="7781"/>
                  </a:moveTo>
                  <a:cubicBezTo>
                    <a:pt x="5039" y="7781"/>
                    <a:pt x="5278" y="7847"/>
                    <a:pt x="5491" y="7967"/>
                  </a:cubicBezTo>
                  <a:cubicBezTo>
                    <a:pt x="5871" y="8191"/>
                    <a:pt x="5649" y="8706"/>
                    <a:pt x="5300" y="8706"/>
                  </a:cubicBezTo>
                  <a:cubicBezTo>
                    <a:pt x="5234" y="8706"/>
                    <a:pt x="5164" y="8687"/>
                    <a:pt x="5092" y="8645"/>
                  </a:cubicBezTo>
                  <a:cubicBezTo>
                    <a:pt x="4999" y="8592"/>
                    <a:pt x="4896" y="8565"/>
                    <a:pt x="4794" y="8565"/>
                  </a:cubicBezTo>
                  <a:cubicBezTo>
                    <a:pt x="4693" y="8565"/>
                    <a:pt x="4593" y="8592"/>
                    <a:pt x="4507" y="8645"/>
                  </a:cubicBezTo>
                  <a:cubicBezTo>
                    <a:pt x="4440" y="8678"/>
                    <a:pt x="4371" y="8695"/>
                    <a:pt x="4303" y="8695"/>
                  </a:cubicBezTo>
                  <a:cubicBezTo>
                    <a:pt x="4234" y="8695"/>
                    <a:pt x="4168" y="8678"/>
                    <a:pt x="4108" y="8645"/>
                  </a:cubicBezTo>
                  <a:cubicBezTo>
                    <a:pt x="4015" y="8592"/>
                    <a:pt x="3912" y="8565"/>
                    <a:pt x="3809" y="8565"/>
                  </a:cubicBezTo>
                  <a:cubicBezTo>
                    <a:pt x="3706" y="8565"/>
                    <a:pt x="3603" y="8592"/>
                    <a:pt x="3510" y="8645"/>
                  </a:cubicBezTo>
                  <a:cubicBezTo>
                    <a:pt x="3438" y="8687"/>
                    <a:pt x="3368" y="8706"/>
                    <a:pt x="3302" y="8706"/>
                  </a:cubicBezTo>
                  <a:cubicBezTo>
                    <a:pt x="2953" y="8706"/>
                    <a:pt x="2731" y="8191"/>
                    <a:pt x="3111" y="7967"/>
                  </a:cubicBezTo>
                  <a:cubicBezTo>
                    <a:pt x="3683" y="7954"/>
                    <a:pt x="4241" y="7901"/>
                    <a:pt x="4799" y="7781"/>
                  </a:cubicBezTo>
                  <a:close/>
                  <a:moveTo>
                    <a:pt x="9558" y="8698"/>
                  </a:moveTo>
                  <a:cubicBezTo>
                    <a:pt x="9798" y="8698"/>
                    <a:pt x="10037" y="8765"/>
                    <a:pt x="10250" y="8884"/>
                  </a:cubicBezTo>
                  <a:cubicBezTo>
                    <a:pt x="10595" y="9084"/>
                    <a:pt x="10449" y="9615"/>
                    <a:pt x="10050" y="9629"/>
                  </a:cubicBezTo>
                  <a:cubicBezTo>
                    <a:pt x="9984" y="9615"/>
                    <a:pt x="9904" y="9602"/>
                    <a:pt x="9851" y="9576"/>
                  </a:cubicBezTo>
                  <a:cubicBezTo>
                    <a:pt x="9758" y="9522"/>
                    <a:pt x="9655" y="9496"/>
                    <a:pt x="9552" y="9496"/>
                  </a:cubicBezTo>
                  <a:cubicBezTo>
                    <a:pt x="9449" y="9496"/>
                    <a:pt x="9346" y="9522"/>
                    <a:pt x="9253" y="9576"/>
                  </a:cubicBezTo>
                  <a:cubicBezTo>
                    <a:pt x="9193" y="9609"/>
                    <a:pt x="9126" y="9625"/>
                    <a:pt x="9058" y="9625"/>
                  </a:cubicBezTo>
                  <a:cubicBezTo>
                    <a:pt x="8990" y="9625"/>
                    <a:pt x="8920" y="9609"/>
                    <a:pt x="8854" y="9576"/>
                  </a:cubicBezTo>
                  <a:cubicBezTo>
                    <a:pt x="8767" y="9522"/>
                    <a:pt x="8668" y="9496"/>
                    <a:pt x="8566" y="9496"/>
                  </a:cubicBezTo>
                  <a:cubicBezTo>
                    <a:pt x="8465" y="9496"/>
                    <a:pt x="8362" y="9522"/>
                    <a:pt x="8269" y="9576"/>
                  </a:cubicBezTo>
                  <a:cubicBezTo>
                    <a:pt x="8200" y="9614"/>
                    <a:pt x="8132" y="9631"/>
                    <a:pt x="8069" y="9631"/>
                  </a:cubicBezTo>
                  <a:cubicBezTo>
                    <a:pt x="7715" y="9631"/>
                    <a:pt x="7487" y="9110"/>
                    <a:pt x="7870" y="8884"/>
                  </a:cubicBezTo>
                  <a:lnTo>
                    <a:pt x="7857" y="8884"/>
                  </a:lnTo>
                  <a:cubicBezTo>
                    <a:pt x="8070" y="8765"/>
                    <a:pt x="8309" y="8698"/>
                    <a:pt x="8561" y="8698"/>
                  </a:cubicBezTo>
                  <a:cubicBezTo>
                    <a:pt x="8721" y="8765"/>
                    <a:pt x="8887" y="8798"/>
                    <a:pt x="9055" y="8798"/>
                  </a:cubicBezTo>
                  <a:cubicBezTo>
                    <a:pt x="9223" y="8798"/>
                    <a:pt x="9392" y="8765"/>
                    <a:pt x="9558" y="8698"/>
                  </a:cubicBezTo>
                  <a:close/>
                  <a:moveTo>
                    <a:pt x="4321" y="9443"/>
                  </a:moveTo>
                  <a:cubicBezTo>
                    <a:pt x="4547" y="9443"/>
                    <a:pt x="4720" y="9615"/>
                    <a:pt x="4720" y="9828"/>
                  </a:cubicBezTo>
                  <a:cubicBezTo>
                    <a:pt x="4720" y="10070"/>
                    <a:pt x="4527" y="10227"/>
                    <a:pt x="4324" y="10227"/>
                  </a:cubicBezTo>
                  <a:cubicBezTo>
                    <a:pt x="4225" y="10227"/>
                    <a:pt x="4124" y="10190"/>
                    <a:pt x="4042" y="10107"/>
                  </a:cubicBezTo>
                  <a:cubicBezTo>
                    <a:pt x="3802" y="9855"/>
                    <a:pt x="3975" y="9443"/>
                    <a:pt x="4321" y="9443"/>
                  </a:cubicBezTo>
                  <a:close/>
                  <a:moveTo>
                    <a:pt x="9382" y="10347"/>
                  </a:moveTo>
                  <a:cubicBezTo>
                    <a:pt x="9481" y="10347"/>
                    <a:pt x="9582" y="10384"/>
                    <a:pt x="9665" y="10466"/>
                  </a:cubicBezTo>
                  <a:cubicBezTo>
                    <a:pt x="9904" y="10705"/>
                    <a:pt x="9731" y="11131"/>
                    <a:pt x="9386" y="11131"/>
                  </a:cubicBezTo>
                  <a:cubicBezTo>
                    <a:pt x="9173" y="11131"/>
                    <a:pt x="9000" y="10958"/>
                    <a:pt x="8987" y="10745"/>
                  </a:cubicBezTo>
                  <a:cubicBezTo>
                    <a:pt x="8987" y="10504"/>
                    <a:pt x="9179" y="10347"/>
                    <a:pt x="9382" y="10347"/>
                  </a:cubicBezTo>
                  <a:close/>
                  <a:moveTo>
                    <a:pt x="6979" y="10214"/>
                  </a:moveTo>
                  <a:cubicBezTo>
                    <a:pt x="7219" y="10214"/>
                    <a:pt x="7458" y="10280"/>
                    <a:pt x="7671" y="10400"/>
                  </a:cubicBezTo>
                  <a:cubicBezTo>
                    <a:pt x="8016" y="10599"/>
                    <a:pt x="7870" y="11144"/>
                    <a:pt x="7471" y="11144"/>
                  </a:cubicBezTo>
                  <a:cubicBezTo>
                    <a:pt x="7405" y="11131"/>
                    <a:pt x="7325" y="11118"/>
                    <a:pt x="7272" y="11091"/>
                  </a:cubicBezTo>
                  <a:cubicBezTo>
                    <a:pt x="7179" y="11038"/>
                    <a:pt x="7076" y="11011"/>
                    <a:pt x="6973" y="11011"/>
                  </a:cubicBezTo>
                  <a:cubicBezTo>
                    <a:pt x="6870" y="11011"/>
                    <a:pt x="6767" y="11038"/>
                    <a:pt x="6674" y="11091"/>
                  </a:cubicBezTo>
                  <a:cubicBezTo>
                    <a:pt x="6614" y="11124"/>
                    <a:pt x="6547" y="11141"/>
                    <a:pt x="6479" y="11141"/>
                  </a:cubicBezTo>
                  <a:cubicBezTo>
                    <a:pt x="6411" y="11141"/>
                    <a:pt x="6341" y="11124"/>
                    <a:pt x="6275" y="11091"/>
                  </a:cubicBezTo>
                  <a:cubicBezTo>
                    <a:pt x="6189" y="11038"/>
                    <a:pt x="6089" y="11011"/>
                    <a:pt x="5987" y="11011"/>
                  </a:cubicBezTo>
                  <a:cubicBezTo>
                    <a:pt x="5886" y="11011"/>
                    <a:pt x="5783" y="11038"/>
                    <a:pt x="5690" y="11091"/>
                  </a:cubicBezTo>
                  <a:cubicBezTo>
                    <a:pt x="5621" y="11130"/>
                    <a:pt x="5553" y="11146"/>
                    <a:pt x="5490" y="11146"/>
                  </a:cubicBezTo>
                  <a:cubicBezTo>
                    <a:pt x="5136" y="11146"/>
                    <a:pt x="4908" y="10625"/>
                    <a:pt x="5291" y="10400"/>
                  </a:cubicBezTo>
                  <a:cubicBezTo>
                    <a:pt x="5504" y="10280"/>
                    <a:pt x="5743" y="10214"/>
                    <a:pt x="5982" y="10214"/>
                  </a:cubicBezTo>
                  <a:cubicBezTo>
                    <a:pt x="6142" y="10273"/>
                    <a:pt x="6311" y="10303"/>
                    <a:pt x="6481" y="10303"/>
                  </a:cubicBezTo>
                  <a:cubicBezTo>
                    <a:pt x="6650" y="10303"/>
                    <a:pt x="6820" y="10273"/>
                    <a:pt x="6979" y="10214"/>
                  </a:cubicBezTo>
                  <a:close/>
                  <a:moveTo>
                    <a:pt x="7463" y="1"/>
                  </a:moveTo>
                  <a:cubicBezTo>
                    <a:pt x="5421" y="1"/>
                    <a:pt x="3413" y="927"/>
                    <a:pt x="2101" y="2663"/>
                  </a:cubicBezTo>
                  <a:cubicBezTo>
                    <a:pt x="1" y="5441"/>
                    <a:pt x="373" y="9363"/>
                    <a:pt x="2952" y="11702"/>
                  </a:cubicBezTo>
                  <a:cubicBezTo>
                    <a:pt x="4234" y="12866"/>
                    <a:pt x="5851" y="13447"/>
                    <a:pt x="7469" y="13447"/>
                  </a:cubicBezTo>
                  <a:cubicBezTo>
                    <a:pt x="9105" y="13447"/>
                    <a:pt x="10741" y="12852"/>
                    <a:pt x="12031" y="11663"/>
                  </a:cubicBezTo>
                  <a:cubicBezTo>
                    <a:pt x="14583" y="9310"/>
                    <a:pt x="14915" y="5375"/>
                    <a:pt x="12789" y="2623"/>
                  </a:cubicBezTo>
                  <a:lnTo>
                    <a:pt x="12789" y="2623"/>
                  </a:lnTo>
                  <a:lnTo>
                    <a:pt x="11021" y="4391"/>
                  </a:lnTo>
                  <a:cubicBezTo>
                    <a:pt x="11060" y="4631"/>
                    <a:pt x="10874" y="4843"/>
                    <a:pt x="10635" y="4843"/>
                  </a:cubicBezTo>
                  <a:cubicBezTo>
                    <a:pt x="10569" y="4843"/>
                    <a:pt x="10489" y="4830"/>
                    <a:pt x="10436" y="4790"/>
                  </a:cubicBezTo>
                  <a:cubicBezTo>
                    <a:pt x="10270" y="4697"/>
                    <a:pt x="10083" y="4650"/>
                    <a:pt x="9897" y="4650"/>
                  </a:cubicBezTo>
                  <a:cubicBezTo>
                    <a:pt x="9711" y="4650"/>
                    <a:pt x="9525" y="4697"/>
                    <a:pt x="9359" y="4790"/>
                  </a:cubicBezTo>
                  <a:cubicBezTo>
                    <a:pt x="9292" y="4830"/>
                    <a:pt x="9223" y="4850"/>
                    <a:pt x="9155" y="4850"/>
                  </a:cubicBezTo>
                  <a:cubicBezTo>
                    <a:pt x="9086" y="4850"/>
                    <a:pt x="9020" y="4830"/>
                    <a:pt x="8960" y="4790"/>
                  </a:cubicBezTo>
                  <a:cubicBezTo>
                    <a:pt x="8794" y="4697"/>
                    <a:pt x="8608" y="4650"/>
                    <a:pt x="8420" y="4650"/>
                  </a:cubicBezTo>
                  <a:cubicBezTo>
                    <a:pt x="8232" y="4650"/>
                    <a:pt x="8043" y="4697"/>
                    <a:pt x="7870" y="4790"/>
                  </a:cubicBezTo>
                  <a:cubicBezTo>
                    <a:pt x="7798" y="4832"/>
                    <a:pt x="7728" y="4851"/>
                    <a:pt x="7663" y="4851"/>
                  </a:cubicBezTo>
                  <a:cubicBezTo>
                    <a:pt x="7317" y="4851"/>
                    <a:pt x="7105" y="4336"/>
                    <a:pt x="7485" y="4112"/>
                  </a:cubicBezTo>
                  <a:cubicBezTo>
                    <a:pt x="7697" y="3992"/>
                    <a:pt x="7937" y="3913"/>
                    <a:pt x="8176" y="3873"/>
                  </a:cubicBezTo>
                  <a:lnTo>
                    <a:pt x="11034" y="1028"/>
                  </a:lnTo>
                  <a:cubicBezTo>
                    <a:pt x="9927" y="335"/>
                    <a:pt x="8689" y="1"/>
                    <a:pt x="74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6483213" y="2713025"/>
              <a:ext cx="90575" cy="72550"/>
            </a:xfrm>
            <a:custGeom>
              <a:avLst/>
              <a:gdLst/>
              <a:ahLst/>
              <a:cxnLst/>
              <a:rect l="l" t="t" r="r" b="b"/>
              <a:pathLst>
                <a:path w="3623" h="2902" extrusionOk="0">
                  <a:moveTo>
                    <a:pt x="3054" y="0"/>
                  </a:moveTo>
                  <a:cubicBezTo>
                    <a:pt x="2962" y="0"/>
                    <a:pt x="2865" y="36"/>
                    <a:pt x="2779" y="123"/>
                  </a:cubicBezTo>
                  <a:lnTo>
                    <a:pt x="1" y="2901"/>
                  </a:lnTo>
                  <a:cubicBezTo>
                    <a:pt x="227" y="2795"/>
                    <a:pt x="479" y="2742"/>
                    <a:pt x="732" y="2742"/>
                  </a:cubicBezTo>
                  <a:cubicBezTo>
                    <a:pt x="891" y="2742"/>
                    <a:pt x="1051" y="2768"/>
                    <a:pt x="1210" y="2808"/>
                  </a:cubicBezTo>
                  <a:lnTo>
                    <a:pt x="3337" y="681"/>
                  </a:lnTo>
                  <a:cubicBezTo>
                    <a:pt x="3623" y="395"/>
                    <a:pt x="3360" y="0"/>
                    <a:pt x="3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64"/>
          <p:cNvGrpSpPr/>
          <p:nvPr/>
        </p:nvGrpSpPr>
        <p:grpSpPr>
          <a:xfrm>
            <a:off x="7006288" y="2684900"/>
            <a:ext cx="378550" cy="336425"/>
            <a:chOff x="7006288" y="2684900"/>
            <a:chExt cx="378550" cy="336425"/>
          </a:xfrm>
        </p:grpSpPr>
        <p:sp>
          <p:nvSpPr>
            <p:cNvPr id="3366" name="Google Shape;3366;p64"/>
            <p:cNvSpPr/>
            <p:nvPr/>
          </p:nvSpPr>
          <p:spPr>
            <a:xfrm>
              <a:off x="7168138" y="2818675"/>
              <a:ext cx="216700" cy="202650"/>
            </a:xfrm>
            <a:custGeom>
              <a:avLst/>
              <a:gdLst/>
              <a:ahLst/>
              <a:cxnLst/>
              <a:rect l="l" t="t" r="r" b="b"/>
              <a:pathLst>
                <a:path w="8668" h="8106" extrusionOk="0">
                  <a:moveTo>
                    <a:pt x="4269" y="1289"/>
                  </a:moveTo>
                  <a:cubicBezTo>
                    <a:pt x="4470" y="1289"/>
                    <a:pt x="4667" y="1444"/>
                    <a:pt x="4667" y="1679"/>
                  </a:cubicBezTo>
                  <a:cubicBezTo>
                    <a:pt x="4667" y="1892"/>
                    <a:pt x="4494" y="2078"/>
                    <a:pt x="4281" y="2078"/>
                  </a:cubicBezTo>
                  <a:cubicBezTo>
                    <a:pt x="3922" y="2078"/>
                    <a:pt x="3749" y="1653"/>
                    <a:pt x="4002" y="1400"/>
                  </a:cubicBezTo>
                  <a:cubicBezTo>
                    <a:pt x="4079" y="1324"/>
                    <a:pt x="4174" y="1289"/>
                    <a:pt x="4269" y="1289"/>
                  </a:cubicBezTo>
                  <a:close/>
                  <a:moveTo>
                    <a:pt x="6105" y="1879"/>
                  </a:moveTo>
                  <a:cubicBezTo>
                    <a:pt x="6308" y="1879"/>
                    <a:pt x="6501" y="2036"/>
                    <a:pt x="6501" y="2277"/>
                  </a:cubicBezTo>
                  <a:cubicBezTo>
                    <a:pt x="6501" y="2490"/>
                    <a:pt x="6328" y="2663"/>
                    <a:pt x="6102" y="2663"/>
                  </a:cubicBezTo>
                  <a:cubicBezTo>
                    <a:pt x="5757" y="2663"/>
                    <a:pt x="5584" y="2238"/>
                    <a:pt x="5823" y="1998"/>
                  </a:cubicBezTo>
                  <a:cubicBezTo>
                    <a:pt x="5906" y="1916"/>
                    <a:pt x="6007" y="1879"/>
                    <a:pt x="6105" y="1879"/>
                  </a:cubicBezTo>
                  <a:close/>
                  <a:moveTo>
                    <a:pt x="1559" y="3660"/>
                  </a:moveTo>
                  <a:cubicBezTo>
                    <a:pt x="1762" y="3660"/>
                    <a:pt x="1955" y="3817"/>
                    <a:pt x="1955" y="4059"/>
                  </a:cubicBezTo>
                  <a:cubicBezTo>
                    <a:pt x="1955" y="4271"/>
                    <a:pt x="1769" y="4444"/>
                    <a:pt x="1556" y="4444"/>
                  </a:cubicBezTo>
                  <a:cubicBezTo>
                    <a:pt x="1210" y="4444"/>
                    <a:pt x="1038" y="4019"/>
                    <a:pt x="1277" y="3780"/>
                  </a:cubicBezTo>
                  <a:cubicBezTo>
                    <a:pt x="1359" y="3697"/>
                    <a:pt x="1461" y="3660"/>
                    <a:pt x="1559" y="3660"/>
                  </a:cubicBezTo>
                  <a:close/>
                  <a:moveTo>
                    <a:pt x="3394" y="3660"/>
                  </a:moveTo>
                  <a:cubicBezTo>
                    <a:pt x="3597" y="3660"/>
                    <a:pt x="3789" y="3817"/>
                    <a:pt x="3789" y="4059"/>
                  </a:cubicBezTo>
                  <a:cubicBezTo>
                    <a:pt x="3776" y="4271"/>
                    <a:pt x="3603" y="4444"/>
                    <a:pt x="3391" y="4444"/>
                  </a:cubicBezTo>
                  <a:cubicBezTo>
                    <a:pt x="3032" y="4444"/>
                    <a:pt x="2859" y="4019"/>
                    <a:pt x="3111" y="3780"/>
                  </a:cubicBezTo>
                  <a:cubicBezTo>
                    <a:pt x="3194" y="3697"/>
                    <a:pt x="3295" y="3660"/>
                    <a:pt x="3394" y="3660"/>
                  </a:cubicBezTo>
                  <a:close/>
                  <a:moveTo>
                    <a:pt x="5219" y="3660"/>
                  </a:moveTo>
                  <a:cubicBezTo>
                    <a:pt x="5418" y="3660"/>
                    <a:pt x="5610" y="3817"/>
                    <a:pt x="5610" y="4059"/>
                  </a:cubicBezTo>
                  <a:cubicBezTo>
                    <a:pt x="5610" y="4271"/>
                    <a:pt x="5438" y="4444"/>
                    <a:pt x="5225" y="4444"/>
                  </a:cubicBezTo>
                  <a:cubicBezTo>
                    <a:pt x="4866" y="4444"/>
                    <a:pt x="4693" y="4019"/>
                    <a:pt x="4946" y="3780"/>
                  </a:cubicBezTo>
                  <a:cubicBezTo>
                    <a:pt x="5024" y="3697"/>
                    <a:pt x="5122" y="3660"/>
                    <a:pt x="5219" y="3660"/>
                  </a:cubicBezTo>
                  <a:close/>
                  <a:moveTo>
                    <a:pt x="7051" y="3659"/>
                  </a:moveTo>
                  <a:cubicBezTo>
                    <a:pt x="7253" y="3659"/>
                    <a:pt x="7445" y="3814"/>
                    <a:pt x="7445" y="4045"/>
                  </a:cubicBezTo>
                  <a:cubicBezTo>
                    <a:pt x="7432" y="4271"/>
                    <a:pt x="7259" y="4444"/>
                    <a:pt x="7046" y="4444"/>
                  </a:cubicBezTo>
                  <a:cubicBezTo>
                    <a:pt x="6701" y="4444"/>
                    <a:pt x="6528" y="4019"/>
                    <a:pt x="6767" y="3780"/>
                  </a:cubicBezTo>
                  <a:cubicBezTo>
                    <a:pt x="6850" y="3697"/>
                    <a:pt x="6952" y="3659"/>
                    <a:pt x="7051" y="3659"/>
                  </a:cubicBezTo>
                  <a:close/>
                  <a:moveTo>
                    <a:pt x="2444" y="5437"/>
                  </a:moveTo>
                  <a:cubicBezTo>
                    <a:pt x="2649" y="5437"/>
                    <a:pt x="2846" y="5592"/>
                    <a:pt x="2846" y="5827"/>
                  </a:cubicBezTo>
                  <a:cubicBezTo>
                    <a:pt x="2846" y="6053"/>
                    <a:pt x="2659" y="6226"/>
                    <a:pt x="2447" y="6226"/>
                  </a:cubicBezTo>
                  <a:cubicBezTo>
                    <a:pt x="2101" y="6226"/>
                    <a:pt x="1928" y="5800"/>
                    <a:pt x="2168" y="5548"/>
                  </a:cubicBezTo>
                  <a:cubicBezTo>
                    <a:pt x="2248" y="5471"/>
                    <a:pt x="2347" y="5437"/>
                    <a:pt x="2444" y="5437"/>
                  </a:cubicBezTo>
                  <a:close/>
                  <a:moveTo>
                    <a:pt x="6099" y="5437"/>
                  </a:moveTo>
                  <a:cubicBezTo>
                    <a:pt x="6304" y="5437"/>
                    <a:pt x="6501" y="5592"/>
                    <a:pt x="6501" y="5827"/>
                  </a:cubicBezTo>
                  <a:cubicBezTo>
                    <a:pt x="6501" y="6039"/>
                    <a:pt x="6328" y="6226"/>
                    <a:pt x="6102" y="6226"/>
                  </a:cubicBezTo>
                  <a:cubicBezTo>
                    <a:pt x="5757" y="6226"/>
                    <a:pt x="5584" y="5800"/>
                    <a:pt x="5823" y="5548"/>
                  </a:cubicBezTo>
                  <a:cubicBezTo>
                    <a:pt x="5904" y="5471"/>
                    <a:pt x="6003" y="5437"/>
                    <a:pt x="6099" y="5437"/>
                  </a:cubicBezTo>
                  <a:close/>
                  <a:moveTo>
                    <a:pt x="4275" y="6026"/>
                  </a:moveTo>
                  <a:cubicBezTo>
                    <a:pt x="4474" y="6026"/>
                    <a:pt x="4667" y="6183"/>
                    <a:pt x="4667" y="6425"/>
                  </a:cubicBezTo>
                  <a:cubicBezTo>
                    <a:pt x="4667" y="6638"/>
                    <a:pt x="4494" y="6810"/>
                    <a:pt x="4281" y="6810"/>
                  </a:cubicBezTo>
                  <a:cubicBezTo>
                    <a:pt x="3922" y="6810"/>
                    <a:pt x="3749" y="6385"/>
                    <a:pt x="4002" y="6146"/>
                  </a:cubicBezTo>
                  <a:cubicBezTo>
                    <a:pt x="4080" y="6063"/>
                    <a:pt x="4178" y="6026"/>
                    <a:pt x="4275" y="6026"/>
                  </a:cubicBezTo>
                  <a:close/>
                  <a:moveTo>
                    <a:pt x="4155" y="1"/>
                  </a:moveTo>
                  <a:cubicBezTo>
                    <a:pt x="3962" y="1"/>
                    <a:pt x="3776" y="25"/>
                    <a:pt x="3590" y="58"/>
                  </a:cubicBezTo>
                  <a:cubicBezTo>
                    <a:pt x="3125" y="1653"/>
                    <a:pt x="1875" y="2902"/>
                    <a:pt x="280" y="3368"/>
                  </a:cubicBezTo>
                  <a:cubicBezTo>
                    <a:pt x="1" y="5042"/>
                    <a:pt x="785" y="6717"/>
                    <a:pt x="2261" y="7568"/>
                  </a:cubicBezTo>
                  <a:cubicBezTo>
                    <a:pt x="2891" y="7929"/>
                    <a:pt x="3587" y="8105"/>
                    <a:pt x="4277" y="8105"/>
                  </a:cubicBezTo>
                  <a:cubicBezTo>
                    <a:pt x="5215" y="8105"/>
                    <a:pt x="6144" y="7779"/>
                    <a:pt x="6887" y="7143"/>
                  </a:cubicBezTo>
                  <a:cubicBezTo>
                    <a:pt x="8189" y="6053"/>
                    <a:pt x="8668" y="4258"/>
                    <a:pt x="8083" y="2650"/>
                  </a:cubicBezTo>
                  <a:cubicBezTo>
                    <a:pt x="7502" y="1064"/>
                    <a:pt x="5988" y="4"/>
                    <a:pt x="4299" y="4"/>
                  </a:cubicBezTo>
                  <a:cubicBezTo>
                    <a:pt x="4293" y="4"/>
                    <a:pt x="4286" y="4"/>
                    <a:pt x="4280" y="4"/>
                  </a:cubicBezTo>
                  <a:lnTo>
                    <a:pt x="4280" y="4"/>
                  </a:lnTo>
                  <a:cubicBezTo>
                    <a:pt x="4238" y="2"/>
                    <a:pt x="4196" y="1"/>
                    <a:pt x="4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7006288" y="2684900"/>
              <a:ext cx="236650" cy="203025"/>
            </a:xfrm>
            <a:custGeom>
              <a:avLst/>
              <a:gdLst/>
              <a:ahLst/>
              <a:cxnLst/>
              <a:rect l="l" t="t" r="r" b="b"/>
              <a:pathLst>
                <a:path w="9466" h="8121" extrusionOk="0">
                  <a:moveTo>
                    <a:pt x="5414" y="1301"/>
                  </a:moveTo>
                  <a:cubicBezTo>
                    <a:pt x="5617" y="1301"/>
                    <a:pt x="5810" y="1458"/>
                    <a:pt x="5810" y="1700"/>
                  </a:cubicBezTo>
                  <a:cubicBezTo>
                    <a:pt x="5810" y="1912"/>
                    <a:pt x="5637" y="2085"/>
                    <a:pt x="5411" y="2085"/>
                  </a:cubicBezTo>
                  <a:cubicBezTo>
                    <a:pt x="5066" y="2085"/>
                    <a:pt x="4893" y="1660"/>
                    <a:pt x="5132" y="1421"/>
                  </a:cubicBezTo>
                  <a:cubicBezTo>
                    <a:pt x="5215" y="1338"/>
                    <a:pt x="5316" y="1301"/>
                    <a:pt x="5414" y="1301"/>
                  </a:cubicBezTo>
                  <a:close/>
                  <a:moveTo>
                    <a:pt x="3578" y="1895"/>
                  </a:moveTo>
                  <a:cubicBezTo>
                    <a:pt x="3779" y="1895"/>
                    <a:pt x="3976" y="2050"/>
                    <a:pt x="3976" y="2285"/>
                  </a:cubicBezTo>
                  <a:cubicBezTo>
                    <a:pt x="3976" y="2497"/>
                    <a:pt x="3803" y="2683"/>
                    <a:pt x="3590" y="2683"/>
                  </a:cubicBezTo>
                  <a:cubicBezTo>
                    <a:pt x="3231" y="2683"/>
                    <a:pt x="3058" y="2258"/>
                    <a:pt x="3311" y="2005"/>
                  </a:cubicBezTo>
                  <a:cubicBezTo>
                    <a:pt x="3388" y="1929"/>
                    <a:pt x="3483" y="1895"/>
                    <a:pt x="3578" y="1895"/>
                  </a:cubicBezTo>
                  <a:close/>
                  <a:moveTo>
                    <a:pt x="7243" y="1895"/>
                  </a:moveTo>
                  <a:cubicBezTo>
                    <a:pt x="7448" y="1895"/>
                    <a:pt x="7645" y="2050"/>
                    <a:pt x="7645" y="2285"/>
                  </a:cubicBezTo>
                  <a:cubicBezTo>
                    <a:pt x="7631" y="2497"/>
                    <a:pt x="7458" y="2683"/>
                    <a:pt x="7246" y="2683"/>
                  </a:cubicBezTo>
                  <a:cubicBezTo>
                    <a:pt x="6900" y="2683"/>
                    <a:pt x="6714" y="2258"/>
                    <a:pt x="6967" y="2005"/>
                  </a:cubicBezTo>
                  <a:cubicBezTo>
                    <a:pt x="7047" y="1929"/>
                    <a:pt x="7146" y="1895"/>
                    <a:pt x="7243" y="1895"/>
                  </a:cubicBezTo>
                  <a:close/>
                  <a:moveTo>
                    <a:pt x="2697" y="3670"/>
                  </a:moveTo>
                  <a:cubicBezTo>
                    <a:pt x="2902" y="3670"/>
                    <a:pt x="3098" y="3831"/>
                    <a:pt x="3098" y="4066"/>
                  </a:cubicBezTo>
                  <a:cubicBezTo>
                    <a:pt x="3085" y="4279"/>
                    <a:pt x="2912" y="4451"/>
                    <a:pt x="2700" y="4465"/>
                  </a:cubicBezTo>
                  <a:cubicBezTo>
                    <a:pt x="2341" y="4465"/>
                    <a:pt x="2168" y="4039"/>
                    <a:pt x="2420" y="3787"/>
                  </a:cubicBezTo>
                  <a:cubicBezTo>
                    <a:pt x="2501" y="3706"/>
                    <a:pt x="2600" y="3670"/>
                    <a:pt x="2697" y="3670"/>
                  </a:cubicBezTo>
                  <a:close/>
                  <a:moveTo>
                    <a:pt x="4522" y="3670"/>
                  </a:moveTo>
                  <a:cubicBezTo>
                    <a:pt x="4723" y="3670"/>
                    <a:pt x="4919" y="3831"/>
                    <a:pt x="4919" y="4066"/>
                  </a:cubicBezTo>
                  <a:cubicBezTo>
                    <a:pt x="4919" y="4279"/>
                    <a:pt x="4747" y="4451"/>
                    <a:pt x="4534" y="4465"/>
                  </a:cubicBezTo>
                  <a:cubicBezTo>
                    <a:pt x="4175" y="4465"/>
                    <a:pt x="4002" y="4039"/>
                    <a:pt x="4255" y="3787"/>
                  </a:cubicBezTo>
                  <a:cubicBezTo>
                    <a:pt x="4332" y="3706"/>
                    <a:pt x="4427" y="3670"/>
                    <a:pt x="4522" y="3670"/>
                  </a:cubicBezTo>
                  <a:close/>
                  <a:moveTo>
                    <a:pt x="6352" y="3670"/>
                  </a:moveTo>
                  <a:cubicBezTo>
                    <a:pt x="6558" y="3670"/>
                    <a:pt x="6754" y="3831"/>
                    <a:pt x="6754" y="4066"/>
                  </a:cubicBezTo>
                  <a:cubicBezTo>
                    <a:pt x="6741" y="4279"/>
                    <a:pt x="6568" y="4451"/>
                    <a:pt x="6355" y="4465"/>
                  </a:cubicBezTo>
                  <a:cubicBezTo>
                    <a:pt x="6010" y="4465"/>
                    <a:pt x="5823" y="4039"/>
                    <a:pt x="6076" y="3787"/>
                  </a:cubicBezTo>
                  <a:cubicBezTo>
                    <a:pt x="6157" y="3706"/>
                    <a:pt x="6256" y="3670"/>
                    <a:pt x="6352" y="3670"/>
                  </a:cubicBezTo>
                  <a:close/>
                  <a:moveTo>
                    <a:pt x="8192" y="3670"/>
                  </a:moveTo>
                  <a:cubicBezTo>
                    <a:pt x="8289" y="3670"/>
                    <a:pt x="8388" y="3706"/>
                    <a:pt x="8469" y="3787"/>
                  </a:cubicBezTo>
                  <a:cubicBezTo>
                    <a:pt x="8708" y="4039"/>
                    <a:pt x="8535" y="4465"/>
                    <a:pt x="8190" y="4465"/>
                  </a:cubicBezTo>
                  <a:cubicBezTo>
                    <a:pt x="7964" y="4451"/>
                    <a:pt x="7791" y="4279"/>
                    <a:pt x="7791" y="4066"/>
                  </a:cubicBezTo>
                  <a:cubicBezTo>
                    <a:pt x="7791" y="3831"/>
                    <a:pt x="7987" y="3670"/>
                    <a:pt x="8192" y="3670"/>
                  </a:cubicBezTo>
                  <a:close/>
                  <a:moveTo>
                    <a:pt x="3584" y="5448"/>
                  </a:moveTo>
                  <a:cubicBezTo>
                    <a:pt x="3783" y="5448"/>
                    <a:pt x="3976" y="5606"/>
                    <a:pt x="3976" y="5847"/>
                  </a:cubicBezTo>
                  <a:cubicBezTo>
                    <a:pt x="3976" y="6060"/>
                    <a:pt x="3803" y="6233"/>
                    <a:pt x="3590" y="6233"/>
                  </a:cubicBezTo>
                  <a:cubicBezTo>
                    <a:pt x="3231" y="6233"/>
                    <a:pt x="3058" y="5821"/>
                    <a:pt x="3311" y="5568"/>
                  </a:cubicBezTo>
                  <a:cubicBezTo>
                    <a:pt x="3389" y="5485"/>
                    <a:pt x="3487" y="5448"/>
                    <a:pt x="3584" y="5448"/>
                  </a:cubicBezTo>
                  <a:close/>
                  <a:moveTo>
                    <a:pt x="7249" y="5448"/>
                  </a:moveTo>
                  <a:cubicBezTo>
                    <a:pt x="7452" y="5448"/>
                    <a:pt x="7645" y="5606"/>
                    <a:pt x="7645" y="5847"/>
                  </a:cubicBezTo>
                  <a:cubicBezTo>
                    <a:pt x="7631" y="6060"/>
                    <a:pt x="7458" y="6233"/>
                    <a:pt x="7246" y="6233"/>
                  </a:cubicBezTo>
                  <a:cubicBezTo>
                    <a:pt x="6900" y="6233"/>
                    <a:pt x="6714" y="5821"/>
                    <a:pt x="6967" y="5568"/>
                  </a:cubicBezTo>
                  <a:cubicBezTo>
                    <a:pt x="7049" y="5485"/>
                    <a:pt x="7150" y="5448"/>
                    <a:pt x="7249" y="5448"/>
                  </a:cubicBezTo>
                  <a:close/>
                  <a:moveTo>
                    <a:pt x="5408" y="6042"/>
                  </a:moveTo>
                  <a:cubicBezTo>
                    <a:pt x="5613" y="6042"/>
                    <a:pt x="5810" y="6197"/>
                    <a:pt x="5810" y="6432"/>
                  </a:cubicBezTo>
                  <a:cubicBezTo>
                    <a:pt x="5810" y="6645"/>
                    <a:pt x="5637" y="6831"/>
                    <a:pt x="5411" y="6831"/>
                  </a:cubicBezTo>
                  <a:cubicBezTo>
                    <a:pt x="5066" y="6831"/>
                    <a:pt x="4893" y="6406"/>
                    <a:pt x="5132" y="6153"/>
                  </a:cubicBezTo>
                  <a:cubicBezTo>
                    <a:pt x="5213" y="6076"/>
                    <a:pt x="5312" y="6042"/>
                    <a:pt x="5408" y="6042"/>
                  </a:cubicBezTo>
                  <a:close/>
                  <a:moveTo>
                    <a:pt x="5387" y="0"/>
                  </a:moveTo>
                  <a:cubicBezTo>
                    <a:pt x="4392" y="0"/>
                    <a:pt x="3378" y="370"/>
                    <a:pt x="2553" y="1195"/>
                  </a:cubicBezTo>
                  <a:cubicBezTo>
                    <a:pt x="1" y="3747"/>
                    <a:pt x="1809" y="8120"/>
                    <a:pt x="5411" y="8120"/>
                  </a:cubicBezTo>
                  <a:cubicBezTo>
                    <a:pt x="7658" y="8120"/>
                    <a:pt x="9466" y="6299"/>
                    <a:pt x="9466" y="4066"/>
                  </a:cubicBezTo>
                  <a:cubicBezTo>
                    <a:pt x="9466" y="1619"/>
                    <a:pt x="7469" y="0"/>
                    <a:pt x="5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8" name="Google Shape;3368;p64"/>
          <p:cNvGrpSpPr/>
          <p:nvPr/>
        </p:nvGrpSpPr>
        <p:grpSpPr>
          <a:xfrm>
            <a:off x="7808213" y="2685300"/>
            <a:ext cx="332675" cy="336150"/>
            <a:chOff x="7808213" y="2685300"/>
            <a:chExt cx="332675" cy="336150"/>
          </a:xfrm>
        </p:grpSpPr>
        <p:sp>
          <p:nvSpPr>
            <p:cNvPr id="3369" name="Google Shape;3369;p64"/>
            <p:cNvSpPr/>
            <p:nvPr/>
          </p:nvSpPr>
          <p:spPr>
            <a:xfrm>
              <a:off x="8013263" y="2775900"/>
              <a:ext cx="52850" cy="57525"/>
            </a:xfrm>
            <a:custGeom>
              <a:avLst/>
              <a:gdLst/>
              <a:ahLst/>
              <a:cxnLst/>
              <a:rect l="l" t="t" r="r" b="b"/>
              <a:pathLst>
                <a:path w="2114" h="2301" extrusionOk="0">
                  <a:moveTo>
                    <a:pt x="346" y="1"/>
                  </a:moveTo>
                  <a:cubicBezTo>
                    <a:pt x="359" y="187"/>
                    <a:pt x="346" y="373"/>
                    <a:pt x="306" y="559"/>
                  </a:cubicBezTo>
                  <a:cubicBezTo>
                    <a:pt x="266" y="798"/>
                    <a:pt x="160" y="1024"/>
                    <a:pt x="0" y="1224"/>
                  </a:cubicBezTo>
                  <a:cubicBezTo>
                    <a:pt x="373" y="1396"/>
                    <a:pt x="705" y="1636"/>
                    <a:pt x="984" y="1928"/>
                  </a:cubicBezTo>
                  <a:cubicBezTo>
                    <a:pt x="1104" y="2048"/>
                    <a:pt x="1223" y="2167"/>
                    <a:pt x="1316" y="2300"/>
                  </a:cubicBezTo>
                  <a:cubicBezTo>
                    <a:pt x="1529" y="2008"/>
                    <a:pt x="1821" y="1596"/>
                    <a:pt x="2114" y="1130"/>
                  </a:cubicBezTo>
                  <a:cubicBezTo>
                    <a:pt x="1569" y="1064"/>
                    <a:pt x="1064" y="811"/>
                    <a:pt x="692" y="413"/>
                  </a:cubicBezTo>
                  <a:cubicBezTo>
                    <a:pt x="559" y="293"/>
                    <a:pt x="439" y="147"/>
                    <a:pt x="3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7876338" y="2698475"/>
              <a:ext cx="127975" cy="114675"/>
            </a:xfrm>
            <a:custGeom>
              <a:avLst/>
              <a:gdLst/>
              <a:ahLst/>
              <a:cxnLst/>
              <a:rect l="l" t="t" r="r" b="b"/>
              <a:pathLst>
                <a:path w="5119" h="4587" extrusionOk="0">
                  <a:moveTo>
                    <a:pt x="1516" y="0"/>
                  </a:moveTo>
                  <a:cubicBezTo>
                    <a:pt x="1381" y="0"/>
                    <a:pt x="1252" y="17"/>
                    <a:pt x="1130" y="53"/>
                  </a:cubicBezTo>
                  <a:lnTo>
                    <a:pt x="1077" y="67"/>
                  </a:lnTo>
                  <a:lnTo>
                    <a:pt x="1077" y="80"/>
                  </a:lnTo>
                  <a:cubicBezTo>
                    <a:pt x="705" y="253"/>
                    <a:pt x="346" y="452"/>
                    <a:pt x="1" y="691"/>
                  </a:cubicBezTo>
                  <a:cubicBezTo>
                    <a:pt x="439" y="904"/>
                    <a:pt x="718" y="1356"/>
                    <a:pt x="718" y="1848"/>
                  </a:cubicBezTo>
                  <a:lnTo>
                    <a:pt x="732" y="1835"/>
                  </a:lnTo>
                  <a:lnTo>
                    <a:pt x="732" y="1835"/>
                  </a:lnTo>
                  <a:cubicBezTo>
                    <a:pt x="732" y="2021"/>
                    <a:pt x="692" y="2207"/>
                    <a:pt x="612" y="2380"/>
                  </a:cubicBezTo>
                  <a:cubicBezTo>
                    <a:pt x="757" y="2560"/>
                    <a:pt x="961" y="2646"/>
                    <a:pt x="1163" y="2646"/>
                  </a:cubicBezTo>
                  <a:cubicBezTo>
                    <a:pt x="1423" y="2646"/>
                    <a:pt x="1681" y="2503"/>
                    <a:pt x="1808" y="2233"/>
                  </a:cubicBezTo>
                  <a:cubicBezTo>
                    <a:pt x="2952" y="2233"/>
                    <a:pt x="3523" y="3629"/>
                    <a:pt x="2699" y="4440"/>
                  </a:cubicBezTo>
                  <a:cubicBezTo>
                    <a:pt x="2819" y="4533"/>
                    <a:pt x="2965" y="4586"/>
                    <a:pt x="3124" y="4586"/>
                  </a:cubicBezTo>
                  <a:cubicBezTo>
                    <a:pt x="3443" y="4586"/>
                    <a:pt x="3935" y="4414"/>
                    <a:pt x="4573" y="4068"/>
                  </a:cubicBezTo>
                  <a:cubicBezTo>
                    <a:pt x="4919" y="3895"/>
                    <a:pt x="5118" y="3496"/>
                    <a:pt x="5039" y="3111"/>
                  </a:cubicBezTo>
                  <a:cubicBezTo>
                    <a:pt x="5039" y="3098"/>
                    <a:pt x="5039" y="3084"/>
                    <a:pt x="5039" y="3071"/>
                  </a:cubicBezTo>
                  <a:cubicBezTo>
                    <a:pt x="4999" y="2911"/>
                    <a:pt x="4946" y="2765"/>
                    <a:pt x="4892" y="2632"/>
                  </a:cubicBezTo>
                  <a:cubicBezTo>
                    <a:pt x="4366" y="1365"/>
                    <a:pt x="2721" y="0"/>
                    <a:pt x="15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8032863" y="2804825"/>
              <a:ext cx="108025" cy="102700"/>
            </a:xfrm>
            <a:custGeom>
              <a:avLst/>
              <a:gdLst/>
              <a:ahLst/>
              <a:cxnLst/>
              <a:rect l="l" t="t" r="r" b="b"/>
              <a:pathLst>
                <a:path w="4321" h="4108" extrusionOk="0">
                  <a:moveTo>
                    <a:pt x="4028" y="0"/>
                  </a:moveTo>
                  <a:cubicBezTo>
                    <a:pt x="3244" y="957"/>
                    <a:pt x="2207" y="1688"/>
                    <a:pt x="1037" y="2100"/>
                  </a:cubicBezTo>
                  <a:cubicBezTo>
                    <a:pt x="1157" y="2526"/>
                    <a:pt x="1104" y="2925"/>
                    <a:pt x="851" y="3190"/>
                  </a:cubicBezTo>
                  <a:cubicBezTo>
                    <a:pt x="586" y="3509"/>
                    <a:pt x="306" y="3815"/>
                    <a:pt x="1" y="4108"/>
                  </a:cubicBezTo>
                  <a:cubicBezTo>
                    <a:pt x="187" y="4108"/>
                    <a:pt x="386" y="4094"/>
                    <a:pt x="572" y="4068"/>
                  </a:cubicBezTo>
                  <a:lnTo>
                    <a:pt x="625" y="4068"/>
                  </a:lnTo>
                  <a:cubicBezTo>
                    <a:pt x="2300" y="3842"/>
                    <a:pt x="3829" y="2898"/>
                    <a:pt x="4281" y="2605"/>
                  </a:cubicBezTo>
                  <a:cubicBezTo>
                    <a:pt x="4308" y="2393"/>
                    <a:pt x="4321" y="2167"/>
                    <a:pt x="4321" y="1941"/>
                  </a:cubicBezTo>
                  <a:cubicBezTo>
                    <a:pt x="4321" y="1289"/>
                    <a:pt x="4228" y="625"/>
                    <a:pt x="4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7937163" y="2830075"/>
              <a:ext cx="86425" cy="97400"/>
            </a:xfrm>
            <a:custGeom>
              <a:avLst/>
              <a:gdLst/>
              <a:ahLst/>
              <a:cxnLst/>
              <a:rect l="l" t="t" r="r" b="b"/>
              <a:pathLst>
                <a:path w="3457" h="3896" extrusionOk="0">
                  <a:moveTo>
                    <a:pt x="1343" y="0"/>
                  </a:moveTo>
                  <a:cubicBezTo>
                    <a:pt x="1130" y="67"/>
                    <a:pt x="917" y="107"/>
                    <a:pt x="691" y="107"/>
                  </a:cubicBezTo>
                  <a:lnTo>
                    <a:pt x="678" y="107"/>
                  </a:lnTo>
                  <a:cubicBezTo>
                    <a:pt x="572" y="107"/>
                    <a:pt x="465" y="93"/>
                    <a:pt x="359" y="67"/>
                  </a:cubicBezTo>
                  <a:cubicBezTo>
                    <a:pt x="346" y="386"/>
                    <a:pt x="226" y="692"/>
                    <a:pt x="0" y="931"/>
                  </a:cubicBezTo>
                  <a:cubicBezTo>
                    <a:pt x="426" y="1370"/>
                    <a:pt x="479" y="2061"/>
                    <a:pt x="120" y="2553"/>
                  </a:cubicBezTo>
                  <a:cubicBezTo>
                    <a:pt x="452" y="2792"/>
                    <a:pt x="652" y="3191"/>
                    <a:pt x="652" y="3603"/>
                  </a:cubicBezTo>
                  <a:cubicBezTo>
                    <a:pt x="652" y="3696"/>
                    <a:pt x="638" y="3802"/>
                    <a:pt x="612" y="3895"/>
                  </a:cubicBezTo>
                  <a:cubicBezTo>
                    <a:pt x="1542" y="3736"/>
                    <a:pt x="2393" y="3430"/>
                    <a:pt x="3456" y="2366"/>
                  </a:cubicBezTo>
                  <a:cubicBezTo>
                    <a:pt x="2991" y="2207"/>
                    <a:pt x="2566" y="1928"/>
                    <a:pt x="2220" y="1569"/>
                  </a:cubicBezTo>
                  <a:cubicBezTo>
                    <a:pt x="1715" y="1064"/>
                    <a:pt x="1409" y="492"/>
                    <a:pt x="1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8093013" y="2895875"/>
              <a:ext cx="42225" cy="48200"/>
            </a:xfrm>
            <a:custGeom>
              <a:avLst/>
              <a:gdLst/>
              <a:ahLst/>
              <a:cxnLst/>
              <a:rect l="l" t="t" r="r" b="b"/>
              <a:pathLst>
                <a:path w="1689" h="1928" extrusionOk="0">
                  <a:moveTo>
                    <a:pt x="1689" y="0"/>
                  </a:moveTo>
                  <a:lnTo>
                    <a:pt x="1689" y="0"/>
                  </a:lnTo>
                  <a:cubicBezTo>
                    <a:pt x="1330" y="200"/>
                    <a:pt x="971" y="373"/>
                    <a:pt x="599" y="545"/>
                  </a:cubicBezTo>
                  <a:cubicBezTo>
                    <a:pt x="399" y="638"/>
                    <a:pt x="200" y="718"/>
                    <a:pt x="1" y="785"/>
                  </a:cubicBezTo>
                  <a:cubicBezTo>
                    <a:pt x="67" y="825"/>
                    <a:pt x="120" y="878"/>
                    <a:pt x="187" y="931"/>
                  </a:cubicBezTo>
                  <a:cubicBezTo>
                    <a:pt x="479" y="1197"/>
                    <a:pt x="719" y="1542"/>
                    <a:pt x="851" y="1928"/>
                  </a:cubicBezTo>
                  <a:cubicBezTo>
                    <a:pt x="1224" y="1330"/>
                    <a:pt x="1516" y="678"/>
                    <a:pt x="16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4"/>
            <p:cNvSpPr/>
            <p:nvPr/>
          </p:nvSpPr>
          <p:spPr>
            <a:xfrm>
              <a:off x="7954438" y="2925300"/>
              <a:ext cx="144575" cy="67975"/>
            </a:xfrm>
            <a:custGeom>
              <a:avLst/>
              <a:gdLst/>
              <a:ahLst/>
              <a:cxnLst/>
              <a:rect l="l" t="t" r="r" b="b"/>
              <a:pathLst>
                <a:path w="5783" h="2719" extrusionOk="0">
                  <a:moveTo>
                    <a:pt x="4211" y="1"/>
                  </a:moveTo>
                  <a:cubicBezTo>
                    <a:pt x="4114" y="1"/>
                    <a:pt x="4013" y="7"/>
                    <a:pt x="3909" y="20"/>
                  </a:cubicBezTo>
                  <a:cubicBezTo>
                    <a:pt x="3616" y="60"/>
                    <a:pt x="3324" y="86"/>
                    <a:pt x="3031" y="86"/>
                  </a:cubicBezTo>
                  <a:cubicBezTo>
                    <a:pt x="2765" y="86"/>
                    <a:pt x="2500" y="60"/>
                    <a:pt x="2234" y="20"/>
                  </a:cubicBezTo>
                  <a:cubicBezTo>
                    <a:pt x="2008" y="179"/>
                    <a:pt x="1768" y="312"/>
                    <a:pt x="1529" y="432"/>
                  </a:cubicBezTo>
                  <a:cubicBezTo>
                    <a:pt x="1037" y="645"/>
                    <a:pt x="519" y="804"/>
                    <a:pt x="0" y="871"/>
                  </a:cubicBezTo>
                  <a:lnTo>
                    <a:pt x="107" y="937"/>
                  </a:lnTo>
                  <a:cubicBezTo>
                    <a:pt x="705" y="1206"/>
                    <a:pt x="1348" y="1341"/>
                    <a:pt x="1997" y="1341"/>
                  </a:cubicBezTo>
                  <a:cubicBezTo>
                    <a:pt x="2213" y="1341"/>
                    <a:pt x="2430" y="1326"/>
                    <a:pt x="2646" y="1296"/>
                  </a:cubicBezTo>
                  <a:cubicBezTo>
                    <a:pt x="2711" y="1288"/>
                    <a:pt x="2776" y="1284"/>
                    <a:pt x="2840" y="1284"/>
                  </a:cubicBezTo>
                  <a:cubicBezTo>
                    <a:pt x="3651" y="1284"/>
                    <a:pt x="4355" y="1893"/>
                    <a:pt x="4454" y="2718"/>
                  </a:cubicBezTo>
                  <a:cubicBezTo>
                    <a:pt x="4945" y="2386"/>
                    <a:pt x="5397" y="2000"/>
                    <a:pt x="5783" y="1548"/>
                  </a:cubicBezTo>
                  <a:cubicBezTo>
                    <a:pt x="5756" y="1283"/>
                    <a:pt x="5637" y="698"/>
                    <a:pt x="5211" y="339"/>
                  </a:cubicBezTo>
                  <a:cubicBezTo>
                    <a:pt x="4954" y="113"/>
                    <a:pt x="4618" y="1"/>
                    <a:pt x="42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4"/>
            <p:cNvSpPr/>
            <p:nvPr/>
          </p:nvSpPr>
          <p:spPr>
            <a:xfrm>
              <a:off x="7948113" y="2685300"/>
              <a:ext cx="108375" cy="56400"/>
            </a:xfrm>
            <a:custGeom>
              <a:avLst/>
              <a:gdLst/>
              <a:ahLst/>
              <a:cxnLst/>
              <a:rect l="l" t="t" r="r" b="b"/>
              <a:pathLst>
                <a:path w="4335" h="2256" extrusionOk="0">
                  <a:moveTo>
                    <a:pt x="995" y="1"/>
                  </a:moveTo>
                  <a:cubicBezTo>
                    <a:pt x="664" y="1"/>
                    <a:pt x="332" y="25"/>
                    <a:pt x="1" y="75"/>
                  </a:cubicBezTo>
                  <a:cubicBezTo>
                    <a:pt x="280" y="195"/>
                    <a:pt x="546" y="354"/>
                    <a:pt x="798" y="541"/>
                  </a:cubicBezTo>
                  <a:cubicBezTo>
                    <a:pt x="1450" y="992"/>
                    <a:pt x="2008" y="1577"/>
                    <a:pt x="2434" y="2255"/>
                  </a:cubicBezTo>
                  <a:cubicBezTo>
                    <a:pt x="2739" y="1670"/>
                    <a:pt x="3244" y="1232"/>
                    <a:pt x="3856" y="1019"/>
                  </a:cubicBezTo>
                  <a:cubicBezTo>
                    <a:pt x="4015" y="966"/>
                    <a:pt x="4175" y="926"/>
                    <a:pt x="4334" y="899"/>
                  </a:cubicBezTo>
                  <a:cubicBezTo>
                    <a:pt x="3319" y="309"/>
                    <a:pt x="2166" y="1"/>
                    <a:pt x="9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7877013" y="2943050"/>
              <a:ext cx="170500" cy="78400"/>
            </a:xfrm>
            <a:custGeom>
              <a:avLst/>
              <a:gdLst/>
              <a:ahLst/>
              <a:cxnLst/>
              <a:rect l="l" t="t" r="r" b="b"/>
              <a:pathLst>
                <a:path w="6820" h="3136" extrusionOk="0">
                  <a:moveTo>
                    <a:pt x="891" y="1"/>
                  </a:moveTo>
                  <a:cubicBezTo>
                    <a:pt x="798" y="94"/>
                    <a:pt x="691" y="174"/>
                    <a:pt x="572" y="227"/>
                  </a:cubicBezTo>
                  <a:cubicBezTo>
                    <a:pt x="877" y="852"/>
                    <a:pt x="625" y="1609"/>
                    <a:pt x="0" y="1928"/>
                  </a:cubicBezTo>
                  <a:cubicBezTo>
                    <a:pt x="1144" y="2727"/>
                    <a:pt x="2484" y="3135"/>
                    <a:pt x="3831" y="3135"/>
                  </a:cubicBezTo>
                  <a:cubicBezTo>
                    <a:pt x="4816" y="3135"/>
                    <a:pt x="5806" y="2917"/>
                    <a:pt x="6726" y="2474"/>
                  </a:cubicBezTo>
                  <a:lnTo>
                    <a:pt x="6726" y="2487"/>
                  </a:lnTo>
                  <a:cubicBezTo>
                    <a:pt x="6820" y="2234"/>
                    <a:pt x="6780" y="1955"/>
                    <a:pt x="6633" y="1729"/>
                  </a:cubicBezTo>
                  <a:cubicBezTo>
                    <a:pt x="6468" y="1504"/>
                    <a:pt x="6207" y="1364"/>
                    <a:pt x="5936" y="1364"/>
                  </a:cubicBezTo>
                  <a:cubicBezTo>
                    <a:pt x="5903" y="1364"/>
                    <a:pt x="5869" y="1366"/>
                    <a:pt x="5836" y="1370"/>
                  </a:cubicBezTo>
                  <a:cubicBezTo>
                    <a:pt x="5597" y="1410"/>
                    <a:pt x="5344" y="1423"/>
                    <a:pt x="5105" y="1423"/>
                  </a:cubicBezTo>
                  <a:cubicBezTo>
                    <a:pt x="3403" y="1423"/>
                    <a:pt x="2340" y="692"/>
                    <a:pt x="1941" y="347"/>
                  </a:cubicBezTo>
                  <a:cubicBezTo>
                    <a:pt x="1888" y="360"/>
                    <a:pt x="1835" y="360"/>
                    <a:pt x="1781" y="360"/>
                  </a:cubicBezTo>
                  <a:cubicBezTo>
                    <a:pt x="1449" y="360"/>
                    <a:pt x="1130" y="227"/>
                    <a:pt x="8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7988338" y="2821300"/>
              <a:ext cx="52850" cy="50600"/>
            </a:xfrm>
            <a:custGeom>
              <a:avLst/>
              <a:gdLst/>
              <a:ahLst/>
              <a:cxnLst/>
              <a:rect l="l" t="t" r="r" b="b"/>
              <a:pathLst>
                <a:path w="2114" h="2024" extrusionOk="0">
                  <a:moveTo>
                    <a:pt x="199" y="0"/>
                  </a:moveTo>
                  <a:cubicBezTo>
                    <a:pt x="165" y="0"/>
                    <a:pt x="136" y="13"/>
                    <a:pt x="107" y="32"/>
                  </a:cubicBezTo>
                  <a:cubicBezTo>
                    <a:pt x="0" y="139"/>
                    <a:pt x="107" y="737"/>
                    <a:pt x="731" y="1362"/>
                  </a:cubicBezTo>
                  <a:cubicBezTo>
                    <a:pt x="1227" y="1857"/>
                    <a:pt x="1698" y="2024"/>
                    <a:pt x="1928" y="2024"/>
                  </a:cubicBezTo>
                  <a:cubicBezTo>
                    <a:pt x="1994" y="2024"/>
                    <a:pt x="2040" y="2010"/>
                    <a:pt x="2061" y="1986"/>
                  </a:cubicBezTo>
                  <a:lnTo>
                    <a:pt x="2061" y="2000"/>
                  </a:lnTo>
                  <a:cubicBezTo>
                    <a:pt x="2114" y="1933"/>
                    <a:pt x="2114" y="1694"/>
                    <a:pt x="1954" y="1375"/>
                  </a:cubicBezTo>
                  <a:cubicBezTo>
                    <a:pt x="1941" y="1362"/>
                    <a:pt x="1941" y="1348"/>
                    <a:pt x="1941" y="1348"/>
                  </a:cubicBezTo>
                  <a:cubicBezTo>
                    <a:pt x="1808" y="1096"/>
                    <a:pt x="1635" y="870"/>
                    <a:pt x="1436" y="670"/>
                  </a:cubicBezTo>
                  <a:cubicBezTo>
                    <a:pt x="944" y="165"/>
                    <a:pt x="466" y="6"/>
                    <a:pt x="240" y="6"/>
                  </a:cubicBezTo>
                  <a:cubicBezTo>
                    <a:pt x="225" y="2"/>
                    <a:pt x="212" y="0"/>
                    <a:pt x="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8027888" y="2726300"/>
              <a:ext cx="70800" cy="58275"/>
            </a:xfrm>
            <a:custGeom>
              <a:avLst/>
              <a:gdLst/>
              <a:ahLst/>
              <a:cxnLst/>
              <a:rect l="l" t="t" r="r" b="b"/>
              <a:pathLst>
                <a:path w="2832" h="2331" extrusionOk="0">
                  <a:moveTo>
                    <a:pt x="1647" y="1"/>
                  </a:moveTo>
                  <a:cubicBezTo>
                    <a:pt x="1419" y="1"/>
                    <a:pt x="1177" y="41"/>
                    <a:pt x="944" y="123"/>
                  </a:cubicBezTo>
                  <a:lnTo>
                    <a:pt x="931" y="123"/>
                  </a:lnTo>
                  <a:cubicBezTo>
                    <a:pt x="665" y="217"/>
                    <a:pt x="426" y="376"/>
                    <a:pt x="226" y="589"/>
                  </a:cubicBezTo>
                  <a:lnTo>
                    <a:pt x="213" y="602"/>
                  </a:lnTo>
                  <a:cubicBezTo>
                    <a:pt x="0" y="815"/>
                    <a:pt x="213" y="1400"/>
                    <a:pt x="665" y="1838"/>
                  </a:cubicBezTo>
                  <a:cubicBezTo>
                    <a:pt x="773" y="1946"/>
                    <a:pt x="1186" y="2330"/>
                    <a:pt x="1625" y="2330"/>
                  </a:cubicBezTo>
                  <a:cubicBezTo>
                    <a:pt x="1780" y="2330"/>
                    <a:pt x="1938" y="2282"/>
                    <a:pt x="2087" y="2157"/>
                  </a:cubicBezTo>
                  <a:cubicBezTo>
                    <a:pt x="2832" y="735"/>
                    <a:pt x="2606" y="389"/>
                    <a:pt x="2579" y="349"/>
                  </a:cubicBezTo>
                  <a:cubicBezTo>
                    <a:pt x="2393" y="122"/>
                    <a:pt x="2042" y="1"/>
                    <a:pt x="16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8073413" y="2757300"/>
              <a:ext cx="51875" cy="71800"/>
            </a:xfrm>
            <a:custGeom>
              <a:avLst/>
              <a:gdLst/>
              <a:ahLst/>
              <a:cxnLst/>
              <a:rect l="l" t="t" r="r" b="b"/>
              <a:pathLst>
                <a:path w="2075" h="2872" extrusionOk="0">
                  <a:moveTo>
                    <a:pt x="1489" y="0"/>
                  </a:moveTo>
                  <a:cubicBezTo>
                    <a:pt x="1277" y="651"/>
                    <a:pt x="984" y="1290"/>
                    <a:pt x="625" y="1874"/>
                  </a:cubicBezTo>
                  <a:cubicBezTo>
                    <a:pt x="412" y="2233"/>
                    <a:pt x="200" y="2579"/>
                    <a:pt x="0" y="2871"/>
                  </a:cubicBezTo>
                  <a:cubicBezTo>
                    <a:pt x="838" y="2446"/>
                    <a:pt x="1556" y="1795"/>
                    <a:pt x="2074" y="997"/>
                  </a:cubicBezTo>
                  <a:cubicBezTo>
                    <a:pt x="1901" y="651"/>
                    <a:pt x="1715" y="319"/>
                    <a:pt x="1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7815513" y="2774250"/>
              <a:ext cx="29275" cy="24800"/>
            </a:xfrm>
            <a:custGeom>
              <a:avLst/>
              <a:gdLst/>
              <a:ahLst/>
              <a:cxnLst/>
              <a:rect l="l" t="t" r="r" b="b"/>
              <a:pathLst>
                <a:path w="1171" h="992" extrusionOk="0">
                  <a:moveTo>
                    <a:pt x="679" y="0"/>
                  </a:moveTo>
                  <a:cubicBezTo>
                    <a:pt x="227" y="0"/>
                    <a:pt x="1" y="532"/>
                    <a:pt x="320" y="851"/>
                  </a:cubicBezTo>
                  <a:cubicBezTo>
                    <a:pt x="421" y="948"/>
                    <a:pt x="544" y="991"/>
                    <a:pt x="665" y="991"/>
                  </a:cubicBezTo>
                  <a:cubicBezTo>
                    <a:pt x="923" y="991"/>
                    <a:pt x="1171" y="791"/>
                    <a:pt x="1171" y="492"/>
                  </a:cubicBezTo>
                  <a:cubicBezTo>
                    <a:pt x="1171" y="213"/>
                    <a:pt x="945" y="0"/>
                    <a:pt x="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4"/>
            <p:cNvSpPr/>
            <p:nvPr/>
          </p:nvSpPr>
          <p:spPr>
            <a:xfrm>
              <a:off x="7808213" y="2818450"/>
              <a:ext cx="29275" cy="25025"/>
            </a:xfrm>
            <a:custGeom>
              <a:avLst/>
              <a:gdLst/>
              <a:ahLst/>
              <a:cxnLst/>
              <a:rect l="l" t="t" r="r" b="b"/>
              <a:pathLst>
                <a:path w="1171" h="1001" extrusionOk="0">
                  <a:moveTo>
                    <a:pt x="665" y="0"/>
                  </a:moveTo>
                  <a:cubicBezTo>
                    <a:pt x="226" y="0"/>
                    <a:pt x="0" y="545"/>
                    <a:pt x="319" y="851"/>
                  </a:cubicBezTo>
                  <a:cubicBezTo>
                    <a:pt x="419" y="954"/>
                    <a:pt x="543" y="1001"/>
                    <a:pt x="666" y="1001"/>
                  </a:cubicBezTo>
                  <a:cubicBezTo>
                    <a:pt x="922" y="1001"/>
                    <a:pt x="1170" y="801"/>
                    <a:pt x="1170" y="505"/>
                  </a:cubicBezTo>
                  <a:cubicBezTo>
                    <a:pt x="1170" y="226"/>
                    <a:pt x="944" y="0"/>
                    <a:pt x="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4"/>
            <p:cNvSpPr/>
            <p:nvPr/>
          </p:nvSpPr>
          <p:spPr>
            <a:xfrm>
              <a:off x="7808213" y="2862975"/>
              <a:ext cx="29275" cy="25025"/>
            </a:xfrm>
            <a:custGeom>
              <a:avLst/>
              <a:gdLst/>
              <a:ahLst/>
              <a:cxnLst/>
              <a:rect l="l" t="t" r="r" b="b"/>
              <a:pathLst>
                <a:path w="1171" h="1001" extrusionOk="0">
                  <a:moveTo>
                    <a:pt x="665" y="0"/>
                  </a:moveTo>
                  <a:cubicBezTo>
                    <a:pt x="226" y="0"/>
                    <a:pt x="0" y="545"/>
                    <a:pt x="319" y="851"/>
                  </a:cubicBezTo>
                  <a:cubicBezTo>
                    <a:pt x="419" y="955"/>
                    <a:pt x="543" y="1001"/>
                    <a:pt x="666" y="1001"/>
                  </a:cubicBezTo>
                  <a:cubicBezTo>
                    <a:pt x="922" y="1001"/>
                    <a:pt x="1170" y="802"/>
                    <a:pt x="1170" y="505"/>
                  </a:cubicBezTo>
                  <a:cubicBezTo>
                    <a:pt x="1170" y="226"/>
                    <a:pt x="944" y="0"/>
                    <a:pt x="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7815513" y="2907500"/>
              <a:ext cx="29275" cy="25050"/>
            </a:xfrm>
            <a:custGeom>
              <a:avLst/>
              <a:gdLst/>
              <a:ahLst/>
              <a:cxnLst/>
              <a:rect l="l" t="t" r="r" b="b"/>
              <a:pathLst>
                <a:path w="1171" h="1002" extrusionOk="0">
                  <a:moveTo>
                    <a:pt x="679" y="1"/>
                  </a:moveTo>
                  <a:cubicBezTo>
                    <a:pt x="227" y="1"/>
                    <a:pt x="1" y="532"/>
                    <a:pt x="320" y="851"/>
                  </a:cubicBezTo>
                  <a:cubicBezTo>
                    <a:pt x="424" y="955"/>
                    <a:pt x="550" y="1001"/>
                    <a:pt x="673" y="1001"/>
                  </a:cubicBezTo>
                  <a:cubicBezTo>
                    <a:pt x="928" y="1001"/>
                    <a:pt x="1171" y="802"/>
                    <a:pt x="1171" y="506"/>
                  </a:cubicBezTo>
                  <a:cubicBezTo>
                    <a:pt x="1171" y="227"/>
                    <a:pt x="945" y="1"/>
                    <a:pt x="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7860063" y="2774250"/>
              <a:ext cx="29250" cy="24800"/>
            </a:xfrm>
            <a:custGeom>
              <a:avLst/>
              <a:gdLst/>
              <a:ahLst/>
              <a:cxnLst/>
              <a:rect l="l" t="t" r="r" b="b"/>
              <a:pathLst>
                <a:path w="1170" h="992" extrusionOk="0">
                  <a:moveTo>
                    <a:pt x="665" y="0"/>
                  </a:moveTo>
                  <a:cubicBezTo>
                    <a:pt x="226" y="0"/>
                    <a:pt x="0" y="532"/>
                    <a:pt x="319" y="851"/>
                  </a:cubicBezTo>
                  <a:cubicBezTo>
                    <a:pt x="416" y="948"/>
                    <a:pt x="538" y="991"/>
                    <a:pt x="658" y="991"/>
                  </a:cubicBezTo>
                  <a:cubicBezTo>
                    <a:pt x="916" y="991"/>
                    <a:pt x="1170" y="791"/>
                    <a:pt x="1170" y="492"/>
                  </a:cubicBezTo>
                  <a:cubicBezTo>
                    <a:pt x="1170" y="213"/>
                    <a:pt x="944" y="0"/>
                    <a:pt x="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7845763" y="2732025"/>
              <a:ext cx="28950" cy="24900"/>
            </a:xfrm>
            <a:custGeom>
              <a:avLst/>
              <a:gdLst/>
              <a:ahLst/>
              <a:cxnLst/>
              <a:rect l="l" t="t" r="r" b="b"/>
              <a:pathLst>
                <a:path w="1158" h="996" extrusionOk="0">
                  <a:moveTo>
                    <a:pt x="665" y="1"/>
                  </a:moveTo>
                  <a:cubicBezTo>
                    <a:pt x="213" y="1"/>
                    <a:pt x="1" y="533"/>
                    <a:pt x="306" y="852"/>
                  </a:cubicBezTo>
                  <a:cubicBezTo>
                    <a:pt x="409" y="950"/>
                    <a:pt x="535" y="995"/>
                    <a:pt x="657" y="995"/>
                  </a:cubicBezTo>
                  <a:cubicBezTo>
                    <a:pt x="913" y="995"/>
                    <a:pt x="1157" y="799"/>
                    <a:pt x="1157" y="493"/>
                  </a:cubicBezTo>
                  <a:cubicBezTo>
                    <a:pt x="1157" y="227"/>
                    <a:pt x="944" y="1"/>
                    <a:pt x="6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7845763" y="2950050"/>
              <a:ext cx="28950" cy="25025"/>
            </a:xfrm>
            <a:custGeom>
              <a:avLst/>
              <a:gdLst/>
              <a:ahLst/>
              <a:cxnLst/>
              <a:rect l="l" t="t" r="r" b="b"/>
              <a:pathLst>
                <a:path w="1158" h="1001" extrusionOk="0">
                  <a:moveTo>
                    <a:pt x="665" y="0"/>
                  </a:moveTo>
                  <a:cubicBezTo>
                    <a:pt x="213" y="0"/>
                    <a:pt x="1" y="545"/>
                    <a:pt x="306" y="851"/>
                  </a:cubicBezTo>
                  <a:cubicBezTo>
                    <a:pt x="410" y="955"/>
                    <a:pt x="536" y="1001"/>
                    <a:pt x="659" y="1001"/>
                  </a:cubicBezTo>
                  <a:cubicBezTo>
                    <a:pt x="915" y="1001"/>
                    <a:pt x="1157" y="801"/>
                    <a:pt x="1157" y="505"/>
                  </a:cubicBezTo>
                  <a:cubicBezTo>
                    <a:pt x="1157" y="226"/>
                    <a:pt x="944" y="0"/>
                    <a:pt x="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7852738" y="2818450"/>
              <a:ext cx="29275" cy="25025"/>
            </a:xfrm>
            <a:custGeom>
              <a:avLst/>
              <a:gdLst/>
              <a:ahLst/>
              <a:cxnLst/>
              <a:rect l="l" t="t" r="r" b="b"/>
              <a:pathLst>
                <a:path w="1171" h="1001" extrusionOk="0">
                  <a:moveTo>
                    <a:pt x="665" y="0"/>
                  </a:moveTo>
                  <a:cubicBezTo>
                    <a:pt x="227" y="0"/>
                    <a:pt x="1" y="545"/>
                    <a:pt x="306" y="851"/>
                  </a:cubicBezTo>
                  <a:cubicBezTo>
                    <a:pt x="410" y="954"/>
                    <a:pt x="538" y="1001"/>
                    <a:pt x="662" y="1001"/>
                  </a:cubicBezTo>
                  <a:cubicBezTo>
                    <a:pt x="922" y="1001"/>
                    <a:pt x="1171" y="801"/>
                    <a:pt x="1171" y="505"/>
                  </a:cubicBezTo>
                  <a:cubicBezTo>
                    <a:pt x="1171" y="226"/>
                    <a:pt x="945" y="0"/>
                    <a:pt x="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7852738" y="2862975"/>
              <a:ext cx="29275" cy="25025"/>
            </a:xfrm>
            <a:custGeom>
              <a:avLst/>
              <a:gdLst/>
              <a:ahLst/>
              <a:cxnLst/>
              <a:rect l="l" t="t" r="r" b="b"/>
              <a:pathLst>
                <a:path w="1171" h="1001" extrusionOk="0">
                  <a:moveTo>
                    <a:pt x="665" y="0"/>
                  </a:moveTo>
                  <a:cubicBezTo>
                    <a:pt x="227" y="0"/>
                    <a:pt x="1" y="545"/>
                    <a:pt x="306" y="851"/>
                  </a:cubicBezTo>
                  <a:cubicBezTo>
                    <a:pt x="410" y="955"/>
                    <a:pt x="538" y="1001"/>
                    <a:pt x="662" y="1001"/>
                  </a:cubicBezTo>
                  <a:cubicBezTo>
                    <a:pt x="922" y="1001"/>
                    <a:pt x="1171" y="802"/>
                    <a:pt x="1171" y="505"/>
                  </a:cubicBezTo>
                  <a:cubicBezTo>
                    <a:pt x="1171" y="226"/>
                    <a:pt x="945" y="0"/>
                    <a:pt x="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7860063" y="2907500"/>
              <a:ext cx="29250" cy="25050"/>
            </a:xfrm>
            <a:custGeom>
              <a:avLst/>
              <a:gdLst/>
              <a:ahLst/>
              <a:cxnLst/>
              <a:rect l="l" t="t" r="r" b="b"/>
              <a:pathLst>
                <a:path w="1170" h="1002" extrusionOk="0">
                  <a:moveTo>
                    <a:pt x="665" y="1"/>
                  </a:moveTo>
                  <a:cubicBezTo>
                    <a:pt x="226" y="1"/>
                    <a:pt x="0" y="532"/>
                    <a:pt x="319" y="851"/>
                  </a:cubicBezTo>
                  <a:cubicBezTo>
                    <a:pt x="419" y="955"/>
                    <a:pt x="543" y="1001"/>
                    <a:pt x="666" y="1001"/>
                  </a:cubicBezTo>
                  <a:cubicBezTo>
                    <a:pt x="922" y="1001"/>
                    <a:pt x="1170" y="802"/>
                    <a:pt x="1170" y="506"/>
                  </a:cubicBezTo>
                  <a:cubicBezTo>
                    <a:pt x="1170" y="227"/>
                    <a:pt x="944" y="1"/>
                    <a:pt x="6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7904588" y="2774250"/>
              <a:ext cx="29275" cy="24800"/>
            </a:xfrm>
            <a:custGeom>
              <a:avLst/>
              <a:gdLst/>
              <a:ahLst/>
              <a:cxnLst/>
              <a:rect l="l" t="t" r="r" b="b"/>
              <a:pathLst>
                <a:path w="1171" h="992" extrusionOk="0">
                  <a:moveTo>
                    <a:pt x="665" y="0"/>
                  </a:moveTo>
                  <a:cubicBezTo>
                    <a:pt x="226" y="0"/>
                    <a:pt x="0" y="532"/>
                    <a:pt x="306" y="851"/>
                  </a:cubicBezTo>
                  <a:cubicBezTo>
                    <a:pt x="408" y="948"/>
                    <a:pt x="532" y="991"/>
                    <a:pt x="654" y="991"/>
                  </a:cubicBezTo>
                  <a:cubicBezTo>
                    <a:pt x="917" y="991"/>
                    <a:pt x="1170" y="791"/>
                    <a:pt x="1170" y="492"/>
                  </a:cubicBezTo>
                  <a:cubicBezTo>
                    <a:pt x="1170" y="213"/>
                    <a:pt x="944" y="0"/>
                    <a:pt x="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7897263" y="2818450"/>
              <a:ext cx="28950" cy="25025"/>
            </a:xfrm>
            <a:custGeom>
              <a:avLst/>
              <a:gdLst/>
              <a:ahLst/>
              <a:cxnLst/>
              <a:rect l="l" t="t" r="r" b="b"/>
              <a:pathLst>
                <a:path w="1158" h="1001" extrusionOk="0">
                  <a:moveTo>
                    <a:pt x="666" y="0"/>
                  </a:moveTo>
                  <a:cubicBezTo>
                    <a:pt x="214" y="0"/>
                    <a:pt x="1" y="545"/>
                    <a:pt x="307" y="851"/>
                  </a:cubicBezTo>
                  <a:cubicBezTo>
                    <a:pt x="410" y="954"/>
                    <a:pt x="536" y="1001"/>
                    <a:pt x="659" y="1001"/>
                  </a:cubicBezTo>
                  <a:cubicBezTo>
                    <a:pt x="915" y="1001"/>
                    <a:pt x="1158" y="801"/>
                    <a:pt x="1158" y="505"/>
                  </a:cubicBezTo>
                  <a:cubicBezTo>
                    <a:pt x="1158" y="226"/>
                    <a:pt x="945" y="0"/>
                    <a:pt x="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7897263" y="2862975"/>
              <a:ext cx="28950" cy="25025"/>
            </a:xfrm>
            <a:custGeom>
              <a:avLst/>
              <a:gdLst/>
              <a:ahLst/>
              <a:cxnLst/>
              <a:rect l="l" t="t" r="r" b="b"/>
              <a:pathLst>
                <a:path w="1158" h="1001" extrusionOk="0">
                  <a:moveTo>
                    <a:pt x="666" y="0"/>
                  </a:moveTo>
                  <a:cubicBezTo>
                    <a:pt x="214" y="0"/>
                    <a:pt x="1" y="545"/>
                    <a:pt x="307" y="851"/>
                  </a:cubicBezTo>
                  <a:cubicBezTo>
                    <a:pt x="410" y="955"/>
                    <a:pt x="536" y="1001"/>
                    <a:pt x="659" y="1001"/>
                  </a:cubicBezTo>
                  <a:cubicBezTo>
                    <a:pt x="915" y="1001"/>
                    <a:pt x="1158" y="802"/>
                    <a:pt x="1158" y="505"/>
                  </a:cubicBezTo>
                  <a:cubicBezTo>
                    <a:pt x="1158" y="226"/>
                    <a:pt x="945" y="0"/>
                    <a:pt x="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7904588" y="2907500"/>
              <a:ext cx="29275" cy="25050"/>
            </a:xfrm>
            <a:custGeom>
              <a:avLst/>
              <a:gdLst/>
              <a:ahLst/>
              <a:cxnLst/>
              <a:rect l="l" t="t" r="r" b="b"/>
              <a:pathLst>
                <a:path w="1171" h="1002" extrusionOk="0">
                  <a:moveTo>
                    <a:pt x="665" y="1"/>
                  </a:moveTo>
                  <a:cubicBezTo>
                    <a:pt x="226" y="1"/>
                    <a:pt x="0" y="532"/>
                    <a:pt x="306" y="851"/>
                  </a:cubicBezTo>
                  <a:cubicBezTo>
                    <a:pt x="410" y="955"/>
                    <a:pt x="537" y="1001"/>
                    <a:pt x="662" y="1001"/>
                  </a:cubicBezTo>
                  <a:cubicBezTo>
                    <a:pt x="922" y="1001"/>
                    <a:pt x="1170" y="802"/>
                    <a:pt x="1170" y="506"/>
                  </a:cubicBezTo>
                  <a:cubicBezTo>
                    <a:pt x="1170" y="227"/>
                    <a:pt x="944" y="1"/>
                    <a:pt x="6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4" name="Google Shape;3394;p64"/>
          <p:cNvGrpSpPr/>
          <p:nvPr/>
        </p:nvGrpSpPr>
        <p:grpSpPr>
          <a:xfrm>
            <a:off x="997788" y="3399675"/>
            <a:ext cx="353950" cy="336250"/>
            <a:chOff x="997788" y="3399675"/>
            <a:chExt cx="353950" cy="336250"/>
          </a:xfrm>
        </p:grpSpPr>
        <p:sp>
          <p:nvSpPr>
            <p:cNvPr id="3395" name="Google Shape;3395;p64"/>
            <p:cNvSpPr/>
            <p:nvPr/>
          </p:nvSpPr>
          <p:spPr>
            <a:xfrm>
              <a:off x="1169938" y="3498375"/>
              <a:ext cx="33575" cy="30950"/>
            </a:xfrm>
            <a:custGeom>
              <a:avLst/>
              <a:gdLst/>
              <a:ahLst/>
              <a:cxnLst/>
              <a:rect l="l" t="t" r="r" b="b"/>
              <a:pathLst>
                <a:path w="1343" h="1238" extrusionOk="0">
                  <a:moveTo>
                    <a:pt x="1064" y="1"/>
                  </a:moveTo>
                  <a:cubicBezTo>
                    <a:pt x="1024" y="1"/>
                    <a:pt x="997" y="14"/>
                    <a:pt x="957" y="14"/>
                  </a:cubicBezTo>
                  <a:cubicBezTo>
                    <a:pt x="745" y="67"/>
                    <a:pt x="545" y="187"/>
                    <a:pt x="399" y="346"/>
                  </a:cubicBezTo>
                  <a:cubicBezTo>
                    <a:pt x="53" y="679"/>
                    <a:pt x="0" y="1064"/>
                    <a:pt x="120" y="1184"/>
                  </a:cubicBezTo>
                  <a:cubicBezTo>
                    <a:pt x="173" y="1219"/>
                    <a:pt x="238" y="1237"/>
                    <a:pt x="303" y="1237"/>
                  </a:cubicBezTo>
                  <a:cubicBezTo>
                    <a:pt x="336" y="1237"/>
                    <a:pt x="368" y="1233"/>
                    <a:pt x="399" y="1224"/>
                  </a:cubicBezTo>
                  <a:cubicBezTo>
                    <a:pt x="612" y="1171"/>
                    <a:pt x="798" y="1064"/>
                    <a:pt x="957" y="905"/>
                  </a:cubicBezTo>
                  <a:cubicBezTo>
                    <a:pt x="1303" y="559"/>
                    <a:pt x="1343" y="174"/>
                    <a:pt x="1237" y="67"/>
                  </a:cubicBezTo>
                  <a:cubicBezTo>
                    <a:pt x="1183" y="27"/>
                    <a:pt x="1130"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1189863" y="3577475"/>
              <a:ext cx="23300" cy="19975"/>
            </a:xfrm>
            <a:custGeom>
              <a:avLst/>
              <a:gdLst/>
              <a:ahLst/>
              <a:cxnLst/>
              <a:rect l="l" t="t" r="r" b="b"/>
              <a:pathLst>
                <a:path w="932" h="799" extrusionOk="0">
                  <a:moveTo>
                    <a:pt x="533" y="1"/>
                  </a:moveTo>
                  <a:cubicBezTo>
                    <a:pt x="187" y="1"/>
                    <a:pt x="1" y="439"/>
                    <a:pt x="253" y="679"/>
                  </a:cubicBezTo>
                  <a:cubicBezTo>
                    <a:pt x="336" y="761"/>
                    <a:pt x="437" y="798"/>
                    <a:pt x="536" y="798"/>
                  </a:cubicBezTo>
                  <a:cubicBezTo>
                    <a:pt x="739" y="798"/>
                    <a:pt x="931" y="641"/>
                    <a:pt x="931" y="399"/>
                  </a:cubicBezTo>
                  <a:cubicBezTo>
                    <a:pt x="931" y="187"/>
                    <a:pt x="759" y="1"/>
                    <a:pt x="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1037988" y="3458825"/>
              <a:ext cx="254275" cy="217750"/>
            </a:xfrm>
            <a:custGeom>
              <a:avLst/>
              <a:gdLst/>
              <a:ahLst/>
              <a:cxnLst/>
              <a:rect l="l" t="t" r="r" b="b"/>
              <a:pathLst>
                <a:path w="10171" h="8710" extrusionOk="0">
                  <a:moveTo>
                    <a:pt x="3711" y="1710"/>
                  </a:moveTo>
                  <a:cubicBezTo>
                    <a:pt x="4013" y="1710"/>
                    <a:pt x="4269" y="2093"/>
                    <a:pt x="4002" y="2380"/>
                  </a:cubicBezTo>
                  <a:lnTo>
                    <a:pt x="3444" y="2939"/>
                  </a:lnTo>
                  <a:cubicBezTo>
                    <a:pt x="3359" y="3017"/>
                    <a:pt x="3266" y="3051"/>
                    <a:pt x="3177" y="3051"/>
                  </a:cubicBezTo>
                  <a:cubicBezTo>
                    <a:pt x="2875" y="3051"/>
                    <a:pt x="2619" y="2668"/>
                    <a:pt x="2886" y="2380"/>
                  </a:cubicBezTo>
                  <a:lnTo>
                    <a:pt x="3444" y="1822"/>
                  </a:lnTo>
                  <a:cubicBezTo>
                    <a:pt x="3529" y="1743"/>
                    <a:pt x="3622" y="1710"/>
                    <a:pt x="3711" y="1710"/>
                  </a:cubicBezTo>
                  <a:close/>
                  <a:moveTo>
                    <a:pt x="6327" y="797"/>
                  </a:moveTo>
                  <a:cubicBezTo>
                    <a:pt x="6602" y="797"/>
                    <a:pt x="6869" y="897"/>
                    <a:pt x="7073" y="1091"/>
                  </a:cubicBezTo>
                  <a:cubicBezTo>
                    <a:pt x="7538" y="1556"/>
                    <a:pt x="7419" y="2420"/>
                    <a:pt x="6794" y="3045"/>
                  </a:cubicBezTo>
                  <a:cubicBezTo>
                    <a:pt x="6528" y="3311"/>
                    <a:pt x="6196" y="3497"/>
                    <a:pt x="5837" y="3577"/>
                  </a:cubicBezTo>
                  <a:cubicBezTo>
                    <a:pt x="5744" y="3590"/>
                    <a:pt x="5664" y="3603"/>
                    <a:pt x="5571" y="3603"/>
                  </a:cubicBezTo>
                  <a:cubicBezTo>
                    <a:pt x="5555" y="3604"/>
                    <a:pt x="5540" y="3605"/>
                    <a:pt x="5524" y="3605"/>
                  </a:cubicBezTo>
                  <a:cubicBezTo>
                    <a:pt x="5263" y="3605"/>
                    <a:pt x="5028" y="3500"/>
                    <a:pt x="4840" y="3324"/>
                  </a:cubicBezTo>
                  <a:cubicBezTo>
                    <a:pt x="4374" y="2846"/>
                    <a:pt x="4494" y="1995"/>
                    <a:pt x="5119" y="1370"/>
                  </a:cubicBezTo>
                  <a:cubicBezTo>
                    <a:pt x="5371" y="1091"/>
                    <a:pt x="5704" y="905"/>
                    <a:pt x="6076" y="825"/>
                  </a:cubicBezTo>
                  <a:cubicBezTo>
                    <a:pt x="6159" y="807"/>
                    <a:pt x="6244" y="797"/>
                    <a:pt x="6327" y="797"/>
                  </a:cubicBezTo>
                  <a:close/>
                  <a:moveTo>
                    <a:pt x="8362" y="2893"/>
                  </a:moveTo>
                  <a:cubicBezTo>
                    <a:pt x="8451" y="2893"/>
                    <a:pt x="8544" y="2927"/>
                    <a:pt x="8628" y="3005"/>
                  </a:cubicBezTo>
                  <a:lnTo>
                    <a:pt x="9187" y="3564"/>
                  </a:lnTo>
                  <a:cubicBezTo>
                    <a:pt x="9413" y="3816"/>
                    <a:pt x="9253" y="4228"/>
                    <a:pt x="8907" y="4228"/>
                  </a:cubicBezTo>
                  <a:lnTo>
                    <a:pt x="8921" y="4241"/>
                  </a:lnTo>
                  <a:cubicBezTo>
                    <a:pt x="8814" y="4241"/>
                    <a:pt x="8708" y="4202"/>
                    <a:pt x="8641" y="4122"/>
                  </a:cubicBezTo>
                  <a:lnTo>
                    <a:pt x="8070" y="3564"/>
                  </a:lnTo>
                  <a:cubicBezTo>
                    <a:pt x="7803" y="3276"/>
                    <a:pt x="8059" y="2893"/>
                    <a:pt x="8362" y="2893"/>
                  </a:cubicBezTo>
                  <a:close/>
                  <a:moveTo>
                    <a:pt x="2648" y="3680"/>
                  </a:moveTo>
                  <a:cubicBezTo>
                    <a:pt x="2742" y="3680"/>
                    <a:pt x="2839" y="3716"/>
                    <a:pt x="2925" y="3803"/>
                  </a:cubicBezTo>
                  <a:lnTo>
                    <a:pt x="3484" y="4361"/>
                  </a:lnTo>
                  <a:cubicBezTo>
                    <a:pt x="3769" y="4647"/>
                    <a:pt x="3499" y="5042"/>
                    <a:pt x="3196" y="5042"/>
                  </a:cubicBezTo>
                  <a:cubicBezTo>
                    <a:pt x="3104" y="5042"/>
                    <a:pt x="3009" y="5006"/>
                    <a:pt x="2925" y="4919"/>
                  </a:cubicBezTo>
                  <a:lnTo>
                    <a:pt x="2354" y="4361"/>
                  </a:lnTo>
                  <a:cubicBezTo>
                    <a:pt x="2068" y="4075"/>
                    <a:pt x="2339" y="3680"/>
                    <a:pt x="2648" y="3680"/>
                  </a:cubicBezTo>
                  <a:close/>
                  <a:moveTo>
                    <a:pt x="6596" y="3960"/>
                  </a:moveTo>
                  <a:cubicBezTo>
                    <a:pt x="7205" y="3960"/>
                    <a:pt x="7791" y="4434"/>
                    <a:pt x="7791" y="5145"/>
                  </a:cubicBezTo>
                  <a:cubicBezTo>
                    <a:pt x="7791" y="5810"/>
                    <a:pt x="7259" y="6328"/>
                    <a:pt x="6608" y="6342"/>
                  </a:cubicBezTo>
                  <a:cubicBezTo>
                    <a:pt x="5557" y="6342"/>
                    <a:pt x="5026" y="5066"/>
                    <a:pt x="5770" y="4308"/>
                  </a:cubicBezTo>
                  <a:cubicBezTo>
                    <a:pt x="6010" y="4068"/>
                    <a:pt x="6306" y="3960"/>
                    <a:pt x="6596" y="3960"/>
                  </a:cubicBezTo>
                  <a:close/>
                  <a:moveTo>
                    <a:pt x="3728" y="5530"/>
                  </a:moveTo>
                  <a:cubicBezTo>
                    <a:pt x="4038" y="5530"/>
                    <a:pt x="4307" y="5938"/>
                    <a:pt x="4002" y="6222"/>
                  </a:cubicBezTo>
                  <a:lnTo>
                    <a:pt x="3444" y="6780"/>
                  </a:lnTo>
                  <a:cubicBezTo>
                    <a:pt x="3364" y="6854"/>
                    <a:pt x="3264" y="6890"/>
                    <a:pt x="3165" y="6890"/>
                  </a:cubicBezTo>
                  <a:cubicBezTo>
                    <a:pt x="3065" y="6890"/>
                    <a:pt x="2965" y="6854"/>
                    <a:pt x="2886" y="6780"/>
                  </a:cubicBezTo>
                  <a:cubicBezTo>
                    <a:pt x="2739" y="6621"/>
                    <a:pt x="2739" y="6368"/>
                    <a:pt x="2886" y="6222"/>
                  </a:cubicBezTo>
                  <a:lnTo>
                    <a:pt x="3444" y="5664"/>
                  </a:lnTo>
                  <a:cubicBezTo>
                    <a:pt x="3532" y="5569"/>
                    <a:pt x="3632" y="5530"/>
                    <a:pt x="3728" y="5530"/>
                  </a:cubicBezTo>
                  <a:close/>
                  <a:moveTo>
                    <a:pt x="8465" y="6046"/>
                  </a:moveTo>
                  <a:cubicBezTo>
                    <a:pt x="8771" y="6046"/>
                    <a:pt x="9034" y="6442"/>
                    <a:pt x="8748" y="6727"/>
                  </a:cubicBezTo>
                  <a:lnTo>
                    <a:pt x="8190" y="7286"/>
                  </a:lnTo>
                  <a:cubicBezTo>
                    <a:pt x="8104" y="7368"/>
                    <a:pt x="8009" y="7403"/>
                    <a:pt x="7919" y="7403"/>
                  </a:cubicBezTo>
                  <a:cubicBezTo>
                    <a:pt x="7619" y="7403"/>
                    <a:pt x="7365" y="7017"/>
                    <a:pt x="7631" y="6741"/>
                  </a:cubicBezTo>
                  <a:lnTo>
                    <a:pt x="8190" y="6169"/>
                  </a:lnTo>
                  <a:cubicBezTo>
                    <a:pt x="8276" y="6082"/>
                    <a:pt x="8373" y="6046"/>
                    <a:pt x="8465" y="6046"/>
                  </a:cubicBezTo>
                  <a:close/>
                  <a:moveTo>
                    <a:pt x="5207" y="6594"/>
                  </a:moveTo>
                  <a:cubicBezTo>
                    <a:pt x="5303" y="6594"/>
                    <a:pt x="5403" y="6633"/>
                    <a:pt x="5491" y="6727"/>
                  </a:cubicBezTo>
                  <a:lnTo>
                    <a:pt x="6049" y="7286"/>
                  </a:lnTo>
                  <a:cubicBezTo>
                    <a:pt x="6196" y="7445"/>
                    <a:pt x="6196" y="7698"/>
                    <a:pt x="6049" y="7844"/>
                  </a:cubicBezTo>
                  <a:cubicBezTo>
                    <a:pt x="5970" y="7924"/>
                    <a:pt x="5867" y="7964"/>
                    <a:pt x="5765" y="7964"/>
                  </a:cubicBezTo>
                  <a:cubicBezTo>
                    <a:pt x="5664" y="7964"/>
                    <a:pt x="5564" y="7924"/>
                    <a:pt x="5491" y="7844"/>
                  </a:cubicBezTo>
                  <a:lnTo>
                    <a:pt x="4933" y="7286"/>
                  </a:lnTo>
                  <a:cubicBezTo>
                    <a:pt x="4628" y="7002"/>
                    <a:pt x="4897" y="6594"/>
                    <a:pt x="5207" y="6594"/>
                  </a:cubicBezTo>
                  <a:close/>
                  <a:moveTo>
                    <a:pt x="5823" y="1"/>
                  </a:moveTo>
                  <a:cubicBezTo>
                    <a:pt x="1942" y="1"/>
                    <a:pt x="1" y="4693"/>
                    <a:pt x="2739" y="7432"/>
                  </a:cubicBezTo>
                  <a:cubicBezTo>
                    <a:pt x="3574" y="8267"/>
                    <a:pt x="4688" y="8710"/>
                    <a:pt x="5819" y="8710"/>
                  </a:cubicBezTo>
                  <a:cubicBezTo>
                    <a:pt x="6381" y="8710"/>
                    <a:pt x="6947" y="8601"/>
                    <a:pt x="7485" y="8376"/>
                  </a:cubicBezTo>
                  <a:cubicBezTo>
                    <a:pt x="9107" y="7711"/>
                    <a:pt x="10170" y="6116"/>
                    <a:pt x="10170" y="4361"/>
                  </a:cubicBezTo>
                  <a:cubicBezTo>
                    <a:pt x="10170" y="1955"/>
                    <a:pt x="8216" y="14"/>
                    <a:pt x="5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997788" y="3399675"/>
              <a:ext cx="353950" cy="336250"/>
            </a:xfrm>
            <a:custGeom>
              <a:avLst/>
              <a:gdLst/>
              <a:ahLst/>
              <a:cxnLst/>
              <a:rect l="l" t="t" r="r" b="b"/>
              <a:pathLst>
                <a:path w="14158" h="13450" extrusionOk="0">
                  <a:moveTo>
                    <a:pt x="7423" y="1588"/>
                  </a:moveTo>
                  <a:cubicBezTo>
                    <a:pt x="8088" y="1588"/>
                    <a:pt x="8759" y="1717"/>
                    <a:pt x="9399" y="1981"/>
                  </a:cubicBezTo>
                  <a:cubicBezTo>
                    <a:pt x="11313" y="2766"/>
                    <a:pt x="12563" y="4640"/>
                    <a:pt x="12563" y="6727"/>
                  </a:cubicBezTo>
                  <a:cubicBezTo>
                    <a:pt x="12563" y="9559"/>
                    <a:pt x="10263" y="11858"/>
                    <a:pt x="7431" y="11858"/>
                  </a:cubicBezTo>
                  <a:cubicBezTo>
                    <a:pt x="5344" y="11858"/>
                    <a:pt x="3470" y="10609"/>
                    <a:pt x="2672" y="8694"/>
                  </a:cubicBezTo>
                  <a:cubicBezTo>
                    <a:pt x="1888" y="6767"/>
                    <a:pt x="2327" y="4560"/>
                    <a:pt x="3789" y="3085"/>
                  </a:cubicBezTo>
                  <a:cubicBezTo>
                    <a:pt x="4775" y="2108"/>
                    <a:pt x="6086" y="1588"/>
                    <a:pt x="7423" y="1588"/>
                  </a:cubicBezTo>
                  <a:close/>
                  <a:moveTo>
                    <a:pt x="7418" y="1"/>
                  </a:moveTo>
                  <a:cubicBezTo>
                    <a:pt x="6127" y="1"/>
                    <a:pt x="4829" y="371"/>
                    <a:pt x="3696" y="1131"/>
                  </a:cubicBezTo>
                  <a:cubicBezTo>
                    <a:pt x="1024" y="2912"/>
                    <a:pt x="0" y="6328"/>
                    <a:pt x="1223" y="9293"/>
                  </a:cubicBezTo>
                  <a:cubicBezTo>
                    <a:pt x="2276" y="11844"/>
                    <a:pt x="4756" y="13450"/>
                    <a:pt x="7426" y="13450"/>
                  </a:cubicBezTo>
                  <a:cubicBezTo>
                    <a:pt x="7859" y="13450"/>
                    <a:pt x="8297" y="13408"/>
                    <a:pt x="8734" y="13320"/>
                  </a:cubicBezTo>
                  <a:cubicBezTo>
                    <a:pt x="11885" y="12682"/>
                    <a:pt x="14144" y="9931"/>
                    <a:pt x="14144" y="6727"/>
                  </a:cubicBezTo>
                  <a:cubicBezTo>
                    <a:pt x="14158" y="4946"/>
                    <a:pt x="13440" y="3231"/>
                    <a:pt x="12177" y="1968"/>
                  </a:cubicBezTo>
                  <a:cubicBezTo>
                    <a:pt x="10881" y="672"/>
                    <a:pt x="9155" y="1"/>
                    <a:pt x="7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9" name="Google Shape;3399;p64"/>
          <p:cNvGrpSpPr/>
          <p:nvPr/>
        </p:nvGrpSpPr>
        <p:grpSpPr>
          <a:xfrm>
            <a:off x="1764813" y="3399675"/>
            <a:ext cx="354275" cy="336250"/>
            <a:chOff x="1764813" y="3399675"/>
            <a:chExt cx="354275" cy="336250"/>
          </a:xfrm>
        </p:grpSpPr>
        <p:sp>
          <p:nvSpPr>
            <p:cNvPr id="3400" name="Google Shape;3400;p64"/>
            <p:cNvSpPr/>
            <p:nvPr/>
          </p:nvSpPr>
          <p:spPr>
            <a:xfrm>
              <a:off x="1805338" y="3458825"/>
              <a:ext cx="254275" cy="217750"/>
            </a:xfrm>
            <a:custGeom>
              <a:avLst/>
              <a:gdLst/>
              <a:ahLst/>
              <a:cxnLst/>
              <a:rect l="l" t="t" r="r" b="b"/>
              <a:pathLst>
                <a:path w="10171" h="8710" extrusionOk="0">
                  <a:moveTo>
                    <a:pt x="3457" y="1663"/>
                  </a:moveTo>
                  <a:cubicBezTo>
                    <a:pt x="3803" y="1663"/>
                    <a:pt x="3976" y="2088"/>
                    <a:pt x="3723" y="2341"/>
                  </a:cubicBezTo>
                  <a:cubicBezTo>
                    <a:pt x="3646" y="2422"/>
                    <a:pt x="3550" y="2457"/>
                    <a:pt x="3456" y="2457"/>
                  </a:cubicBezTo>
                  <a:cubicBezTo>
                    <a:pt x="3255" y="2457"/>
                    <a:pt x="3058" y="2296"/>
                    <a:pt x="3058" y="2061"/>
                  </a:cubicBezTo>
                  <a:cubicBezTo>
                    <a:pt x="3058" y="1849"/>
                    <a:pt x="3231" y="1676"/>
                    <a:pt x="3457" y="1663"/>
                  </a:cubicBezTo>
                  <a:close/>
                  <a:moveTo>
                    <a:pt x="8990" y="3165"/>
                  </a:moveTo>
                  <a:cubicBezTo>
                    <a:pt x="9193" y="3165"/>
                    <a:pt x="9386" y="3322"/>
                    <a:pt x="9386" y="3564"/>
                  </a:cubicBezTo>
                  <a:cubicBezTo>
                    <a:pt x="9373" y="3776"/>
                    <a:pt x="9200" y="3949"/>
                    <a:pt x="8987" y="3949"/>
                  </a:cubicBezTo>
                  <a:cubicBezTo>
                    <a:pt x="8628" y="3949"/>
                    <a:pt x="8455" y="3524"/>
                    <a:pt x="8708" y="3284"/>
                  </a:cubicBezTo>
                  <a:cubicBezTo>
                    <a:pt x="8790" y="3202"/>
                    <a:pt x="8892" y="3165"/>
                    <a:pt x="8990" y="3165"/>
                  </a:cubicBezTo>
                  <a:close/>
                  <a:moveTo>
                    <a:pt x="3733" y="3178"/>
                  </a:moveTo>
                  <a:cubicBezTo>
                    <a:pt x="3832" y="3178"/>
                    <a:pt x="3933" y="3215"/>
                    <a:pt x="4015" y="3298"/>
                  </a:cubicBezTo>
                  <a:cubicBezTo>
                    <a:pt x="4255" y="3537"/>
                    <a:pt x="4082" y="3962"/>
                    <a:pt x="3736" y="3962"/>
                  </a:cubicBezTo>
                  <a:cubicBezTo>
                    <a:pt x="3524" y="3962"/>
                    <a:pt x="3337" y="3789"/>
                    <a:pt x="3337" y="3577"/>
                  </a:cubicBezTo>
                  <a:cubicBezTo>
                    <a:pt x="3337" y="3335"/>
                    <a:pt x="3530" y="3178"/>
                    <a:pt x="3733" y="3178"/>
                  </a:cubicBezTo>
                  <a:close/>
                  <a:moveTo>
                    <a:pt x="6015" y="1403"/>
                  </a:moveTo>
                  <a:cubicBezTo>
                    <a:pt x="6517" y="1403"/>
                    <a:pt x="7020" y="1596"/>
                    <a:pt x="7405" y="1982"/>
                  </a:cubicBezTo>
                  <a:cubicBezTo>
                    <a:pt x="8150" y="2726"/>
                    <a:pt x="8176" y="3949"/>
                    <a:pt x="7445" y="4720"/>
                  </a:cubicBezTo>
                  <a:cubicBezTo>
                    <a:pt x="7365" y="4786"/>
                    <a:pt x="7272" y="4826"/>
                    <a:pt x="7166" y="4826"/>
                  </a:cubicBezTo>
                  <a:cubicBezTo>
                    <a:pt x="7060" y="4826"/>
                    <a:pt x="6953" y="4786"/>
                    <a:pt x="6887" y="4720"/>
                  </a:cubicBezTo>
                  <a:lnTo>
                    <a:pt x="4667" y="2500"/>
                  </a:lnTo>
                  <a:cubicBezTo>
                    <a:pt x="4507" y="2341"/>
                    <a:pt x="4507" y="2088"/>
                    <a:pt x="4667" y="1942"/>
                  </a:cubicBezTo>
                  <a:cubicBezTo>
                    <a:pt x="5045" y="1583"/>
                    <a:pt x="5530" y="1403"/>
                    <a:pt x="6015" y="1403"/>
                  </a:cubicBezTo>
                  <a:close/>
                  <a:moveTo>
                    <a:pt x="2982" y="4760"/>
                  </a:moveTo>
                  <a:cubicBezTo>
                    <a:pt x="3185" y="4760"/>
                    <a:pt x="3377" y="4917"/>
                    <a:pt x="3377" y="5159"/>
                  </a:cubicBezTo>
                  <a:cubicBezTo>
                    <a:pt x="3364" y="5371"/>
                    <a:pt x="3191" y="5544"/>
                    <a:pt x="2979" y="5544"/>
                  </a:cubicBezTo>
                  <a:cubicBezTo>
                    <a:pt x="2620" y="5544"/>
                    <a:pt x="2447" y="5119"/>
                    <a:pt x="2699" y="4880"/>
                  </a:cubicBezTo>
                  <a:cubicBezTo>
                    <a:pt x="2782" y="4797"/>
                    <a:pt x="2883" y="4760"/>
                    <a:pt x="2982" y="4760"/>
                  </a:cubicBezTo>
                  <a:close/>
                  <a:moveTo>
                    <a:pt x="8253" y="5540"/>
                  </a:moveTo>
                  <a:cubicBezTo>
                    <a:pt x="8458" y="5540"/>
                    <a:pt x="8655" y="5695"/>
                    <a:pt x="8655" y="5930"/>
                  </a:cubicBezTo>
                  <a:cubicBezTo>
                    <a:pt x="8655" y="6142"/>
                    <a:pt x="8469" y="6328"/>
                    <a:pt x="8256" y="6328"/>
                  </a:cubicBezTo>
                  <a:cubicBezTo>
                    <a:pt x="7910" y="6328"/>
                    <a:pt x="7737" y="5903"/>
                    <a:pt x="7977" y="5651"/>
                  </a:cubicBezTo>
                  <a:cubicBezTo>
                    <a:pt x="8058" y="5574"/>
                    <a:pt x="8156" y="5540"/>
                    <a:pt x="8253" y="5540"/>
                  </a:cubicBezTo>
                  <a:close/>
                  <a:moveTo>
                    <a:pt x="4713" y="4384"/>
                  </a:moveTo>
                  <a:cubicBezTo>
                    <a:pt x="4813" y="4384"/>
                    <a:pt x="4913" y="4421"/>
                    <a:pt x="4986" y="4494"/>
                  </a:cubicBezTo>
                  <a:lnTo>
                    <a:pt x="7206" y="6714"/>
                  </a:lnTo>
                  <a:cubicBezTo>
                    <a:pt x="7365" y="6874"/>
                    <a:pt x="7365" y="7113"/>
                    <a:pt x="7206" y="7272"/>
                  </a:cubicBezTo>
                  <a:cubicBezTo>
                    <a:pt x="6819" y="7679"/>
                    <a:pt x="6297" y="7886"/>
                    <a:pt x="5776" y="7886"/>
                  </a:cubicBezTo>
                  <a:cubicBezTo>
                    <a:pt x="5277" y="7886"/>
                    <a:pt x="4778" y="7696"/>
                    <a:pt x="4401" y="7312"/>
                  </a:cubicBezTo>
                  <a:cubicBezTo>
                    <a:pt x="3617" y="6528"/>
                    <a:pt x="3630" y="5252"/>
                    <a:pt x="4441" y="4494"/>
                  </a:cubicBezTo>
                  <a:cubicBezTo>
                    <a:pt x="4514" y="4421"/>
                    <a:pt x="4614" y="4384"/>
                    <a:pt x="4713" y="4384"/>
                  </a:cubicBezTo>
                  <a:close/>
                  <a:moveTo>
                    <a:pt x="5823" y="1"/>
                  </a:moveTo>
                  <a:cubicBezTo>
                    <a:pt x="1942" y="1"/>
                    <a:pt x="1" y="4693"/>
                    <a:pt x="2739" y="7432"/>
                  </a:cubicBezTo>
                  <a:cubicBezTo>
                    <a:pt x="3574" y="8267"/>
                    <a:pt x="4688" y="8710"/>
                    <a:pt x="5819" y="8710"/>
                  </a:cubicBezTo>
                  <a:cubicBezTo>
                    <a:pt x="6381" y="8710"/>
                    <a:pt x="6947" y="8601"/>
                    <a:pt x="7485" y="8376"/>
                  </a:cubicBezTo>
                  <a:cubicBezTo>
                    <a:pt x="9107" y="7711"/>
                    <a:pt x="10170" y="6116"/>
                    <a:pt x="10170" y="4361"/>
                  </a:cubicBezTo>
                  <a:cubicBezTo>
                    <a:pt x="10170" y="1955"/>
                    <a:pt x="8229" y="14"/>
                    <a:pt x="5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1919013" y="3593425"/>
              <a:ext cx="44225" cy="41925"/>
            </a:xfrm>
            <a:custGeom>
              <a:avLst/>
              <a:gdLst/>
              <a:ahLst/>
              <a:cxnLst/>
              <a:rect l="l" t="t" r="r" b="b"/>
              <a:pathLst>
                <a:path w="1769" h="1677" extrusionOk="0">
                  <a:moveTo>
                    <a:pt x="213" y="1"/>
                  </a:moveTo>
                  <a:lnTo>
                    <a:pt x="213" y="1"/>
                  </a:lnTo>
                  <a:cubicBezTo>
                    <a:pt x="0" y="439"/>
                    <a:pt x="93" y="971"/>
                    <a:pt x="439" y="1330"/>
                  </a:cubicBezTo>
                  <a:cubicBezTo>
                    <a:pt x="670" y="1561"/>
                    <a:pt x="972" y="1676"/>
                    <a:pt x="1275" y="1676"/>
                  </a:cubicBezTo>
                  <a:cubicBezTo>
                    <a:pt x="1443" y="1676"/>
                    <a:pt x="1611" y="1640"/>
                    <a:pt x="1768" y="1569"/>
                  </a:cubicBezTo>
                  <a:lnTo>
                    <a:pt x="2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1943938" y="3512650"/>
              <a:ext cx="49125" cy="41925"/>
            </a:xfrm>
            <a:custGeom>
              <a:avLst/>
              <a:gdLst/>
              <a:ahLst/>
              <a:cxnLst/>
              <a:rect l="l" t="t" r="r" b="b"/>
              <a:pathLst>
                <a:path w="1965" h="1677" extrusionOk="0">
                  <a:moveTo>
                    <a:pt x="515" y="1"/>
                  </a:moveTo>
                  <a:cubicBezTo>
                    <a:pt x="347" y="1"/>
                    <a:pt x="173" y="38"/>
                    <a:pt x="0" y="121"/>
                  </a:cubicBezTo>
                  <a:lnTo>
                    <a:pt x="1569" y="1676"/>
                  </a:lnTo>
                  <a:cubicBezTo>
                    <a:pt x="1964" y="852"/>
                    <a:pt x="1315" y="1"/>
                    <a:pt x="5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1764813" y="3399675"/>
              <a:ext cx="354275" cy="336250"/>
            </a:xfrm>
            <a:custGeom>
              <a:avLst/>
              <a:gdLst/>
              <a:ahLst/>
              <a:cxnLst/>
              <a:rect l="l" t="t" r="r" b="b"/>
              <a:pathLst>
                <a:path w="14171" h="13450" extrusionOk="0">
                  <a:moveTo>
                    <a:pt x="7437" y="1588"/>
                  </a:moveTo>
                  <a:cubicBezTo>
                    <a:pt x="8101" y="1588"/>
                    <a:pt x="8772" y="1717"/>
                    <a:pt x="9412" y="1981"/>
                  </a:cubicBezTo>
                  <a:cubicBezTo>
                    <a:pt x="11326" y="2766"/>
                    <a:pt x="12589" y="4640"/>
                    <a:pt x="12589" y="6727"/>
                  </a:cubicBezTo>
                  <a:cubicBezTo>
                    <a:pt x="12575" y="9559"/>
                    <a:pt x="10276" y="11858"/>
                    <a:pt x="7444" y="11858"/>
                  </a:cubicBezTo>
                  <a:cubicBezTo>
                    <a:pt x="5357" y="11858"/>
                    <a:pt x="3496" y="10609"/>
                    <a:pt x="2699" y="8694"/>
                  </a:cubicBezTo>
                  <a:cubicBezTo>
                    <a:pt x="1901" y="6767"/>
                    <a:pt x="2340" y="4560"/>
                    <a:pt x="3815" y="3085"/>
                  </a:cubicBezTo>
                  <a:cubicBezTo>
                    <a:pt x="4792" y="2108"/>
                    <a:pt x="6101" y="1588"/>
                    <a:pt x="7437" y="1588"/>
                  </a:cubicBezTo>
                  <a:close/>
                  <a:moveTo>
                    <a:pt x="7438" y="1"/>
                  </a:moveTo>
                  <a:cubicBezTo>
                    <a:pt x="6146" y="1"/>
                    <a:pt x="4848" y="371"/>
                    <a:pt x="3709" y="1131"/>
                  </a:cubicBezTo>
                  <a:cubicBezTo>
                    <a:pt x="1037" y="2912"/>
                    <a:pt x="0" y="6328"/>
                    <a:pt x="1236" y="9293"/>
                  </a:cubicBezTo>
                  <a:cubicBezTo>
                    <a:pt x="2289" y="11844"/>
                    <a:pt x="4769" y="13450"/>
                    <a:pt x="7439" y="13450"/>
                  </a:cubicBezTo>
                  <a:cubicBezTo>
                    <a:pt x="7872" y="13450"/>
                    <a:pt x="8310" y="13408"/>
                    <a:pt x="8747" y="13320"/>
                  </a:cubicBezTo>
                  <a:cubicBezTo>
                    <a:pt x="11897" y="12696"/>
                    <a:pt x="14157" y="9931"/>
                    <a:pt x="14171" y="6727"/>
                  </a:cubicBezTo>
                  <a:cubicBezTo>
                    <a:pt x="14171" y="4946"/>
                    <a:pt x="13466" y="3231"/>
                    <a:pt x="12203" y="1968"/>
                  </a:cubicBezTo>
                  <a:cubicBezTo>
                    <a:pt x="10899" y="672"/>
                    <a:pt x="9175" y="1"/>
                    <a:pt x="7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4" name="Google Shape;3404;p64"/>
          <p:cNvGrpSpPr/>
          <p:nvPr/>
        </p:nvGrpSpPr>
        <p:grpSpPr>
          <a:xfrm>
            <a:off x="2532488" y="3399675"/>
            <a:ext cx="353950" cy="336250"/>
            <a:chOff x="1755200" y="3399675"/>
            <a:chExt cx="353950" cy="336250"/>
          </a:xfrm>
        </p:grpSpPr>
        <p:sp>
          <p:nvSpPr>
            <p:cNvPr id="3405" name="Google Shape;3405;p64"/>
            <p:cNvSpPr/>
            <p:nvPr/>
          </p:nvSpPr>
          <p:spPr>
            <a:xfrm>
              <a:off x="1908075" y="3498375"/>
              <a:ext cx="23275" cy="19975"/>
            </a:xfrm>
            <a:custGeom>
              <a:avLst/>
              <a:gdLst/>
              <a:ahLst/>
              <a:cxnLst/>
              <a:rect l="l" t="t" r="r" b="b"/>
              <a:pathLst>
                <a:path w="931" h="799" extrusionOk="0">
                  <a:moveTo>
                    <a:pt x="532" y="1"/>
                  </a:moveTo>
                  <a:cubicBezTo>
                    <a:pt x="173" y="1"/>
                    <a:pt x="0" y="440"/>
                    <a:pt x="253" y="679"/>
                  </a:cubicBezTo>
                  <a:cubicBezTo>
                    <a:pt x="331" y="761"/>
                    <a:pt x="431" y="798"/>
                    <a:pt x="529" y="798"/>
                  </a:cubicBezTo>
                  <a:cubicBezTo>
                    <a:pt x="732" y="798"/>
                    <a:pt x="931" y="641"/>
                    <a:pt x="931" y="400"/>
                  </a:cubicBezTo>
                  <a:cubicBezTo>
                    <a:pt x="931" y="187"/>
                    <a:pt x="745"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1908075" y="3577475"/>
              <a:ext cx="23275" cy="19975"/>
            </a:xfrm>
            <a:custGeom>
              <a:avLst/>
              <a:gdLst/>
              <a:ahLst/>
              <a:cxnLst/>
              <a:rect l="l" t="t" r="r" b="b"/>
              <a:pathLst>
                <a:path w="931" h="799" extrusionOk="0">
                  <a:moveTo>
                    <a:pt x="532" y="1"/>
                  </a:moveTo>
                  <a:cubicBezTo>
                    <a:pt x="173" y="1"/>
                    <a:pt x="0" y="439"/>
                    <a:pt x="253" y="679"/>
                  </a:cubicBezTo>
                  <a:cubicBezTo>
                    <a:pt x="331" y="761"/>
                    <a:pt x="431" y="798"/>
                    <a:pt x="529" y="798"/>
                  </a:cubicBezTo>
                  <a:cubicBezTo>
                    <a:pt x="732" y="798"/>
                    <a:pt x="931" y="641"/>
                    <a:pt x="931" y="399"/>
                  </a:cubicBezTo>
                  <a:cubicBezTo>
                    <a:pt x="931" y="187"/>
                    <a:pt x="745"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1868525" y="3597425"/>
              <a:ext cx="23275" cy="19950"/>
            </a:xfrm>
            <a:custGeom>
              <a:avLst/>
              <a:gdLst/>
              <a:ahLst/>
              <a:cxnLst/>
              <a:rect l="l" t="t" r="r" b="b"/>
              <a:pathLst>
                <a:path w="931" h="798" extrusionOk="0">
                  <a:moveTo>
                    <a:pt x="532" y="0"/>
                  </a:moveTo>
                  <a:cubicBezTo>
                    <a:pt x="173" y="0"/>
                    <a:pt x="0" y="426"/>
                    <a:pt x="253" y="678"/>
                  </a:cubicBezTo>
                  <a:cubicBezTo>
                    <a:pt x="331" y="761"/>
                    <a:pt x="431" y="798"/>
                    <a:pt x="529" y="798"/>
                  </a:cubicBezTo>
                  <a:cubicBezTo>
                    <a:pt x="732" y="798"/>
                    <a:pt x="931" y="641"/>
                    <a:pt x="931" y="399"/>
                  </a:cubicBezTo>
                  <a:cubicBezTo>
                    <a:pt x="931" y="186"/>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4"/>
            <p:cNvSpPr/>
            <p:nvPr/>
          </p:nvSpPr>
          <p:spPr>
            <a:xfrm>
              <a:off x="1868525" y="3518325"/>
              <a:ext cx="23275" cy="19900"/>
            </a:xfrm>
            <a:custGeom>
              <a:avLst/>
              <a:gdLst/>
              <a:ahLst/>
              <a:cxnLst/>
              <a:rect l="l" t="t" r="r" b="b"/>
              <a:pathLst>
                <a:path w="931" h="796" extrusionOk="0">
                  <a:moveTo>
                    <a:pt x="532" y="0"/>
                  </a:moveTo>
                  <a:cubicBezTo>
                    <a:pt x="173" y="0"/>
                    <a:pt x="0" y="426"/>
                    <a:pt x="253" y="678"/>
                  </a:cubicBezTo>
                  <a:cubicBezTo>
                    <a:pt x="330" y="759"/>
                    <a:pt x="427" y="795"/>
                    <a:pt x="523" y="795"/>
                  </a:cubicBezTo>
                  <a:cubicBezTo>
                    <a:pt x="728" y="795"/>
                    <a:pt x="931" y="634"/>
                    <a:pt x="931" y="399"/>
                  </a:cubicBezTo>
                  <a:cubicBezTo>
                    <a:pt x="931" y="173"/>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4"/>
            <p:cNvSpPr/>
            <p:nvPr/>
          </p:nvSpPr>
          <p:spPr>
            <a:xfrm>
              <a:off x="1950950" y="3577475"/>
              <a:ext cx="19950" cy="39900"/>
            </a:xfrm>
            <a:custGeom>
              <a:avLst/>
              <a:gdLst/>
              <a:ahLst/>
              <a:cxnLst/>
              <a:rect l="l" t="t" r="r" b="b"/>
              <a:pathLst>
                <a:path w="798" h="1596" extrusionOk="0">
                  <a:moveTo>
                    <a:pt x="399" y="1"/>
                  </a:moveTo>
                  <a:cubicBezTo>
                    <a:pt x="173" y="1"/>
                    <a:pt x="0" y="360"/>
                    <a:pt x="0" y="798"/>
                  </a:cubicBezTo>
                  <a:cubicBezTo>
                    <a:pt x="0" y="1237"/>
                    <a:pt x="173" y="1596"/>
                    <a:pt x="399" y="1596"/>
                  </a:cubicBezTo>
                  <a:cubicBezTo>
                    <a:pt x="611" y="1596"/>
                    <a:pt x="798" y="1237"/>
                    <a:pt x="798" y="798"/>
                  </a:cubicBezTo>
                  <a:cubicBezTo>
                    <a:pt x="798" y="360"/>
                    <a:pt x="611"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1908075" y="3617025"/>
              <a:ext cx="23275" cy="19975"/>
            </a:xfrm>
            <a:custGeom>
              <a:avLst/>
              <a:gdLst/>
              <a:ahLst/>
              <a:cxnLst/>
              <a:rect l="l" t="t" r="r" b="b"/>
              <a:pathLst>
                <a:path w="931" h="799" extrusionOk="0">
                  <a:moveTo>
                    <a:pt x="532" y="0"/>
                  </a:moveTo>
                  <a:cubicBezTo>
                    <a:pt x="173" y="0"/>
                    <a:pt x="0" y="439"/>
                    <a:pt x="253" y="678"/>
                  </a:cubicBezTo>
                  <a:cubicBezTo>
                    <a:pt x="331" y="761"/>
                    <a:pt x="431" y="798"/>
                    <a:pt x="529" y="798"/>
                  </a:cubicBezTo>
                  <a:cubicBezTo>
                    <a:pt x="732" y="798"/>
                    <a:pt x="931" y="641"/>
                    <a:pt x="931" y="399"/>
                  </a:cubicBezTo>
                  <a:cubicBezTo>
                    <a:pt x="931" y="187"/>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2030025" y="3518325"/>
              <a:ext cx="19975" cy="39575"/>
            </a:xfrm>
            <a:custGeom>
              <a:avLst/>
              <a:gdLst/>
              <a:ahLst/>
              <a:cxnLst/>
              <a:rect l="l" t="t" r="r" b="b"/>
              <a:pathLst>
                <a:path w="799" h="1583" extrusionOk="0">
                  <a:moveTo>
                    <a:pt x="400" y="0"/>
                  </a:moveTo>
                  <a:cubicBezTo>
                    <a:pt x="174" y="0"/>
                    <a:pt x="1" y="359"/>
                    <a:pt x="1" y="798"/>
                  </a:cubicBezTo>
                  <a:cubicBezTo>
                    <a:pt x="1" y="1237"/>
                    <a:pt x="174" y="1582"/>
                    <a:pt x="400" y="1582"/>
                  </a:cubicBezTo>
                  <a:cubicBezTo>
                    <a:pt x="612" y="1582"/>
                    <a:pt x="798" y="1237"/>
                    <a:pt x="798" y="798"/>
                  </a:cubicBezTo>
                  <a:cubicBezTo>
                    <a:pt x="798" y="359"/>
                    <a:pt x="612" y="0"/>
                    <a:pt x="4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4"/>
            <p:cNvSpPr/>
            <p:nvPr/>
          </p:nvSpPr>
          <p:spPr>
            <a:xfrm>
              <a:off x="1990475" y="3547900"/>
              <a:ext cx="19975" cy="39575"/>
            </a:xfrm>
            <a:custGeom>
              <a:avLst/>
              <a:gdLst/>
              <a:ahLst/>
              <a:cxnLst/>
              <a:rect l="l" t="t" r="r" b="b"/>
              <a:pathLst>
                <a:path w="799" h="1583" extrusionOk="0">
                  <a:moveTo>
                    <a:pt x="400" y="1"/>
                  </a:moveTo>
                  <a:cubicBezTo>
                    <a:pt x="174" y="1"/>
                    <a:pt x="1" y="359"/>
                    <a:pt x="1" y="798"/>
                  </a:cubicBezTo>
                  <a:cubicBezTo>
                    <a:pt x="1" y="1237"/>
                    <a:pt x="174" y="1582"/>
                    <a:pt x="400" y="1582"/>
                  </a:cubicBezTo>
                  <a:cubicBezTo>
                    <a:pt x="612" y="1582"/>
                    <a:pt x="798" y="1237"/>
                    <a:pt x="798" y="798"/>
                  </a:cubicBezTo>
                  <a:cubicBezTo>
                    <a:pt x="798" y="359"/>
                    <a:pt x="612"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4"/>
            <p:cNvSpPr/>
            <p:nvPr/>
          </p:nvSpPr>
          <p:spPr>
            <a:xfrm>
              <a:off x="1828975" y="3557875"/>
              <a:ext cx="23275" cy="19900"/>
            </a:xfrm>
            <a:custGeom>
              <a:avLst/>
              <a:gdLst/>
              <a:ahLst/>
              <a:cxnLst/>
              <a:rect l="l" t="t" r="r" b="b"/>
              <a:pathLst>
                <a:path w="931" h="796" extrusionOk="0">
                  <a:moveTo>
                    <a:pt x="532" y="0"/>
                  </a:moveTo>
                  <a:cubicBezTo>
                    <a:pt x="173" y="0"/>
                    <a:pt x="0" y="426"/>
                    <a:pt x="253" y="678"/>
                  </a:cubicBezTo>
                  <a:cubicBezTo>
                    <a:pt x="330" y="759"/>
                    <a:pt x="427" y="795"/>
                    <a:pt x="524" y="795"/>
                  </a:cubicBezTo>
                  <a:cubicBezTo>
                    <a:pt x="728" y="795"/>
                    <a:pt x="931" y="634"/>
                    <a:pt x="931" y="399"/>
                  </a:cubicBezTo>
                  <a:cubicBezTo>
                    <a:pt x="931" y="173"/>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1908075" y="3537925"/>
              <a:ext cx="23275" cy="19975"/>
            </a:xfrm>
            <a:custGeom>
              <a:avLst/>
              <a:gdLst/>
              <a:ahLst/>
              <a:cxnLst/>
              <a:rect l="l" t="t" r="r" b="b"/>
              <a:pathLst>
                <a:path w="931" h="799" extrusionOk="0">
                  <a:moveTo>
                    <a:pt x="532" y="1"/>
                  </a:moveTo>
                  <a:cubicBezTo>
                    <a:pt x="173" y="1"/>
                    <a:pt x="0" y="439"/>
                    <a:pt x="253" y="679"/>
                  </a:cubicBezTo>
                  <a:cubicBezTo>
                    <a:pt x="331" y="761"/>
                    <a:pt x="431" y="798"/>
                    <a:pt x="529" y="798"/>
                  </a:cubicBezTo>
                  <a:cubicBezTo>
                    <a:pt x="732" y="798"/>
                    <a:pt x="931" y="641"/>
                    <a:pt x="931" y="400"/>
                  </a:cubicBezTo>
                  <a:cubicBezTo>
                    <a:pt x="931" y="187"/>
                    <a:pt x="745"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1868525" y="3557875"/>
              <a:ext cx="23275" cy="19900"/>
            </a:xfrm>
            <a:custGeom>
              <a:avLst/>
              <a:gdLst/>
              <a:ahLst/>
              <a:cxnLst/>
              <a:rect l="l" t="t" r="r" b="b"/>
              <a:pathLst>
                <a:path w="931" h="796" extrusionOk="0">
                  <a:moveTo>
                    <a:pt x="532" y="0"/>
                  </a:moveTo>
                  <a:cubicBezTo>
                    <a:pt x="173" y="0"/>
                    <a:pt x="0" y="426"/>
                    <a:pt x="253" y="678"/>
                  </a:cubicBezTo>
                  <a:cubicBezTo>
                    <a:pt x="330" y="759"/>
                    <a:pt x="427" y="795"/>
                    <a:pt x="523" y="795"/>
                  </a:cubicBezTo>
                  <a:cubicBezTo>
                    <a:pt x="728" y="795"/>
                    <a:pt x="931" y="634"/>
                    <a:pt x="931" y="399"/>
                  </a:cubicBezTo>
                  <a:cubicBezTo>
                    <a:pt x="931" y="173"/>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1950950" y="3518325"/>
              <a:ext cx="19950" cy="39575"/>
            </a:xfrm>
            <a:custGeom>
              <a:avLst/>
              <a:gdLst/>
              <a:ahLst/>
              <a:cxnLst/>
              <a:rect l="l" t="t" r="r" b="b"/>
              <a:pathLst>
                <a:path w="798" h="1583" extrusionOk="0">
                  <a:moveTo>
                    <a:pt x="399" y="0"/>
                  </a:moveTo>
                  <a:cubicBezTo>
                    <a:pt x="173" y="0"/>
                    <a:pt x="0" y="359"/>
                    <a:pt x="0" y="798"/>
                  </a:cubicBezTo>
                  <a:cubicBezTo>
                    <a:pt x="0" y="1237"/>
                    <a:pt x="173" y="1582"/>
                    <a:pt x="399" y="1582"/>
                  </a:cubicBezTo>
                  <a:cubicBezTo>
                    <a:pt x="611" y="1582"/>
                    <a:pt x="798" y="1237"/>
                    <a:pt x="798" y="798"/>
                  </a:cubicBezTo>
                  <a:cubicBezTo>
                    <a:pt x="798" y="359"/>
                    <a:pt x="611"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1950950" y="3636975"/>
              <a:ext cx="19950" cy="39550"/>
            </a:xfrm>
            <a:custGeom>
              <a:avLst/>
              <a:gdLst/>
              <a:ahLst/>
              <a:cxnLst/>
              <a:rect l="l" t="t" r="r" b="b"/>
              <a:pathLst>
                <a:path w="798" h="1582" extrusionOk="0">
                  <a:moveTo>
                    <a:pt x="399" y="0"/>
                  </a:moveTo>
                  <a:cubicBezTo>
                    <a:pt x="173" y="0"/>
                    <a:pt x="0" y="359"/>
                    <a:pt x="0" y="798"/>
                  </a:cubicBezTo>
                  <a:cubicBezTo>
                    <a:pt x="0" y="1236"/>
                    <a:pt x="173" y="1582"/>
                    <a:pt x="399" y="1582"/>
                  </a:cubicBezTo>
                  <a:cubicBezTo>
                    <a:pt x="611" y="1582"/>
                    <a:pt x="798" y="1236"/>
                    <a:pt x="798" y="798"/>
                  </a:cubicBezTo>
                  <a:cubicBezTo>
                    <a:pt x="798" y="359"/>
                    <a:pt x="611"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1908075" y="3656575"/>
              <a:ext cx="23275" cy="19950"/>
            </a:xfrm>
            <a:custGeom>
              <a:avLst/>
              <a:gdLst/>
              <a:ahLst/>
              <a:cxnLst/>
              <a:rect l="l" t="t" r="r" b="b"/>
              <a:pathLst>
                <a:path w="931" h="798" extrusionOk="0">
                  <a:moveTo>
                    <a:pt x="532" y="0"/>
                  </a:moveTo>
                  <a:cubicBezTo>
                    <a:pt x="173" y="0"/>
                    <a:pt x="0" y="439"/>
                    <a:pt x="253" y="678"/>
                  </a:cubicBezTo>
                  <a:cubicBezTo>
                    <a:pt x="331" y="761"/>
                    <a:pt x="431" y="798"/>
                    <a:pt x="529" y="798"/>
                  </a:cubicBezTo>
                  <a:cubicBezTo>
                    <a:pt x="732" y="798"/>
                    <a:pt x="931" y="641"/>
                    <a:pt x="931" y="399"/>
                  </a:cubicBezTo>
                  <a:cubicBezTo>
                    <a:pt x="931" y="186"/>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4"/>
            <p:cNvSpPr/>
            <p:nvPr/>
          </p:nvSpPr>
          <p:spPr>
            <a:xfrm>
              <a:off x="1828975" y="3597425"/>
              <a:ext cx="23275" cy="19950"/>
            </a:xfrm>
            <a:custGeom>
              <a:avLst/>
              <a:gdLst/>
              <a:ahLst/>
              <a:cxnLst/>
              <a:rect l="l" t="t" r="r" b="b"/>
              <a:pathLst>
                <a:path w="931" h="798" extrusionOk="0">
                  <a:moveTo>
                    <a:pt x="532" y="0"/>
                  </a:moveTo>
                  <a:cubicBezTo>
                    <a:pt x="173" y="0"/>
                    <a:pt x="0" y="426"/>
                    <a:pt x="253" y="678"/>
                  </a:cubicBezTo>
                  <a:cubicBezTo>
                    <a:pt x="331" y="761"/>
                    <a:pt x="431" y="798"/>
                    <a:pt x="529" y="798"/>
                  </a:cubicBezTo>
                  <a:cubicBezTo>
                    <a:pt x="732" y="798"/>
                    <a:pt x="931" y="641"/>
                    <a:pt x="931" y="399"/>
                  </a:cubicBezTo>
                  <a:cubicBezTo>
                    <a:pt x="931" y="186"/>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4"/>
            <p:cNvSpPr/>
            <p:nvPr/>
          </p:nvSpPr>
          <p:spPr>
            <a:xfrm>
              <a:off x="1990475" y="3488750"/>
              <a:ext cx="19975" cy="39575"/>
            </a:xfrm>
            <a:custGeom>
              <a:avLst/>
              <a:gdLst/>
              <a:ahLst/>
              <a:cxnLst/>
              <a:rect l="l" t="t" r="r" b="b"/>
              <a:pathLst>
                <a:path w="799" h="1583" extrusionOk="0">
                  <a:moveTo>
                    <a:pt x="400" y="0"/>
                  </a:moveTo>
                  <a:cubicBezTo>
                    <a:pt x="174" y="0"/>
                    <a:pt x="1" y="346"/>
                    <a:pt x="1" y="785"/>
                  </a:cubicBezTo>
                  <a:cubicBezTo>
                    <a:pt x="1" y="1223"/>
                    <a:pt x="174" y="1582"/>
                    <a:pt x="400" y="1582"/>
                  </a:cubicBezTo>
                  <a:cubicBezTo>
                    <a:pt x="612" y="1582"/>
                    <a:pt x="798" y="1223"/>
                    <a:pt x="798" y="785"/>
                  </a:cubicBezTo>
                  <a:cubicBezTo>
                    <a:pt x="798" y="346"/>
                    <a:pt x="612" y="0"/>
                    <a:pt x="4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1990475" y="3607375"/>
              <a:ext cx="19975" cy="39575"/>
            </a:xfrm>
            <a:custGeom>
              <a:avLst/>
              <a:gdLst/>
              <a:ahLst/>
              <a:cxnLst/>
              <a:rect l="l" t="t" r="r" b="b"/>
              <a:pathLst>
                <a:path w="799" h="1583" extrusionOk="0">
                  <a:moveTo>
                    <a:pt x="400" y="1"/>
                  </a:moveTo>
                  <a:cubicBezTo>
                    <a:pt x="174" y="1"/>
                    <a:pt x="1" y="347"/>
                    <a:pt x="1" y="785"/>
                  </a:cubicBezTo>
                  <a:cubicBezTo>
                    <a:pt x="1" y="1224"/>
                    <a:pt x="174" y="1583"/>
                    <a:pt x="400" y="1583"/>
                  </a:cubicBezTo>
                  <a:cubicBezTo>
                    <a:pt x="612" y="1583"/>
                    <a:pt x="798" y="1224"/>
                    <a:pt x="798" y="785"/>
                  </a:cubicBezTo>
                  <a:cubicBezTo>
                    <a:pt x="798" y="347"/>
                    <a:pt x="612"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2030025" y="3577475"/>
              <a:ext cx="19975" cy="39900"/>
            </a:xfrm>
            <a:custGeom>
              <a:avLst/>
              <a:gdLst/>
              <a:ahLst/>
              <a:cxnLst/>
              <a:rect l="l" t="t" r="r" b="b"/>
              <a:pathLst>
                <a:path w="799" h="1596" extrusionOk="0">
                  <a:moveTo>
                    <a:pt x="400" y="1"/>
                  </a:moveTo>
                  <a:cubicBezTo>
                    <a:pt x="174" y="1"/>
                    <a:pt x="1" y="360"/>
                    <a:pt x="1" y="798"/>
                  </a:cubicBezTo>
                  <a:cubicBezTo>
                    <a:pt x="1" y="1237"/>
                    <a:pt x="174" y="1596"/>
                    <a:pt x="400" y="1596"/>
                  </a:cubicBezTo>
                  <a:cubicBezTo>
                    <a:pt x="612" y="1596"/>
                    <a:pt x="798" y="1237"/>
                    <a:pt x="798" y="798"/>
                  </a:cubicBezTo>
                  <a:cubicBezTo>
                    <a:pt x="798" y="360"/>
                    <a:pt x="612"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1868525" y="3636975"/>
              <a:ext cx="23275" cy="19875"/>
            </a:xfrm>
            <a:custGeom>
              <a:avLst/>
              <a:gdLst/>
              <a:ahLst/>
              <a:cxnLst/>
              <a:rect l="l" t="t" r="r" b="b"/>
              <a:pathLst>
                <a:path w="931" h="795" extrusionOk="0">
                  <a:moveTo>
                    <a:pt x="532" y="0"/>
                  </a:moveTo>
                  <a:cubicBezTo>
                    <a:pt x="173" y="0"/>
                    <a:pt x="0" y="425"/>
                    <a:pt x="253" y="678"/>
                  </a:cubicBezTo>
                  <a:cubicBezTo>
                    <a:pt x="330" y="759"/>
                    <a:pt x="427" y="795"/>
                    <a:pt x="523" y="795"/>
                  </a:cubicBezTo>
                  <a:cubicBezTo>
                    <a:pt x="728" y="795"/>
                    <a:pt x="931" y="634"/>
                    <a:pt x="931" y="399"/>
                  </a:cubicBezTo>
                  <a:cubicBezTo>
                    <a:pt x="931" y="173"/>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1828975" y="3518325"/>
              <a:ext cx="23275" cy="19900"/>
            </a:xfrm>
            <a:custGeom>
              <a:avLst/>
              <a:gdLst/>
              <a:ahLst/>
              <a:cxnLst/>
              <a:rect l="l" t="t" r="r" b="b"/>
              <a:pathLst>
                <a:path w="931" h="796" extrusionOk="0">
                  <a:moveTo>
                    <a:pt x="532" y="0"/>
                  </a:moveTo>
                  <a:cubicBezTo>
                    <a:pt x="173" y="0"/>
                    <a:pt x="0" y="426"/>
                    <a:pt x="253" y="678"/>
                  </a:cubicBezTo>
                  <a:cubicBezTo>
                    <a:pt x="330" y="759"/>
                    <a:pt x="427" y="795"/>
                    <a:pt x="524" y="795"/>
                  </a:cubicBezTo>
                  <a:cubicBezTo>
                    <a:pt x="728" y="795"/>
                    <a:pt x="931" y="634"/>
                    <a:pt x="931" y="399"/>
                  </a:cubicBezTo>
                  <a:cubicBezTo>
                    <a:pt x="931" y="173"/>
                    <a:pt x="745"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1950950" y="3458825"/>
              <a:ext cx="19950" cy="39575"/>
            </a:xfrm>
            <a:custGeom>
              <a:avLst/>
              <a:gdLst/>
              <a:ahLst/>
              <a:cxnLst/>
              <a:rect l="l" t="t" r="r" b="b"/>
              <a:pathLst>
                <a:path w="798" h="1583" extrusionOk="0">
                  <a:moveTo>
                    <a:pt x="399" y="1"/>
                  </a:moveTo>
                  <a:cubicBezTo>
                    <a:pt x="173" y="1"/>
                    <a:pt x="0" y="360"/>
                    <a:pt x="0" y="799"/>
                  </a:cubicBezTo>
                  <a:cubicBezTo>
                    <a:pt x="0" y="1237"/>
                    <a:pt x="173" y="1583"/>
                    <a:pt x="399" y="1583"/>
                  </a:cubicBezTo>
                  <a:cubicBezTo>
                    <a:pt x="611" y="1583"/>
                    <a:pt x="798" y="1237"/>
                    <a:pt x="798" y="799"/>
                  </a:cubicBezTo>
                  <a:cubicBezTo>
                    <a:pt x="798" y="360"/>
                    <a:pt x="611"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1908075" y="3458825"/>
              <a:ext cx="23275" cy="19975"/>
            </a:xfrm>
            <a:custGeom>
              <a:avLst/>
              <a:gdLst/>
              <a:ahLst/>
              <a:cxnLst/>
              <a:rect l="l" t="t" r="r" b="b"/>
              <a:pathLst>
                <a:path w="931" h="799" extrusionOk="0">
                  <a:moveTo>
                    <a:pt x="532" y="1"/>
                  </a:moveTo>
                  <a:cubicBezTo>
                    <a:pt x="173" y="1"/>
                    <a:pt x="0" y="440"/>
                    <a:pt x="253" y="679"/>
                  </a:cubicBezTo>
                  <a:cubicBezTo>
                    <a:pt x="331" y="761"/>
                    <a:pt x="431" y="799"/>
                    <a:pt x="529" y="799"/>
                  </a:cubicBezTo>
                  <a:cubicBezTo>
                    <a:pt x="732" y="799"/>
                    <a:pt x="931" y="641"/>
                    <a:pt x="931" y="400"/>
                  </a:cubicBezTo>
                  <a:cubicBezTo>
                    <a:pt x="931" y="187"/>
                    <a:pt x="745"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4"/>
            <p:cNvSpPr/>
            <p:nvPr/>
          </p:nvSpPr>
          <p:spPr>
            <a:xfrm>
              <a:off x="1868525" y="3478775"/>
              <a:ext cx="23275" cy="19900"/>
            </a:xfrm>
            <a:custGeom>
              <a:avLst/>
              <a:gdLst/>
              <a:ahLst/>
              <a:cxnLst/>
              <a:rect l="l" t="t" r="r" b="b"/>
              <a:pathLst>
                <a:path w="931" h="796" extrusionOk="0">
                  <a:moveTo>
                    <a:pt x="532" y="1"/>
                  </a:moveTo>
                  <a:cubicBezTo>
                    <a:pt x="173" y="1"/>
                    <a:pt x="0" y="426"/>
                    <a:pt x="253" y="678"/>
                  </a:cubicBezTo>
                  <a:cubicBezTo>
                    <a:pt x="330" y="759"/>
                    <a:pt x="427" y="795"/>
                    <a:pt x="523" y="795"/>
                  </a:cubicBezTo>
                  <a:cubicBezTo>
                    <a:pt x="728" y="795"/>
                    <a:pt x="931" y="634"/>
                    <a:pt x="931" y="399"/>
                  </a:cubicBezTo>
                  <a:cubicBezTo>
                    <a:pt x="931" y="173"/>
                    <a:pt x="745"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4"/>
            <p:cNvSpPr/>
            <p:nvPr/>
          </p:nvSpPr>
          <p:spPr>
            <a:xfrm>
              <a:off x="1755200" y="3399675"/>
              <a:ext cx="353950" cy="336250"/>
            </a:xfrm>
            <a:custGeom>
              <a:avLst/>
              <a:gdLst/>
              <a:ahLst/>
              <a:cxnLst/>
              <a:rect l="l" t="t" r="r" b="b"/>
              <a:pathLst>
                <a:path w="14158" h="13450" extrusionOk="0">
                  <a:moveTo>
                    <a:pt x="8229" y="1583"/>
                  </a:moveTo>
                  <a:cubicBezTo>
                    <a:pt x="8814" y="1583"/>
                    <a:pt x="9292" y="2128"/>
                    <a:pt x="9399" y="2872"/>
                  </a:cubicBezTo>
                  <a:cubicBezTo>
                    <a:pt x="9518" y="2806"/>
                    <a:pt x="9664" y="2766"/>
                    <a:pt x="9811" y="2766"/>
                  </a:cubicBezTo>
                  <a:cubicBezTo>
                    <a:pt x="10396" y="2766"/>
                    <a:pt x="10874" y="3311"/>
                    <a:pt x="10967" y="4055"/>
                  </a:cubicBezTo>
                  <a:cubicBezTo>
                    <a:pt x="11100" y="3989"/>
                    <a:pt x="11246" y="3962"/>
                    <a:pt x="11393" y="3962"/>
                  </a:cubicBezTo>
                  <a:cubicBezTo>
                    <a:pt x="12057" y="3962"/>
                    <a:pt x="12576" y="4653"/>
                    <a:pt x="12576" y="5531"/>
                  </a:cubicBezTo>
                  <a:cubicBezTo>
                    <a:pt x="12589" y="5969"/>
                    <a:pt x="12443" y="6381"/>
                    <a:pt x="12177" y="6727"/>
                  </a:cubicBezTo>
                  <a:cubicBezTo>
                    <a:pt x="12443" y="7059"/>
                    <a:pt x="12589" y="7485"/>
                    <a:pt x="12576" y="7910"/>
                  </a:cubicBezTo>
                  <a:cubicBezTo>
                    <a:pt x="12576" y="8801"/>
                    <a:pt x="12057" y="9492"/>
                    <a:pt x="11393" y="9492"/>
                  </a:cubicBezTo>
                  <a:cubicBezTo>
                    <a:pt x="11246" y="9492"/>
                    <a:pt x="11100" y="9452"/>
                    <a:pt x="10967" y="9399"/>
                  </a:cubicBezTo>
                  <a:cubicBezTo>
                    <a:pt x="10874" y="10130"/>
                    <a:pt x="10396" y="10675"/>
                    <a:pt x="9811" y="10675"/>
                  </a:cubicBezTo>
                  <a:cubicBezTo>
                    <a:pt x="9664" y="10675"/>
                    <a:pt x="9518" y="10649"/>
                    <a:pt x="9399" y="10582"/>
                  </a:cubicBezTo>
                  <a:cubicBezTo>
                    <a:pt x="9292" y="11327"/>
                    <a:pt x="8814" y="11858"/>
                    <a:pt x="8229" y="11858"/>
                  </a:cubicBezTo>
                  <a:cubicBezTo>
                    <a:pt x="7936" y="11858"/>
                    <a:pt x="7670" y="11739"/>
                    <a:pt x="7484" y="11513"/>
                  </a:cubicBezTo>
                  <a:cubicBezTo>
                    <a:pt x="7243" y="11754"/>
                    <a:pt x="6942" y="11866"/>
                    <a:pt x="6646" y="11866"/>
                  </a:cubicBezTo>
                  <a:cubicBezTo>
                    <a:pt x="6143" y="11866"/>
                    <a:pt x="5654" y="11542"/>
                    <a:pt x="5504" y="10981"/>
                  </a:cubicBezTo>
                  <a:cubicBezTo>
                    <a:pt x="5371" y="11047"/>
                    <a:pt x="5211" y="11074"/>
                    <a:pt x="5065" y="11074"/>
                  </a:cubicBezTo>
                  <a:cubicBezTo>
                    <a:pt x="4188" y="11074"/>
                    <a:pt x="3616" y="10157"/>
                    <a:pt x="4002" y="9372"/>
                  </a:cubicBezTo>
                  <a:lnTo>
                    <a:pt x="4002" y="9372"/>
                  </a:lnTo>
                  <a:cubicBezTo>
                    <a:pt x="3842" y="9452"/>
                    <a:pt x="3656" y="9492"/>
                    <a:pt x="3483" y="9492"/>
                  </a:cubicBezTo>
                  <a:cubicBezTo>
                    <a:pt x="2460" y="9492"/>
                    <a:pt x="1915" y="8282"/>
                    <a:pt x="2606" y="7511"/>
                  </a:cubicBezTo>
                  <a:cubicBezTo>
                    <a:pt x="2194" y="7059"/>
                    <a:pt x="2194" y="6381"/>
                    <a:pt x="2606" y="5930"/>
                  </a:cubicBezTo>
                  <a:cubicBezTo>
                    <a:pt x="1918" y="5176"/>
                    <a:pt x="2454" y="3962"/>
                    <a:pt x="3467" y="3962"/>
                  </a:cubicBezTo>
                  <a:cubicBezTo>
                    <a:pt x="3472" y="3962"/>
                    <a:pt x="3478" y="3962"/>
                    <a:pt x="3483" y="3962"/>
                  </a:cubicBezTo>
                  <a:cubicBezTo>
                    <a:pt x="3656" y="3962"/>
                    <a:pt x="3842" y="4002"/>
                    <a:pt x="4002" y="4082"/>
                  </a:cubicBezTo>
                  <a:cubicBezTo>
                    <a:pt x="3616" y="3284"/>
                    <a:pt x="4188" y="2380"/>
                    <a:pt x="5065" y="2380"/>
                  </a:cubicBezTo>
                  <a:cubicBezTo>
                    <a:pt x="5211" y="2380"/>
                    <a:pt x="5371" y="2407"/>
                    <a:pt x="5504" y="2460"/>
                  </a:cubicBezTo>
                  <a:cubicBezTo>
                    <a:pt x="5655" y="1906"/>
                    <a:pt x="6146" y="1585"/>
                    <a:pt x="6651" y="1585"/>
                  </a:cubicBezTo>
                  <a:cubicBezTo>
                    <a:pt x="6946" y="1585"/>
                    <a:pt x="7245" y="1693"/>
                    <a:pt x="7484" y="1928"/>
                  </a:cubicBezTo>
                  <a:cubicBezTo>
                    <a:pt x="7670" y="1716"/>
                    <a:pt x="7936" y="1596"/>
                    <a:pt x="8229" y="1583"/>
                  </a:cubicBezTo>
                  <a:close/>
                  <a:moveTo>
                    <a:pt x="7425" y="1"/>
                  </a:moveTo>
                  <a:cubicBezTo>
                    <a:pt x="6133" y="1"/>
                    <a:pt x="4835" y="371"/>
                    <a:pt x="3696" y="1131"/>
                  </a:cubicBezTo>
                  <a:cubicBezTo>
                    <a:pt x="1037" y="2912"/>
                    <a:pt x="0" y="6328"/>
                    <a:pt x="1237" y="9293"/>
                  </a:cubicBezTo>
                  <a:cubicBezTo>
                    <a:pt x="2289" y="11844"/>
                    <a:pt x="4769" y="13450"/>
                    <a:pt x="7440" y="13450"/>
                  </a:cubicBezTo>
                  <a:cubicBezTo>
                    <a:pt x="7872" y="13450"/>
                    <a:pt x="8310" y="13408"/>
                    <a:pt x="8747" y="13320"/>
                  </a:cubicBezTo>
                  <a:cubicBezTo>
                    <a:pt x="11898" y="12682"/>
                    <a:pt x="14158" y="9931"/>
                    <a:pt x="14158" y="6727"/>
                  </a:cubicBezTo>
                  <a:cubicBezTo>
                    <a:pt x="14158" y="4946"/>
                    <a:pt x="13453" y="3231"/>
                    <a:pt x="12190" y="1968"/>
                  </a:cubicBezTo>
                  <a:cubicBezTo>
                    <a:pt x="10886" y="672"/>
                    <a:pt x="9162" y="1"/>
                    <a:pt x="7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9" name="Google Shape;3429;p64"/>
          <p:cNvGrpSpPr/>
          <p:nvPr/>
        </p:nvGrpSpPr>
        <p:grpSpPr>
          <a:xfrm>
            <a:off x="3314113" y="3399675"/>
            <a:ext cx="343325" cy="336350"/>
            <a:chOff x="2536825" y="3399675"/>
            <a:chExt cx="343325" cy="336350"/>
          </a:xfrm>
        </p:grpSpPr>
        <p:sp>
          <p:nvSpPr>
            <p:cNvPr id="3430" name="Google Shape;3430;p64"/>
            <p:cNvSpPr/>
            <p:nvPr/>
          </p:nvSpPr>
          <p:spPr>
            <a:xfrm>
              <a:off x="2769800" y="3629325"/>
              <a:ext cx="110350" cy="106700"/>
            </a:xfrm>
            <a:custGeom>
              <a:avLst/>
              <a:gdLst/>
              <a:ahLst/>
              <a:cxnLst/>
              <a:rect l="l" t="t" r="r" b="b"/>
              <a:pathLst>
                <a:path w="4414" h="4268" extrusionOk="0">
                  <a:moveTo>
                    <a:pt x="3284" y="0"/>
                  </a:moveTo>
                  <a:cubicBezTo>
                    <a:pt x="3164" y="253"/>
                    <a:pt x="3045" y="492"/>
                    <a:pt x="2898" y="731"/>
                  </a:cubicBezTo>
                  <a:lnTo>
                    <a:pt x="3284" y="1117"/>
                  </a:lnTo>
                  <a:cubicBezTo>
                    <a:pt x="3550" y="1383"/>
                    <a:pt x="3550" y="1821"/>
                    <a:pt x="3284" y="2087"/>
                  </a:cubicBezTo>
                  <a:lnTo>
                    <a:pt x="2101" y="3284"/>
                  </a:lnTo>
                  <a:cubicBezTo>
                    <a:pt x="1968" y="3417"/>
                    <a:pt x="1792" y="3483"/>
                    <a:pt x="1614" y="3483"/>
                  </a:cubicBezTo>
                  <a:cubicBezTo>
                    <a:pt x="1436" y="3483"/>
                    <a:pt x="1257" y="3417"/>
                    <a:pt x="1117" y="3284"/>
                  </a:cubicBezTo>
                  <a:lnTo>
                    <a:pt x="745" y="2898"/>
                  </a:lnTo>
                  <a:cubicBezTo>
                    <a:pt x="506" y="3044"/>
                    <a:pt x="253" y="3164"/>
                    <a:pt x="0" y="3270"/>
                  </a:cubicBezTo>
                  <a:lnTo>
                    <a:pt x="572" y="3829"/>
                  </a:lnTo>
                  <a:cubicBezTo>
                    <a:pt x="858" y="4121"/>
                    <a:pt x="1233" y="4267"/>
                    <a:pt x="1611" y="4267"/>
                  </a:cubicBezTo>
                  <a:cubicBezTo>
                    <a:pt x="1988" y="4267"/>
                    <a:pt x="2367" y="4121"/>
                    <a:pt x="2659" y="3829"/>
                  </a:cubicBezTo>
                  <a:lnTo>
                    <a:pt x="3842" y="2659"/>
                  </a:lnTo>
                  <a:cubicBezTo>
                    <a:pt x="4414" y="2074"/>
                    <a:pt x="4414" y="1144"/>
                    <a:pt x="3842" y="559"/>
                  </a:cubicBezTo>
                  <a:lnTo>
                    <a:pt x="32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2536825" y="3399675"/>
              <a:ext cx="110375" cy="106700"/>
            </a:xfrm>
            <a:custGeom>
              <a:avLst/>
              <a:gdLst/>
              <a:ahLst/>
              <a:cxnLst/>
              <a:rect l="l" t="t" r="r" b="b"/>
              <a:pathLst>
                <a:path w="4415" h="4268" extrusionOk="0">
                  <a:moveTo>
                    <a:pt x="2806" y="1"/>
                  </a:moveTo>
                  <a:cubicBezTo>
                    <a:pt x="2427" y="1"/>
                    <a:pt x="2048" y="147"/>
                    <a:pt x="1756" y="439"/>
                  </a:cubicBezTo>
                  <a:lnTo>
                    <a:pt x="572" y="1623"/>
                  </a:lnTo>
                  <a:cubicBezTo>
                    <a:pt x="1" y="2194"/>
                    <a:pt x="1" y="3138"/>
                    <a:pt x="572" y="3710"/>
                  </a:cubicBezTo>
                  <a:lnTo>
                    <a:pt x="1131" y="4268"/>
                  </a:lnTo>
                  <a:cubicBezTo>
                    <a:pt x="1250" y="4015"/>
                    <a:pt x="1370" y="3763"/>
                    <a:pt x="1516" y="3537"/>
                  </a:cubicBezTo>
                  <a:lnTo>
                    <a:pt x="1131" y="3165"/>
                  </a:lnTo>
                  <a:cubicBezTo>
                    <a:pt x="865" y="2885"/>
                    <a:pt x="865" y="2447"/>
                    <a:pt x="1131" y="2181"/>
                  </a:cubicBezTo>
                  <a:lnTo>
                    <a:pt x="2314" y="998"/>
                  </a:lnTo>
                  <a:cubicBezTo>
                    <a:pt x="2453" y="865"/>
                    <a:pt x="2630" y="798"/>
                    <a:pt x="2806" y="798"/>
                  </a:cubicBezTo>
                  <a:cubicBezTo>
                    <a:pt x="2982" y="798"/>
                    <a:pt x="3158" y="865"/>
                    <a:pt x="3298" y="998"/>
                  </a:cubicBezTo>
                  <a:lnTo>
                    <a:pt x="3670" y="1383"/>
                  </a:lnTo>
                  <a:cubicBezTo>
                    <a:pt x="3909" y="1237"/>
                    <a:pt x="4162" y="1104"/>
                    <a:pt x="4414" y="998"/>
                  </a:cubicBezTo>
                  <a:lnTo>
                    <a:pt x="3856" y="439"/>
                  </a:lnTo>
                  <a:cubicBezTo>
                    <a:pt x="3563" y="147"/>
                    <a:pt x="3185" y="1"/>
                    <a:pt x="2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2693350" y="3470975"/>
              <a:ext cx="30275" cy="49450"/>
            </a:xfrm>
            <a:custGeom>
              <a:avLst/>
              <a:gdLst/>
              <a:ahLst/>
              <a:cxnLst/>
              <a:rect l="l" t="t" r="r" b="b"/>
              <a:pathLst>
                <a:path w="1211" h="1978" extrusionOk="0">
                  <a:moveTo>
                    <a:pt x="606" y="0"/>
                  </a:moveTo>
                  <a:cubicBezTo>
                    <a:pt x="303" y="0"/>
                    <a:pt x="1" y="206"/>
                    <a:pt x="41" y="618"/>
                  </a:cubicBezTo>
                  <a:lnTo>
                    <a:pt x="134" y="1549"/>
                  </a:lnTo>
                  <a:cubicBezTo>
                    <a:pt x="160" y="1835"/>
                    <a:pt x="383" y="1978"/>
                    <a:pt x="606" y="1978"/>
                  </a:cubicBezTo>
                  <a:cubicBezTo>
                    <a:pt x="828" y="1978"/>
                    <a:pt x="1051" y="1835"/>
                    <a:pt x="1078" y="1549"/>
                  </a:cubicBezTo>
                  <a:lnTo>
                    <a:pt x="1171" y="618"/>
                  </a:lnTo>
                  <a:cubicBezTo>
                    <a:pt x="1211" y="206"/>
                    <a:pt x="908" y="0"/>
                    <a:pt x="6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2693700" y="3615200"/>
              <a:ext cx="29600" cy="49375"/>
            </a:xfrm>
            <a:custGeom>
              <a:avLst/>
              <a:gdLst/>
              <a:ahLst/>
              <a:cxnLst/>
              <a:rect l="l" t="t" r="r" b="b"/>
              <a:pathLst>
                <a:path w="1184" h="1975" extrusionOk="0">
                  <a:moveTo>
                    <a:pt x="592" y="0"/>
                  </a:moveTo>
                  <a:cubicBezTo>
                    <a:pt x="369" y="0"/>
                    <a:pt x="146" y="140"/>
                    <a:pt x="120" y="419"/>
                  </a:cubicBezTo>
                  <a:lnTo>
                    <a:pt x="27" y="1363"/>
                  </a:lnTo>
                  <a:cubicBezTo>
                    <a:pt x="0" y="1695"/>
                    <a:pt x="266" y="1974"/>
                    <a:pt x="598" y="1974"/>
                  </a:cubicBezTo>
                  <a:cubicBezTo>
                    <a:pt x="931" y="1974"/>
                    <a:pt x="1183" y="1695"/>
                    <a:pt x="1157" y="1363"/>
                  </a:cubicBezTo>
                  <a:lnTo>
                    <a:pt x="1064" y="419"/>
                  </a:lnTo>
                  <a:cubicBezTo>
                    <a:pt x="1037" y="140"/>
                    <a:pt x="814" y="0"/>
                    <a:pt x="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4"/>
            <p:cNvSpPr/>
            <p:nvPr/>
          </p:nvSpPr>
          <p:spPr>
            <a:xfrm>
              <a:off x="2611600" y="3553875"/>
              <a:ext cx="53550" cy="28050"/>
            </a:xfrm>
            <a:custGeom>
              <a:avLst/>
              <a:gdLst/>
              <a:ahLst/>
              <a:cxnLst/>
              <a:rect l="l" t="t" r="r" b="b"/>
              <a:pathLst>
                <a:path w="2142" h="1122" extrusionOk="0">
                  <a:moveTo>
                    <a:pt x="559" y="1"/>
                  </a:moveTo>
                  <a:cubicBezTo>
                    <a:pt x="253" y="1"/>
                    <a:pt x="1" y="253"/>
                    <a:pt x="1" y="559"/>
                  </a:cubicBezTo>
                  <a:cubicBezTo>
                    <a:pt x="1" y="869"/>
                    <a:pt x="255" y="1121"/>
                    <a:pt x="559" y="1121"/>
                  </a:cubicBezTo>
                  <a:cubicBezTo>
                    <a:pt x="581" y="1121"/>
                    <a:pt x="603" y="1120"/>
                    <a:pt x="626" y="1117"/>
                  </a:cubicBezTo>
                  <a:lnTo>
                    <a:pt x="1556" y="1038"/>
                  </a:lnTo>
                  <a:cubicBezTo>
                    <a:pt x="2141" y="984"/>
                    <a:pt x="2141" y="134"/>
                    <a:pt x="1556" y="81"/>
                  </a:cubicBezTo>
                  <a:lnTo>
                    <a:pt x="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4"/>
            <p:cNvSpPr/>
            <p:nvPr/>
          </p:nvSpPr>
          <p:spPr>
            <a:xfrm>
              <a:off x="2561750" y="3431600"/>
              <a:ext cx="282850" cy="272175"/>
            </a:xfrm>
            <a:custGeom>
              <a:avLst/>
              <a:gdLst/>
              <a:ahLst/>
              <a:cxnLst/>
              <a:rect l="l" t="t" r="r" b="b"/>
              <a:pathLst>
                <a:path w="11314" h="10887" extrusionOk="0">
                  <a:moveTo>
                    <a:pt x="3364" y="1422"/>
                  </a:moveTo>
                  <a:cubicBezTo>
                    <a:pt x="3723" y="1422"/>
                    <a:pt x="3896" y="1848"/>
                    <a:pt x="3643" y="2100"/>
                  </a:cubicBezTo>
                  <a:cubicBezTo>
                    <a:pt x="3567" y="2177"/>
                    <a:pt x="3471" y="2211"/>
                    <a:pt x="3376" y="2211"/>
                  </a:cubicBezTo>
                  <a:cubicBezTo>
                    <a:pt x="3175" y="2211"/>
                    <a:pt x="2979" y="2056"/>
                    <a:pt x="2979" y="1821"/>
                  </a:cubicBezTo>
                  <a:cubicBezTo>
                    <a:pt x="2979" y="1608"/>
                    <a:pt x="3151" y="1436"/>
                    <a:pt x="3364" y="1422"/>
                  </a:cubicBezTo>
                  <a:close/>
                  <a:moveTo>
                    <a:pt x="8376" y="1449"/>
                  </a:moveTo>
                  <a:cubicBezTo>
                    <a:pt x="8721" y="1449"/>
                    <a:pt x="8894" y="1874"/>
                    <a:pt x="8641" y="2114"/>
                  </a:cubicBezTo>
                  <a:cubicBezTo>
                    <a:pt x="8563" y="2196"/>
                    <a:pt x="8465" y="2233"/>
                    <a:pt x="8368" y="2233"/>
                  </a:cubicBezTo>
                  <a:cubicBezTo>
                    <a:pt x="8169" y="2233"/>
                    <a:pt x="7977" y="2076"/>
                    <a:pt x="7977" y="1834"/>
                  </a:cubicBezTo>
                  <a:cubicBezTo>
                    <a:pt x="7977" y="1622"/>
                    <a:pt x="8150" y="1449"/>
                    <a:pt x="8376" y="1449"/>
                  </a:cubicBezTo>
                  <a:close/>
                  <a:moveTo>
                    <a:pt x="2247" y="2552"/>
                  </a:moveTo>
                  <a:cubicBezTo>
                    <a:pt x="2593" y="2552"/>
                    <a:pt x="2779" y="2978"/>
                    <a:pt x="2527" y="3217"/>
                  </a:cubicBezTo>
                  <a:cubicBezTo>
                    <a:pt x="2446" y="3298"/>
                    <a:pt x="2347" y="3334"/>
                    <a:pt x="2250" y="3334"/>
                  </a:cubicBezTo>
                  <a:cubicBezTo>
                    <a:pt x="2045" y="3334"/>
                    <a:pt x="1849" y="3173"/>
                    <a:pt x="1849" y="2938"/>
                  </a:cubicBezTo>
                  <a:cubicBezTo>
                    <a:pt x="1862" y="2725"/>
                    <a:pt x="2035" y="2552"/>
                    <a:pt x="2247" y="2552"/>
                  </a:cubicBezTo>
                  <a:close/>
                  <a:moveTo>
                    <a:pt x="9492" y="2565"/>
                  </a:moveTo>
                  <a:cubicBezTo>
                    <a:pt x="9838" y="2565"/>
                    <a:pt x="10011" y="2991"/>
                    <a:pt x="9771" y="3230"/>
                  </a:cubicBezTo>
                  <a:cubicBezTo>
                    <a:pt x="9689" y="3313"/>
                    <a:pt x="9588" y="3350"/>
                    <a:pt x="9489" y="3350"/>
                  </a:cubicBezTo>
                  <a:cubicBezTo>
                    <a:pt x="9286" y="3350"/>
                    <a:pt x="9093" y="3193"/>
                    <a:pt x="9093" y="2951"/>
                  </a:cubicBezTo>
                  <a:cubicBezTo>
                    <a:pt x="9093" y="2738"/>
                    <a:pt x="9266" y="2565"/>
                    <a:pt x="9492" y="2565"/>
                  </a:cubicBezTo>
                  <a:close/>
                  <a:moveTo>
                    <a:pt x="3590" y="2765"/>
                  </a:moveTo>
                  <a:cubicBezTo>
                    <a:pt x="3803" y="2765"/>
                    <a:pt x="3976" y="2938"/>
                    <a:pt x="3989" y="3164"/>
                  </a:cubicBezTo>
                  <a:cubicBezTo>
                    <a:pt x="3989" y="3399"/>
                    <a:pt x="3792" y="3554"/>
                    <a:pt x="3587" y="3554"/>
                  </a:cubicBezTo>
                  <a:cubicBezTo>
                    <a:pt x="3490" y="3554"/>
                    <a:pt x="3392" y="3519"/>
                    <a:pt x="3311" y="3443"/>
                  </a:cubicBezTo>
                  <a:cubicBezTo>
                    <a:pt x="3058" y="3190"/>
                    <a:pt x="3244" y="2765"/>
                    <a:pt x="3590" y="2765"/>
                  </a:cubicBezTo>
                  <a:close/>
                  <a:moveTo>
                    <a:pt x="8150" y="2791"/>
                  </a:moveTo>
                  <a:cubicBezTo>
                    <a:pt x="8495" y="2791"/>
                    <a:pt x="8668" y="3204"/>
                    <a:pt x="8429" y="3456"/>
                  </a:cubicBezTo>
                  <a:cubicBezTo>
                    <a:pt x="8346" y="3539"/>
                    <a:pt x="8245" y="3576"/>
                    <a:pt x="8146" y="3576"/>
                  </a:cubicBezTo>
                  <a:cubicBezTo>
                    <a:pt x="7943" y="3576"/>
                    <a:pt x="7751" y="3419"/>
                    <a:pt x="7751" y="3177"/>
                  </a:cubicBezTo>
                  <a:cubicBezTo>
                    <a:pt x="7751" y="2964"/>
                    <a:pt x="7924" y="2791"/>
                    <a:pt x="8150" y="2791"/>
                  </a:cubicBezTo>
                  <a:close/>
                  <a:moveTo>
                    <a:pt x="5854" y="779"/>
                  </a:moveTo>
                  <a:cubicBezTo>
                    <a:pt x="6592" y="779"/>
                    <a:pt x="7300" y="1385"/>
                    <a:pt x="7219" y="2260"/>
                  </a:cubicBezTo>
                  <a:lnTo>
                    <a:pt x="7126" y="3204"/>
                  </a:lnTo>
                  <a:cubicBezTo>
                    <a:pt x="7073" y="3842"/>
                    <a:pt x="6528" y="4347"/>
                    <a:pt x="5876" y="4347"/>
                  </a:cubicBezTo>
                  <a:cubicBezTo>
                    <a:pt x="5225" y="4347"/>
                    <a:pt x="4680" y="3842"/>
                    <a:pt x="4614" y="3204"/>
                  </a:cubicBezTo>
                  <a:lnTo>
                    <a:pt x="4521" y="2260"/>
                  </a:lnTo>
                  <a:cubicBezTo>
                    <a:pt x="4494" y="1888"/>
                    <a:pt x="4614" y="1502"/>
                    <a:pt x="4866" y="1223"/>
                  </a:cubicBezTo>
                  <a:cubicBezTo>
                    <a:pt x="5148" y="915"/>
                    <a:pt x="5504" y="779"/>
                    <a:pt x="5854" y="779"/>
                  </a:cubicBezTo>
                  <a:close/>
                  <a:moveTo>
                    <a:pt x="5863" y="5051"/>
                  </a:moveTo>
                  <a:cubicBezTo>
                    <a:pt x="6076" y="5051"/>
                    <a:pt x="6249" y="5224"/>
                    <a:pt x="6249" y="5450"/>
                  </a:cubicBezTo>
                  <a:cubicBezTo>
                    <a:pt x="6249" y="5685"/>
                    <a:pt x="6052" y="5840"/>
                    <a:pt x="5851" y="5840"/>
                  </a:cubicBezTo>
                  <a:cubicBezTo>
                    <a:pt x="5756" y="5840"/>
                    <a:pt x="5661" y="5806"/>
                    <a:pt x="5584" y="5729"/>
                  </a:cubicBezTo>
                  <a:cubicBezTo>
                    <a:pt x="5331" y="5477"/>
                    <a:pt x="5504" y="5051"/>
                    <a:pt x="5863" y="5051"/>
                  </a:cubicBezTo>
                  <a:close/>
                  <a:moveTo>
                    <a:pt x="2545" y="4087"/>
                  </a:moveTo>
                  <a:cubicBezTo>
                    <a:pt x="2592" y="4087"/>
                    <a:pt x="2639" y="4089"/>
                    <a:pt x="2686" y="4094"/>
                  </a:cubicBezTo>
                  <a:lnTo>
                    <a:pt x="3630" y="4187"/>
                  </a:lnTo>
                  <a:cubicBezTo>
                    <a:pt x="4281" y="4240"/>
                    <a:pt x="4773" y="4785"/>
                    <a:pt x="4773" y="5437"/>
                  </a:cubicBezTo>
                  <a:cubicBezTo>
                    <a:pt x="4773" y="6101"/>
                    <a:pt x="4281" y="6646"/>
                    <a:pt x="3630" y="6700"/>
                  </a:cubicBezTo>
                  <a:lnTo>
                    <a:pt x="3630" y="6713"/>
                  </a:lnTo>
                  <a:lnTo>
                    <a:pt x="2686" y="6793"/>
                  </a:lnTo>
                  <a:lnTo>
                    <a:pt x="2566" y="6793"/>
                  </a:lnTo>
                  <a:cubicBezTo>
                    <a:pt x="1782" y="6793"/>
                    <a:pt x="1171" y="6155"/>
                    <a:pt x="1197" y="5384"/>
                  </a:cubicBezTo>
                  <a:cubicBezTo>
                    <a:pt x="1235" y="4647"/>
                    <a:pt x="1834" y="4087"/>
                    <a:pt x="2545" y="4087"/>
                  </a:cubicBezTo>
                  <a:close/>
                  <a:moveTo>
                    <a:pt x="9194" y="4087"/>
                  </a:moveTo>
                  <a:cubicBezTo>
                    <a:pt x="9905" y="4087"/>
                    <a:pt x="10505" y="4647"/>
                    <a:pt x="10542" y="5384"/>
                  </a:cubicBezTo>
                  <a:cubicBezTo>
                    <a:pt x="10582" y="6155"/>
                    <a:pt x="9957" y="6793"/>
                    <a:pt x="9186" y="6793"/>
                  </a:cubicBezTo>
                  <a:lnTo>
                    <a:pt x="9054" y="6793"/>
                  </a:lnTo>
                  <a:lnTo>
                    <a:pt x="8123" y="6700"/>
                  </a:lnTo>
                  <a:cubicBezTo>
                    <a:pt x="6581" y="6567"/>
                    <a:pt x="6581" y="4320"/>
                    <a:pt x="8123" y="4187"/>
                  </a:cubicBezTo>
                  <a:lnTo>
                    <a:pt x="9054" y="4094"/>
                  </a:lnTo>
                  <a:cubicBezTo>
                    <a:pt x="9101" y="4089"/>
                    <a:pt x="9148" y="4087"/>
                    <a:pt x="9194" y="4087"/>
                  </a:cubicBezTo>
                  <a:close/>
                  <a:moveTo>
                    <a:pt x="3571" y="7324"/>
                  </a:moveTo>
                  <a:cubicBezTo>
                    <a:pt x="3770" y="7324"/>
                    <a:pt x="3962" y="7482"/>
                    <a:pt x="3962" y="7723"/>
                  </a:cubicBezTo>
                  <a:cubicBezTo>
                    <a:pt x="3962" y="7936"/>
                    <a:pt x="3789" y="8109"/>
                    <a:pt x="3577" y="8109"/>
                  </a:cubicBezTo>
                  <a:cubicBezTo>
                    <a:pt x="3218" y="8109"/>
                    <a:pt x="3045" y="7683"/>
                    <a:pt x="3298" y="7444"/>
                  </a:cubicBezTo>
                  <a:cubicBezTo>
                    <a:pt x="3376" y="7361"/>
                    <a:pt x="3474" y="7324"/>
                    <a:pt x="3571" y="7324"/>
                  </a:cubicBezTo>
                  <a:close/>
                  <a:moveTo>
                    <a:pt x="8120" y="7338"/>
                  </a:moveTo>
                  <a:cubicBezTo>
                    <a:pt x="8219" y="7338"/>
                    <a:pt x="8320" y="7375"/>
                    <a:pt x="8402" y="7457"/>
                  </a:cubicBezTo>
                  <a:cubicBezTo>
                    <a:pt x="8655" y="7710"/>
                    <a:pt x="8482" y="8135"/>
                    <a:pt x="8123" y="8135"/>
                  </a:cubicBezTo>
                  <a:cubicBezTo>
                    <a:pt x="7910" y="8122"/>
                    <a:pt x="7737" y="7949"/>
                    <a:pt x="7724" y="7737"/>
                  </a:cubicBezTo>
                  <a:cubicBezTo>
                    <a:pt x="7724" y="7495"/>
                    <a:pt x="7917" y="7338"/>
                    <a:pt x="8120" y="7338"/>
                  </a:cubicBezTo>
                  <a:close/>
                  <a:moveTo>
                    <a:pt x="2222" y="7546"/>
                  </a:moveTo>
                  <a:cubicBezTo>
                    <a:pt x="2423" y="7546"/>
                    <a:pt x="2620" y="7701"/>
                    <a:pt x="2620" y="7936"/>
                  </a:cubicBezTo>
                  <a:cubicBezTo>
                    <a:pt x="2620" y="8162"/>
                    <a:pt x="2447" y="8335"/>
                    <a:pt x="2234" y="8335"/>
                  </a:cubicBezTo>
                  <a:cubicBezTo>
                    <a:pt x="1875" y="8335"/>
                    <a:pt x="1702" y="7909"/>
                    <a:pt x="1955" y="7657"/>
                  </a:cubicBezTo>
                  <a:cubicBezTo>
                    <a:pt x="2032" y="7580"/>
                    <a:pt x="2127" y="7546"/>
                    <a:pt x="2222" y="7546"/>
                  </a:cubicBezTo>
                  <a:close/>
                  <a:moveTo>
                    <a:pt x="9469" y="7559"/>
                  </a:moveTo>
                  <a:cubicBezTo>
                    <a:pt x="9565" y="7559"/>
                    <a:pt x="9664" y="7593"/>
                    <a:pt x="9745" y="7670"/>
                  </a:cubicBezTo>
                  <a:cubicBezTo>
                    <a:pt x="9997" y="7923"/>
                    <a:pt x="9825" y="8348"/>
                    <a:pt x="9466" y="8348"/>
                  </a:cubicBezTo>
                  <a:cubicBezTo>
                    <a:pt x="9253" y="8348"/>
                    <a:pt x="9080" y="8162"/>
                    <a:pt x="9080" y="7949"/>
                  </a:cubicBezTo>
                  <a:cubicBezTo>
                    <a:pt x="9071" y="7714"/>
                    <a:pt x="9265" y="7559"/>
                    <a:pt x="9469" y="7559"/>
                  </a:cubicBezTo>
                  <a:close/>
                  <a:moveTo>
                    <a:pt x="3348" y="8662"/>
                  </a:moveTo>
                  <a:cubicBezTo>
                    <a:pt x="3553" y="8662"/>
                    <a:pt x="3750" y="8818"/>
                    <a:pt x="3750" y="9053"/>
                  </a:cubicBezTo>
                  <a:cubicBezTo>
                    <a:pt x="3736" y="9279"/>
                    <a:pt x="3563" y="9451"/>
                    <a:pt x="3351" y="9451"/>
                  </a:cubicBezTo>
                  <a:cubicBezTo>
                    <a:pt x="2992" y="9451"/>
                    <a:pt x="2819" y="9026"/>
                    <a:pt x="3072" y="8773"/>
                  </a:cubicBezTo>
                  <a:cubicBezTo>
                    <a:pt x="3152" y="8697"/>
                    <a:pt x="3251" y="8662"/>
                    <a:pt x="3348" y="8662"/>
                  </a:cubicBezTo>
                  <a:close/>
                  <a:moveTo>
                    <a:pt x="8349" y="8680"/>
                  </a:moveTo>
                  <a:cubicBezTo>
                    <a:pt x="8548" y="8680"/>
                    <a:pt x="8734" y="8838"/>
                    <a:pt x="8734" y="9079"/>
                  </a:cubicBezTo>
                  <a:cubicBezTo>
                    <a:pt x="8734" y="9292"/>
                    <a:pt x="8562" y="9465"/>
                    <a:pt x="8349" y="9465"/>
                  </a:cubicBezTo>
                  <a:cubicBezTo>
                    <a:pt x="7990" y="9465"/>
                    <a:pt x="7817" y="9039"/>
                    <a:pt x="8070" y="8800"/>
                  </a:cubicBezTo>
                  <a:cubicBezTo>
                    <a:pt x="8152" y="8717"/>
                    <a:pt x="8252" y="8680"/>
                    <a:pt x="8349" y="8680"/>
                  </a:cubicBezTo>
                  <a:close/>
                  <a:moveTo>
                    <a:pt x="5881" y="6550"/>
                  </a:moveTo>
                  <a:cubicBezTo>
                    <a:pt x="6475" y="6550"/>
                    <a:pt x="7066" y="6932"/>
                    <a:pt x="7139" y="7697"/>
                  </a:cubicBezTo>
                  <a:lnTo>
                    <a:pt x="7219" y="8627"/>
                  </a:lnTo>
                  <a:cubicBezTo>
                    <a:pt x="7259" y="9013"/>
                    <a:pt x="7139" y="9385"/>
                    <a:pt x="6873" y="9677"/>
                  </a:cubicBezTo>
                  <a:cubicBezTo>
                    <a:pt x="6601" y="9963"/>
                    <a:pt x="6235" y="10106"/>
                    <a:pt x="5871" y="10106"/>
                  </a:cubicBezTo>
                  <a:cubicBezTo>
                    <a:pt x="5508" y="10106"/>
                    <a:pt x="5145" y="9963"/>
                    <a:pt x="4879" y="9677"/>
                  </a:cubicBezTo>
                  <a:cubicBezTo>
                    <a:pt x="4627" y="9385"/>
                    <a:pt x="4494" y="9013"/>
                    <a:pt x="4534" y="8627"/>
                  </a:cubicBezTo>
                  <a:lnTo>
                    <a:pt x="4614" y="7697"/>
                  </a:lnTo>
                  <a:cubicBezTo>
                    <a:pt x="4693" y="6932"/>
                    <a:pt x="5288" y="6550"/>
                    <a:pt x="5881" y="6550"/>
                  </a:cubicBezTo>
                  <a:close/>
                  <a:moveTo>
                    <a:pt x="5874" y="1"/>
                  </a:moveTo>
                  <a:cubicBezTo>
                    <a:pt x="4456" y="1"/>
                    <a:pt x="3063" y="554"/>
                    <a:pt x="2021" y="1595"/>
                  </a:cubicBezTo>
                  <a:cubicBezTo>
                    <a:pt x="466" y="3150"/>
                    <a:pt x="1" y="5490"/>
                    <a:pt x="838" y="7524"/>
                  </a:cubicBezTo>
                  <a:cubicBezTo>
                    <a:pt x="1689" y="9571"/>
                    <a:pt x="3670" y="10887"/>
                    <a:pt x="5876" y="10887"/>
                  </a:cubicBezTo>
                  <a:cubicBezTo>
                    <a:pt x="8881" y="10887"/>
                    <a:pt x="11313" y="8454"/>
                    <a:pt x="11313" y="5450"/>
                  </a:cubicBezTo>
                  <a:cubicBezTo>
                    <a:pt x="11313" y="3243"/>
                    <a:pt x="9984" y="1263"/>
                    <a:pt x="7950" y="412"/>
                  </a:cubicBezTo>
                  <a:cubicBezTo>
                    <a:pt x="7278" y="135"/>
                    <a:pt x="6573" y="1"/>
                    <a:pt x="58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2751850" y="3553875"/>
              <a:ext cx="53525" cy="28000"/>
            </a:xfrm>
            <a:custGeom>
              <a:avLst/>
              <a:gdLst/>
              <a:ahLst/>
              <a:cxnLst/>
              <a:rect l="l" t="t" r="r" b="b"/>
              <a:pathLst>
                <a:path w="2141" h="1120" extrusionOk="0">
                  <a:moveTo>
                    <a:pt x="1529" y="1"/>
                  </a:moveTo>
                  <a:lnTo>
                    <a:pt x="585" y="81"/>
                  </a:lnTo>
                  <a:cubicBezTo>
                    <a:pt x="1" y="134"/>
                    <a:pt x="1" y="984"/>
                    <a:pt x="585" y="1024"/>
                  </a:cubicBezTo>
                  <a:lnTo>
                    <a:pt x="1529" y="1117"/>
                  </a:lnTo>
                  <a:cubicBezTo>
                    <a:pt x="1545" y="1119"/>
                    <a:pt x="1561" y="1119"/>
                    <a:pt x="1577" y="1119"/>
                  </a:cubicBezTo>
                  <a:cubicBezTo>
                    <a:pt x="1718" y="1119"/>
                    <a:pt x="1847" y="1067"/>
                    <a:pt x="1955" y="971"/>
                  </a:cubicBezTo>
                  <a:lnTo>
                    <a:pt x="1955" y="984"/>
                  </a:lnTo>
                  <a:cubicBezTo>
                    <a:pt x="2074" y="865"/>
                    <a:pt x="2141" y="719"/>
                    <a:pt x="2141" y="559"/>
                  </a:cubicBezTo>
                  <a:cubicBezTo>
                    <a:pt x="2141" y="253"/>
                    <a:pt x="1888" y="1"/>
                    <a:pt x="15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7" name="Google Shape;3437;p64"/>
          <p:cNvGrpSpPr/>
          <p:nvPr/>
        </p:nvGrpSpPr>
        <p:grpSpPr>
          <a:xfrm>
            <a:off x="4010013" y="3399675"/>
            <a:ext cx="353950" cy="336250"/>
            <a:chOff x="4010013" y="3399675"/>
            <a:chExt cx="353950" cy="336250"/>
          </a:xfrm>
        </p:grpSpPr>
        <p:sp>
          <p:nvSpPr>
            <p:cNvPr id="3438" name="Google Shape;3438;p64"/>
            <p:cNvSpPr/>
            <p:nvPr/>
          </p:nvSpPr>
          <p:spPr>
            <a:xfrm>
              <a:off x="4213738" y="3487750"/>
              <a:ext cx="39900" cy="39250"/>
            </a:xfrm>
            <a:custGeom>
              <a:avLst/>
              <a:gdLst/>
              <a:ahLst/>
              <a:cxnLst/>
              <a:rect l="l" t="t" r="r" b="b"/>
              <a:pathLst>
                <a:path w="1596" h="1570" extrusionOk="0">
                  <a:moveTo>
                    <a:pt x="519" y="0"/>
                  </a:moveTo>
                  <a:cubicBezTo>
                    <a:pt x="240" y="0"/>
                    <a:pt x="14" y="213"/>
                    <a:pt x="0" y="492"/>
                  </a:cubicBezTo>
                  <a:lnTo>
                    <a:pt x="0" y="1064"/>
                  </a:lnTo>
                  <a:cubicBezTo>
                    <a:pt x="14" y="1343"/>
                    <a:pt x="240" y="1569"/>
                    <a:pt x="519" y="1569"/>
                  </a:cubicBezTo>
                  <a:lnTo>
                    <a:pt x="1091" y="1569"/>
                  </a:lnTo>
                  <a:cubicBezTo>
                    <a:pt x="1356" y="1569"/>
                    <a:pt x="1582" y="1343"/>
                    <a:pt x="1596" y="1064"/>
                  </a:cubicBezTo>
                  <a:lnTo>
                    <a:pt x="1596" y="492"/>
                  </a:lnTo>
                  <a:cubicBezTo>
                    <a:pt x="1582" y="213"/>
                    <a:pt x="1356" y="0"/>
                    <a:pt x="10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4151588" y="3487425"/>
              <a:ext cx="42575" cy="36200"/>
            </a:xfrm>
            <a:custGeom>
              <a:avLst/>
              <a:gdLst/>
              <a:ahLst/>
              <a:cxnLst/>
              <a:rect l="l" t="t" r="r" b="b"/>
              <a:pathLst>
                <a:path w="1703" h="1448" extrusionOk="0">
                  <a:moveTo>
                    <a:pt x="971" y="0"/>
                  </a:moveTo>
                  <a:cubicBezTo>
                    <a:pt x="320" y="0"/>
                    <a:pt x="1" y="771"/>
                    <a:pt x="466" y="1236"/>
                  </a:cubicBezTo>
                  <a:cubicBezTo>
                    <a:pt x="612" y="1382"/>
                    <a:pt x="792" y="1448"/>
                    <a:pt x="970" y="1448"/>
                  </a:cubicBezTo>
                  <a:cubicBezTo>
                    <a:pt x="1342" y="1448"/>
                    <a:pt x="1702" y="1159"/>
                    <a:pt x="1702" y="718"/>
                  </a:cubicBezTo>
                  <a:cubicBezTo>
                    <a:pt x="1702" y="319"/>
                    <a:pt x="1370" y="0"/>
                    <a:pt x="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4152913" y="3538275"/>
              <a:ext cx="19975" cy="56175"/>
            </a:xfrm>
            <a:custGeom>
              <a:avLst/>
              <a:gdLst/>
              <a:ahLst/>
              <a:cxnLst/>
              <a:rect l="l" t="t" r="r" b="b"/>
              <a:pathLst>
                <a:path w="799" h="2247" extrusionOk="0">
                  <a:moveTo>
                    <a:pt x="1" y="0"/>
                  </a:moveTo>
                  <a:lnTo>
                    <a:pt x="1" y="2247"/>
                  </a:lnTo>
                  <a:cubicBezTo>
                    <a:pt x="479" y="2074"/>
                    <a:pt x="798" y="1635"/>
                    <a:pt x="798" y="1130"/>
                  </a:cubicBezTo>
                  <a:cubicBezTo>
                    <a:pt x="798" y="625"/>
                    <a:pt x="479" y="17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4185813" y="3546575"/>
              <a:ext cx="46550" cy="39675"/>
            </a:xfrm>
            <a:custGeom>
              <a:avLst/>
              <a:gdLst/>
              <a:ahLst/>
              <a:cxnLst/>
              <a:rect l="l" t="t" r="r" b="b"/>
              <a:pathLst>
                <a:path w="1862" h="1587" extrusionOk="0">
                  <a:moveTo>
                    <a:pt x="1064" y="0"/>
                  </a:moveTo>
                  <a:cubicBezTo>
                    <a:pt x="360" y="0"/>
                    <a:pt x="1" y="851"/>
                    <a:pt x="506" y="1356"/>
                  </a:cubicBezTo>
                  <a:cubicBezTo>
                    <a:pt x="665" y="1515"/>
                    <a:pt x="863" y="1587"/>
                    <a:pt x="1058" y="1587"/>
                  </a:cubicBezTo>
                  <a:cubicBezTo>
                    <a:pt x="1467" y="1587"/>
                    <a:pt x="1862" y="1274"/>
                    <a:pt x="1862" y="798"/>
                  </a:cubicBezTo>
                  <a:cubicBezTo>
                    <a:pt x="1849" y="359"/>
                    <a:pt x="1503" y="0"/>
                    <a:pt x="1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4"/>
            <p:cNvSpPr/>
            <p:nvPr/>
          </p:nvSpPr>
          <p:spPr>
            <a:xfrm>
              <a:off x="4251963" y="3546575"/>
              <a:ext cx="39225" cy="39225"/>
            </a:xfrm>
            <a:custGeom>
              <a:avLst/>
              <a:gdLst/>
              <a:ahLst/>
              <a:cxnLst/>
              <a:rect l="l" t="t" r="r" b="b"/>
              <a:pathLst>
                <a:path w="1569" h="1569" extrusionOk="0">
                  <a:moveTo>
                    <a:pt x="505" y="0"/>
                  </a:moveTo>
                  <a:cubicBezTo>
                    <a:pt x="226" y="0"/>
                    <a:pt x="13" y="226"/>
                    <a:pt x="0" y="505"/>
                  </a:cubicBezTo>
                  <a:lnTo>
                    <a:pt x="0" y="1077"/>
                  </a:lnTo>
                  <a:cubicBezTo>
                    <a:pt x="13" y="1343"/>
                    <a:pt x="226" y="1569"/>
                    <a:pt x="505" y="1569"/>
                  </a:cubicBezTo>
                  <a:lnTo>
                    <a:pt x="1077" y="1569"/>
                  </a:lnTo>
                  <a:cubicBezTo>
                    <a:pt x="1343" y="1569"/>
                    <a:pt x="1569" y="1343"/>
                    <a:pt x="1569" y="1077"/>
                  </a:cubicBezTo>
                  <a:lnTo>
                    <a:pt x="1569" y="505"/>
                  </a:lnTo>
                  <a:cubicBezTo>
                    <a:pt x="1569" y="226"/>
                    <a:pt x="1343"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4"/>
            <p:cNvSpPr/>
            <p:nvPr/>
          </p:nvSpPr>
          <p:spPr>
            <a:xfrm>
              <a:off x="4113363" y="3505350"/>
              <a:ext cx="26625" cy="56200"/>
            </a:xfrm>
            <a:custGeom>
              <a:avLst/>
              <a:gdLst/>
              <a:ahLst/>
              <a:cxnLst/>
              <a:rect l="l" t="t" r="r" b="b"/>
              <a:pathLst>
                <a:path w="1065" h="2248" extrusionOk="0">
                  <a:moveTo>
                    <a:pt x="1" y="1"/>
                  </a:moveTo>
                  <a:lnTo>
                    <a:pt x="1" y="2248"/>
                  </a:lnTo>
                  <a:cubicBezTo>
                    <a:pt x="1064" y="1875"/>
                    <a:pt x="1064" y="37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4213738" y="3606050"/>
              <a:ext cx="39900" cy="39250"/>
            </a:xfrm>
            <a:custGeom>
              <a:avLst/>
              <a:gdLst/>
              <a:ahLst/>
              <a:cxnLst/>
              <a:rect l="l" t="t" r="r" b="b"/>
              <a:pathLst>
                <a:path w="1596" h="1570" extrusionOk="0">
                  <a:moveTo>
                    <a:pt x="519" y="1"/>
                  </a:moveTo>
                  <a:cubicBezTo>
                    <a:pt x="226" y="1"/>
                    <a:pt x="0" y="227"/>
                    <a:pt x="0" y="506"/>
                  </a:cubicBezTo>
                  <a:lnTo>
                    <a:pt x="0" y="1078"/>
                  </a:lnTo>
                  <a:cubicBezTo>
                    <a:pt x="14" y="1343"/>
                    <a:pt x="240" y="1569"/>
                    <a:pt x="519" y="1569"/>
                  </a:cubicBezTo>
                  <a:lnTo>
                    <a:pt x="1091" y="1569"/>
                  </a:lnTo>
                  <a:cubicBezTo>
                    <a:pt x="1356" y="1569"/>
                    <a:pt x="1582" y="1343"/>
                    <a:pt x="1596" y="1078"/>
                  </a:cubicBezTo>
                  <a:lnTo>
                    <a:pt x="1596" y="506"/>
                  </a:lnTo>
                  <a:cubicBezTo>
                    <a:pt x="1596" y="227"/>
                    <a:pt x="1370" y="1"/>
                    <a:pt x="10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4147613" y="3608725"/>
              <a:ext cx="46550" cy="39675"/>
            </a:xfrm>
            <a:custGeom>
              <a:avLst/>
              <a:gdLst/>
              <a:ahLst/>
              <a:cxnLst/>
              <a:rect l="l" t="t" r="r" b="b"/>
              <a:pathLst>
                <a:path w="1862" h="1587" extrusionOk="0">
                  <a:moveTo>
                    <a:pt x="1064" y="0"/>
                  </a:moveTo>
                  <a:cubicBezTo>
                    <a:pt x="359" y="0"/>
                    <a:pt x="0" y="851"/>
                    <a:pt x="505" y="1356"/>
                  </a:cubicBezTo>
                  <a:cubicBezTo>
                    <a:pt x="669" y="1515"/>
                    <a:pt x="868" y="1587"/>
                    <a:pt x="1064" y="1587"/>
                  </a:cubicBezTo>
                  <a:cubicBezTo>
                    <a:pt x="1472" y="1587"/>
                    <a:pt x="1861" y="1274"/>
                    <a:pt x="1861" y="798"/>
                  </a:cubicBezTo>
                  <a:cubicBezTo>
                    <a:pt x="1861" y="359"/>
                    <a:pt x="1502" y="0"/>
                    <a:pt x="1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4113363" y="3577800"/>
              <a:ext cx="19975" cy="56200"/>
            </a:xfrm>
            <a:custGeom>
              <a:avLst/>
              <a:gdLst/>
              <a:ahLst/>
              <a:cxnLst/>
              <a:rect l="l" t="t" r="r" b="b"/>
              <a:pathLst>
                <a:path w="799" h="2248" extrusionOk="0">
                  <a:moveTo>
                    <a:pt x="799" y="1"/>
                  </a:moveTo>
                  <a:cubicBezTo>
                    <a:pt x="320" y="174"/>
                    <a:pt x="1" y="626"/>
                    <a:pt x="1" y="1131"/>
                  </a:cubicBezTo>
                  <a:cubicBezTo>
                    <a:pt x="1" y="1636"/>
                    <a:pt x="320" y="2075"/>
                    <a:pt x="799" y="2247"/>
                  </a:cubicBezTo>
                  <a:lnTo>
                    <a:pt x="7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4010013" y="3399675"/>
              <a:ext cx="353950" cy="336250"/>
            </a:xfrm>
            <a:custGeom>
              <a:avLst/>
              <a:gdLst/>
              <a:ahLst/>
              <a:cxnLst/>
              <a:rect l="l" t="t" r="r" b="b"/>
              <a:pathLst>
                <a:path w="14158" h="13450" extrusionOk="0">
                  <a:moveTo>
                    <a:pt x="6650" y="2726"/>
                  </a:moveTo>
                  <a:cubicBezTo>
                    <a:pt x="7021" y="2726"/>
                    <a:pt x="7396" y="2859"/>
                    <a:pt x="7698" y="3151"/>
                  </a:cubicBezTo>
                  <a:cubicBezTo>
                    <a:pt x="7937" y="2885"/>
                    <a:pt x="8296" y="2726"/>
                    <a:pt x="8655" y="2726"/>
                  </a:cubicBezTo>
                  <a:lnTo>
                    <a:pt x="9226" y="2726"/>
                  </a:lnTo>
                  <a:cubicBezTo>
                    <a:pt x="9944" y="2726"/>
                    <a:pt x="10529" y="3297"/>
                    <a:pt x="10529" y="4015"/>
                  </a:cubicBezTo>
                  <a:lnTo>
                    <a:pt x="10529" y="4587"/>
                  </a:lnTo>
                  <a:cubicBezTo>
                    <a:pt x="10529" y="4760"/>
                    <a:pt x="10489" y="4933"/>
                    <a:pt x="10423" y="5092"/>
                  </a:cubicBezTo>
                  <a:lnTo>
                    <a:pt x="10755" y="5092"/>
                  </a:lnTo>
                  <a:cubicBezTo>
                    <a:pt x="11473" y="5092"/>
                    <a:pt x="12044" y="5664"/>
                    <a:pt x="12044" y="6381"/>
                  </a:cubicBezTo>
                  <a:lnTo>
                    <a:pt x="12044" y="6953"/>
                  </a:lnTo>
                  <a:cubicBezTo>
                    <a:pt x="12044" y="7671"/>
                    <a:pt x="11473" y="8243"/>
                    <a:pt x="10755" y="8256"/>
                  </a:cubicBezTo>
                  <a:lnTo>
                    <a:pt x="10423" y="8256"/>
                  </a:lnTo>
                  <a:cubicBezTo>
                    <a:pt x="10489" y="8415"/>
                    <a:pt x="10529" y="8588"/>
                    <a:pt x="10529" y="8761"/>
                  </a:cubicBezTo>
                  <a:lnTo>
                    <a:pt x="10529" y="9333"/>
                  </a:lnTo>
                  <a:cubicBezTo>
                    <a:pt x="10529" y="10050"/>
                    <a:pt x="9944" y="10622"/>
                    <a:pt x="9226" y="10622"/>
                  </a:cubicBezTo>
                  <a:lnTo>
                    <a:pt x="8668" y="10622"/>
                  </a:lnTo>
                  <a:cubicBezTo>
                    <a:pt x="8309" y="10622"/>
                    <a:pt x="7977" y="10476"/>
                    <a:pt x="7737" y="10223"/>
                  </a:cubicBezTo>
                  <a:cubicBezTo>
                    <a:pt x="7425" y="10569"/>
                    <a:pt x="7000" y="10742"/>
                    <a:pt x="6574" y="10742"/>
                  </a:cubicBezTo>
                  <a:cubicBezTo>
                    <a:pt x="6149" y="10742"/>
                    <a:pt x="5723" y="10569"/>
                    <a:pt x="5411" y="10223"/>
                  </a:cubicBezTo>
                  <a:cubicBezTo>
                    <a:pt x="5398" y="10230"/>
                    <a:pt x="5385" y="10233"/>
                    <a:pt x="5371" y="10233"/>
                  </a:cubicBezTo>
                  <a:cubicBezTo>
                    <a:pt x="5358" y="10233"/>
                    <a:pt x="5345" y="10230"/>
                    <a:pt x="5331" y="10223"/>
                  </a:cubicBezTo>
                  <a:cubicBezTo>
                    <a:pt x="3829" y="10223"/>
                    <a:pt x="2872" y="8615"/>
                    <a:pt x="3603" y="7299"/>
                  </a:cubicBezTo>
                  <a:cubicBezTo>
                    <a:pt x="3444" y="7232"/>
                    <a:pt x="3351" y="7099"/>
                    <a:pt x="3351" y="6926"/>
                  </a:cubicBezTo>
                  <a:lnTo>
                    <a:pt x="3351" y="3776"/>
                  </a:lnTo>
                  <a:cubicBezTo>
                    <a:pt x="3351" y="3563"/>
                    <a:pt x="3523" y="3377"/>
                    <a:pt x="3749" y="3377"/>
                  </a:cubicBezTo>
                  <a:cubicBezTo>
                    <a:pt x="4268" y="3377"/>
                    <a:pt x="4773" y="3590"/>
                    <a:pt x="5145" y="3962"/>
                  </a:cubicBezTo>
                  <a:cubicBezTo>
                    <a:pt x="5284" y="3192"/>
                    <a:pt x="5958" y="2726"/>
                    <a:pt x="6650" y="2726"/>
                  </a:cubicBezTo>
                  <a:close/>
                  <a:moveTo>
                    <a:pt x="7427" y="1"/>
                  </a:moveTo>
                  <a:cubicBezTo>
                    <a:pt x="6138" y="1"/>
                    <a:pt x="4843" y="371"/>
                    <a:pt x="3710" y="1131"/>
                  </a:cubicBezTo>
                  <a:cubicBezTo>
                    <a:pt x="1038" y="2912"/>
                    <a:pt x="1" y="6328"/>
                    <a:pt x="1237" y="9293"/>
                  </a:cubicBezTo>
                  <a:cubicBezTo>
                    <a:pt x="2290" y="11844"/>
                    <a:pt x="4770" y="13450"/>
                    <a:pt x="7440" y="13450"/>
                  </a:cubicBezTo>
                  <a:cubicBezTo>
                    <a:pt x="7873" y="13450"/>
                    <a:pt x="8310" y="13408"/>
                    <a:pt x="8748" y="13320"/>
                  </a:cubicBezTo>
                  <a:cubicBezTo>
                    <a:pt x="11898" y="12682"/>
                    <a:pt x="14158" y="9931"/>
                    <a:pt x="14158" y="6727"/>
                  </a:cubicBezTo>
                  <a:cubicBezTo>
                    <a:pt x="14158" y="4946"/>
                    <a:pt x="13453" y="3231"/>
                    <a:pt x="12191" y="1968"/>
                  </a:cubicBezTo>
                  <a:cubicBezTo>
                    <a:pt x="10887" y="672"/>
                    <a:pt x="9162" y="1"/>
                    <a:pt x="74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8" name="Google Shape;3448;p64"/>
          <p:cNvGrpSpPr/>
          <p:nvPr/>
        </p:nvGrpSpPr>
        <p:grpSpPr>
          <a:xfrm>
            <a:off x="4720213" y="3399675"/>
            <a:ext cx="353950" cy="335950"/>
            <a:chOff x="3942925" y="3399675"/>
            <a:chExt cx="353950" cy="335950"/>
          </a:xfrm>
        </p:grpSpPr>
        <p:sp>
          <p:nvSpPr>
            <p:cNvPr id="3449" name="Google Shape;3449;p64"/>
            <p:cNvSpPr/>
            <p:nvPr/>
          </p:nvSpPr>
          <p:spPr>
            <a:xfrm>
              <a:off x="4058575" y="3498050"/>
              <a:ext cx="134950" cy="59850"/>
            </a:xfrm>
            <a:custGeom>
              <a:avLst/>
              <a:gdLst/>
              <a:ahLst/>
              <a:cxnLst/>
              <a:rect l="l" t="t" r="r" b="b"/>
              <a:pathLst>
                <a:path w="5398" h="2394" extrusionOk="0">
                  <a:moveTo>
                    <a:pt x="3246" y="0"/>
                  </a:moveTo>
                  <a:cubicBezTo>
                    <a:pt x="3236" y="0"/>
                    <a:pt x="3227" y="0"/>
                    <a:pt x="3217" y="1"/>
                  </a:cubicBezTo>
                  <a:lnTo>
                    <a:pt x="731" y="1"/>
                  </a:lnTo>
                  <a:cubicBezTo>
                    <a:pt x="333" y="1"/>
                    <a:pt x="0" y="320"/>
                    <a:pt x="0" y="718"/>
                  </a:cubicBezTo>
                  <a:lnTo>
                    <a:pt x="0" y="1675"/>
                  </a:lnTo>
                  <a:cubicBezTo>
                    <a:pt x="0" y="2074"/>
                    <a:pt x="333" y="2393"/>
                    <a:pt x="731" y="2393"/>
                  </a:cubicBezTo>
                  <a:lnTo>
                    <a:pt x="4693" y="2393"/>
                  </a:lnTo>
                  <a:cubicBezTo>
                    <a:pt x="5092" y="2393"/>
                    <a:pt x="5397" y="2008"/>
                    <a:pt x="5291" y="1622"/>
                  </a:cubicBezTo>
                  <a:cubicBezTo>
                    <a:pt x="5067" y="674"/>
                    <a:pt x="4218" y="0"/>
                    <a:pt x="32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4039950" y="3617350"/>
              <a:ext cx="38250" cy="20300"/>
            </a:xfrm>
            <a:custGeom>
              <a:avLst/>
              <a:gdLst/>
              <a:ahLst/>
              <a:cxnLst/>
              <a:rect l="l" t="t" r="r" b="b"/>
              <a:pathLst>
                <a:path w="1530" h="812" extrusionOk="0">
                  <a:moveTo>
                    <a:pt x="1" y="1"/>
                  </a:moveTo>
                  <a:cubicBezTo>
                    <a:pt x="121" y="479"/>
                    <a:pt x="546" y="812"/>
                    <a:pt x="1038" y="812"/>
                  </a:cubicBezTo>
                  <a:lnTo>
                    <a:pt x="1530" y="812"/>
                  </a:lnTo>
                  <a:cubicBezTo>
                    <a:pt x="1410" y="333"/>
                    <a:pt x="985"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4"/>
            <p:cNvSpPr/>
            <p:nvPr/>
          </p:nvSpPr>
          <p:spPr>
            <a:xfrm>
              <a:off x="4127700" y="3577475"/>
              <a:ext cx="64150" cy="25950"/>
            </a:xfrm>
            <a:custGeom>
              <a:avLst/>
              <a:gdLst/>
              <a:ahLst/>
              <a:cxnLst/>
              <a:rect l="l" t="t" r="r" b="b"/>
              <a:pathLst>
                <a:path w="2566" h="1038" extrusionOk="0">
                  <a:moveTo>
                    <a:pt x="226" y="1"/>
                  </a:moveTo>
                  <a:cubicBezTo>
                    <a:pt x="93" y="14"/>
                    <a:pt x="0" y="147"/>
                    <a:pt x="53" y="266"/>
                  </a:cubicBezTo>
                  <a:lnTo>
                    <a:pt x="346" y="918"/>
                  </a:lnTo>
                  <a:cubicBezTo>
                    <a:pt x="372" y="984"/>
                    <a:pt x="439" y="1024"/>
                    <a:pt x="505" y="1037"/>
                  </a:cubicBezTo>
                  <a:lnTo>
                    <a:pt x="1702" y="1037"/>
                  </a:lnTo>
                  <a:cubicBezTo>
                    <a:pt x="2180" y="1024"/>
                    <a:pt x="2566" y="639"/>
                    <a:pt x="2566" y="173"/>
                  </a:cubicBezTo>
                  <a:cubicBezTo>
                    <a:pt x="2566" y="80"/>
                    <a:pt x="2499" y="1"/>
                    <a:pt x="2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4"/>
            <p:cNvSpPr/>
            <p:nvPr/>
          </p:nvSpPr>
          <p:spPr>
            <a:xfrm>
              <a:off x="3942925" y="3399675"/>
              <a:ext cx="353950" cy="335950"/>
            </a:xfrm>
            <a:custGeom>
              <a:avLst/>
              <a:gdLst/>
              <a:ahLst/>
              <a:cxnLst/>
              <a:rect l="l" t="t" r="r" b="b"/>
              <a:pathLst>
                <a:path w="14158" h="13438" extrusionOk="0">
                  <a:moveTo>
                    <a:pt x="6634" y="1543"/>
                  </a:moveTo>
                  <a:cubicBezTo>
                    <a:pt x="6992" y="1543"/>
                    <a:pt x="7165" y="1968"/>
                    <a:pt x="6913" y="2221"/>
                  </a:cubicBezTo>
                  <a:cubicBezTo>
                    <a:pt x="6832" y="2302"/>
                    <a:pt x="6734" y="2338"/>
                    <a:pt x="6639" y="2338"/>
                  </a:cubicBezTo>
                  <a:cubicBezTo>
                    <a:pt x="6438" y="2338"/>
                    <a:pt x="6248" y="2176"/>
                    <a:pt x="6248" y="1942"/>
                  </a:cubicBezTo>
                  <a:cubicBezTo>
                    <a:pt x="6248" y="1729"/>
                    <a:pt x="6421" y="1556"/>
                    <a:pt x="6634" y="1543"/>
                  </a:cubicBezTo>
                  <a:close/>
                  <a:moveTo>
                    <a:pt x="9226" y="1981"/>
                  </a:moveTo>
                  <a:cubicBezTo>
                    <a:pt x="9571" y="1981"/>
                    <a:pt x="9744" y="2407"/>
                    <a:pt x="9505" y="2659"/>
                  </a:cubicBezTo>
                  <a:cubicBezTo>
                    <a:pt x="9424" y="2736"/>
                    <a:pt x="9326" y="2770"/>
                    <a:pt x="9229" y="2770"/>
                  </a:cubicBezTo>
                  <a:cubicBezTo>
                    <a:pt x="9024" y="2770"/>
                    <a:pt x="8827" y="2615"/>
                    <a:pt x="8827" y="2380"/>
                  </a:cubicBezTo>
                  <a:cubicBezTo>
                    <a:pt x="8827" y="2154"/>
                    <a:pt x="9013" y="1981"/>
                    <a:pt x="9226" y="1981"/>
                  </a:cubicBezTo>
                  <a:close/>
                  <a:moveTo>
                    <a:pt x="11871" y="4414"/>
                  </a:moveTo>
                  <a:cubicBezTo>
                    <a:pt x="12217" y="4414"/>
                    <a:pt x="12390" y="4839"/>
                    <a:pt x="12150" y="5092"/>
                  </a:cubicBezTo>
                  <a:cubicBezTo>
                    <a:pt x="12069" y="5169"/>
                    <a:pt x="11971" y="5203"/>
                    <a:pt x="11874" y="5203"/>
                  </a:cubicBezTo>
                  <a:cubicBezTo>
                    <a:pt x="11669" y="5203"/>
                    <a:pt x="11472" y="5048"/>
                    <a:pt x="11472" y="4813"/>
                  </a:cubicBezTo>
                  <a:cubicBezTo>
                    <a:pt x="11486" y="4600"/>
                    <a:pt x="11658" y="4414"/>
                    <a:pt x="11871" y="4414"/>
                  </a:cubicBezTo>
                  <a:close/>
                  <a:moveTo>
                    <a:pt x="2965" y="4733"/>
                  </a:moveTo>
                  <a:cubicBezTo>
                    <a:pt x="3310" y="4733"/>
                    <a:pt x="3483" y="5159"/>
                    <a:pt x="3244" y="5411"/>
                  </a:cubicBezTo>
                  <a:cubicBezTo>
                    <a:pt x="3163" y="5488"/>
                    <a:pt x="3064" y="5522"/>
                    <a:pt x="2968" y="5522"/>
                  </a:cubicBezTo>
                  <a:cubicBezTo>
                    <a:pt x="2763" y="5522"/>
                    <a:pt x="2566" y="5367"/>
                    <a:pt x="2566" y="5132"/>
                  </a:cubicBezTo>
                  <a:cubicBezTo>
                    <a:pt x="2566" y="4919"/>
                    <a:pt x="2752" y="4746"/>
                    <a:pt x="2965" y="4733"/>
                  </a:cubicBezTo>
                  <a:close/>
                  <a:moveTo>
                    <a:pt x="2649" y="6328"/>
                  </a:moveTo>
                  <a:cubicBezTo>
                    <a:pt x="2852" y="6328"/>
                    <a:pt x="3044" y="6486"/>
                    <a:pt x="3044" y="6727"/>
                  </a:cubicBezTo>
                  <a:cubicBezTo>
                    <a:pt x="3044" y="6940"/>
                    <a:pt x="2872" y="7113"/>
                    <a:pt x="2646" y="7113"/>
                  </a:cubicBezTo>
                  <a:cubicBezTo>
                    <a:pt x="2300" y="7113"/>
                    <a:pt x="2127" y="6687"/>
                    <a:pt x="2366" y="6448"/>
                  </a:cubicBezTo>
                  <a:cubicBezTo>
                    <a:pt x="2449" y="6365"/>
                    <a:pt x="2550" y="6328"/>
                    <a:pt x="2649" y="6328"/>
                  </a:cubicBezTo>
                  <a:close/>
                  <a:moveTo>
                    <a:pt x="12151" y="7095"/>
                  </a:moveTo>
                  <a:cubicBezTo>
                    <a:pt x="12352" y="7095"/>
                    <a:pt x="12549" y="7250"/>
                    <a:pt x="12549" y="7485"/>
                  </a:cubicBezTo>
                  <a:cubicBezTo>
                    <a:pt x="12549" y="7697"/>
                    <a:pt x="12376" y="7870"/>
                    <a:pt x="12164" y="7884"/>
                  </a:cubicBezTo>
                  <a:cubicBezTo>
                    <a:pt x="11805" y="7884"/>
                    <a:pt x="11632" y="7458"/>
                    <a:pt x="11884" y="7206"/>
                  </a:cubicBezTo>
                  <a:cubicBezTo>
                    <a:pt x="11961" y="7129"/>
                    <a:pt x="12057" y="7095"/>
                    <a:pt x="12151" y="7095"/>
                  </a:cubicBezTo>
                  <a:close/>
                  <a:moveTo>
                    <a:pt x="7857" y="3138"/>
                  </a:moveTo>
                  <a:cubicBezTo>
                    <a:pt x="9199" y="3138"/>
                    <a:pt x="10369" y="4055"/>
                    <a:pt x="10688" y="5358"/>
                  </a:cubicBezTo>
                  <a:cubicBezTo>
                    <a:pt x="10794" y="5783"/>
                    <a:pt x="10701" y="6235"/>
                    <a:pt x="10435" y="6568"/>
                  </a:cubicBezTo>
                  <a:cubicBezTo>
                    <a:pt x="10635" y="6754"/>
                    <a:pt x="10754" y="7006"/>
                    <a:pt x="10754" y="7285"/>
                  </a:cubicBezTo>
                  <a:cubicBezTo>
                    <a:pt x="10754" y="8189"/>
                    <a:pt x="10010" y="8934"/>
                    <a:pt x="9106" y="8934"/>
                  </a:cubicBezTo>
                  <a:lnTo>
                    <a:pt x="7910" y="8934"/>
                  </a:lnTo>
                  <a:cubicBezTo>
                    <a:pt x="7511" y="8934"/>
                    <a:pt x="7165" y="8708"/>
                    <a:pt x="7006" y="8349"/>
                  </a:cubicBezTo>
                  <a:lnTo>
                    <a:pt x="6727" y="7697"/>
                  </a:lnTo>
                  <a:cubicBezTo>
                    <a:pt x="6647" y="7511"/>
                    <a:pt x="6620" y="7312"/>
                    <a:pt x="6660" y="7113"/>
                  </a:cubicBezTo>
                  <a:lnTo>
                    <a:pt x="5357" y="7113"/>
                  </a:lnTo>
                  <a:cubicBezTo>
                    <a:pt x="4533" y="7113"/>
                    <a:pt x="3855" y="6435"/>
                    <a:pt x="3855" y="5610"/>
                  </a:cubicBezTo>
                  <a:lnTo>
                    <a:pt x="3855" y="4653"/>
                  </a:lnTo>
                  <a:cubicBezTo>
                    <a:pt x="3855" y="3816"/>
                    <a:pt x="4533" y="3138"/>
                    <a:pt x="5357" y="3138"/>
                  </a:cubicBezTo>
                  <a:close/>
                  <a:moveTo>
                    <a:pt x="11369" y="8721"/>
                  </a:moveTo>
                  <a:cubicBezTo>
                    <a:pt x="11572" y="8721"/>
                    <a:pt x="11765" y="8878"/>
                    <a:pt x="11765" y="9120"/>
                  </a:cubicBezTo>
                  <a:cubicBezTo>
                    <a:pt x="11751" y="9333"/>
                    <a:pt x="11579" y="9505"/>
                    <a:pt x="11366" y="9505"/>
                  </a:cubicBezTo>
                  <a:cubicBezTo>
                    <a:pt x="11020" y="9505"/>
                    <a:pt x="10848" y="9080"/>
                    <a:pt x="11087" y="8841"/>
                  </a:cubicBezTo>
                  <a:cubicBezTo>
                    <a:pt x="11169" y="8758"/>
                    <a:pt x="11270" y="8721"/>
                    <a:pt x="11369" y="8721"/>
                  </a:cubicBezTo>
                  <a:close/>
                  <a:moveTo>
                    <a:pt x="4374" y="7923"/>
                  </a:moveTo>
                  <a:cubicBezTo>
                    <a:pt x="5397" y="7923"/>
                    <a:pt x="6235" y="8748"/>
                    <a:pt x="6235" y="9785"/>
                  </a:cubicBezTo>
                  <a:lnTo>
                    <a:pt x="6235" y="9917"/>
                  </a:lnTo>
                  <a:cubicBezTo>
                    <a:pt x="6235" y="10130"/>
                    <a:pt x="6062" y="10303"/>
                    <a:pt x="5849" y="10303"/>
                  </a:cubicBezTo>
                  <a:lnTo>
                    <a:pt x="4919" y="10303"/>
                  </a:lnTo>
                  <a:cubicBezTo>
                    <a:pt x="3882" y="10303"/>
                    <a:pt x="3058" y="9465"/>
                    <a:pt x="3058" y="8442"/>
                  </a:cubicBezTo>
                  <a:lnTo>
                    <a:pt x="3058" y="8322"/>
                  </a:lnTo>
                  <a:cubicBezTo>
                    <a:pt x="3058" y="8096"/>
                    <a:pt x="3231" y="7923"/>
                    <a:pt x="3443" y="7923"/>
                  </a:cubicBezTo>
                  <a:close/>
                  <a:moveTo>
                    <a:pt x="8232" y="9758"/>
                  </a:moveTo>
                  <a:cubicBezTo>
                    <a:pt x="8435" y="9758"/>
                    <a:pt x="8628" y="9915"/>
                    <a:pt x="8628" y="10157"/>
                  </a:cubicBezTo>
                  <a:cubicBezTo>
                    <a:pt x="8614" y="10369"/>
                    <a:pt x="8441" y="10542"/>
                    <a:pt x="8229" y="10556"/>
                  </a:cubicBezTo>
                  <a:cubicBezTo>
                    <a:pt x="7883" y="10556"/>
                    <a:pt x="7710" y="10130"/>
                    <a:pt x="7950" y="9878"/>
                  </a:cubicBezTo>
                  <a:cubicBezTo>
                    <a:pt x="8032" y="9795"/>
                    <a:pt x="8133" y="9758"/>
                    <a:pt x="8232" y="9758"/>
                  </a:cubicBezTo>
                  <a:close/>
                  <a:moveTo>
                    <a:pt x="9821" y="10445"/>
                  </a:moveTo>
                  <a:cubicBezTo>
                    <a:pt x="10026" y="10445"/>
                    <a:pt x="10223" y="10600"/>
                    <a:pt x="10223" y="10835"/>
                  </a:cubicBezTo>
                  <a:cubicBezTo>
                    <a:pt x="10209" y="11047"/>
                    <a:pt x="10037" y="11233"/>
                    <a:pt x="9824" y="11233"/>
                  </a:cubicBezTo>
                  <a:cubicBezTo>
                    <a:pt x="9478" y="11233"/>
                    <a:pt x="9292" y="10808"/>
                    <a:pt x="9545" y="10556"/>
                  </a:cubicBezTo>
                  <a:cubicBezTo>
                    <a:pt x="9626" y="10479"/>
                    <a:pt x="9724" y="10445"/>
                    <a:pt x="9821" y="10445"/>
                  </a:cubicBezTo>
                  <a:close/>
                  <a:moveTo>
                    <a:pt x="7047" y="11223"/>
                  </a:moveTo>
                  <a:cubicBezTo>
                    <a:pt x="7248" y="11223"/>
                    <a:pt x="7444" y="11384"/>
                    <a:pt x="7444" y="11619"/>
                  </a:cubicBezTo>
                  <a:cubicBezTo>
                    <a:pt x="7444" y="11832"/>
                    <a:pt x="7272" y="12004"/>
                    <a:pt x="7059" y="12018"/>
                  </a:cubicBezTo>
                  <a:cubicBezTo>
                    <a:pt x="6700" y="12018"/>
                    <a:pt x="6527" y="11592"/>
                    <a:pt x="6780" y="11340"/>
                  </a:cubicBezTo>
                  <a:cubicBezTo>
                    <a:pt x="6857" y="11259"/>
                    <a:pt x="6952" y="11223"/>
                    <a:pt x="7047" y="11223"/>
                  </a:cubicBezTo>
                  <a:close/>
                  <a:moveTo>
                    <a:pt x="7424" y="1"/>
                  </a:moveTo>
                  <a:cubicBezTo>
                    <a:pt x="6133" y="1"/>
                    <a:pt x="4835" y="371"/>
                    <a:pt x="3696" y="1131"/>
                  </a:cubicBezTo>
                  <a:cubicBezTo>
                    <a:pt x="1037" y="2912"/>
                    <a:pt x="0" y="6328"/>
                    <a:pt x="1223" y="9293"/>
                  </a:cubicBezTo>
                  <a:cubicBezTo>
                    <a:pt x="2275" y="11842"/>
                    <a:pt x="4751" y="13437"/>
                    <a:pt x="7419" y="13437"/>
                  </a:cubicBezTo>
                  <a:cubicBezTo>
                    <a:pt x="7854" y="13437"/>
                    <a:pt x="8294" y="13395"/>
                    <a:pt x="8734" y="13307"/>
                  </a:cubicBezTo>
                  <a:cubicBezTo>
                    <a:pt x="11884" y="12682"/>
                    <a:pt x="14144" y="9931"/>
                    <a:pt x="14158" y="6727"/>
                  </a:cubicBezTo>
                  <a:cubicBezTo>
                    <a:pt x="14158" y="4946"/>
                    <a:pt x="13453" y="3231"/>
                    <a:pt x="12177" y="1968"/>
                  </a:cubicBezTo>
                  <a:lnTo>
                    <a:pt x="12190" y="1968"/>
                  </a:lnTo>
                  <a:cubicBezTo>
                    <a:pt x="10886" y="672"/>
                    <a:pt x="9162" y="1"/>
                    <a:pt x="7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3" name="Google Shape;3453;p64"/>
          <p:cNvGrpSpPr/>
          <p:nvPr/>
        </p:nvGrpSpPr>
        <p:grpSpPr>
          <a:xfrm>
            <a:off x="7021913" y="3400825"/>
            <a:ext cx="371250" cy="334900"/>
            <a:chOff x="7021913" y="3400825"/>
            <a:chExt cx="371250" cy="334900"/>
          </a:xfrm>
        </p:grpSpPr>
        <p:sp>
          <p:nvSpPr>
            <p:cNvPr id="3454" name="Google Shape;3454;p64"/>
            <p:cNvSpPr/>
            <p:nvPr/>
          </p:nvSpPr>
          <p:spPr>
            <a:xfrm>
              <a:off x="7021913" y="3400825"/>
              <a:ext cx="371250" cy="334900"/>
            </a:xfrm>
            <a:custGeom>
              <a:avLst/>
              <a:gdLst/>
              <a:ahLst/>
              <a:cxnLst/>
              <a:rect l="l" t="t" r="r" b="b"/>
              <a:pathLst>
                <a:path w="14850" h="13396" extrusionOk="0">
                  <a:moveTo>
                    <a:pt x="7467" y="1"/>
                  </a:moveTo>
                  <a:cubicBezTo>
                    <a:pt x="5927" y="1"/>
                    <a:pt x="4383" y="527"/>
                    <a:pt x="3125" y="1590"/>
                  </a:cubicBezTo>
                  <a:cubicBezTo>
                    <a:pt x="493" y="3836"/>
                    <a:pt x="1" y="7718"/>
                    <a:pt x="1981" y="10549"/>
                  </a:cubicBezTo>
                  <a:cubicBezTo>
                    <a:pt x="3279" y="12392"/>
                    <a:pt x="5348" y="13396"/>
                    <a:pt x="7463" y="13396"/>
                  </a:cubicBezTo>
                  <a:cubicBezTo>
                    <a:pt x="8598" y="13396"/>
                    <a:pt x="9746" y="13107"/>
                    <a:pt x="10795" y="12503"/>
                  </a:cubicBezTo>
                  <a:lnTo>
                    <a:pt x="10768" y="12490"/>
                  </a:lnTo>
                  <a:cubicBezTo>
                    <a:pt x="9598" y="11958"/>
                    <a:pt x="7698" y="11068"/>
                    <a:pt x="5677" y="9938"/>
                  </a:cubicBezTo>
                  <a:cubicBezTo>
                    <a:pt x="5571" y="10044"/>
                    <a:pt x="5451" y="10137"/>
                    <a:pt x="5318" y="10217"/>
                  </a:cubicBezTo>
                  <a:cubicBezTo>
                    <a:pt x="5097" y="10362"/>
                    <a:pt x="4844" y="10435"/>
                    <a:pt x="4591" y="10435"/>
                  </a:cubicBezTo>
                  <a:cubicBezTo>
                    <a:pt x="4311" y="10435"/>
                    <a:pt x="4033" y="10346"/>
                    <a:pt x="3803" y="10164"/>
                  </a:cubicBezTo>
                  <a:cubicBezTo>
                    <a:pt x="3218" y="9725"/>
                    <a:pt x="2752" y="8821"/>
                    <a:pt x="2473" y="8143"/>
                  </a:cubicBezTo>
                  <a:cubicBezTo>
                    <a:pt x="2247" y="7651"/>
                    <a:pt x="2354" y="7067"/>
                    <a:pt x="2739" y="6681"/>
                  </a:cubicBezTo>
                  <a:cubicBezTo>
                    <a:pt x="2916" y="6465"/>
                    <a:pt x="3174" y="6352"/>
                    <a:pt x="3434" y="6352"/>
                  </a:cubicBezTo>
                  <a:cubicBezTo>
                    <a:pt x="3623" y="6352"/>
                    <a:pt x="3813" y="6412"/>
                    <a:pt x="3975" y="6535"/>
                  </a:cubicBezTo>
                  <a:cubicBezTo>
                    <a:pt x="4188" y="6242"/>
                    <a:pt x="4507" y="5644"/>
                    <a:pt x="4600" y="4607"/>
                  </a:cubicBezTo>
                  <a:cubicBezTo>
                    <a:pt x="4627" y="4302"/>
                    <a:pt x="4667" y="3983"/>
                    <a:pt x="4733" y="3677"/>
                  </a:cubicBezTo>
                  <a:cubicBezTo>
                    <a:pt x="4760" y="3531"/>
                    <a:pt x="4786" y="3384"/>
                    <a:pt x="4839" y="3212"/>
                  </a:cubicBezTo>
                  <a:cubicBezTo>
                    <a:pt x="4879" y="3052"/>
                    <a:pt x="4919" y="2919"/>
                    <a:pt x="4972" y="2786"/>
                  </a:cubicBezTo>
                  <a:lnTo>
                    <a:pt x="4972" y="2799"/>
                  </a:lnTo>
                  <a:cubicBezTo>
                    <a:pt x="5119" y="2361"/>
                    <a:pt x="5411" y="2015"/>
                    <a:pt x="5810" y="1789"/>
                  </a:cubicBezTo>
                  <a:cubicBezTo>
                    <a:pt x="6075" y="1634"/>
                    <a:pt x="6379" y="1554"/>
                    <a:pt x="6685" y="1554"/>
                  </a:cubicBezTo>
                  <a:cubicBezTo>
                    <a:pt x="6824" y="1554"/>
                    <a:pt x="6963" y="1570"/>
                    <a:pt x="7099" y="1603"/>
                  </a:cubicBezTo>
                  <a:cubicBezTo>
                    <a:pt x="7352" y="1683"/>
                    <a:pt x="7578" y="1842"/>
                    <a:pt x="7764" y="2055"/>
                  </a:cubicBezTo>
                  <a:cubicBezTo>
                    <a:pt x="8231" y="2317"/>
                    <a:pt x="8766" y="2452"/>
                    <a:pt x="9302" y="2452"/>
                  </a:cubicBezTo>
                  <a:cubicBezTo>
                    <a:pt x="9392" y="2452"/>
                    <a:pt x="9482" y="2448"/>
                    <a:pt x="9572" y="2441"/>
                  </a:cubicBezTo>
                  <a:cubicBezTo>
                    <a:pt x="9617" y="2437"/>
                    <a:pt x="9662" y="2435"/>
                    <a:pt x="9706" y="2435"/>
                  </a:cubicBezTo>
                  <a:cubicBezTo>
                    <a:pt x="10396" y="2435"/>
                    <a:pt x="11003" y="2910"/>
                    <a:pt x="11140" y="3597"/>
                  </a:cubicBezTo>
                  <a:cubicBezTo>
                    <a:pt x="11234" y="3730"/>
                    <a:pt x="11300" y="3890"/>
                    <a:pt x="11327" y="4049"/>
                  </a:cubicBezTo>
                  <a:cubicBezTo>
                    <a:pt x="11446" y="4488"/>
                    <a:pt x="11459" y="5086"/>
                    <a:pt x="11366" y="5830"/>
                  </a:cubicBezTo>
                  <a:cubicBezTo>
                    <a:pt x="11234" y="6801"/>
                    <a:pt x="10875" y="7731"/>
                    <a:pt x="10303" y="8542"/>
                  </a:cubicBezTo>
                  <a:cubicBezTo>
                    <a:pt x="10728" y="9233"/>
                    <a:pt x="11260" y="9858"/>
                    <a:pt x="11858" y="10403"/>
                  </a:cubicBezTo>
                  <a:lnTo>
                    <a:pt x="11898" y="10443"/>
                  </a:lnTo>
                  <a:cubicBezTo>
                    <a:pt x="12124" y="10642"/>
                    <a:pt x="12390" y="10802"/>
                    <a:pt x="12669" y="10922"/>
                  </a:cubicBezTo>
                  <a:cubicBezTo>
                    <a:pt x="14849" y="8236"/>
                    <a:pt x="14623" y="4328"/>
                    <a:pt x="12151" y="1909"/>
                  </a:cubicBezTo>
                  <a:cubicBezTo>
                    <a:pt x="10854" y="640"/>
                    <a:pt x="9164" y="1"/>
                    <a:pt x="7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7306388" y="3682150"/>
              <a:ext cx="39250" cy="30000"/>
            </a:xfrm>
            <a:custGeom>
              <a:avLst/>
              <a:gdLst/>
              <a:ahLst/>
              <a:cxnLst/>
              <a:rect l="l" t="t" r="r" b="b"/>
              <a:pathLst>
                <a:path w="1570" h="1200" extrusionOk="0">
                  <a:moveTo>
                    <a:pt x="293" y="1"/>
                  </a:moveTo>
                  <a:cubicBezTo>
                    <a:pt x="147" y="187"/>
                    <a:pt x="41" y="413"/>
                    <a:pt x="1" y="652"/>
                  </a:cubicBezTo>
                  <a:cubicBezTo>
                    <a:pt x="400" y="838"/>
                    <a:pt x="705" y="985"/>
                    <a:pt x="891" y="1091"/>
                  </a:cubicBezTo>
                  <a:cubicBezTo>
                    <a:pt x="984" y="1161"/>
                    <a:pt x="1107" y="1200"/>
                    <a:pt x="1226" y="1200"/>
                  </a:cubicBezTo>
                  <a:cubicBezTo>
                    <a:pt x="1243" y="1200"/>
                    <a:pt x="1260" y="1199"/>
                    <a:pt x="1277" y="1197"/>
                  </a:cubicBezTo>
                  <a:cubicBezTo>
                    <a:pt x="1303" y="1197"/>
                    <a:pt x="1357" y="1157"/>
                    <a:pt x="1410" y="998"/>
                  </a:cubicBezTo>
                  <a:cubicBezTo>
                    <a:pt x="1450" y="931"/>
                    <a:pt x="1490" y="865"/>
                    <a:pt x="1529" y="812"/>
                  </a:cubicBezTo>
                  <a:cubicBezTo>
                    <a:pt x="1569" y="745"/>
                    <a:pt x="1556" y="652"/>
                    <a:pt x="1490" y="612"/>
                  </a:cubicBezTo>
                  <a:cubicBezTo>
                    <a:pt x="1330" y="533"/>
                    <a:pt x="1171" y="453"/>
                    <a:pt x="998" y="400"/>
                  </a:cubicBezTo>
                  <a:cubicBezTo>
                    <a:pt x="758" y="293"/>
                    <a:pt x="519" y="160"/>
                    <a:pt x="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7099688" y="3459300"/>
              <a:ext cx="199075" cy="230850"/>
            </a:xfrm>
            <a:custGeom>
              <a:avLst/>
              <a:gdLst/>
              <a:ahLst/>
              <a:cxnLst/>
              <a:rect l="l" t="t" r="r" b="b"/>
              <a:pathLst>
                <a:path w="7963" h="9234" extrusionOk="0">
                  <a:moveTo>
                    <a:pt x="3611" y="0"/>
                  </a:moveTo>
                  <a:cubicBezTo>
                    <a:pt x="3161" y="0"/>
                    <a:pt x="2757" y="278"/>
                    <a:pt x="2619" y="713"/>
                  </a:cubicBezTo>
                  <a:lnTo>
                    <a:pt x="2606" y="753"/>
                  </a:lnTo>
                  <a:cubicBezTo>
                    <a:pt x="2902" y="672"/>
                    <a:pt x="3216" y="628"/>
                    <a:pt x="3527" y="628"/>
                  </a:cubicBezTo>
                  <a:cubicBezTo>
                    <a:pt x="3678" y="628"/>
                    <a:pt x="3828" y="638"/>
                    <a:pt x="3975" y="660"/>
                  </a:cubicBezTo>
                  <a:lnTo>
                    <a:pt x="3816" y="1431"/>
                  </a:lnTo>
                  <a:cubicBezTo>
                    <a:pt x="3816" y="1431"/>
                    <a:pt x="3737" y="1418"/>
                    <a:pt x="3592" y="1418"/>
                  </a:cubicBezTo>
                  <a:cubicBezTo>
                    <a:pt x="3352" y="1418"/>
                    <a:pt x="2928" y="1454"/>
                    <a:pt x="2367" y="1644"/>
                  </a:cubicBezTo>
                  <a:cubicBezTo>
                    <a:pt x="2327" y="1870"/>
                    <a:pt x="2300" y="2109"/>
                    <a:pt x="2274" y="2348"/>
                  </a:cubicBezTo>
                  <a:cubicBezTo>
                    <a:pt x="2234" y="2827"/>
                    <a:pt x="2141" y="3305"/>
                    <a:pt x="1981" y="3757"/>
                  </a:cubicBezTo>
                  <a:cubicBezTo>
                    <a:pt x="2659" y="3996"/>
                    <a:pt x="3270" y="4409"/>
                    <a:pt x="3736" y="4954"/>
                  </a:cubicBezTo>
                  <a:cubicBezTo>
                    <a:pt x="3978" y="5254"/>
                    <a:pt x="3711" y="5590"/>
                    <a:pt x="3426" y="5590"/>
                  </a:cubicBezTo>
                  <a:cubicBezTo>
                    <a:pt x="3319" y="5590"/>
                    <a:pt x="3211" y="5544"/>
                    <a:pt x="3124" y="5432"/>
                  </a:cubicBezTo>
                  <a:cubicBezTo>
                    <a:pt x="2712" y="4993"/>
                    <a:pt x="2207" y="4661"/>
                    <a:pt x="1635" y="4475"/>
                  </a:cubicBezTo>
                  <a:cubicBezTo>
                    <a:pt x="1503" y="4714"/>
                    <a:pt x="1316" y="4914"/>
                    <a:pt x="1117" y="5087"/>
                  </a:cubicBezTo>
                  <a:cubicBezTo>
                    <a:pt x="1045" y="5136"/>
                    <a:pt x="961" y="5161"/>
                    <a:pt x="880" y="5161"/>
                  </a:cubicBezTo>
                  <a:cubicBezTo>
                    <a:pt x="765" y="5161"/>
                    <a:pt x="655" y="5113"/>
                    <a:pt x="585" y="5020"/>
                  </a:cubicBezTo>
                  <a:cubicBezTo>
                    <a:pt x="452" y="4847"/>
                    <a:pt x="359" y="4807"/>
                    <a:pt x="319" y="4807"/>
                  </a:cubicBezTo>
                  <a:cubicBezTo>
                    <a:pt x="266" y="4821"/>
                    <a:pt x="226" y="4847"/>
                    <a:pt x="200" y="4887"/>
                  </a:cubicBezTo>
                  <a:cubicBezTo>
                    <a:pt x="40" y="5060"/>
                    <a:pt x="0" y="5299"/>
                    <a:pt x="93" y="5499"/>
                  </a:cubicBezTo>
                  <a:cubicBezTo>
                    <a:pt x="439" y="6323"/>
                    <a:pt x="838" y="6948"/>
                    <a:pt x="1170" y="7200"/>
                  </a:cubicBezTo>
                  <a:cubicBezTo>
                    <a:pt x="1245" y="7260"/>
                    <a:pt x="1337" y="7312"/>
                    <a:pt x="1461" y="7312"/>
                  </a:cubicBezTo>
                  <a:cubicBezTo>
                    <a:pt x="1556" y="7312"/>
                    <a:pt x="1669" y="7281"/>
                    <a:pt x="1808" y="7200"/>
                  </a:cubicBezTo>
                  <a:cubicBezTo>
                    <a:pt x="1954" y="7120"/>
                    <a:pt x="2087" y="7001"/>
                    <a:pt x="2194" y="6868"/>
                  </a:cubicBezTo>
                  <a:cubicBezTo>
                    <a:pt x="2270" y="6775"/>
                    <a:pt x="2384" y="6725"/>
                    <a:pt x="2498" y="6725"/>
                  </a:cubicBezTo>
                  <a:cubicBezTo>
                    <a:pt x="2563" y="6725"/>
                    <a:pt x="2628" y="6741"/>
                    <a:pt x="2686" y="6775"/>
                  </a:cubicBezTo>
                  <a:cubicBezTo>
                    <a:pt x="4533" y="7825"/>
                    <a:pt x="6315" y="8662"/>
                    <a:pt x="7524" y="9234"/>
                  </a:cubicBezTo>
                  <a:cubicBezTo>
                    <a:pt x="7617" y="8928"/>
                    <a:pt x="7750" y="8649"/>
                    <a:pt x="7950" y="8410"/>
                  </a:cubicBezTo>
                  <a:lnTo>
                    <a:pt x="7963" y="8423"/>
                  </a:lnTo>
                  <a:cubicBezTo>
                    <a:pt x="7352" y="7812"/>
                    <a:pt x="6820" y="7120"/>
                    <a:pt x="6381" y="6376"/>
                  </a:cubicBezTo>
                  <a:cubicBezTo>
                    <a:pt x="6301" y="6230"/>
                    <a:pt x="6315" y="6057"/>
                    <a:pt x="6434" y="5924"/>
                  </a:cubicBezTo>
                  <a:cubicBezTo>
                    <a:pt x="6580" y="5751"/>
                    <a:pt x="6700" y="5552"/>
                    <a:pt x="6820" y="5352"/>
                  </a:cubicBezTo>
                  <a:cubicBezTo>
                    <a:pt x="6261" y="4635"/>
                    <a:pt x="5584" y="4010"/>
                    <a:pt x="4813" y="3545"/>
                  </a:cubicBezTo>
                  <a:cubicBezTo>
                    <a:pt x="4420" y="3320"/>
                    <a:pt x="4642" y="2793"/>
                    <a:pt x="4993" y="2793"/>
                  </a:cubicBezTo>
                  <a:cubicBezTo>
                    <a:pt x="5058" y="2793"/>
                    <a:pt x="5127" y="2812"/>
                    <a:pt x="5198" y="2853"/>
                  </a:cubicBezTo>
                  <a:cubicBezTo>
                    <a:pt x="5956" y="3319"/>
                    <a:pt x="6620" y="3890"/>
                    <a:pt x="7192" y="4555"/>
                  </a:cubicBezTo>
                  <a:cubicBezTo>
                    <a:pt x="7312" y="4222"/>
                    <a:pt x="7405" y="3890"/>
                    <a:pt x="7458" y="3545"/>
                  </a:cubicBezTo>
                  <a:cubicBezTo>
                    <a:pt x="7046" y="2986"/>
                    <a:pt x="6474" y="2574"/>
                    <a:pt x="5809" y="2335"/>
                  </a:cubicBezTo>
                  <a:cubicBezTo>
                    <a:pt x="5365" y="2191"/>
                    <a:pt x="5529" y="1568"/>
                    <a:pt x="5928" y="1568"/>
                  </a:cubicBezTo>
                  <a:cubicBezTo>
                    <a:pt x="5970" y="1568"/>
                    <a:pt x="6015" y="1575"/>
                    <a:pt x="6062" y="1590"/>
                  </a:cubicBezTo>
                  <a:cubicBezTo>
                    <a:pt x="6607" y="1777"/>
                    <a:pt x="7112" y="2082"/>
                    <a:pt x="7538" y="2468"/>
                  </a:cubicBezTo>
                  <a:cubicBezTo>
                    <a:pt x="7524" y="1923"/>
                    <a:pt x="7418" y="1737"/>
                    <a:pt x="7391" y="1710"/>
                  </a:cubicBezTo>
                  <a:cubicBezTo>
                    <a:pt x="7338" y="1644"/>
                    <a:pt x="7285" y="1564"/>
                    <a:pt x="7285" y="1471"/>
                  </a:cubicBezTo>
                  <a:lnTo>
                    <a:pt x="7285" y="1457"/>
                  </a:lnTo>
                  <a:cubicBezTo>
                    <a:pt x="7234" y="1129"/>
                    <a:pt x="6943" y="884"/>
                    <a:pt x="6606" y="884"/>
                  </a:cubicBezTo>
                  <a:cubicBezTo>
                    <a:pt x="6589" y="884"/>
                    <a:pt x="6571" y="885"/>
                    <a:pt x="6554" y="886"/>
                  </a:cubicBezTo>
                  <a:cubicBezTo>
                    <a:pt x="6434" y="899"/>
                    <a:pt x="6328" y="912"/>
                    <a:pt x="6208" y="912"/>
                  </a:cubicBezTo>
                  <a:cubicBezTo>
                    <a:pt x="5504" y="912"/>
                    <a:pt x="4799" y="713"/>
                    <a:pt x="4188" y="341"/>
                  </a:cubicBezTo>
                  <a:cubicBezTo>
                    <a:pt x="4161" y="328"/>
                    <a:pt x="4135" y="301"/>
                    <a:pt x="4121" y="274"/>
                  </a:cubicBezTo>
                  <a:cubicBezTo>
                    <a:pt x="4028" y="181"/>
                    <a:pt x="3935" y="102"/>
                    <a:pt x="3829" y="22"/>
                  </a:cubicBezTo>
                  <a:cubicBezTo>
                    <a:pt x="3756" y="7"/>
                    <a:pt x="3683" y="0"/>
                    <a:pt x="3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7" name="Google Shape;3457;p64"/>
          <p:cNvGrpSpPr/>
          <p:nvPr/>
        </p:nvGrpSpPr>
        <p:grpSpPr>
          <a:xfrm>
            <a:off x="5532088" y="3399675"/>
            <a:ext cx="279850" cy="336025"/>
            <a:chOff x="5532088" y="3399675"/>
            <a:chExt cx="279850" cy="336025"/>
          </a:xfrm>
        </p:grpSpPr>
        <p:sp>
          <p:nvSpPr>
            <p:cNvPr id="3458" name="Google Shape;3458;p64"/>
            <p:cNvSpPr/>
            <p:nvPr/>
          </p:nvSpPr>
          <p:spPr>
            <a:xfrm>
              <a:off x="5676663" y="3537925"/>
              <a:ext cx="59500" cy="59525"/>
            </a:xfrm>
            <a:custGeom>
              <a:avLst/>
              <a:gdLst/>
              <a:ahLst/>
              <a:cxnLst/>
              <a:rect l="l" t="t" r="r" b="b"/>
              <a:pathLst>
                <a:path w="2380" h="2381" extrusionOk="0">
                  <a:moveTo>
                    <a:pt x="1196" y="1"/>
                  </a:moveTo>
                  <a:cubicBezTo>
                    <a:pt x="532" y="1"/>
                    <a:pt x="0" y="532"/>
                    <a:pt x="0" y="1197"/>
                  </a:cubicBezTo>
                  <a:cubicBezTo>
                    <a:pt x="0" y="1848"/>
                    <a:pt x="532" y="2380"/>
                    <a:pt x="1196" y="2380"/>
                  </a:cubicBezTo>
                  <a:lnTo>
                    <a:pt x="2313" y="2380"/>
                  </a:lnTo>
                  <a:cubicBezTo>
                    <a:pt x="2140" y="1902"/>
                    <a:pt x="1702" y="1583"/>
                    <a:pt x="1196" y="1583"/>
                  </a:cubicBezTo>
                  <a:cubicBezTo>
                    <a:pt x="665" y="1583"/>
                    <a:pt x="665" y="798"/>
                    <a:pt x="1196" y="798"/>
                  </a:cubicBezTo>
                  <a:lnTo>
                    <a:pt x="2379" y="798"/>
                  </a:lnTo>
                  <a:lnTo>
                    <a:pt x="2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4"/>
            <p:cNvSpPr/>
            <p:nvPr/>
          </p:nvSpPr>
          <p:spPr>
            <a:xfrm>
              <a:off x="5690288" y="3617025"/>
              <a:ext cx="59500" cy="59500"/>
            </a:xfrm>
            <a:custGeom>
              <a:avLst/>
              <a:gdLst/>
              <a:ahLst/>
              <a:cxnLst/>
              <a:rect l="l" t="t" r="r" b="b"/>
              <a:pathLst>
                <a:path w="2380" h="2380" extrusionOk="0">
                  <a:moveTo>
                    <a:pt x="0" y="0"/>
                  </a:moveTo>
                  <a:lnTo>
                    <a:pt x="0" y="798"/>
                  </a:lnTo>
                  <a:lnTo>
                    <a:pt x="1183" y="798"/>
                  </a:lnTo>
                  <a:cubicBezTo>
                    <a:pt x="1715" y="798"/>
                    <a:pt x="1715" y="1582"/>
                    <a:pt x="1183" y="1582"/>
                  </a:cubicBezTo>
                  <a:cubicBezTo>
                    <a:pt x="678" y="1582"/>
                    <a:pt x="239" y="1901"/>
                    <a:pt x="67" y="2380"/>
                  </a:cubicBezTo>
                  <a:lnTo>
                    <a:pt x="1183" y="2380"/>
                  </a:lnTo>
                  <a:cubicBezTo>
                    <a:pt x="1848" y="2380"/>
                    <a:pt x="2380" y="1848"/>
                    <a:pt x="2380" y="1197"/>
                  </a:cubicBezTo>
                  <a:cubicBezTo>
                    <a:pt x="2380" y="532"/>
                    <a:pt x="1848" y="0"/>
                    <a:pt x="1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4"/>
            <p:cNvSpPr/>
            <p:nvPr/>
          </p:nvSpPr>
          <p:spPr>
            <a:xfrm>
              <a:off x="5673338" y="3458825"/>
              <a:ext cx="59500" cy="59525"/>
            </a:xfrm>
            <a:custGeom>
              <a:avLst/>
              <a:gdLst/>
              <a:ahLst/>
              <a:cxnLst/>
              <a:rect l="l" t="t" r="r" b="b"/>
              <a:pathLst>
                <a:path w="2380" h="2381" extrusionOk="0">
                  <a:moveTo>
                    <a:pt x="0" y="1"/>
                  </a:moveTo>
                  <a:lnTo>
                    <a:pt x="0" y="799"/>
                  </a:lnTo>
                  <a:lnTo>
                    <a:pt x="1196" y="799"/>
                  </a:lnTo>
                  <a:cubicBezTo>
                    <a:pt x="1409" y="799"/>
                    <a:pt x="1582" y="971"/>
                    <a:pt x="1582" y="1197"/>
                  </a:cubicBezTo>
                  <a:cubicBezTo>
                    <a:pt x="1582" y="1410"/>
                    <a:pt x="1409" y="1583"/>
                    <a:pt x="1196" y="1583"/>
                  </a:cubicBezTo>
                  <a:cubicBezTo>
                    <a:pt x="691" y="1583"/>
                    <a:pt x="239" y="1902"/>
                    <a:pt x="67" y="2380"/>
                  </a:cubicBezTo>
                  <a:lnTo>
                    <a:pt x="1196" y="2380"/>
                  </a:lnTo>
                  <a:cubicBezTo>
                    <a:pt x="1848" y="2380"/>
                    <a:pt x="2380" y="1849"/>
                    <a:pt x="2380" y="1197"/>
                  </a:cubicBezTo>
                  <a:cubicBezTo>
                    <a:pt x="2380" y="533"/>
                    <a:pt x="1848" y="1"/>
                    <a:pt x="11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5611188" y="3582450"/>
              <a:ext cx="59500" cy="59525"/>
            </a:xfrm>
            <a:custGeom>
              <a:avLst/>
              <a:gdLst/>
              <a:ahLst/>
              <a:cxnLst/>
              <a:rect l="l" t="t" r="r" b="b"/>
              <a:pathLst>
                <a:path w="2380" h="2381" extrusionOk="0">
                  <a:moveTo>
                    <a:pt x="0" y="1"/>
                  </a:moveTo>
                  <a:lnTo>
                    <a:pt x="0" y="799"/>
                  </a:lnTo>
                  <a:lnTo>
                    <a:pt x="1183" y="799"/>
                  </a:lnTo>
                  <a:cubicBezTo>
                    <a:pt x="1715" y="799"/>
                    <a:pt x="1715" y="1583"/>
                    <a:pt x="1183" y="1583"/>
                  </a:cubicBezTo>
                  <a:cubicBezTo>
                    <a:pt x="678" y="1583"/>
                    <a:pt x="240" y="1902"/>
                    <a:pt x="67" y="2380"/>
                  </a:cubicBezTo>
                  <a:lnTo>
                    <a:pt x="1183" y="2380"/>
                  </a:lnTo>
                  <a:cubicBezTo>
                    <a:pt x="1848" y="2380"/>
                    <a:pt x="2380" y="1849"/>
                    <a:pt x="2380" y="1184"/>
                  </a:cubicBezTo>
                  <a:cubicBezTo>
                    <a:pt x="2380" y="533"/>
                    <a:pt x="1848" y="1"/>
                    <a:pt x="1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5594238" y="3503700"/>
              <a:ext cx="59500" cy="59175"/>
            </a:xfrm>
            <a:custGeom>
              <a:avLst/>
              <a:gdLst/>
              <a:ahLst/>
              <a:cxnLst/>
              <a:rect l="l" t="t" r="r" b="b"/>
              <a:pathLst>
                <a:path w="2380" h="2367" extrusionOk="0">
                  <a:moveTo>
                    <a:pt x="1197" y="1"/>
                  </a:moveTo>
                  <a:cubicBezTo>
                    <a:pt x="532" y="1"/>
                    <a:pt x="0" y="532"/>
                    <a:pt x="0" y="1184"/>
                  </a:cubicBezTo>
                  <a:cubicBezTo>
                    <a:pt x="0" y="1835"/>
                    <a:pt x="532" y="2367"/>
                    <a:pt x="1197" y="2367"/>
                  </a:cubicBezTo>
                  <a:lnTo>
                    <a:pt x="2313" y="2367"/>
                  </a:lnTo>
                  <a:cubicBezTo>
                    <a:pt x="2141" y="1888"/>
                    <a:pt x="1702" y="1582"/>
                    <a:pt x="1197" y="1582"/>
                  </a:cubicBezTo>
                  <a:cubicBezTo>
                    <a:pt x="665" y="1582"/>
                    <a:pt x="665" y="785"/>
                    <a:pt x="1197" y="785"/>
                  </a:cubicBezTo>
                  <a:lnTo>
                    <a:pt x="2380" y="785"/>
                  </a:lnTo>
                  <a:lnTo>
                    <a:pt x="23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5532088" y="3399675"/>
              <a:ext cx="279850" cy="336025"/>
            </a:xfrm>
            <a:custGeom>
              <a:avLst/>
              <a:gdLst/>
              <a:ahLst/>
              <a:cxnLst/>
              <a:rect l="l" t="t" r="r" b="b"/>
              <a:pathLst>
                <a:path w="11194" h="13441" extrusionOk="0">
                  <a:moveTo>
                    <a:pt x="6860" y="1583"/>
                  </a:moveTo>
                  <a:cubicBezTo>
                    <a:pt x="8482" y="1583"/>
                    <a:pt x="9412" y="3444"/>
                    <a:pt x="8428" y="4746"/>
                  </a:cubicBezTo>
                  <a:lnTo>
                    <a:pt x="8575" y="4746"/>
                  </a:lnTo>
                  <a:cubicBezTo>
                    <a:pt x="8787" y="4746"/>
                    <a:pt x="8960" y="4919"/>
                    <a:pt x="8960" y="5132"/>
                  </a:cubicBezTo>
                  <a:lnTo>
                    <a:pt x="8960" y="6714"/>
                  </a:lnTo>
                  <a:cubicBezTo>
                    <a:pt x="8960" y="6940"/>
                    <a:pt x="8787" y="7113"/>
                    <a:pt x="8575" y="7113"/>
                  </a:cubicBezTo>
                  <a:cubicBezTo>
                    <a:pt x="8827" y="7458"/>
                    <a:pt x="8973" y="7870"/>
                    <a:pt x="8973" y="8296"/>
                  </a:cubicBezTo>
                  <a:cubicBezTo>
                    <a:pt x="8973" y="8362"/>
                    <a:pt x="8947" y="8429"/>
                    <a:pt x="8920" y="8482"/>
                  </a:cubicBezTo>
                  <a:cubicBezTo>
                    <a:pt x="10183" y="9718"/>
                    <a:pt x="9292" y="11858"/>
                    <a:pt x="7538" y="11858"/>
                  </a:cubicBezTo>
                  <a:lnTo>
                    <a:pt x="5943" y="11858"/>
                  </a:lnTo>
                  <a:cubicBezTo>
                    <a:pt x="5717" y="11858"/>
                    <a:pt x="5544" y="11685"/>
                    <a:pt x="5544" y="11459"/>
                  </a:cubicBezTo>
                  <a:cubicBezTo>
                    <a:pt x="5544" y="11034"/>
                    <a:pt x="5677" y="10622"/>
                    <a:pt x="5943" y="10276"/>
                  </a:cubicBezTo>
                  <a:cubicBezTo>
                    <a:pt x="5783" y="10276"/>
                    <a:pt x="5650" y="10197"/>
                    <a:pt x="5584" y="10050"/>
                  </a:cubicBezTo>
                  <a:cubicBezTo>
                    <a:pt x="5238" y="10330"/>
                    <a:pt x="4799" y="10489"/>
                    <a:pt x="4347" y="10489"/>
                  </a:cubicBezTo>
                  <a:lnTo>
                    <a:pt x="2779" y="10489"/>
                  </a:lnTo>
                  <a:cubicBezTo>
                    <a:pt x="2566" y="10489"/>
                    <a:pt x="2380" y="10303"/>
                    <a:pt x="2380" y="10090"/>
                  </a:cubicBezTo>
                  <a:cubicBezTo>
                    <a:pt x="2380" y="9665"/>
                    <a:pt x="2526" y="9240"/>
                    <a:pt x="2779" y="8907"/>
                  </a:cubicBezTo>
                  <a:cubicBezTo>
                    <a:pt x="2566" y="8907"/>
                    <a:pt x="2393" y="8721"/>
                    <a:pt x="2393" y="8508"/>
                  </a:cubicBezTo>
                  <a:lnTo>
                    <a:pt x="2393" y="6926"/>
                  </a:lnTo>
                  <a:cubicBezTo>
                    <a:pt x="2393" y="6900"/>
                    <a:pt x="2393" y="6860"/>
                    <a:pt x="2407" y="6833"/>
                  </a:cubicBezTo>
                  <a:cubicBezTo>
                    <a:pt x="1011" y="5637"/>
                    <a:pt x="1862" y="3364"/>
                    <a:pt x="3696" y="3364"/>
                  </a:cubicBezTo>
                  <a:lnTo>
                    <a:pt x="4879" y="3364"/>
                  </a:lnTo>
                  <a:lnTo>
                    <a:pt x="4879" y="1981"/>
                  </a:lnTo>
                  <a:cubicBezTo>
                    <a:pt x="4879" y="1755"/>
                    <a:pt x="5052" y="1583"/>
                    <a:pt x="5278" y="1583"/>
                  </a:cubicBezTo>
                  <a:close/>
                  <a:moveTo>
                    <a:pt x="1303" y="1"/>
                  </a:moveTo>
                  <a:cubicBezTo>
                    <a:pt x="585" y="1"/>
                    <a:pt x="0" y="586"/>
                    <a:pt x="0" y="1317"/>
                  </a:cubicBezTo>
                  <a:lnTo>
                    <a:pt x="0" y="12137"/>
                  </a:lnTo>
                  <a:cubicBezTo>
                    <a:pt x="0" y="12855"/>
                    <a:pt x="585" y="13440"/>
                    <a:pt x="1303" y="13440"/>
                  </a:cubicBezTo>
                  <a:lnTo>
                    <a:pt x="9877" y="13440"/>
                  </a:lnTo>
                  <a:cubicBezTo>
                    <a:pt x="10608" y="13440"/>
                    <a:pt x="11193" y="12855"/>
                    <a:pt x="11193" y="12137"/>
                  </a:cubicBezTo>
                  <a:lnTo>
                    <a:pt x="11193" y="1317"/>
                  </a:lnTo>
                  <a:cubicBezTo>
                    <a:pt x="11193" y="586"/>
                    <a:pt x="10608" y="1"/>
                    <a:pt x="98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4" name="Google Shape;3464;p64"/>
          <p:cNvGrpSpPr/>
          <p:nvPr/>
        </p:nvGrpSpPr>
        <p:grpSpPr>
          <a:xfrm>
            <a:off x="6308413" y="3399675"/>
            <a:ext cx="263900" cy="336025"/>
            <a:chOff x="6308413" y="3399675"/>
            <a:chExt cx="263900" cy="336025"/>
          </a:xfrm>
        </p:grpSpPr>
        <p:sp>
          <p:nvSpPr>
            <p:cNvPr id="3465" name="Google Shape;3465;p64"/>
            <p:cNvSpPr/>
            <p:nvPr/>
          </p:nvSpPr>
          <p:spPr>
            <a:xfrm>
              <a:off x="6458288" y="3577475"/>
              <a:ext cx="46550" cy="39825"/>
            </a:xfrm>
            <a:custGeom>
              <a:avLst/>
              <a:gdLst/>
              <a:ahLst/>
              <a:cxnLst/>
              <a:rect l="l" t="t" r="r" b="b"/>
              <a:pathLst>
                <a:path w="1862" h="1593" extrusionOk="0">
                  <a:moveTo>
                    <a:pt x="1064" y="1"/>
                  </a:moveTo>
                  <a:cubicBezTo>
                    <a:pt x="359" y="1"/>
                    <a:pt x="1" y="865"/>
                    <a:pt x="506" y="1356"/>
                  </a:cubicBezTo>
                  <a:cubicBezTo>
                    <a:pt x="665" y="1520"/>
                    <a:pt x="863" y="1593"/>
                    <a:pt x="1058" y="1593"/>
                  </a:cubicBezTo>
                  <a:cubicBezTo>
                    <a:pt x="1466" y="1593"/>
                    <a:pt x="1862" y="1275"/>
                    <a:pt x="1862" y="798"/>
                  </a:cubicBezTo>
                  <a:cubicBezTo>
                    <a:pt x="1862" y="360"/>
                    <a:pt x="1503"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6425388" y="3577475"/>
              <a:ext cx="19975" cy="39900"/>
            </a:xfrm>
            <a:custGeom>
              <a:avLst/>
              <a:gdLst/>
              <a:ahLst/>
              <a:cxnLst/>
              <a:rect l="l" t="t" r="r" b="b"/>
              <a:pathLst>
                <a:path w="799" h="1596" extrusionOk="0">
                  <a:moveTo>
                    <a:pt x="399" y="1"/>
                  </a:moveTo>
                  <a:cubicBezTo>
                    <a:pt x="187" y="1"/>
                    <a:pt x="1" y="360"/>
                    <a:pt x="1" y="798"/>
                  </a:cubicBezTo>
                  <a:cubicBezTo>
                    <a:pt x="1" y="1237"/>
                    <a:pt x="187" y="1596"/>
                    <a:pt x="399" y="1596"/>
                  </a:cubicBezTo>
                  <a:cubicBezTo>
                    <a:pt x="625" y="1596"/>
                    <a:pt x="798" y="1237"/>
                    <a:pt x="798" y="798"/>
                  </a:cubicBezTo>
                  <a:cubicBezTo>
                    <a:pt x="798" y="360"/>
                    <a:pt x="625"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4"/>
            <p:cNvSpPr/>
            <p:nvPr/>
          </p:nvSpPr>
          <p:spPr>
            <a:xfrm>
              <a:off x="6468263" y="3518325"/>
              <a:ext cx="46225" cy="39675"/>
            </a:xfrm>
            <a:custGeom>
              <a:avLst/>
              <a:gdLst/>
              <a:ahLst/>
              <a:cxnLst/>
              <a:rect l="l" t="t" r="r" b="b"/>
              <a:pathLst>
                <a:path w="1849" h="1587" extrusionOk="0">
                  <a:moveTo>
                    <a:pt x="1064" y="0"/>
                  </a:moveTo>
                  <a:cubicBezTo>
                    <a:pt x="359" y="0"/>
                    <a:pt x="0" y="851"/>
                    <a:pt x="492" y="1356"/>
                  </a:cubicBezTo>
                  <a:cubicBezTo>
                    <a:pt x="656" y="1515"/>
                    <a:pt x="855" y="1587"/>
                    <a:pt x="1051" y="1587"/>
                  </a:cubicBezTo>
                  <a:cubicBezTo>
                    <a:pt x="1459" y="1587"/>
                    <a:pt x="1848" y="1275"/>
                    <a:pt x="1848" y="798"/>
                  </a:cubicBezTo>
                  <a:cubicBezTo>
                    <a:pt x="1848" y="359"/>
                    <a:pt x="1502" y="0"/>
                    <a:pt x="1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6458288" y="3458825"/>
              <a:ext cx="46550" cy="39700"/>
            </a:xfrm>
            <a:custGeom>
              <a:avLst/>
              <a:gdLst/>
              <a:ahLst/>
              <a:cxnLst/>
              <a:rect l="l" t="t" r="r" b="b"/>
              <a:pathLst>
                <a:path w="1862" h="1588" extrusionOk="0">
                  <a:moveTo>
                    <a:pt x="1064" y="1"/>
                  </a:moveTo>
                  <a:cubicBezTo>
                    <a:pt x="359" y="1"/>
                    <a:pt x="1" y="852"/>
                    <a:pt x="506" y="1357"/>
                  </a:cubicBezTo>
                  <a:cubicBezTo>
                    <a:pt x="665" y="1516"/>
                    <a:pt x="863" y="1587"/>
                    <a:pt x="1058" y="1587"/>
                  </a:cubicBezTo>
                  <a:cubicBezTo>
                    <a:pt x="1466" y="1587"/>
                    <a:pt x="1862" y="1275"/>
                    <a:pt x="1862" y="799"/>
                  </a:cubicBezTo>
                  <a:cubicBezTo>
                    <a:pt x="1862" y="360"/>
                    <a:pt x="1503"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6359588" y="3577475"/>
              <a:ext cx="46225" cy="39825"/>
            </a:xfrm>
            <a:custGeom>
              <a:avLst/>
              <a:gdLst/>
              <a:ahLst/>
              <a:cxnLst/>
              <a:rect l="l" t="t" r="r" b="b"/>
              <a:pathLst>
                <a:path w="1849" h="1593" extrusionOk="0">
                  <a:moveTo>
                    <a:pt x="1051" y="1"/>
                  </a:moveTo>
                  <a:cubicBezTo>
                    <a:pt x="346" y="1"/>
                    <a:pt x="0" y="865"/>
                    <a:pt x="492" y="1356"/>
                  </a:cubicBezTo>
                  <a:cubicBezTo>
                    <a:pt x="656" y="1520"/>
                    <a:pt x="856" y="1593"/>
                    <a:pt x="1051" y="1593"/>
                  </a:cubicBezTo>
                  <a:cubicBezTo>
                    <a:pt x="1459" y="1593"/>
                    <a:pt x="1848" y="1275"/>
                    <a:pt x="1848" y="798"/>
                  </a:cubicBezTo>
                  <a:cubicBezTo>
                    <a:pt x="1848" y="360"/>
                    <a:pt x="1489" y="1"/>
                    <a:pt x="1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6408763" y="3518325"/>
              <a:ext cx="46550" cy="39675"/>
            </a:xfrm>
            <a:custGeom>
              <a:avLst/>
              <a:gdLst/>
              <a:ahLst/>
              <a:cxnLst/>
              <a:rect l="l" t="t" r="r" b="b"/>
              <a:pathLst>
                <a:path w="1862" h="1587" extrusionOk="0">
                  <a:moveTo>
                    <a:pt x="1064" y="0"/>
                  </a:moveTo>
                  <a:cubicBezTo>
                    <a:pt x="360" y="0"/>
                    <a:pt x="1" y="851"/>
                    <a:pt x="506" y="1356"/>
                  </a:cubicBezTo>
                  <a:cubicBezTo>
                    <a:pt x="669" y="1515"/>
                    <a:pt x="869" y="1587"/>
                    <a:pt x="1064" y="1587"/>
                  </a:cubicBezTo>
                  <a:cubicBezTo>
                    <a:pt x="1473" y="1587"/>
                    <a:pt x="1862" y="1275"/>
                    <a:pt x="1862" y="798"/>
                  </a:cubicBezTo>
                  <a:cubicBezTo>
                    <a:pt x="1862" y="359"/>
                    <a:pt x="1503" y="0"/>
                    <a:pt x="1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6408763" y="3636975"/>
              <a:ext cx="46550" cy="39675"/>
            </a:xfrm>
            <a:custGeom>
              <a:avLst/>
              <a:gdLst/>
              <a:ahLst/>
              <a:cxnLst/>
              <a:rect l="l" t="t" r="r" b="b"/>
              <a:pathLst>
                <a:path w="1862" h="1587" extrusionOk="0">
                  <a:moveTo>
                    <a:pt x="1064" y="0"/>
                  </a:moveTo>
                  <a:cubicBezTo>
                    <a:pt x="360" y="0"/>
                    <a:pt x="1" y="851"/>
                    <a:pt x="506" y="1356"/>
                  </a:cubicBezTo>
                  <a:cubicBezTo>
                    <a:pt x="669" y="1515"/>
                    <a:pt x="869" y="1587"/>
                    <a:pt x="1064" y="1587"/>
                  </a:cubicBezTo>
                  <a:cubicBezTo>
                    <a:pt x="1473" y="1587"/>
                    <a:pt x="1862" y="1274"/>
                    <a:pt x="1862" y="798"/>
                  </a:cubicBezTo>
                  <a:cubicBezTo>
                    <a:pt x="1862" y="359"/>
                    <a:pt x="1503" y="0"/>
                    <a:pt x="1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6375863" y="3636975"/>
              <a:ext cx="19975" cy="39550"/>
            </a:xfrm>
            <a:custGeom>
              <a:avLst/>
              <a:gdLst/>
              <a:ahLst/>
              <a:cxnLst/>
              <a:rect l="l" t="t" r="r" b="b"/>
              <a:pathLst>
                <a:path w="799" h="1582" extrusionOk="0">
                  <a:moveTo>
                    <a:pt x="400" y="0"/>
                  </a:moveTo>
                  <a:cubicBezTo>
                    <a:pt x="187" y="0"/>
                    <a:pt x="1" y="359"/>
                    <a:pt x="1" y="798"/>
                  </a:cubicBezTo>
                  <a:cubicBezTo>
                    <a:pt x="1" y="1236"/>
                    <a:pt x="187" y="1582"/>
                    <a:pt x="400" y="1582"/>
                  </a:cubicBezTo>
                  <a:cubicBezTo>
                    <a:pt x="626" y="1582"/>
                    <a:pt x="798" y="1236"/>
                    <a:pt x="798" y="798"/>
                  </a:cubicBezTo>
                  <a:cubicBezTo>
                    <a:pt x="798" y="359"/>
                    <a:pt x="626" y="0"/>
                    <a:pt x="4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6425388" y="3458825"/>
              <a:ext cx="19975" cy="39575"/>
            </a:xfrm>
            <a:custGeom>
              <a:avLst/>
              <a:gdLst/>
              <a:ahLst/>
              <a:cxnLst/>
              <a:rect l="l" t="t" r="r" b="b"/>
              <a:pathLst>
                <a:path w="799" h="1583" extrusionOk="0">
                  <a:moveTo>
                    <a:pt x="399" y="1"/>
                  </a:moveTo>
                  <a:cubicBezTo>
                    <a:pt x="187" y="1"/>
                    <a:pt x="1" y="360"/>
                    <a:pt x="1" y="799"/>
                  </a:cubicBezTo>
                  <a:cubicBezTo>
                    <a:pt x="1" y="1237"/>
                    <a:pt x="187" y="1583"/>
                    <a:pt x="399" y="1583"/>
                  </a:cubicBezTo>
                  <a:cubicBezTo>
                    <a:pt x="625" y="1583"/>
                    <a:pt x="798" y="1237"/>
                    <a:pt x="798" y="799"/>
                  </a:cubicBezTo>
                  <a:cubicBezTo>
                    <a:pt x="798" y="360"/>
                    <a:pt x="625" y="1"/>
                    <a:pt x="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6468263" y="3636975"/>
              <a:ext cx="46225" cy="39675"/>
            </a:xfrm>
            <a:custGeom>
              <a:avLst/>
              <a:gdLst/>
              <a:ahLst/>
              <a:cxnLst/>
              <a:rect l="l" t="t" r="r" b="b"/>
              <a:pathLst>
                <a:path w="1849" h="1587" extrusionOk="0">
                  <a:moveTo>
                    <a:pt x="1064" y="0"/>
                  </a:moveTo>
                  <a:cubicBezTo>
                    <a:pt x="359" y="0"/>
                    <a:pt x="0" y="851"/>
                    <a:pt x="492" y="1356"/>
                  </a:cubicBezTo>
                  <a:cubicBezTo>
                    <a:pt x="656" y="1515"/>
                    <a:pt x="855" y="1587"/>
                    <a:pt x="1051" y="1587"/>
                  </a:cubicBezTo>
                  <a:cubicBezTo>
                    <a:pt x="1459" y="1587"/>
                    <a:pt x="1848" y="1274"/>
                    <a:pt x="1848" y="798"/>
                  </a:cubicBezTo>
                  <a:cubicBezTo>
                    <a:pt x="1848" y="359"/>
                    <a:pt x="1502" y="0"/>
                    <a:pt x="1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6375863" y="3518325"/>
              <a:ext cx="19975" cy="39575"/>
            </a:xfrm>
            <a:custGeom>
              <a:avLst/>
              <a:gdLst/>
              <a:ahLst/>
              <a:cxnLst/>
              <a:rect l="l" t="t" r="r" b="b"/>
              <a:pathLst>
                <a:path w="799" h="1583" extrusionOk="0">
                  <a:moveTo>
                    <a:pt x="400" y="0"/>
                  </a:moveTo>
                  <a:cubicBezTo>
                    <a:pt x="187" y="0"/>
                    <a:pt x="1" y="359"/>
                    <a:pt x="1" y="798"/>
                  </a:cubicBezTo>
                  <a:cubicBezTo>
                    <a:pt x="1" y="1237"/>
                    <a:pt x="187" y="1582"/>
                    <a:pt x="400" y="1582"/>
                  </a:cubicBezTo>
                  <a:cubicBezTo>
                    <a:pt x="626" y="1582"/>
                    <a:pt x="798" y="1237"/>
                    <a:pt x="798" y="798"/>
                  </a:cubicBezTo>
                  <a:cubicBezTo>
                    <a:pt x="798" y="359"/>
                    <a:pt x="626" y="0"/>
                    <a:pt x="4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6359588" y="3458825"/>
              <a:ext cx="46225" cy="39700"/>
            </a:xfrm>
            <a:custGeom>
              <a:avLst/>
              <a:gdLst/>
              <a:ahLst/>
              <a:cxnLst/>
              <a:rect l="l" t="t" r="r" b="b"/>
              <a:pathLst>
                <a:path w="1849" h="1588" extrusionOk="0">
                  <a:moveTo>
                    <a:pt x="1051" y="1"/>
                  </a:moveTo>
                  <a:cubicBezTo>
                    <a:pt x="346" y="1"/>
                    <a:pt x="0" y="852"/>
                    <a:pt x="492" y="1357"/>
                  </a:cubicBezTo>
                  <a:cubicBezTo>
                    <a:pt x="656" y="1516"/>
                    <a:pt x="855" y="1587"/>
                    <a:pt x="1051" y="1587"/>
                  </a:cubicBezTo>
                  <a:cubicBezTo>
                    <a:pt x="1459" y="1587"/>
                    <a:pt x="1848" y="1275"/>
                    <a:pt x="1848" y="799"/>
                  </a:cubicBezTo>
                  <a:cubicBezTo>
                    <a:pt x="1848" y="360"/>
                    <a:pt x="1489" y="1"/>
                    <a:pt x="1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6308413" y="3399675"/>
              <a:ext cx="263900" cy="336025"/>
            </a:xfrm>
            <a:custGeom>
              <a:avLst/>
              <a:gdLst/>
              <a:ahLst/>
              <a:cxnLst/>
              <a:rect l="l" t="t" r="r" b="b"/>
              <a:pathLst>
                <a:path w="10556" h="13441" extrusionOk="0">
                  <a:moveTo>
                    <a:pt x="5078" y="1573"/>
                  </a:moveTo>
                  <a:cubicBezTo>
                    <a:pt x="5407" y="1573"/>
                    <a:pt x="5736" y="1736"/>
                    <a:pt x="5929" y="2061"/>
                  </a:cubicBezTo>
                  <a:cubicBezTo>
                    <a:pt x="6240" y="1770"/>
                    <a:pt x="6634" y="1624"/>
                    <a:pt x="7026" y="1624"/>
                  </a:cubicBezTo>
                  <a:cubicBezTo>
                    <a:pt x="7405" y="1624"/>
                    <a:pt x="7782" y="1760"/>
                    <a:pt x="8083" y="2035"/>
                  </a:cubicBezTo>
                  <a:cubicBezTo>
                    <a:pt x="8694" y="2593"/>
                    <a:pt x="8774" y="3537"/>
                    <a:pt x="8255" y="4188"/>
                  </a:cubicBezTo>
                  <a:cubicBezTo>
                    <a:pt x="9279" y="4800"/>
                    <a:pt x="9279" y="6275"/>
                    <a:pt x="8255" y="6887"/>
                  </a:cubicBezTo>
                  <a:cubicBezTo>
                    <a:pt x="8508" y="7179"/>
                    <a:pt x="8641" y="7538"/>
                    <a:pt x="8641" y="7910"/>
                  </a:cubicBezTo>
                  <a:cubicBezTo>
                    <a:pt x="8641" y="8282"/>
                    <a:pt x="8508" y="8641"/>
                    <a:pt x="8269" y="8934"/>
                  </a:cubicBezTo>
                  <a:cubicBezTo>
                    <a:pt x="9106" y="9426"/>
                    <a:pt x="9292" y="10542"/>
                    <a:pt x="8667" y="11300"/>
                  </a:cubicBezTo>
                  <a:cubicBezTo>
                    <a:pt x="8358" y="11677"/>
                    <a:pt x="7911" y="11867"/>
                    <a:pt x="7463" y="11867"/>
                  </a:cubicBezTo>
                  <a:cubicBezTo>
                    <a:pt x="7027" y="11867"/>
                    <a:pt x="6589" y="11687"/>
                    <a:pt x="6275" y="11327"/>
                  </a:cubicBezTo>
                  <a:cubicBezTo>
                    <a:pt x="5958" y="11684"/>
                    <a:pt x="5521" y="11864"/>
                    <a:pt x="5084" y="11864"/>
                  </a:cubicBezTo>
                  <a:cubicBezTo>
                    <a:pt x="4677" y="11864"/>
                    <a:pt x="4270" y="11707"/>
                    <a:pt x="3962" y="11393"/>
                  </a:cubicBezTo>
                  <a:cubicBezTo>
                    <a:pt x="3762" y="11672"/>
                    <a:pt x="3443" y="11858"/>
                    <a:pt x="3111" y="11858"/>
                  </a:cubicBezTo>
                  <a:cubicBezTo>
                    <a:pt x="2446" y="11858"/>
                    <a:pt x="1928" y="11167"/>
                    <a:pt x="1928" y="10276"/>
                  </a:cubicBezTo>
                  <a:cubicBezTo>
                    <a:pt x="1915" y="9904"/>
                    <a:pt x="2021" y="9532"/>
                    <a:pt x="2220" y="9213"/>
                  </a:cubicBezTo>
                  <a:cubicBezTo>
                    <a:pt x="1290" y="8588"/>
                    <a:pt x="1290" y="7219"/>
                    <a:pt x="2220" y="6594"/>
                  </a:cubicBezTo>
                  <a:cubicBezTo>
                    <a:pt x="1822" y="5943"/>
                    <a:pt x="1822" y="5119"/>
                    <a:pt x="2220" y="4467"/>
                  </a:cubicBezTo>
                  <a:cubicBezTo>
                    <a:pt x="1436" y="3949"/>
                    <a:pt x="1290" y="2872"/>
                    <a:pt x="1888" y="2154"/>
                  </a:cubicBezTo>
                  <a:cubicBezTo>
                    <a:pt x="2201" y="1771"/>
                    <a:pt x="2649" y="1578"/>
                    <a:pt x="3098" y="1578"/>
                  </a:cubicBezTo>
                  <a:cubicBezTo>
                    <a:pt x="3507" y="1578"/>
                    <a:pt x="3917" y="1738"/>
                    <a:pt x="4228" y="2061"/>
                  </a:cubicBezTo>
                  <a:cubicBezTo>
                    <a:pt x="4420" y="1736"/>
                    <a:pt x="4749" y="1573"/>
                    <a:pt x="5078" y="1573"/>
                  </a:cubicBezTo>
                  <a:close/>
                  <a:moveTo>
                    <a:pt x="1290" y="1"/>
                  </a:moveTo>
                  <a:cubicBezTo>
                    <a:pt x="585" y="1"/>
                    <a:pt x="0" y="572"/>
                    <a:pt x="0" y="1290"/>
                  </a:cubicBezTo>
                  <a:lnTo>
                    <a:pt x="0" y="12164"/>
                  </a:lnTo>
                  <a:cubicBezTo>
                    <a:pt x="0" y="12869"/>
                    <a:pt x="585" y="13440"/>
                    <a:pt x="1290" y="13440"/>
                  </a:cubicBezTo>
                  <a:lnTo>
                    <a:pt x="9266" y="13440"/>
                  </a:lnTo>
                  <a:cubicBezTo>
                    <a:pt x="9970" y="13440"/>
                    <a:pt x="10542" y="12869"/>
                    <a:pt x="10555" y="12164"/>
                  </a:cubicBezTo>
                  <a:lnTo>
                    <a:pt x="10555" y="1290"/>
                  </a:lnTo>
                  <a:cubicBezTo>
                    <a:pt x="10542" y="572"/>
                    <a:pt x="9970" y="1"/>
                    <a:pt x="9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64"/>
          <p:cNvGrpSpPr/>
          <p:nvPr/>
        </p:nvGrpSpPr>
        <p:grpSpPr>
          <a:xfrm>
            <a:off x="7789938" y="3399675"/>
            <a:ext cx="353950" cy="336250"/>
            <a:chOff x="7789938" y="3399675"/>
            <a:chExt cx="353950" cy="336250"/>
          </a:xfrm>
        </p:grpSpPr>
        <p:sp>
          <p:nvSpPr>
            <p:cNvPr id="3479" name="Google Shape;3479;p64"/>
            <p:cNvSpPr/>
            <p:nvPr/>
          </p:nvSpPr>
          <p:spPr>
            <a:xfrm>
              <a:off x="8023563" y="3577800"/>
              <a:ext cx="22950" cy="23300"/>
            </a:xfrm>
            <a:custGeom>
              <a:avLst/>
              <a:gdLst/>
              <a:ahLst/>
              <a:cxnLst/>
              <a:rect l="l" t="t" r="r" b="b"/>
              <a:pathLst>
                <a:path w="918" h="932" extrusionOk="0">
                  <a:moveTo>
                    <a:pt x="54" y="1"/>
                  </a:moveTo>
                  <a:cubicBezTo>
                    <a:pt x="27" y="1"/>
                    <a:pt x="0" y="27"/>
                    <a:pt x="0" y="67"/>
                  </a:cubicBezTo>
                  <a:lnTo>
                    <a:pt x="0" y="865"/>
                  </a:lnTo>
                  <a:cubicBezTo>
                    <a:pt x="0" y="905"/>
                    <a:pt x="27" y="931"/>
                    <a:pt x="54" y="931"/>
                  </a:cubicBezTo>
                  <a:lnTo>
                    <a:pt x="864" y="931"/>
                  </a:lnTo>
                  <a:cubicBezTo>
                    <a:pt x="891" y="931"/>
                    <a:pt x="918" y="905"/>
                    <a:pt x="918" y="865"/>
                  </a:cubicBezTo>
                  <a:lnTo>
                    <a:pt x="918" y="67"/>
                  </a:lnTo>
                  <a:cubicBezTo>
                    <a:pt x="918" y="27"/>
                    <a:pt x="891" y="1"/>
                    <a:pt x="8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7971388" y="3534950"/>
              <a:ext cx="56525" cy="23275"/>
            </a:xfrm>
            <a:custGeom>
              <a:avLst/>
              <a:gdLst/>
              <a:ahLst/>
              <a:cxnLst/>
              <a:rect l="l" t="t" r="r" b="b"/>
              <a:pathLst>
                <a:path w="2261" h="931" extrusionOk="0">
                  <a:moveTo>
                    <a:pt x="944" y="0"/>
                  </a:moveTo>
                  <a:cubicBezTo>
                    <a:pt x="585" y="13"/>
                    <a:pt x="240" y="186"/>
                    <a:pt x="0" y="465"/>
                  </a:cubicBezTo>
                  <a:cubicBezTo>
                    <a:pt x="240" y="744"/>
                    <a:pt x="585" y="917"/>
                    <a:pt x="944" y="931"/>
                  </a:cubicBezTo>
                  <a:cubicBezTo>
                    <a:pt x="1383" y="931"/>
                    <a:pt x="1888" y="691"/>
                    <a:pt x="2260" y="465"/>
                  </a:cubicBezTo>
                  <a:cubicBezTo>
                    <a:pt x="1888" y="239"/>
                    <a:pt x="1383" y="0"/>
                    <a:pt x="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4"/>
            <p:cNvSpPr/>
            <p:nvPr/>
          </p:nvSpPr>
          <p:spPr>
            <a:xfrm>
              <a:off x="7965063" y="3577800"/>
              <a:ext cx="27275" cy="23375"/>
            </a:xfrm>
            <a:custGeom>
              <a:avLst/>
              <a:gdLst/>
              <a:ahLst/>
              <a:cxnLst/>
              <a:rect l="l" t="t" r="r" b="b"/>
              <a:pathLst>
                <a:path w="1091" h="935" extrusionOk="0">
                  <a:moveTo>
                    <a:pt x="626" y="1"/>
                  </a:moveTo>
                  <a:cubicBezTo>
                    <a:pt x="213" y="1"/>
                    <a:pt x="1" y="506"/>
                    <a:pt x="293" y="798"/>
                  </a:cubicBezTo>
                  <a:cubicBezTo>
                    <a:pt x="387" y="892"/>
                    <a:pt x="503" y="934"/>
                    <a:pt x="616" y="934"/>
                  </a:cubicBezTo>
                  <a:cubicBezTo>
                    <a:pt x="858" y="934"/>
                    <a:pt x="1091" y="746"/>
                    <a:pt x="1091" y="466"/>
                  </a:cubicBezTo>
                  <a:cubicBezTo>
                    <a:pt x="1091" y="214"/>
                    <a:pt x="878" y="1"/>
                    <a:pt x="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7997638" y="3492075"/>
              <a:ext cx="44225" cy="23275"/>
            </a:xfrm>
            <a:custGeom>
              <a:avLst/>
              <a:gdLst/>
              <a:ahLst/>
              <a:cxnLst/>
              <a:rect l="l" t="t" r="r" b="b"/>
              <a:pathLst>
                <a:path w="1769" h="931" extrusionOk="0">
                  <a:moveTo>
                    <a:pt x="54" y="0"/>
                  </a:moveTo>
                  <a:cubicBezTo>
                    <a:pt x="27" y="0"/>
                    <a:pt x="1" y="27"/>
                    <a:pt x="1" y="53"/>
                  </a:cubicBezTo>
                  <a:lnTo>
                    <a:pt x="1" y="878"/>
                  </a:lnTo>
                  <a:cubicBezTo>
                    <a:pt x="1" y="904"/>
                    <a:pt x="27" y="931"/>
                    <a:pt x="54" y="931"/>
                  </a:cubicBezTo>
                  <a:lnTo>
                    <a:pt x="1715" y="931"/>
                  </a:lnTo>
                  <a:cubicBezTo>
                    <a:pt x="1742" y="931"/>
                    <a:pt x="1769" y="904"/>
                    <a:pt x="1769" y="878"/>
                  </a:cubicBezTo>
                  <a:lnTo>
                    <a:pt x="1769" y="53"/>
                  </a:lnTo>
                  <a:cubicBezTo>
                    <a:pt x="1769" y="27"/>
                    <a:pt x="1742"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7926188" y="3534950"/>
              <a:ext cx="23275" cy="22950"/>
            </a:xfrm>
            <a:custGeom>
              <a:avLst/>
              <a:gdLst/>
              <a:ahLst/>
              <a:cxnLst/>
              <a:rect l="l" t="t" r="r" b="b"/>
              <a:pathLst>
                <a:path w="931" h="918" extrusionOk="0">
                  <a:moveTo>
                    <a:pt x="67" y="0"/>
                  </a:moveTo>
                  <a:cubicBezTo>
                    <a:pt x="27" y="0"/>
                    <a:pt x="1" y="27"/>
                    <a:pt x="1" y="53"/>
                  </a:cubicBezTo>
                  <a:lnTo>
                    <a:pt x="1" y="864"/>
                  </a:lnTo>
                  <a:cubicBezTo>
                    <a:pt x="1" y="891"/>
                    <a:pt x="27" y="917"/>
                    <a:pt x="67" y="917"/>
                  </a:cubicBezTo>
                  <a:lnTo>
                    <a:pt x="865" y="917"/>
                  </a:lnTo>
                  <a:cubicBezTo>
                    <a:pt x="904" y="917"/>
                    <a:pt x="931" y="891"/>
                    <a:pt x="931" y="864"/>
                  </a:cubicBezTo>
                  <a:lnTo>
                    <a:pt x="931" y="53"/>
                  </a:lnTo>
                  <a:cubicBezTo>
                    <a:pt x="931" y="27"/>
                    <a:pt x="904" y="0"/>
                    <a:pt x="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8009263" y="3620675"/>
              <a:ext cx="26950" cy="23350"/>
            </a:xfrm>
            <a:custGeom>
              <a:avLst/>
              <a:gdLst/>
              <a:ahLst/>
              <a:cxnLst/>
              <a:rect l="l" t="t" r="r" b="b"/>
              <a:pathLst>
                <a:path w="1078" h="934" extrusionOk="0">
                  <a:moveTo>
                    <a:pt x="626" y="1"/>
                  </a:moveTo>
                  <a:cubicBezTo>
                    <a:pt x="200" y="1"/>
                    <a:pt x="1" y="506"/>
                    <a:pt x="293" y="798"/>
                  </a:cubicBezTo>
                  <a:cubicBezTo>
                    <a:pt x="387" y="892"/>
                    <a:pt x="501" y="934"/>
                    <a:pt x="613" y="934"/>
                  </a:cubicBezTo>
                  <a:cubicBezTo>
                    <a:pt x="850" y="934"/>
                    <a:pt x="1078" y="746"/>
                    <a:pt x="1078" y="466"/>
                  </a:cubicBezTo>
                  <a:cubicBezTo>
                    <a:pt x="1078" y="213"/>
                    <a:pt x="878" y="1"/>
                    <a:pt x="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7934838" y="3620675"/>
              <a:ext cx="56500" cy="23300"/>
            </a:xfrm>
            <a:custGeom>
              <a:avLst/>
              <a:gdLst/>
              <a:ahLst/>
              <a:cxnLst/>
              <a:rect l="l" t="t" r="r" b="b"/>
              <a:pathLst>
                <a:path w="2260" h="932" extrusionOk="0">
                  <a:moveTo>
                    <a:pt x="1316" y="1"/>
                  </a:moveTo>
                  <a:cubicBezTo>
                    <a:pt x="877" y="1"/>
                    <a:pt x="372" y="240"/>
                    <a:pt x="0" y="466"/>
                  </a:cubicBezTo>
                  <a:cubicBezTo>
                    <a:pt x="372" y="692"/>
                    <a:pt x="877" y="931"/>
                    <a:pt x="1316" y="931"/>
                  </a:cubicBezTo>
                  <a:cubicBezTo>
                    <a:pt x="1675" y="918"/>
                    <a:pt x="2021" y="745"/>
                    <a:pt x="2260" y="466"/>
                  </a:cubicBezTo>
                  <a:cubicBezTo>
                    <a:pt x="2021" y="187"/>
                    <a:pt x="1675" y="14"/>
                    <a:pt x="13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7904588" y="3492075"/>
              <a:ext cx="23275" cy="22950"/>
            </a:xfrm>
            <a:custGeom>
              <a:avLst/>
              <a:gdLst/>
              <a:ahLst/>
              <a:cxnLst/>
              <a:rect l="l" t="t" r="r" b="b"/>
              <a:pathLst>
                <a:path w="931" h="918" extrusionOk="0">
                  <a:moveTo>
                    <a:pt x="67" y="0"/>
                  </a:moveTo>
                  <a:cubicBezTo>
                    <a:pt x="27" y="0"/>
                    <a:pt x="0" y="27"/>
                    <a:pt x="0" y="53"/>
                  </a:cubicBezTo>
                  <a:lnTo>
                    <a:pt x="0" y="864"/>
                  </a:lnTo>
                  <a:cubicBezTo>
                    <a:pt x="0" y="891"/>
                    <a:pt x="27" y="917"/>
                    <a:pt x="67" y="917"/>
                  </a:cubicBezTo>
                  <a:lnTo>
                    <a:pt x="865" y="917"/>
                  </a:lnTo>
                  <a:cubicBezTo>
                    <a:pt x="904" y="917"/>
                    <a:pt x="931" y="891"/>
                    <a:pt x="931" y="864"/>
                  </a:cubicBezTo>
                  <a:lnTo>
                    <a:pt x="931" y="53"/>
                  </a:lnTo>
                  <a:cubicBezTo>
                    <a:pt x="931" y="27"/>
                    <a:pt x="904" y="0"/>
                    <a:pt x="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7954763" y="3492000"/>
              <a:ext cx="26950" cy="23350"/>
            </a:xfrm>
            <a:custGeom>
              <a:avLst/>
              <a:gdLst/>
              <a:ahLst/>
              <a:cxnLst/>
              <a:rect l="l" t="t" r="r" b="b"/>
              <a:pathLst>
                <a:path w="1078" h="934" extrusionOk="0">
                  <a:moveTo>
                    <a:pt x="465" y="1"/>
                  </a:moveTo>
                  <a:cubicBezTo>
                    <a:pt x="228" y="1"/>
                    <a:pt x="1" y="189"/>
                    <a:pt x="1" y="469"/>
                  </a:cubicBezTo>
                  <a:cubicBezTo>
                    <a:pt x="1" y="721"/>
                    <a:pt x="200" y="934"/>
                    <a:pt x="453" y="934"/>
                  </a:cubicBezTo>
                  <a:cubicBezTo>
                    <a:pt x="865" y="934"/>
                    <a:pt x="1077" y="429"/>
                    <a:pt x="785" y="136"/>
                  </a:cubicBezTo>
                  <a:cubicBezTo>
                    <a:pt x="691" y="42"/>
                    <a:pt x="577"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7904913" y="3577800"/>
              <a:ext cx="44225" cy="23300"/>
            </a:xfrm>
            <a:custGeom>
              <a:avLst/>
              <a:gdLst/>
              <a:ahLst/>
              <a:cxnLst/>
              <a:rect l="l" t="t" r="r" b="b"/>
              <a:pathLst>
                <a:path w="1769" h="932" extrusionOk="0">
                  <a:moveTo>
                    <a:pt x="54" y="1"/>
                  </a:moveTo>
                  <a:cubicBezTo>
                    <a:pt x="27" y="1"/>
                    <a:pt x="1" y="27"/>
                    <a:pt x="1" y="54"/>
                  </a:cubicBezTo>
                  <a:lnTo>
                    <a:pt x="1" y="878"/>
                  </a:lnTo>
                  <a:cubicBezTo>
                    <a:pt x="1" y="905"/>
                    <a:pt x="27" y="931"/>
                    <a:pt x="54" y="931"/>
                  </a:cubicBezTo>
                  <a:lnTo>
                    <a:pt x="1716" y="931"/>
                  </a:lnTo>
                  <a:cubicBezTo>
                    <a:pt x="1742" y="931"/>
                    <a:pt x="1769" y="905"/>
                    <a:pt x="1769" y="878"/>
                  </a:cubicBezTo>
                  <a:lnTo>
                    <a:pt x="1769" y="54"/>
                  </a:lnTo>
                  <a:cubicBezTo>
                    <a:pt x="1769" y="27"/>
                    <a:pt x="1742" y="1"/>
                    <a:pt x="17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7789938" y="3399675"/>
              <a:ext cx="353950" cy="336250"/>
            </a:xfrm>
            <a:custGeom>
              <a:avLst/>
              <a:gdLst/>
              <a:ahLst/>
              <a:cxnLst/>
              <a:rect l="l" t="t" r="r" b="b"/>
              <a:pathLst>
                <a:path w="14158" h="13450" extrusionOk="0">
                  <a:moveTo>
                    <a:pt x="5464" y="2899"/>
                  </a:moveTo>
                  <a:cubicBezTo>
                    <a:pt x="5743" y="2899"/>
                    <a:pt x="6009" y="3045"/>
                    <a:pt x="6168" y="3271"/>
                  </a:cubicBezTo>
                  <a:cubicBezTo>
                    <a:pt x="6408" y="3031"/>
                    <a:pt x="6732" y="2906"/>
                    <a:pt x="7057" y="2906"/>
                  </a:cubicBezTo>
                  <a:cubicBezTo>
                    <a:pt x="7309" y="2906"/>
                    <a:pt x="7562" y="2981"/>
                    <a:pt x="7777" y="3138"/>
                  </a:cubicBezTo>
                  <a:cubicBezTo>
                    <a:pt x="7936" y="2992"/>
                    <a:pt x="8149" y="2912"/>
                    <a:pt x="8362" y="2912"/>
                  </a:cubicBezTo>
                  <a:lnTo>
                    <a:pt x="10023" y="2912"/>
                  </a:lnTo>
                  <a:cubicBezTo>
                    <a:pt x="10489" y="2912"/>
                    <a:pt x="10874" y="3284"/>
                    <a:pt x="10874" y="3749"/>
                  </a:cubicBezTo>
                  <a:lnTo>
                    <a:pt x="10874" y="4574"/>
                  </a:lnTo>
                  <a:cubicBezTo>
                    <a:pt x="10874" y="4786"/>
                    <a:pt x="10794" y="4986"/>
                    <a:pt x="10635" y="5145"/>
                  </a:cubicBezTo>
                  <a:lnTo>
                    <a:pt x="11113" y="4866"/>
                  </a:lnTo>
                  <a:cubicBezTo>
                    <a:pt x="11167" y="4820"/>
                    <a:pt x="11224" y="4801"/>
                    <a:pt x="11281" y="4801"/>
                  </a:cubicBezTo>
                  <a:cubicBezTo>
                    <a:pt x="11583" y="4801"/>
                    <a:pt x="11860" y="5374"/>
                    <a:pt x="11512" y="5531"/>
                  </a:cubicBezTo>
                  <a:lnTo>
                    <a:pt x="10954" y="5863"/>
                  </a:lnTo>
                  <a:lnTo>
                    <a:pt x="11525" y="6222"/>
                  </a:lnTo>
                  <a:cubicBezTo>
                    <a:pt x="11903" y="6444"/>
                    <a:pt x="11678" y="6953"/>
                    <a:pt x="11331" y="6953"/>
                  </a:cubicBezTo>
                  <a:cubicBezTo>
                    <a:pt x="11262" y="6953"/>
                    <a:pt x="11188" y="6933"/>
                    <a:pt x="11113" y="6887"/>
                  </a:cubicBezTo>
                  <a:lnTo>
                    <a:pt x="10967" y="6794"/>
                  </a:lnTo>
                  <a:lnTo>
                    <a:pt x="10967" y="6794"/>
                  </a:lnTo>
                  <a:cubicBezTo>
                    <a:pt x="11020" y="6913"/>
                    <a:pt x="11060" y="7059"/>
                    <a:pt x="11060" y="7192"/>
                  </a:cubicBezTo>
                  <a:lnTo>
                    <a:pt x="11060" y="7990"/>
                  </a:lnTo>
                  <a:cubicBezTo>
                    <a:pt x="11060" y="8336"/>
                    <a:pt x="10848" y="8641"/>
                    <a:pt x="10528" y="8774"/>
                  </a:cubicBezTo>
                  <a:cubicBezTo>
                    <a:pt x="10968" y="9728"/>
                    <a:pt x="10184" y="10563"/>
                    <a:pt x="9366" y="10563"/>
                  </a:cubicBezTo>
                  <a:cubicBezTo>
                    <a:pt x="9021" y="10563"/>
                    <a:pt x="8670" y="10415"/>
                    <a:pt x="8402" y="10064"/>
                  </a:cubicBezTo>
                  <a:cubicBezTo>
                    <a:pt x="8043" y="10383"/>
                    <a:pt x="7577" y="10556"/>
                    <a:pt x="7112" y="10556"/>
                  </a:cubicBezTo>
                  <a:cubicBezTo>
                    <a:pt x="6301" y="10556"/>
                    <a:pt x="5477" y="10064"/>
                    <a:pt x="5092" y="9785"/>
                  </a:cubicBezTo>
                  <a:lnTo>
                    <a:pt x="4201" y="10330"/>
                  </a:lnTo>
                  <a:cubicBezTo>
                    <a:pt x="4134" y="10356"/>
                    <a:pt x="4068" y="10383"/>
                    <a:pt x="4002" y="10383"/>
                  </a:cubicBezTo>
                  <a:cubicBezTo>
                    <a:pt x="3603" y="10383"/>
                    <a:pt x="3457" y="9864"/>
                    <a:pt x="3789" y="9652"/>
                  </a:cubicBezTo>
                  <a:lnTo>
                    <a:pt x="4360" y="9306"/>
                  </a:lnTo>
                  <a:lnTo>
                    <a:pt x="3789" y="8960"/>
                  </a:lnTo>
                  <a:cubicBezTo>
                    <a:pt x="3603" y="8854"/>
                    <a:pt x="3550" y="8601"/>
                    <a:pt x="3656" y="8415"/>
                  </a:cubicBezTo>
                  <a:cubicBezTo>
                    <a:pt x="3709" y="8349"/>
                    <a:pt x="3776" y="8282"/>
                    <a:pt x="3855" y="8256"/>
                  </a:cubicBezTo>
                  <a:cubicBezTo>
                    <a:pt x="3829" y="8176"/>
                    <a:pt x="3815" y="8083"/>
                    <a:pt x="3815" y="7990"/>
                  </a:cubicBezTo>
                  <a:lnTo>
                    <a:pt x="3815" y="7179"/>
                  </a:lnTo>
                  <a:cubicBezTo>
                    <a:pt x="3815" y="6714"/>
                    <a:pt x="4188" y="6328"/>
                    <a:pt x="4653" y="6328"/>
                  </a:cubicBezTo>
                  <a:lnTo>
                    <a:pt x="4666" y="6328"/>
                  </a:lnTo>
                  <a:lnTo>
                    <a:pt x="4666" y="6262"/>
                  </a:lnTo>
                  <a:lnTo>
                    <a:pt x="4666" y="5464"/>
                  </a:lnTo>
                  <a:lnTo>
                    <a:pt x="4666" y="5411"/>
                  </a:lnTo>
                  <a:cubicBezTo>
                    <a:pt x="4188" y="5411"/>
                    <a:pt x="3815" y="5026"/>
                    <a:pt x="3815" y="4560"/>
                  </a:cubicBezTo>
                  <a:lnTo>
                    <a:pt x="3815" y="3749"/>
                  </a:lnTo>
                  <a:cubicBezTo>
                    <a:pt x="3815" y="3284"/>
                    <a:pt x="4188" y="2899"/>
                    <a:pt x="4666" y="2899"/>
                  </a:cubicBezTo>
                  <a:close/>
                  <a:moveTo>
                    <a:pt x="7427" y="1"/>
                  </a:moveTo>
                  <a:cubicBezTo>
                    <a:pt x="6138" y="1"/>
                    <a:pt x="4842" y="371"/>
                    <a:pt x="3709" y="1131"/>
                  </a:cubicBezTo>
                  <a:cubicBezTo>
                    <a:pt x="1037" y="2912"/>
                    <a:pt x="0" y="6328"/>
                    <a:pt x="1237" y="9293"/>
                  </a:cubicBezTo>
                  <a:cubicBezTo>
                    <a:pt x="2289" y="11844"/>
                    <a:pt x="4769" y="13450"/>
                    <a:pt x="7440" y="13450"/>
                  </a:cubicBezTo>
                  <a:cubicBezTo>
                    <a:pt x="7872" y="13450"/>
                    <a:pt x="8310" y="13408"/>
                    <a:pt x="8747" y="13320"/>
                  </a:cubicBezTo>
                  <a:cubicBezTo>
                    <a:pt x="11898" y="12682"/>
                    <a:pt x="14158" y="9931"/>
                    <a:pt x="14158" y="6727"/>
                  </a:cubicBezTo>
                  <a:cubicBezTo>
                    <a:pt x="14158" y="4946"/>
                    <a:pt x="13453" y="3231"/>
                    <a:pt x="12190" y="1968"/>
                  </a:cubicBezTo>
                  <a:cubicBezTo>
                    <a:pt x="10886" y="672"/>
                    <a:pt x="9162" y="1"/>
                    <a:pt x="74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0" name="Google Shape;3490;p64"/>
          <p:cNvGrpSpPr/>
          <p:nvPr/>
        </p:nvGrpSpPr>
        <p:grpSpPr>
          <a:xfrm>
            <a:off x="1054938" y="4114200"/>
            <a:ext cx="256925" cy="336325"/>
            <a:chOff x="1054938" y="4114200"/>
            <a:chExt cx="256925" cy="336325"/>
          </a:xfrm>
        </p:grpSpPr>
        <p:sp>
          <p:nvSpPr>
            <p:cNvPr id="3491" name="Google Shape;3491;p64"/>
            <p:cNvSpPr/>
            <p:nvPr/>
          </p:nvSpPr>
          <p:spPr>
            <a:xfrm>
              <a:off x="1114113" y="4235500"/>
              <a:ext cx="19950" cy="19625"/>
            </a:xfrm>
            <a:custGeom>
              <a:avLst/>
              <a:gdLst/>
              <a:ahLst/>
              <a:cxnLst/>
              <a:rect l="l" t="t" r="r" b="b"/>
              <a:pathLst>
                <a:path w="798" h="785" extrusionOk="0">
                  <a:moveTo>
                    <a:pt x="146" y="0"/>
                  </a:moveTo>
                  <a:cubicBezTo>
                    <a:pt x="67" y="0"/>
                    <a:pt x="0" y="53"/>
                    <a:pt x="0" y="133"/>
                  </a:cubicBezTo>
                  <a:lnTo>
                    <a:pt x="0" y="651"/>
                  </a:lnTo>
                  <a:cubicBezTo>
                    <a:pt x="0" y="718"/>
                    <a:pt x="67" y="784"/>
                    <a:pt x="146" y="784"/>
                  </a:cubicBezTo>
                  <a:lnTo>
                    <a:pt x="665" y="784"/>
                  </a:lnTo>
                  <a:cubicBezTo>
                    <a:pt x="731" y="784"/>
                    <a:pt x="798" y="718"/>
                    <a:pt x="798" y="651"/>
                  </a:cubicBezTo>
                  <a:lnTo>
                    <a:pt x="798" y="638"/>
                  </a:lnTo>
                  <a:lnTo>
                    <a:pt x="798" y="133"/>
                  </a:lnTo>
                  <a:cubicBezTo>
                    <a:pt x="798" y="53"/>
                    <a:pt x="731" y="0"/>
                    <a:pt x="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1153638" y="4255100"/>
              <a:ext cx="19975" cy="19950"/>
            </a:xfrm>
            <a:custGeom>
              <a:avLst/>
              <a:gdLst/>
              <a:ahLst/>
              <a:cxnLst/>
              <a:rect l="l" t="t" r="r" b="b"/>
              <a:pathLst>
                <a:path w="799" h="798" extrusionOk="0">
                  <a:moveTo>
                    <a:pt x="147" y="0"/>
                  </a:moveTo>
                  <a:cubicBezTo>
                    <a:pt x="67" y="0"/>
                    <a:pt x="1" y="53"/>
                    <a:pt x="1" y="133"/>
                  </a:cubicBezTo>
                  <a:lnTo>
                    <a:pt x="1" y="652"/>
                  </a:lnTo>
                  <a:cubicBezTo>
                    <a:pt x="1" y="731"/>
                    <a:pt x="67" y="785"/>
                    <a:pt x="147" y="798"/>
                  </a:cubicBezTo>
                  <a:lnTo>
                    <a:pt x="666" y="798"/>
                  </a:lnTo>
                  <a:cubicBezTo>
                    <a:pt x="732" y="785"/>
                    <a:pt x="799" y="731"/>
                    <a:pt x="799" y="652"/>
                  </a:cubicBezTo>
                  <a:lnTo>
                    <a:pt x="799" y="133"/>
                  </a:lnTo>
                  <a:cubicBezTo>
                    <a:pt x="799" y="53"/>
                    <a:pt x="732" y="0"/>
                    <a:pt x="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1193188" y="4235500"/>
              <a:ext cx="19975" cy="19625"/>
            </a:xfrm>
            <a:custGeom>
              <a:avLst/>
              <a:gdLst/>
              <a:ahLst/>
              <a:cxnLst/>
              <a:rect l="l" t="t" r="r" b="b"/>
              <a:pathLst>
                <a:path w="799" h="785" extrusionOk="0">
                  <a:moveTo>
                    <a:pt x="147" y="0"/>
                  </a:moveTo>
                  <a:cubicBezTo>
                    <a:pt x="67" y="0"/>
                    <a:pt x="1" y="53"/>
                    <a:pt x="1" y="133"/>
                  </a:cubicBezTo>
                  <a:lnTo>
                    <a:pt x="1" y="651"/>
                  </a:lnTo>
                  <a:cubicBezTo>
                    <a:pt x="1" y="718"/>
                    <a:pt x="67" y="784"/>
                    <a:pt x="147" y="784"/>
                  </a:cubicBezTo>
                  <a:lnTo>
                    <a:pt x="666" y="784"/>
                  </a:lnTo>
                  <a:cubicBezTo>
                    <a:pt x="732" y="784"/>
                    <a:pt x="798" y="718"/>
                    <a:pt x="798" y="651"/>
                  </a:cubicBezTo>
                  <a:lnTo>
                    <a:pt x="798" y="133"/>
                  </a:lnTo>
                  <a:cubicBezTo>
                    <a:pt x="798" y="53"/>
                    <a:pt x="732" y="0"/>
                    <a:pt x="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1189863" y="4274700"/>
              <a:ext cx="23300" cy="19975"/>
            </a:xfrm>
            <a:custGeom>
              <a:avLst/>
              <a:gdLst/>
              <a:ahLst/>
              <a:cxnLst/>
              <a:rect l="l" t="t" r="r" b="b"/>
              <a:pathLst>
                <a:path w="932" h="799" extrusionOk="0">
                  <a:moveTo>
                    <a:pt x="533" y="1"/>
                  </a:moveTo>
                  <a:cubicBezTo>
                    <a:pt x="187" y="1"/>
                    <a:pt x="1" y="426"/>
                    <a:pt x="253" y="679"/>
                  </a:cubicBezTo>
                  <a:cubicBezTo>
                    <a:pt x="336" y="761"/>
                    <a:pt x="437" y="798"/>
                    <a:pt x="536" y="798"/>
                  </a:cubicBezTo>
                  <a:cubicBezTo>
                    <a:pt x="739" y="798"/>
                    <a:pt x="931" y="641"/>
                    <a:pt x="931" y="399"/>
                  </a:cubicBezTo>
                  <a:cubicBezTo>
                    <a:pt x="931" y="187"/>
                    <a:pt x="759" y="1"/>
                    <a:pt x="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1150338" y="4294650"/>
              <a:ext cx="23275" cy="19875"/>
            </a:xfrm>
            <a:custGeom>
              <a:avLst/>
              <a:gdLst/>
              <a:ahLst/>
              <a:cxnLst/>
              <a:rect l="l" t="t" r="r" b="b"/>
              <a:pathLst>
                <a:path w="931" h="795" extrusionOk="0">
                  <a:moveTo>
                    <a:pt x="532" y="0"/>
                  </a:moveTo>
                  <a:cubicBezTo>
                    <a:pt x="186" y="0"/>
                    <a:pt x="0" y="426"/>
                    <a:pt x="253" y="678"/>
                  </a:cubicBezTo>
                  <a:cubicBezTo>
                    <a:pt x="334" y="759"/>
                    <a:pt x="432" y="795"/>
                    <a:pt x="529" y="795"/>
                  </a:cubicBezTo>
                  <a:cubicBezTo>
                    <a:pt x="734" y="795"/>
                    <a:pt x="931" y="634"/>
                    <a:pt x="931" y="399"/>
                  </a:cubicBezTo>
                  <a:cubicBezTo>
                    <a:pt x="931" y="173"/>
                    <a:pt x="758"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1232738" y="4235500"/>
              <a:ext cx="19975" cy="19625"/>
            </a:xfrm>
            <a:custGeom>
              <a:avLst/>
              <a:gdLst/>
              <a:ahLst/>
              <a:cxnLst/>
              <a:rect l="l" t="t" r="r" b="b"/>
              <a:pathLst>
                <a:path w="799" h="785" extrusionOk="0">
                  <a:moveTo>
                    <a:pt x="147" y="0"/>
                  </a:moveTo>
                  <a:cubicBezTo>
                    <a:pt x="67" y="0"/>
                    <a:pt x="1" y="53"/>
                    <a:pt x="1" y="133"/>
                  </a:cubicBezTo>
                  <a:lnTo>
                    <a:pt x="1" y="651"/>
                  </a:lnTo>
                  <a:cubicBezTo>
                    <a:pt x="1" y="718"/>
                    <a:pt x="67" y="784"/>
                    <a:pt x="147" y="784"/>
                  </a:cubicBezTo>
                  <a:lnTo>
                    <a:pt x="665" y="784"/>
                  </a:lnTo>
                  <a:cubicBezTo>
                    <a:pt x="732" y="784"/>
                    <a:pt x="798" y="718"/>
                    <a:pt x="798" y="651"/>
                  </a:cubicBezTo>
                  <a:lnTo>
                    <a:pt x="798" y="133"/>
                  </a:lnTo>
                  <a:cubicBezTo>
                    <a:pt x="798" y="53"/>
                    <a:pt x="732" y="0"/>
                    <a:pt x="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1110788" y="4274700"/>
              <a:ext cx="23275" cy="19975"/>
            </a:xfrm>
            <a:custGeom>
              <a:avLst/>
              <a:gdLst/>
              <a:ahLst/>
              <a:cxnLst/>
              <a:rect l="l" t="t" r="r" b="b"/>
              <a:pathLst>
                <a:path w="931" h="799" extrusionOk="0">
                  <a:moveTo>
                    <a:pt x="532" y="1"/>
                  </a:moveTo>
                  <a:cubicBezTo>
                    <a:pt x="186" y="1"/>
                    <a:pt x="0" y="426"/>
                    <a:pt x="253" y="679"/>
                  </a:cubicBezTo>
                  <a:cubicBezTo>
                    <a:pt x="335" y="761"/>
                    <a:pt x="436" y="798"/>
                    <a:pt x="535" y="798"/>
                  </a:cubicBezTo>
                  <a:cubicBezTo>
                    <a:pt x="738" y="798"/>
                    <a:pt x="931" y="641"/>
                    <a:pt x="931" y="399"/>
                  </a:cubicBezTo>
                  <a:cubicBezTo>
                    <a:pt x="931" y="187"/>
                    <a:pt x="758"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1232738" y="4274700"/>
              <a:ext cx="19975" cy="19975"/>
            </a:xfrm>
            <a:custGeom>
              <a:avLst/>
              <a:gdLst/>
              <a:ahLst/>
              <a:cxnLst/>
              <a:rect l="l" t="t" r="r" b="b"/>
              <a:pathLst>
                <a:path w="799" h="799" extrusionOk="0">
                  <a:moveTo>
                    <a:pt x="147" y="1"/>
                  </a:moveTo>
                  <a:cubicBezTo>
                    <a:pt x="67" y="1"/>
                    <a:pt x="1" y="67"/>
                    <a:pt x="1" y="147"/>
                  </a:cubicBezTo>
                  <a:lnTo>
                    <a:pt x="1" y="652"/>
                  </a:lnTo>
                  <a:cubicBezTo>
                    <a:pt x="1" y="732"/>
                    <a:pt x="67" y="798"/>
                    <a:pt x="147" y="798"/>
                  </a:cubicBezTo>
                  <a:lnTo>
                    <a:pt x="665" y="798"/>
                  </a:lnTo>
                  <a:cubicBezTo>
                    <a:pt x="732" y="798"/>
                    <a:pt x="798" y="732"/>
                    <a:pt x="798" y="652"/>
                  </a:cubicBezTo>
                  <a:lnTo>
                    <a:pt x="798" y="147"/>
                  </a:lnTo>
                  <a:cubicBezTo>
                    <a:pt x="798" y="67"/>
                    <a:pt x="732" y="1"/>
                    <a:pt x="6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1114113" y="4314250"/>
              <a:ext cx="19950" cy="19975"/>
            </a:xfrm>
            <a:custGeom>
              <a:avLst/>
              <a:gdLst/>
              <a:ahLst/>
              <a:cxnLst/>
              <a:rect l="l" t="t" r="r" b="b"/>
              <a:pathLst>
                <a:path w="798" h="799" extrusionOk="0">
                  <a:moveTo>
                    <a:pt x="146" y="0"/>
                  </a:moveTo>
                  <a:cubicBezTo>
                    <a:pt x="67" y="0"/>
                    <a:pt x="0" y="67"/>
                    <a:pt x="0" y="147"/>
                  </a:cubicBezTo>
                  <a:lnTo>
                    <a:pt x="0" y="652"/>
                  </a:lnTo>
                  <a:cubicBezTo>
                    <a:pt x="0" y="732"/>
                    <a:pt x="67" y="798"/>
                    <a:pt x="146" y="798"/>
                  </a:cubicBezTo>
                  <a:lnTo>
                    <a:pt x="665" y="798"/>
                  </a:lnTo>
                  <a:cubicBezTo>
                    <a:pt x="731" y="798"/>
                    <a:pt x="798" y="732"/>
                    <a:pt x="798" y="652"/>
                  </a:cubicBezTo>
                  <a:lnTo>
                    <a:pt x="798" y="147"/>
                  </a:lnTo>
                  <a:cubicBezTo>
                    <a:pt x="798" y="67"/>
                    <a:pt x="731" y="0"/>
                    <a:pt x="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1229413" y="4314250"/>
              <a:ext cx="23300" cy="19975"/>
            </a:xfrm>
            <a:custGeom>
              <a:avLst/>
              <a:gdLst/>
              <a:ahLst/>
              <a:cxnLst/>
              <a:rect l="l" t="t" r="r" b="b"/>
              <a:pathLst>
                <a:path w="932" h="799" extrusionOk="0">
                  <a:moveTo>
                    <a:pt x="533" y="0"/>
                  </a:moveTo>
                  <a:cubicBezTo>
                    <a:pt x="187" y="0"/>
                    <a:pt x="1" y="426"/>
                    <a:pt x="253" y="678"/>
                  </a:cubicBezTo>
                  <a:cubicBezTo>
                    <a:pt x="336" y="761"/>
                    <a:pt x="437" y="798"/>
                    <a:pt x="536" y="798"/>
                  </a:cubicBezTo>
                  <a:cubicBezTo>
                    <a:pt x="739" y="798"/>
                    <a:pt x="931" y="641"/>
                    <a:pt x="931" y="399"/>
                  </a:cubicBezTo>
                  <a:cubicBezTo>
                    <a:pt x="931" y="187"/>
                    <a:pt x="759"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1150338" y="4215550"/>
              <a:ext cx="23275" cy="19900"/>
            </a:xfrm>
            <a:custGeom>
              <a:avLst/>
              <a:gdLst/>
              <a:ahLst/>
              <a:cxnLst/>
              <a:rect l="l" t="t" r="r" b="b"/>
              <a:pathLst>
                <a:path w="931" h="796" extrusionOk="0">
                  <a:moveTo>
                    <a:pt x="532" y="0"/>
                  </a:moveTo>
                  <a:cubicBezTo>
                    <a:pt x="186" y="0"/>
                    <a:pt x="0" y="426"/>
                    <a:pt x="253" y="678"/>
                  </a:cubicBezTo>
                  <a:cubicBezTo>
                    <a:pt x="334" y="759"/>
                    <a:pt x="432" y="795"/>
                    <a:pt x="529" y="795"/>
                  </a:cubicBezTo>
                  <a:cubicBezTo>
                    <a:pt x="734" y="795"/>
                    <a:pt x="931" y="634"/>
                    <a:pt x="931" y="399"/>
                  </a:cubicBezTo>
                  <a:cubicBezTo>
                    <a:pt x="931" y="173"/>
                    <a:pt x="758"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1114113" y="4195600"/>
              <a:ext cx="19950" cy="19975"/>
            </a:xfrm>
            <a:custGeom>
              <a:avLst/>
              <a:gdLst/>
              <a:ahLst/>
              <a:cxnLst/>
              <a:rect l="l" t="t" r="r" b="b"/>
              <a:pathLst>
                <a:path w="798" h="799" extrusionOk="0">
                  <a:moveTo>
                    <a:pt x="146" y="1"/>
                  </a:moveTo>
                  <a:cubicBezTo>
                    <a:pt x="67" y="1"/>
                    <a:pt x="0" y="67"/>
                    <a:pt x="0" y="147"/>
                  </a:cubicBezTo>
                  <a:lnTo>
                    <a:pt x="0" y="652"/>
                  </a:lnTo>
                  <a:cubicBezTo>
                    <a:pt x="0" y="732"/>
                    <a:pt x="67" y="798"/>
                    <a:pt x="146" y="798"/>
                  </a:cubicBezTo>
                  <a:lnTo>
                    <a:pt x="665" y="798"/>
                  </a:lnTo>
                  <a:cubicBezTo>
                    <a:pt x="731" y="798"/>
                    <a:pt x="798" y="732"/>
                    <a:pt x="798" y="652"/>
                  </a:cubicBezTo>
                  <a:lnTo>
                    <a:pt x="798" y="147"/>
                  </a:lnTo>
                  <a:cubicBezTo>
                    <a:pt x="798" y="67"/>
                    <a:pt x="731" y="1"/>
                    <a:pt x="6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1153638" y="4334200"/>
              <a:ext cx="19975" cy="19950"/>
            </a:xfrm>
            <a:custGeom>
              <a:avLst/>
              <a:gdLst/>
              <a:ahLst/>
              <a:cxnLst/>
              <a:rect l="l" t="t" r="r" b="b"/>
              <a:pathLst>
                <a:path w="799" h="798" extrusionOk="0">
                  <a:moveTo>
                    <a:pt x="147" y="0"/>
                  </a:moveTo>
                  <a:cubicBezTo>
                    <a:pt x="67" y="0"/>
                    <a:pt x="1" y="53"/>
                    <a:pt x="1" y="133"/>
                  </a:cubicBezTo>
                  <a:lnTo>
                    <a:pt x="1" y="651"/>
                  </a:lnTo>
                  <a:cubicBezTo>
                    <a:pt x="1" y="731"/>
                    <a:pt x="67" y="784"/>
                    <a:pt x="147" y="798"/>
                  </a:cubicBezTo>
                  <a:lnTo>
                    <a:pt x="652" y="798"/>
                  </a:lnTo>
                  <a:cubicBezTo>
                    <a:pt x="732" y="784"/>
                    <a:pt x="799" y="731"/>
                    <a:pt x="799" y="651"/>
                  </a:cubicBezTo>
                  <a:lnTo>
                    <a:pt x="799" y="133"/>
                  </a:lnTo>
                  <a:cubicBezTo>
                    <a:pt x="799" y="53"/>
                    <a:pt x="732" y="0"/>
                    <a:pt x="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1153638" y="4373725"/>
              <a:ext cx="19975" cy="19650"/>
            </a:xfrm>
            <a:custGeom>
              <a:avLst/>
              <a:gdLst/>
              <a:ahLst/>
              <a:cxnLst/>
              <a:rect l="l" t="t" r="r" b="b"/>
              <a:pathLst>
                <a:path w="799" h="786" extrusionOk="0">
                  <a:moveTo>
                    <a:pt x="147" y="1"/>
                  </a:moveTo>
                  <a:cubicBezTo>
                    <a:pt x="67" y="1"/>
                    <a:pt x="1" y="54"/>
                    <a:pt x="1" y="134"/>
                  </a:cubicBezTo>
                  <a:lnTo>
                    <a:pt x="1" y="652"/>
                  </a:lnTo>
                  <a:cubicBezTo>
                    <a:pt x="1" y="732"/>
                    <a:pt x="67" y="785"/>
                    <a:pt x="147" y="785"/>
                  </a:cubicBezTo>
                  <a:lnTo>
                    <a:pt x="666" y="785"/>
                  </a:lnTo>
                  <a:cubicBezTo>
                    <a:pt x="732" y="785"/>
                    <a:pt x="799" y="732"/>
                    <a:pt x="799" y="652"/>
                  </a:cubicBezTo>
                  <a:lnTo>
                    <a:pt x="799" y="134"/>
                  </a:lnTo>
                  <a:cubicBezTo>
                    <a:pt x="799" y="54"/>
                    <a:pt x="732" y="1"/>
                    <a:pt x="6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1229413" y="4353800"/>
              <a:ext cx="23300" cy="19950"/>
            </a:xfrm>
            <a:custGeom>
              <a:avLst/>
              <a:gdLst/>
              <a:ahLst/>
              <a:cxnLst/>
              <a:rect l="l" t="t" r="r" b="b"/>
              <a:pathLst>
                <a:path w="932" h="798" extrusionOk="0">
                  <a:moveTo>
                    <a:pt x="533" y="0"/>
                  </a:moveTo>
                  <a:cubicBezTo>
                    <a:pt x="187" y="0"/>
                    <a:pt x="1" y="426"/>
                    <a:pt x="253" y="678"/>
                  </a:cubicBezTo>
                  <a:cubicBezTo>
                    <a:pt x="336" y="761"/>
                    <a:pt x="437" y="798"/>
                    <a:pt x="536" y="798"/>
                  </a:cubicBezTo>
                  <a:cubicBezTo>
                    <a:pt x="739" y="798"/>
                    <a:pt x="931" y="641"/>
                    <a:pt x="931" y="399"/>
                  </a:cubicBezTo>
                  <a:cubicBezTo>
                    <a:pt x="931" y="186"/>
                    <a:pt x="759"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1193188" y="4353800"/>
              <a:ext cx="19975" cy="19950"/>
            </a:xfrm>
            <a:custGeom>
              <a:avLst/>
              <a:gdLst/>
              <a:ahLst/>
              <a:cxnLst/>
              <a:rect l="l" t="t" r="r" b="b"/>
              <a:pathLst>
                <a:path w="799" h="798" extrusionOk="0">
                  <a:moveTo>
                    <a:pt x="147" y="0"/>
                  </a:moveTo>
                  <a:cubicBezTo>
                    <a:pt x="67" y="0"/>
                    <a:pt x="1" y="67"/>
                    <a:pt x="1" y="147"/>
                  </a:cubicBezTo>
                  <a:lnTo>
                    <a:pt x="1" y="652"/>
                  </a:lnTo>
                  <a:cubicBezTo>
                    <a:pt x="1" y="731"/>
                    <a:pt x="67" y="798"/>
                    <a:pt x="147" y="798"/>
                  </a:cubicBezTo>
                  <a:lnTo>
                    <a:pt x="666" y="798"/>
                  </a:lnTo>
                  <a:cubicBezTo>
                    <a:pt x="732" y="798"/>
                    <a:pt x="798" y="731"/>
                    <a:pt x="798" y="652"/>
                  </a:cubicBezTo>
                  <a:lnTo>
                    <a:pt x="798" y="147"/>
                  </a:lnTo>
                  <a:cubicBezTo>
                    <a:pt x="798" y="67"/>
                    <a:pt x="732" y="0"/>
                    <a:pt x="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1114113" y="4353800"/>
              <a:ext cx="19950" cy="19950"/>
            </a:xfrm>
            <a:custGeom>
              <a:avLst/>
              <a:gdLst/>
              <a:ahLst/>
              <a:cxnLst/>
              <a:rect l="l" t="t" r="r" b="b"/>
              <a:pathLst>
                <a:path w="798" h="798" extrusionOk="0">
                  <a:moveTo>
                    <a:pt x="146" y="0"/>
                  </a:moveTo>
                  <a:cubicBezTo>
                    <a:pt x="67" y="0"/>
                    <a:pt x="0" y="67"/>
                    <a:pt x="0" y="147"/>
                  </a:cubicBezTo>
                  <a:lnTo>
                    <a:pt x="0" y="652"/>
                  </a:lnTo>
                  <a:cubicBezTo>
                    <a:pt x="0" y="731"/>
                    <a:pt x="67" y="798"/>
                    <a:pt x="146" y="798"/>
                  </a:cubicBezTo>
                  <a:lnTo>
                    <a:pt x="665" y="798"/>
                  </a:lnTo>
                  <a:cubicBezTo>
                    <a:pt x="731" y="798"/>
                    <a:pt x="798" y="731"/>
                    <a:pt x="798" y="652"/>
                  </a:cubicBezTo>
                  <a:lnTo>
                    <a:pt x="798" y="147"/>
                  </a:lnTo>
                  <a:cubicBezTo>
                    <a:pt x="798" y="67"/>
                    <a:pt x="731" y="0"/>
                    <a:pt x="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1153638" y="4176000"/>
              <a:ext cx="19975" cy="19975"/>
            </a:xfrm>
            <a:custGeom>
              <a:avLst/>
              <a:gdLst/>
              <a:ahLst/>
              <a:cxnLst/>
              <a:rect l="l" t="t" r="r" b="b"/>
              <a:pathLst>
                <a:path w="799" h="799" extrusionOk="0">
                  <a:moveTo>
                    <a:pt x="147" y="1"/>
                  </a:moveTo>
                  <a:cubicBezTo>
                    <a:pt x="67" y="1"/>
                    <a:pt x="1" y="54"/>
                    <a:pt x="1" y="133"/>
                  </a:cubicBezTo>
                  <a:lnTo>
                    <a:pt x="1" y="652"/>
                  </a:lnTo>
                  <a:cubicBezTo>
                    <a:pt x="1" y="732"/>
                    <a:pt x="67" y="785"/>
                    <a:pt x="147" y="798"/>
                  </a:cubicBezTo>
                  <a:lnTo>
                    <a:pt x="666" y="798"/>
                  </a:lnTo>
                  <a:cubicBezTo>
                    <a:pt x="732" y="785"/>
                    <a:pt x="799" y="732"/>
                    <a:pt x="799" y="652"/>
                  </a:cubicBezTo>
                  <a:lnTo>
                    <a:pt x="799" y="133"/>
                  </a:lnTo>
                  <a:cubicBezTo>
                    <a:pt x="799" y="54"/>
                    <a:pt x="732" y="1"/>
                    <a:pt x="6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1229413" y="4195600"/>
              <a:ext cx="23300" cy="19975"/>
            </a:xfrm>
            <a:custGeom>
              <a:avLst/>
              <a:gdLst/>
              <a:ahLst/>
              <a:cxnLst/>
              <a:rect l="l" t="t" r="r" b="b"/>
              <a:pathLst>
                <a:path w="932" h="799" extrusionOk="0">
                  <a:moveTo>
                    <a:pt x="533" y="1"/>
                  </a:moveTo>
                  <a:cubicBezTo>
                    <a:pt x="187" y="1"/>
                    <a:pt x="1" y="426"/>
                    <a:pt x="253" y="679"/>
                  </a:cubicBezTo>
                  <a:cubicBezTo>
                    <a:pt x="336" y="761"/>
                    <a:pt x="437" y="798"/>
                    <a:pt x="536" y="798"/>
                  </a:cubicBezTo>
                  <a:cubicBezTo>
                    <a:pt x="739" y="798"/>
                    <a:pt x="931" y="641"/>
                    <a:pt x="931" y="400"/>
                  </a:cubicBezTo>
                  <a:cubicBezTo>
                    <a:pt x="931" y="187"/>
                    <a:pt x="759" y="1"/>
                    <a:pt x="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1193188" y="4314250"/>
              <a:ext cx="19975" cy="19975"/>
            </a:xfrm>
            <a:custGeom>
              <a:avLst/>
              <a:gdLst/>
              <a:ahLst/>
              <a:cxnLst/>
              <a:rect l="l" t="t" r="r" b="b"/>
              <a:pathLst>
                <a:path w="799" h="799" extrusionOk="0">
                  <a:moveTo>
                    <a:pt x="147" y="0"/>
                  </a:moveTo>
                  <a:cubicBezTo>
                    <a:pt x="67" y="0"/>
                    <a:pt x="1" y="67"/>
                    <a:pt x="1" y="147"/>
                  </a:cubicBezTo>
                  <a:lnTo>
                    <a:pt x="1" y="652"/>
                  </a:lnTo>
                  <a:cubicBezTo>
                    <a:pt x="1" y="732"/>
                    <a:pt x="67" y="798"/>
                    <a:pt x="147" y="798"/>
                  </a:cubicBezTo>
                  <a:lnTo>
                    <a:pt x="666" y="798"/>
                  </a:lnTo>
                  <a:cubicBezTo>
                    <a:pt x="732" y="798"/>
                    <a:pt x="798" y="732"/>
                    <a:pt x="798" y="652"/>
                  </a:cubicBezTo>
                  <a:lnTo>
                    <a:pt x="798" y="147"/>
                  </a:lnTo>
                  <a:cubicBezTo>
                    <a:pt x="798" y="67"/>
                    <a:pt x="732" y="0"/>
                    <a:pt x="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1189863" y="4195600"/>
              <a:ext cx="23300" cy="19975"/>
            </a:xfrm>
            <a:custGeom>
              <a:avLst/>
              <a:gdLst/>
              <a:ahLst/>
              <a:cxnLst/>
              <a:rect l="l" t="t" r="r" b="b"/>
              <a:pathLst>
                <a:path w="932" h="799" extrusionOk="0">
                  <a:moveTo>
                    <a:pt x="533" y="1"/>
                  </a:moveTo>
                  <a:cubicBezTo>
                    <a:pt x="187" y="1"/>
                    <a:pt x="1" y="426"/>
                    <a:pt x="253" y="679"/>
                  </a:cubicBezTo>
                  <a:cubicBezTo>
                    <a:pt x="336" y="761"/>
                    <a:pt x="437" y="798"/>
                    <a:pt x="536" y="798"/>
                  </a:cubicBezTo>
                  <a:cubicBezTo>
                    <a:pt x="739" y="798"/>
                    <a:pt x="931" y="641"/>
                    <a:pt x="931" y="400"/>
                  </a:cubicBezTo>
                  <a:cubicBezTo>
                    <a:pt x="931" y="187"/>
                    <a:pt x="759" y="1"/>
                    <a:pt x="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1054938" y="4114200"/>
              <a:ext cx="256925" cy="336325"/>
            </a:xfrm>
            <a:custGeom>
              <a:avLst/>
              <a:gdLst/>
              <a:ahLst/>
              <a:cxnLst/>
              <a:rect l="l" t="t" r="r" b="b"/>
              <a:pathLst>
                <a:path w="10277" h="13453" extrusionOk="0">
                  <a:moveTo>
                    <a:pt x="4600" y="1688"/>
                  </a:moveTo>
                  <a:cubicBezTo>
                    <a:pt x="5092" y="1688"/>
                    <a:pt x="5491" y="2060"/>
                    <a:pt x="5531" y="2539"/>
                  </a:cubicBezTo>
                  <a:cubicBezTo>
                    <a:pt x="5660" y="2493"/>
                    <a:pt x="5793" y="2471"/>
                    <a:pt x="5926" y="2471"/>
                  </a:cubicBezTo>
                  <a:cubicBezTo>
                    <a:pt x="6215" y="2471"/>
                    <a:pt x="6499" y="2578"/>
                    <a:pt x="6727" y="2778"/>
                  </a:cubicBezTo>
                  <a:cubicBezTo>
                    <a:pt x="6976" y="2555"/>
                    <a:pt x="7249" y="2460"/>
                    <a:pt x="7512" y="2460"/>
                  </a:cubicBezTo>
                  <a:cubicBezTo>
                    <a:pt x="8375" y="2460"/>
                    <a:pt x="9121" y="3484"/>
                    <a:pt x="8469" y="4360"/>
                  </a:cubicBezTo>
                  <a:cubicBezTo>
                    <a:pt x="8615" y="4533"/>
                    <a:pt x="8695" y="4759"/>
                    <a:pt x="8695" y="4985"/>
                  </a:cubicBezTo>
                  <a:lnTo>
                    <a:pt x="8695" y="5503"/>
                  </a:lnTo>
                  <a:cubicBezTo>
                    <a:pt x="8469" y="5822"/>
                    <a:pt x="8469" y="6248"/>
                    <a:pt x="8695" y="6567"/>
                  </a:cubicBezTo>
                  <a:lnTo>
                    <a:pt x="8695" y="7085"/>
                  </a:lnTo>
                  <a:cubicBezTo>
                    <a:pt x="8695" y="7311"/>
                    <a:pt x="8615" y="7524"/>
                    <a:pt x="8469" y="7697"/>
                  </a:cubicBezTo>
                  <a:cubicBezTo>
                    <a:pt x="8801" y="8149"/>
                    <a:pt x="8774" y="8773"/>
                    <a:pt x="8389" y="9199"/>
                  </a:cubicBezTo>
                  <a:cubicBezTo>
                    <a:pt x="9161" y="10034"/>
                    <a:pt x="8428" y="11180"/>
                    <a:pt x="7520" y="11180"/>
                  </a:cubicBezTo>
                  <a:cubicBezTo>
                    <a:pt x="7286" y="11180"/>
                    <a:pt x="7041" y="11104"/>
                    <a:pt x="6807" y="10927"/>
                  </a:cubicBezTo>
                  <a:cubicBezTo>
                    <a:pt x="6634" y="11087"/>
                    <a:pt x="6421" y="11166"/>
                    <a:pt x="6196" y="11166"/>
                  </a:cubicBezTo>
                  <a:lnTo>
                    <a:pt x="5677" y="11166"/>
                  </a:lnTo>
                  <a:cubicBezTo>
                    <a:pt x="5624" y="11166"/>
                    <a:pt x="5571" y="11166"/>
                    <a:pt x="5531" y="11153"/>
                  </a:cubicBezTo>
                  <a:cubicBezTo>
                    <a:pt x="5464" y="11618"/>
                    <a:pt x="5079" y="11964"/>
                    <a:pt x="4614" y="11964"/>
                  </a:cubicBezTo>
                  <a:lnTo>
                    <a:pt x="4095" y="11964"/>
                  </a:lnTo>
                  <a:cubicBezTo>
                    <a:pt x="3630" y="11964"/>
                    <a:pt x="3231" y="11618"/>
                    <a:pt x="3178" y="11166"/>
                  </a:cubicBezTo>
                  <a:cubicBezTo>
                    <a:pt x="3125" y="11166"/>
                    <a:pt x="3072" y="11166"/>
                    <a:pt x="3032" y="11180"/>
                  </a:cubicBezTo>
                  <a:lnTo>
                    <a:pt x="2513" y="11180"/>
                  </a:lnTo>
                  <a:cubicBezTo>
                    <a:pt x="1995" y="11180"/>
                    <a:pt x="1569" y="10754"/>
                    <a:pt x="1583" y="10236"/>
                  </a:cubicBezTo>
                  <a:lnTo>
                    <a:pt x="1583" y="9731"/>
                  </a:lnTo>
                  <a:cubicBezTo>
                    <a:pt x="1795" y="9412"/>
                    <a:pt x="1795" y="8973"/>
                    <a:pt x="1583" y="8654"/>
                  </a:cubicBezTo>
                  <a:lnTo>
                    <a:pt x="1583" y="8149"/>
                  </a:lnTo>
                  <a:cubicBezTo>
                    <a:pt x="1569" y="7909"/>
                    <a:pt x="1663" y="7697"/>
                    <a:pt x="1809" y="7524"/>
                  </a:cubicBezTo>
                  <a:cubicBezTo>
                    <a:pt x="1503" y="7112"/>
                    <a:pt x="1503" y="6527"/>
                    <a:pt x="1809" y="6115"/>
                  </a:cubicBezTo>
                  <a:cubicBezTo>
                    <a:pt x="1663" y="5942"/>
                    <a:pt x="1583" y="5716"/>
                    <a:pt x="1583" y="5490"/>
                  </a:cubicBezTo>
                  <a:lnTo>
                    <a:pt x="1583" y="4985"/>
                  </a:lnTo>
                  <a:cubicBezTo>
                    <a:pt x="1795" y="4666"/>
                    <a:pt x="1795" y="4241"/>
                    <a:pt x="1583" y="3921"/>
                  </a:cubicBezTo>
                  <a:lnTo>
                    <a:pt x="1583" y="3403"/>
                  </a:lnTo>
                  <a:cubicBezTo>
                    <a:pt x="1583" y="2885"/>
                    <a:pt x="1995" y="2473"/>
                    <a:pt x="2500" y="2473"/>
                  </a:cubicBezTo>
                  <a:lnTo>
                    <a:pt x="3018" y="2473"/>
                  </a:lnTo>
                  <a:cubicBezTo>
                    <a:pt x="3072" y="2473"/>
                    <a:pt x="3111" y="2486"/>
                    <a:pt x="3165" y="2486"/>
                  </a:cubicBezTo>
                  <a:cubicBezTo>
                    <a:pt x="3231" y="2034"/>
                    <a:pt x="3617" y="1688"/>
                    <a:pt x="4082" y="1688"/>
                  </a:cubicBezTo>
                  <a:close/>
                  <a:moveTo>
                    <a:pt x="1782" y="0"/>
                  </a:moveTo>
                  <a:cubicBezTo>
                    <a:pt x="798" y="0"/>
                    <a:pt x="1" y="798"/>
                    <a:pt x="1" y="1781"/>
                  </a:cubicBezTo>
                  <a:lnTo>
                    <a:pt x="1" y="11671"/>
                  </a:lnTo>
                  <a:cubicBezTo>
                    <a:pt x="1" y="12655"/>
                    <a:pt x="798" y="13439"/>
                    <a:pt x="1782" y="13453"/>
                  </a:cubicBezTo>
                  <a:lnTo>
                    <a:pt x="8509" y="13453"/>
                  </a:lnTo>
                  <a:cubicBezTo>
                    <a:pt x="9479" y="13439"/>
                    <a:pt x="10277" y="12655"/>
                    <a:pt x="10277" y="11671"/>
                  </a:cubicBezTo>
                  <a:lnTo>
                    <a:pt x="10277" y="1781"/>
                  </a:lnTo>
                  <a:cubicBezTo>
                    <a:pt x="10277" y="798"/>
                    <a:pt x="9492" y="0"/>
                    <a:pt x="85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64"/>
          <p:cNvGrpSpPr/>
          <p:nvPr/>
        </p:nvGrpSpPr>
        <p:grpSpPr>
          <a:xfrm>
            <a:off x="7803563" y="4114425"/>
            <a:ext cx="342975" cy="335850"/>
            <a:chOff x="7803563" y="4114425"/>
            <a:chExt cx="342975" cy="335850"/>
          </a:xfrm>
        </p:grpSpPr>
        <p:sp>
          <p:nvSpPr>
            <p:cNvPr id="3514" name="Google Shape;3514;p64"/>
            <p:cNvSpPr/>
            <p:nvPr/>
          </p:nvSpPr>
          <p:spPr>
            <a:xfrm>
              <a:off x="7803563" y="4114425"/>
              <a:ext cx="110350" cy="106475"/>
            </a:xfrm>
            <a:custGeom>
              <a:avLst/>
              <a:gdLst/>
              <a:ahLst/>
              <a:cxnLst/>
              <a:rect l="l" t="t" r="r" b="b"/>
              <a:pathLst>
                <a:path w="4414" h="4259" extrusionOk="0">
                  <a:moveTo>
                    <a:pt x="2804" y="1"/>
                  </a:moveTo>
                  <a:cubicBezTo>
                    <a:pt x="2426" y="1"/>
                    <a:pt x="2047" y="144"/>
                    <a:pt x="1755" y="430"/>
                  </a:cubicBezTo>
                  <a:lnTo>
                    <a:pt x="572" y="1613"/>
                  </a:lnTo>
                  <a:cubicBezTo>
                    <a:pt x="0" y="2184"/>
                    <a:pt x="0" y="3128"/>
                    <a:pt x="572" y="3700"/>
                  </a:cubicBezTo>
                  <a:lnTo>
                    <a:pt x="1130" y="4258"/>
                  </a:lnTo>
                  <a:cubicBezTo>
                    <a:pt x="1237" y="4006"/>
                    <a:pt x="1370" y="3766"/>
                    <a:pt x="1516" y="3527"/>
                  </a:cubicBezTo>
                  <a:lnTo>
                    <a:pt x="1130" y="3155"/>
                  </a:lnTo>
                  <a:cubicBezTo>
                    <a:pt x="851" y="2876"/>
                    <a:pt x="851" y="2437"/>
                    <a:pt x="1130" y="2171"/>
                  </a:cubicBezTo>
                  <a:lnTo>
                    <a:pt x="2313" y="988"/>
                  </a:lnTo>
                  <a:cubicBezTo>
                    <a:pt x="2446" y="855"/>
                    <a:pt x="2622" y="789"/>
                    <a:pt x="2800" y="789"/>
                  </a:cubicBezTo>
                  <a:cubicBezTo>
                    <a:pt x="2978" y="789"/>
                    <a:pt x="3157" y="855"/>
                    <a:pt x="3297" y="988"/>
                  </a:cubicBezTo>
                  <a:lnTo>
                    <a:pt x="3669" y="1374"/>
                  </a:lnTo>
                  <a:cubicBezTo>
                    <a:pt x="3909" y="1227"/>
                    <a:pt x="4148" y="1094"/>
                    <a:pt x="4414" y="988"/>
                  </a:cubicBezTo>
                  <a:lnTo>
                    <a:pt x="3842" y="430"/>
                  </a:lnTo>
                  <a:cubicBezTo>
                    <a:pt x="3556" y="144"/>
                    <a:pt x="3181" y="1"/>
                    <a:pt x="2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4"/>
            <p:cNvSpPr/>
            <p:nvPr/>
          </p:nvSpPr>
          <p:spPr>
            <a:xfrm>
              <a:off x="8036513" y="4343825"/>
              <a:ext cx="110025" cy="106450"/>
            </a:xfrm>
            <a:custGeom>
              <a:avLst/>
              <a:gdLst/>
              <a:ahLst/>
              <a:cxnLst/>
              <a:rect l="l" t="t" r="r" b="b"/>
              <a:pathLst>
                <a:path w="4401" h="4258" extrusionOk="0">
                  <a:moveTo>
                    <a:pt x="3271" y="1"/>
                  </a:moveTo>
                  <a:cubicBezTo>
                    <a:pt x="3165" y="253"/>
                    <a:pt x="3032" y="492"/>
                    <a:pt x="2899" y="732"/>
                  </a:cubicBezTo>
                  <a:lnTo>
                    <a:pt x="3271" y="1117"/>
                  </a:lnTo>
                  <a:cubicBezTo>
                    <a:pt x="3537" y="1383"/>
                    <a:pt x="3537" y="1822"/>
                    <a:pt x="3271" y="2088"/>
                  </a:cubicBezTo>
                  <a:lnTo>
                    <a:pt x="2088" y="3271"/>
                  </a:lnTo>
                  <a:cubicBezTo>
                    <a:pt x="1955" y="3404"/>
                    <a:pt x="1779" y="3470"/>
                    <a:pt x="1603" y="3470"/>
                  </a:cubicBezTo>
                  <a:cubicBezTo>
                    <a:pt x="1427" y="3470"/>
                    <a:pt x="1250" y="3404"/>
                    <a:pt x="1117" y="3271"/>
                  </a:cubicBezTo>
                  <a:lnTo>
                    <a:pt x="732" y="2898"/>
                  </a:lnTo>
                  <a:cubicBezTo>
                    <a:pt x="493" y="3031"/>
                    <a:pt x="253" y="3164"/>
                    <a:pt x="1" y="3271"/>
                  </a:cubicBezTo>
                  <a:lnTo>
                    <a:pt x="559" y="3829"/>
                  </a:lnTo>
                  <a:cubicBezTo>
                    <a:pt x="845" y="4115"/>
                    <a:pt x="1224" y="4258"/>
                    <a:pt x="1603" y="4258"/>
                  </a:cubicBezTo>
                  <a:cubicBezTo>
                    <a:pt x="1982" y="4258"/>
                    <a:pt x="2360" y="4115"/>
                    <a:pt x="2646" y="3829"/>
                  </a:cubicBezTo>
                  <a:lnTo>
                    <a:pt x="3829" y="2646"/>
                  </a:lnTo>
                  <a:cubicBezTo>
                    <a:pt x="4401" y="2074"/>
                    <a:pt x="4401" y="1130"/>
                    <a:pt x="3829" y="559"/>
                  </a:cubicBezTo>
                  <a:lnTo>
                    <a:pt x="32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4"/>
            <p:cNvSpPr/>
            <p:nvPr/>
          </p:nvSpPr>
          <p:spPr>
            <a:xfrm>
              <a:off x="8009263" y="4270050"/>
              <a:ext cx="28500" cy="20025"/>
            </a:xfrm>
            <a:custGeom>
              <a:avLst/>
              <a:gdLst/>
              <a:ahLst/>
              <a:cxnLst/>
              <a:rect l="l" t="t" r="r" b="b"/>
              <a:pathLst>
                <a:path w="1140" h="801" extrusionOk="0">
                  <a:moveTo>
                    <a:pt x="546" y="1"/>
                  </a:moveTo>
                  <a:cubicBezTo>
                    <a:pt x="147" y="1"/>
                    <a:pt x="1" y="532"/>
                    <a:pt x="346" y="745"/>
                  </a:cubicBezTo>
                  <a:cubicBezTo>
                    <a:pt x="417" y="783"/>
                    <a:pt x="487" y="800"/>
                    <a:pt x="552" y="800"/>
                  </a:cubicBezTo>
                  <a:cubicBezTo>
                    <a:pt x="913" y="800"/>
                    <a:pt x="1140" y="279"/>
                    <a:pt x="745" y="54"/>
                  </a:cubicBezTo>
                  <a:cubicBezTo>
                    <a:pt x="692" y="14"/>
                    <a:pt x="626" y="1"/>
                    <a:pt x="5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7828163" y="4146225"/>
              <a:ext cx="282825" cy="272075"/>
            </a:xfrm>
            <a:custGeom>
              <a:avLst/>
              <a:gdLst/>
              <a:ahLst/>
              <a:cxnLst/>
              <a:rect l="l" t="t" r="r" b="b"/>
              <a:pathLst>
                <a:path w="11313" h="10883" extrusionOk="0">
                  <a:moveTo>
                    <a:pt x="2964" y="2361"/>
                  </a:moveTo>
                  <a:cubicBezTo>
                    <a:pt x="3310" y="2361"/>
                    <a:pt x="3483" y="2787"/>
                    <a:pt x="3244" y="3039"/>
                  </a:cubicBezTo>
                  <a:cubicBezTo>
                    <a:pt x="3163" y="3120"/>
                    <a:pt x="3064" y="3156"/>
                    <a:pt x="2967" y="3156"/>
                  </a:cubicBezTo>
                  <a:cubicBezTo>
                    <a:pt x="2762" y="3156"/>
                    <a:pt x="2566" y="2995"/>
                    <a:pt x="2566" y="2760"/>
                  </a:cubicBezTo>
                  <a:cubicBezTo>
                    <a:pt x="2566" y="2547"/>
                    <a:pt x="2738" y="2375"/>
                    <a:pt x="2964" y="2361"/>
                  </a:cubicBezTo>
                  <a:close/>
                  <a:moveTo>
                    <a:pt x="5882" y="908"/>
                  </a:moveTo>
                  <a:cubicBezTo>
                    <a:pt x="6174" y="908"/>
                    <a:pt x="6471" y="1016"/>
                    <a:pt x="6713" y="1258"/>
                  </a:cubicBezTo>
                  <a:cubicBezTo>
                    <a:pt x="7457" y="2002"/>
                    <a:pt x="6926" y="3279"/>
                    <a:pt x="5876" y="3279"/>
                  </a:cubicBezTo>
                  <a:cubicBezTo>
                    <a:pt x="5224" y="3279"/>
                    <a:pt x="4693" y="2747"/>
                    <a:pt x="4693" y="2095"/>
                  </a:cubicBezTo>
                  <a:cubicBezTo>
                    <a:pt x="4693" y="1377"/>
                    <a:pt x="5274" y="908"/>
                    <a:pt x="5882" y="908"/>
                  </a:cubicBezTo>
                  <a:close/>
                  <a:moveTo>
                    <a:pt x="8747" y="2680"/>
                  </a:moveTo>
                  <a:cubicBezTo>
                    <a:pt x="9106" y="2680"/>
                    <a:pt x="9279" y="3106"/>
                    <a:pt x="9026" y="3358"/>
                  </a:cubicBezTo>
                  <a:cubicBezTo>
                    <a:pt x="8949" y="3435"/>
                    <a:pt x="8854" y="3469"/>
                    <a:pt x="8759" y="3469"/>
                  </a:cubicBezTo>
                  <a:cubicBezTo>
                    <a:pt x="8558" y="3469"/>
                    <a:pt x="8361" y="3314"/>
                    <a:pt x="8361" y="3079"/>
                  </a:cubicBezTo>
                  <a:cubicBezTo>
                    <a:pt x="8361" y="2853"/>
                    <a:pt x="8534" y="2680"/>
                    <a:pt x="8747" y="2680"/>
                  </a:cubicBezTo>
                  <a:close/>
                  <a:moveTo>
                    <a:pt x="5208" y="4364"/>
                  </a:moveTo>
                  <a:cubicBezTo>
                    <a:pt x="5413" y="4364"/>
                    <a:pt x="5610" y="4519"/>
                    <a:pt x="5610" y="4754"/>
                  </a:cubicBezTo>
                  <a:cubicBezTo>
                    <a:pt x="5610" y="4967"/>
                    <a:pt x="5437" y="5140"/>
                    <a:pt x="5211" y="5153"/>
                  </a:cubicBezTo>
                  <a:cubicBezTo>
                    <a:pt x="4865" y="5153"/>
                    <a:pt x="4693" y="4728"/>
                    <a:pt x="4932" y="4475"/>
                  </a:cubicBezTo>
                  <a:cubicBezTo>
                    <a:pt x="5013" y="4398"/>
                    <a:pt x="5111" y="4364"/>
                    <a:pt x="5208" y="4364"/>
                  </a:cubicBezTo>
                  <a:close/>
                  <a:moveTo>
                    <a:pt x="10488" y="4954"/>
                  </a:moveTo>
                  <a:cubicBezTo>
                    <a:pt x="10834" y="4954"/>
                    <a:pt x="11007" y="5379"/>
                    <a:pt x="10767" y="5631"/>
                  </a:cubicBezTo>
                  <a:cubicBezTo>
                    <a:pt x="10687" y="5708"/>
                    <a:pt x="10588" y="5742"/>
                    <a:pt x="10491" y="5742"/>
                  </a:cubicBezTo>
                  <a:cubicBezTo>
                    <a:pt x="10286" y="5742"/>
                    <a:pt x="10090" y="5587"/>
                    <a:pt x="10090" y="5352"/>
                  </a:cubicBezTo>
                  <a:cubicBezTo>
                    <a:pt x="10090" y="5140"/>
                    <a:pt x="10276" y="4967"/>
                    <a:pt x="10488" y="4954"/>
                  </a:cubicBezTo>
                  <a:close/>
                  <a:moveTo>
                    <a:pt x="7807" y="4165"/>
                  </a:moveTo>
                  <a:cubicBezTo>
                    <a:pt x="8672" y="4165"/>
                    <a:pt x="9289" y="5131"/>
                    <a:pt x="8827" y="5937"/>
                  </a:cubicBezTo>
                  <a:cubicBezTo>
                    <a:pt x="8667" y="6216"/>
                    <a:pt x="8401" y="6416"/>
                    <a:pt x="8109" y="6496"/>
                  </a:cubicBezTo>
                  <a:cubicBezTo>
                    <a:pt x="8007" y="6522"/>
                    <a:pt x="7902" y="6535"/>
                    <a:pt x="7798" y="6535"/>
                  </a:cubicBezTo>
                  <a:cubicBezTo>
                    <a:pt x="7589" y="6535"/>
                    <a:pt x="7382" y="6482"/>
                    <a:pt x="7205" y="6376"/>
                  </a:cubicBezTo>
                  <a:cubicBezTo>
                    <a:pt x="6288" y="5844"/>
                    <a:pt x="6474" y="4475"/>
                    <a:pt x="7484" y="4209"/>
                  </a:cubicBezTo>
                  <a:cubicBezTo>
                    <a:pt x="7594" y="4179"/>
                    <a:pt x="7702" y="4165"/>
                    <a:pt x="7807" y="4165"/>
                  </a:cubicBezTo>
                  <a:close/>
                  <a:moveTo>
                    <a:pt x="2831" y="4686"/>
                  </a:moveTo>
                  <a:cubicBezTo>
                    <a:pt x="3441" y="4686"/>
                    <a:pt x="4028" y="5163"/>
                    <a:pt x="4028" y="5884"/>
                  </a:cubicBezTo>
                  <a:cubicBezTo>
                    <a:pt x="4028" y="6535"/>
                    <a:pt x="3496" y="7067"/>
                    <a:pt x="2845" y="7067"/>
                  </a:cubicBezTo>
                  <a:cubicBezTo>
                    <a:pt x="1795" y="7067"/>
                    <a:pt x="1263" y="5791"/>
                    <a:pt x="2007" y="5033"/>
                  </a:cubicBezTo>
                  <a:cubicBezTo>
                    <a:pt x="2247" y="4794"/>
                    <a:pt x="2542" y="4686"/>
                    <a:pt x="2831" y="4686"/>
                  </a:cubicBezTo>
                  <a:close/>
                  <a:moveTo>
                    <a:pt x="8877" y="7514"/>
                  </a:moveTo>
                  <a:cubicBezTo>
                    <a:pt x="9082" y="7514"/>
                    <a:pt x="9279" y="7670"/>
                    <a:pt x="9279" y="7905"/>
                  </a:cubicBezTo>
                  <a:cubicBezTo>
                    <a:pt x="9279" y="8131"/>
                    <a:pt x="9106" y="8303"/>
                    <a:pt x="8880" y="8303"/>
                  </a:cubicBezTo>
                  <a:cubicBezTo>
                    <a:pt x="8534" y="8303"/>
                    <a:pt x="8361" y="7878"/>
                    <a:pt x="8601" y="7625"/>
                  </a:cubicBezTo>
                  <a:cubicBezTo>
                    <a:pt x="8682" y="7549"/>
                    <a:pt x="8780" y="7514"/>
                    <a:pt x="8877" y="7514"/>
                  </a:cubicBezTo>
                  <a:close/>
                  <a:moveTo>
                    <a:pt x="3267" y="8020"/>
                  </a:moveTo>
                  <a:cubicBezTo>
                    <a:pt x="3472" y="8020"/>
                    <a:pt x="3669" y="8175"/>
                    <a:pt x="3669" y="8410"/>
                  </a:cubicBezTo>
                  <a:cubicBezTo>
                    <a:pt x="3669" y="8622"/>
                    <a:pt x="3483" y="8809"/>
                    <a:pt x="3270" y="8809"/>
                  </a:cubicBezTo>
                  <a:cubicBezTo>
                    <a:pt x="2925" y="8809"/>
                    <a:pt x="2752" y="8383"/>
                    <a:pt x="2991" y="8131"/>
                  </a:cubicBezTo>
                  <a:cubicBezTo>
                    <a:pt x="3072" y="8054"/>
                    <a:pt x="3170" y="8020"/>
                    <a:pt x="3267" y="8020"/>
                  </a:cubicBezTo>
                  <a:close/>
                  <a:moveTo>
                    <a:pt x="5876" y="7612"/>
                  </a:moveTo>
                  <a:cubicBezTo>
                    <a:pt x="6527" y="7612"/>
                    <a:pt x="7059" y="8144"/>
                    <a:pt x="7059" y="8795"/>
                  </a:cubicBezTo>
                  <a:cubicBezTo>
                    <a:pt x="7059" y="9513"/>
                    <a:pt x="6477" y="9989"/>
                    <a:pt x="5870" y="9989"/>
                  </a:cubicBezTo>
                  <a:cubicBezTo>
                    <a:pt x="5578" y="9989"/>
                    <a:pt x="5280" y="9879"/>
                    <a:pt x="5038" y="9633"/>
                  </a:cubicBezTo>
                  <a:cubicBezTo>
                    <a:pt x="4294" y="8888"/>
                    <a:pt x="4812" y="7612"/>
                    <a:pt x="5876" y="7612"/>
                  </a:cubicBezTo>
                  <a:close/>
                  <a:moveTo>
                    <a:pt x="5858" y="0"/>
                  </a:moveTo>
                  <a:cubicBezTo>
                    <a:pt x="4445" y="0"/>
                    <a:pt x="3058" y="553"/>
                    <a:pt x="2021" y="1590"/>
                  </a:cubicBezTo>
                  <a:cubicBezTo>
                    <a:pt x="465" y="3146"/>
                    <a:pt x="0" y="5499"/>
                    <a:pt x="837" y="7532"/>
                  </a:cubicBezTo>
                  <a:cubicBezTo>
                    <a:pt x="1688" y="9566"/>
                    <a:pt x="3669" y="10882"/>
                    <a:pt x="5876" y="10882"/>
                  </a:cubicBezTo>
                  <a:cubicBezTo>
                    <a:pt x="8880" y="10882"/>
                    <a:pt x="11313" y="8450"/>
                    <a:pt x="11313" y="5445"/>
                  </a:cubicBezTo>
                  <a:cubicBezTo>
                    <a:pt x="11313" y="3239"/>
                    <a:pt x="9983" y="1258"/>
                    <a:pt x="7949" y="421"/>
                  </a:cubicBezTo>
                  <a:cubicBezTo>
                    <a:pt x="7273" y="137"/>
                    <a:pt x="6562" y="0"/>
                    <a:pt x="58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7961738" y="4356125"/>
              <a:ext cx="23300" cy="19975"/>
            </a:xfrm>
            <a:custGeom>
              <a:avLst/>
              <a:gdLst/>
              <a:ahLst/>
              <a:cxnLst/>
              <a:rect l="l" t="t" r="r" b="b"/>
              <a:pathLst>
                <a:path w="932" h="799" extrusionOk="0">
                  <a:moveTo>
                    <a:pt x="533" y="0"/>
                  </a:moveTo>
                  <a:cubicBezTo>
                    <a:pt x="174" y="0"/>
                    <a:pt x="1" y="426"/>
                    <a:pt x="253" y="678"/>
                  </a:cubicBezTo>
                  <a:cubicBezTo>
                    <a:pt x="332" y="761"/>
                    <a:pt x="431" y="798"/>
                    <a:pt x="530" y="798"/>
                  </a:cubicBezTo>
                  <a:cubicBezTo>
                    <a:pt x="733" y="798"/>
                    <a:pt x="931" y="641"/>
                    <a:pt x="931" y="399"/>
                  </a:cubicBezTo>
                  <a:cubicBezTo>
                    <a:pt x="931" y="187"/>
                    <a:pt x="745" y="0"/>
                    <a:pt x="5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7961738" y="4188625"/>
              <a:ext cx="23300" cy="19750"/>
            </a:xfrm>
            <a:custGeom>
              <a:avLst/>
              <a:gdLst/>
              <a:ahLst/>
              <a:cxnLst/>
              <a:rect l="l" t="t" r="r" b="b"/>
              <a:pathLst>
                <a:path w="932" h="790" extrusionOk="0">
                  <a:moveTo>
                    <a:pt x="533" y="1"/>
                  </a:moveTo>
                  <a:cubicBezTo>
                    <a:pt x="174" y="1"/>
                    <a:pt x="1" y="426"/>
                    <a:pt x="253" y="679"/>
                  </a:cubicBezTo>
                  <a:cubicBezTo>
                    <a:pt x="330" y="755"/>
                    <a:pt x="427" y="790"/>
                    <a:pt x="524" y="790"/>
                  </a:cubicBezTo>
                  <a:cubicBezTo>
                    <a:pt x="729" y="790"/>
                    <a:pt x="931" y="634"/>
                    <a:pt x="931" y="399"/>
                  </a:cubicBezTo>
                  <a:cubicBezTo>
                    <a:pt x="931" y="173"/>
                    <a:pt x="745" y="1"/>
                    <a:pt x="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7885988" y="4283000"/>
              <a:ext cx="23275" cy="19975"/>
            </a:xfrm>
            <a:custGeom>
              <a:avLst/>
              <a:gdLst/>
              <a:ahLst/>
              <a:cxnLst/>
              <a:rect l="l" t="t" r="r" b="b"/>
              <a:pathLst>
                <a:path w="931" h="799" extrusionOk="0">
                  <a:moveTo>
                    <a:pt x="532" y="1"/>
                  </a:moveTo>
                  <a:cubicBezTo>
                    <a:pt x="173" y="1"/>
                    <a:pt x="0" y="440"/>
                    <a:pt x="253" y="679"/>
                  </a:cubicBezTo>
                  <a:cubicBezTo>
                    <a:pt x="335" y="761"/>
                    <a:pt x="436" y="799"/>
                    <a:pt x="535" y="799"/>
                  </a:cubicBezTo>
                  <a:cubicBezTo>
                    <a:pt x="738" y="799"/>
                    <a:pt x="931" y="641"/>
                    <a:pt x="931" y="400"/>
                  </a:cubicBezTo>
                  <a:cubicBezTo>
                    <a:pt x="931" y="187"/>
                    <a:pt x="744" y="1"/>
                    <a:pt x="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1" name="Google Shape;3521;p64"/>
          <p:cNvGrpSpPr/>
          <p:nvPr/>
        </p:nvGrpSpPr>
        <p:grpSpPr>
          <a:xfrm>
            <a:off x="7021588" y="4114200"/>
            <a:ext cx="354275" cy="336225"/>
            <a:chOff x="7021588" y="4114200"/>
            <a:chExt cx="354275" cy="336225"/>
          </a:xfrm>
        </p:grpSpPr>
        <p:sp>
          <p:nvSpPr>
            <p:cNvPr id="3522" name="Google Shape;3522;p64"/>
            <p:cNvSpPr/>
            <p:nvPr/>
          </p:nvSpPr>
          <p:spPr>
            <a:xfrm>
              <a:off x="7190413" y="4193275"/>
              <a:ext cx="24275" cy="46225"/>
            </a:xfrm>
            <a:custGeom>
              <a:avLst/>
              <a:gdLst/>
              <a:ahLst/>
              <a:cxnLst/>
              <a:rect l="l" t="t" r="r" b="b"/>
              <a:pathLst>
                <a:path w="971" h="1849" extrusionOk="0">
                  <a:moveTo>
                    <a:pt x="492" y="1"/>
                  </a:moveTo>
                  <a:cubicBezTo>
                    <a:pt x="266" y="1"/>
                    <a:pt x="0" y="400"/>
                    <a:pt x="0" y="931"/>
                  </a:cubicBezTo>
                  <a:cubicBezTo>
                    <a:pt x="0" y="1450"/>
                    <a:pt x="266" y="1849"/>
                    <a:pt x="492" y="1849"/>
                  </a:cubicBezTo>
                  <a:cubicBezTo>
                    <a:pt x="718" y="1849"/>
                    <a:pt x="971" y="1450"/>
                    <a:pt x="971" y="931"/>
                  </a:cubicBezTo>
                  <a:cubicBezTo>
                    <a:pt x="971" y="400"/>
                    <a:pt x="718" y="1"/>
                    <a:pt x="4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7123288" y="4203250"/>
              <a:ext cx="46550" cy="39600"/>
            </a:xfrm>
            <a:custGeom>
              <a:avLst/>
              <a:gdLst/>
              <a:ahLst/>
              <a:cxnLst/>
              <a:rect l="l" t="t" r="r" b="b"/>
              <a:pathLst>
                <a:path w="1862" h="1584" extrusionOk="0">
                  <a:moveTo>
                    <a:pt x="1064" y="1"/>
                  </a:moveTo>
                  <a:cubicBezTo>
                    <a:pt x="359" y="1"/>
                    <a:pt x="0" y="851"/>
                    <a:pt x="505" y="1356"/>
                  </a:cubicBezTo>
                  <a:cubicBezTo>
                    <a:pt x="662" y="1514"/>
                    <a:pt x="857" y="1584"/>
                    <a:pt x="1050" y="1584"/>
                  </a:cubicBezTo>
                  <a:cubicBezTo>
                    <a:pt x="1461" y="1584"/>
                    <a:pt x="1861" y="1264"/>
                    <a:pt x="1861" y="785"/>
                  </a:cubicBezTo>
                  <a:cubicBezTo>
                    <a:pt x="1861" y="346"/>
                    <a:pt x="1502"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7228963" y="4203250"/>
              <a:ext cx="46225" cy="39600"/>
            </a:xfrm>
            <a:custGeom>
              <a:avLst/>
              <a:gdLst/>
              <a:ahLst/>
              <a:cxnLst/>
              <a:rect l="l" t="t" r="r" b="b"/>
              <a:pathLst>
                <a:path w="1849" h="1584" extrusionOk="0">
                  <a:moveTo>
                    <a:pt x="1051" y="1"/>
                  </a:moveTo>
                  <a:cubicBezTo>
                    <a:pt x="346" y="1"/>
                    <a:pt x="0" y="851"/>
                    <a:pt x="492" y="1356"/>
                  </a:cubicBezTo>
                  <a:cubicBezTo>
                    <a:pt x="654" y="1514"/>
                    <a:pt x="850" y="1584"/>
                    <a:pt x="1043" y="1584"/>
                  </a:cubicBezTo>
                  <a:cubicBezTo>
                    <a:pt x="1454" y="1584"/>
                    <a:pt x="1848" y="1264"/>
                    <a:pt x="1848" y="785"/>
                  </a:cubicBezTo>
                  <a:cubicBezTo>
                    <a:pt x="1848" y="346"/>
                    <a:pt x="1489" y="1"/>
                    <a:pt x="1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7171788" y="4259075"/>
              <a:ext cx="53875" cy="46450"/>
            </a:xfrm>
            <a:custGeom>
              <a:avLst/>
              <a:gdLst/>
              <a:ahLst/>
              <a:cxnLst/>
              <a:rect l="l" t="t" r="r" b="b"/>
              <a:pathLst>
                <a:path w="2155" h="1858" extrusionOk="0">
                  <a:moveTo>
                    <a:pt x="1237" y="1"/>
                  </a:moveTo>
                  <a:cubicBezTo>
                    <a:pt x="413" y="1"/>
                    <a:pt x="1" y="998"/>
                    <a:pt x="573" y="1583"/>
                  </a:cubicBezTo>
                  <a:cubicBezTo>
                    <a:pt x="762" y="1772"/>
                    <a:pt x="995" y="1857"/>
                    <a:pt x="1223" y="1857"/>
                  </a:cubicBezTo>
                  <a:cubicBezTo>
                    <a:pt x="1699" y="1857"/>
                    <a:pt x="2154" y="1488"/>
                    <a:pt x="2154" y="931"/>
                  </a:cubicBezTo>
                  <a:cubicBezTo>
                    <a:pt x="2154" y="413"/>
                    <a:pt x="1742" y="1"/>
                    <a:pt x="12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7136563" y="4262400"/>
              <a:ext cx="19975" cy="39900"/>
            </a:xfrm>
            <a:custGeom>
              <a:avLst/>
              <a:gdLst/>
              <a:ahLst/>
              <a:cxnLst/>
              <a:rect l="l" t="t" r="r" b="b"/>
              <a:pathLst>
                <a:path w="799" h="1596" extrusionOk="0">
                  <a:moveTo>
                    <a:pt x="400" y="1"/>
                  </a:moveTo>
                  <a:cubicBezTo>
                    <a:pt x="187" y="1"/>
                    <a:pt x="1" y="360"/>
                    <a:pt x="1" y="798"/>
                  </a:cubicBezTo>
                  <a:cubicBezTo>
                    <a:pt x="1" y="1237"/>
                    <a:pt x="187" y="1596"/>
                    <a:pt x="400" y="1596"/>
                  </a:cubicBezTo>
                  <a:cubicBezTo>
                    <a:pt x="626" y="1596"/>
                    <a:pt x="799" y="1237"/>
                    <a:pt x="799" y="798"/>
                  </a:cubicBezTo>
                  <a:cubicBezTo>
                    <a:pt x="799" y="360"/>
                    <a:pt x="626"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7228963" y="4321900"/>
              <a:ext cx="46225" cy="39600"/>
            </a:xfrm>
            <a:custGeom>
              <a:avLst/>
              <a:gdLst/>
              <a:ahLst/>
              <a:cxnLst/>
              <a:rect l="l" t="t" r="r" b="b"/>
              <a:pathLst>
                <a:path w="1849" h="1584" extrusionOk="0">
                  <a:moveTo>
                    <a:pt x="1051" y="0"/>
                  </a:moveTo>
                  <a:cubicBezTo>
                    <a:pt x="346" y="0"/>
                    <a:pt x="0" y="851"/>
                    <a:pt x="492" y="1356"/>
                  </a:cubicBezTo>
                  <a:cubicBezTo>
                    <a:pt x="654" y="1513"/>
                    <a:pt x="850" y="1584"/>
                    <a:pt x="1043" y="1584"/>
                  </a:cubicBezTo>
                  <a:cubicBezTo>
                    <a:pt x="1454" y="1584"/>
                    <a:pt x="1848" y="1264"/>
                    <a:pt x="1848" y="785"/>
                  </a:cubicBezTo>
                  <a:cubicBezTo>
                    <a:pt x="1848" y="346"/>
                    <a:pt x="1489" y="0"/>
                    <a:pt x="10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7241913" y="4262400"/>
              <a:ext cx="46225" cy="39850"/>
            </a:xfrm>
            <a:custGeom>
              <a:avLst/>
              <a:gdLst/>
              <a:ahLst/>
              <a:cxnLst/>
              <a:rect l="l" t="t" r="r" b="b"/>
              <a:pathLst>
                <a:path w="1849" h="1594" extrusionOk="0">
                  <a:moveTo>
                    <a:pt x="1051" y="1"/>
                  </a:moveTo>
                  <a:cubicBezTo>
                    <a:pt x="346" y="1"/>
                    <a:pt x="1" y="852"/>
                    <a:pt x="493" y="1357"/>
                  </a:cubicBezTo>
                  <a:cubicBezTo>
                    <a:pt x="656" y="1520"/>
                    <a:pt x="856" y="1593"/>
                    <a:pt x="1051" y="1593"/>
                  </a:cubicBezTo>
                  <a:cubicBezTo>
                    <a:pt x="1460" y="1593"/>
                    <a:pt x="1849" y="1275"/>
                    <a:pt x="1849" y="798"/>
                  </a:cubicBezTo>
                  <a:cubicBezTo>
                    <a:pt x="1849" y="360"/>
                    <a:pt x="1490" y="1"/>
                    <a:pt x="10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7190413" y="4325225"/>
              <a:ext cx="24275" cy="46200"/>
            </a:xfrm>
            <a:custGeom>
              <a:avLst/>
              <a:gdLst/>
              <a:ahLst/>
              <a:cxnLst/>
              <a:rect l="l" t="t" r="r" b="b"/>
              <a:pathLst>
                <a:path w="971" h="1848" extrusionOk="0">
                  <a:moveTo>
                    <a:pt x="492" y="0"/>
                  </a:moveTo>
                  <a:cubicBezTo>
                    <a:pt x="266" y="0"/>
                    <a:pt x="0" y="399"/>
                    <a:pt x="0" y="917"/>
                  </a:cubicBezTo>
                  <a:cubicBezTo>
                    <a:pt x="0" y="1436"/>
                    <a:pt x="266" y="1848"/>
                    <a:pt x="492" y="1848"/>
                  </a:cubicBezTo>
                  <a:cubicBezTo>
                    <a:pt x="718" y="1848"/>
                    <a:pt x="971" y="1436"/>
                    <a:pt x="971" y="917"/>
                  </a:cubicBezTo>
                  <a:cubicBezTo>
                    <a:pt x="971" y="399"/>
                    <a:pt x="718" y="0"/>
                    <a:pt x="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7123288" y="4321900"/>
              <a:ext cx="46550" cy="39600"/>
            </a:xfrm>
            <a:custGeom>
              <a:avLst/>
              <a:gdLst/>
              <a:ahLst/>
              <a:cxnLst/>
              <a:rect l="l" t="t" r="r" b="b"/>
              <a:pathLst>
                <a:path w="1862" h="1584" extrusionOk="0">
                  <a:moveTo>
                    <a:pt x="1064" y="0"/>
                  </a:moveTo>
                  <a:cubicBezTo>
                    <a:pt x="359" y="0"/>
                    <a:pt x="0" y="851"/>
                    <a:pt x="505" y="1356"/>
                  </a:cubicBezTo>
                  <a:cubicBezTo>
                    <a:pt x="662" y="1513"/>
                    <a:pt x="857" y="1584"/>
                    <a:pt x="1050" y="1584"/>
                  </a:cubicBezTo>
                  <a:cubicBezTo>
                    <a:pt x="1461" y="1584"/>
                    <a:pt x="1861" y="1264"/>
                    <a:pt x="1861" y="785"/>
                  </a:cubicBezTo>
                  <a:cubicBezTo>
                    <a:pt x="1861" y="346"/>
                    <a:pt x="1502" y="0"/>
                    <a:pt x="1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4"/>
            <p:cNvSpPr/>
            <p:nvPr/>
          </p:nvSpPr>
          <p:spPr>
            <a:xfrm>
              <a:off x="7021588" y="4114200"/>
              <a:ext cx="354275" cy="336225"/>
            </a:xfrm>
            <a:custGeom>
              <a:avLst/>
              <a:gdLst/>
              <a:ahLst/>
              <a:cxnLst/>
              <a:rect l="l" t="t" r="r" b="b"/>
              <a:pathLst>
                <a:path w="14171" h="13449" extrusionOk="0">
                  <a:moveTo>
                    <a:pt x="7245" y="2379"/>
                  </a:moveTo>
                  <a:cubicBezTo>
                    <a:pt x="7711" y="2379"/>
                    <a:pt x="8096" y="2685"/>
                    <a:pt x="8322" y="3164"/>
                  </a:cubicBezTo>
                  <a:cubicBezTo>
                    <a:pt x="8619" y="2899"/>
                    <a:pt x="8987" y="2770"/>
                    <a:pt x="9356" y="2770"/>
                  </a:cubicBezTo>
                  <a:cubicBezTo>
                    <a:pt x="9748" y="2770"/>
                    <a:pt x="10141" y="2916"/>
                    <a:pt x="10449" y="3204"/>
                  </a:cubicBezTo>
                  <a:cubicBezTo>
                    <a:pt x="11034" y="3762"/>
                    <a:pt x="11100" y="4679"/>
                    <a:pt x="10608" y="5317"/>
                  </a:cubicBezTo>
                  <a:cubicBezTo>
                    <a:pt x="11752" y="5902"/>
                    <a:pt x="11752" y="7537"/>
                    <a:pt x="10608" y="8122"/>
                  </a:cubicBezTo>
                  <a:lnTo>
                    <a:pt x="10595" y="8135"/>
                  </a:lnTo>
                  <a:cubicBezTo>
                    <a:pt x="10808" y="8401"/>
                    <a:pt x="10927" y="8747"/>
                    <a:pt x="10927" y="9093"/>
                  </a:cubicBezTo>
                  <a:cubicBezTo>
                    <a:pt x="10927" y="10038"/>
                    <a:pt x="10152" y="10680"/>
                    <a:pt x="9340" y="10680"/>
                  </a:cubicBezTo>
                  <a:cubicBezTo>
                    <a:pt x="8987" y="10680"/>
                    <a:pt x="8628" y="10559"/>
                    <a:pt x="8322" y="10289"/>
                  </a:cubicBezTo>
                  <a:cubicBezTo>
                    <a:pt x="8096" y="10767"/>
                    <a:pt x="7697" y="11073"/>
                    <a:pt x="7245" y="11073"/>
                  </a:cubicBezTo>
                  <a:cubicBezTo>
                    <a:pt x="6780" y="11073"/>
                    <a:pt x="6394" y="10767"/>
                    <a:pt x="6169" y="10289"/>
                  </a:cubicBezTo>
                  <a:cubicBezTo>
                    <a:pt x="5863" y="10559"/>
                    <a:pt x="5486" y="10691"/>
                    <a:pt x="5113" y="10691"/>
                  </a:cubicBezTo>
                  <a:cubicBezTo>
                    <a:pt x="4659" y="10691"/>
                    <a:pt x="4209" y="10495"/>
                    <a:pt x="3895" y="10116"/>
                  </a:cubicBezTo>
                  <a:cubicBezTo>
                    <a:pt x="3324" y="9412"/>
                    <a:pt x="3443" y="8388"/>
                    <a:pt x="4161" y="7856"/>
                  </a:cubicBezTo>
                  <a:cubicBezTo>
                    <a:pt x="3696" y="7165"/>
                    <a:pt x="3696" y="6274"/>
                    <a:pt x="4161" y="5596"/>
                  </a:cubicBezTo>
                  <a:cubicBezTo>
                    <a:pt x="3483" y="5038"/>
                    <a:pt x="3390" y="4041"/>
                    <a:pt x="3949" y="3376"/>
                  </a:cubicBezTo>
                  <a:cubicBezTo>
                    <a:pt x="4262" y="2996"/>
                    <a:pt x="4714" y="2799"/>
                    <a:pt x="5170" y="2799"/>
                  </a:cubicBezTo>
                  <a:cubicBezTo>
                    <a:pt x="5526" y="2799"/>
                    <a:pt x="5885" y="2919"/>
                    <a:pt x="6182" y="3164"/>
                  </a:cubicBezTo>
                  <a:cubicBezTo>
                    <a:pt x="6394" y="2685"/>
                    <a:pt x="6793" y="2379"/>
                    <a:pt x="7245" y="2379"/>
                  </a:cubicBezTo>
                  <a:close/>
                  <a:moveTo>
                    <a:pt x="7429" y="0"/>
                  </a:moveTo>
                  <a:cubicBezTo>
                    <a:pt x="6136" y="0"/>
                    <a:pt x="4835" y="371"/>
                    <a:pt x="3696" y="1130"/>
                  </a:cubicBezTo>
                  <a:cubicBezTo>
                    <a:pt x="1037" y="2911"/>
                    <a:pt x="0" y="6328"/>
                    <a:pt x="1223" y="9292"/>
                  </a:cubicBezTo>
                  <a:cubicBezTo>
                    <a:pt x="2276" y="11843"/>
                    <a:pt x="4756" y="13449"/>
                    <a:pt x="7435" y="13449"/>
                  </a:cubicBezTo>
                  <a:cubicBezTo>
                    <a:pt x="7869" y="13449"/>
                    <a:pt x="8308" y="13407"/>
                    <a:pt x="8747" y="13320"/>
                  </a:cubicBezTo>
                  <a:cubicBezTo>
                    <a:pt x="11898" y="12695"/>
                    <a:pt x="14158" y="9930"/>
                    <a:pt x="14158" y="6726"/>
                  </a:cubicBezTo>
                  <a:cubicBezTo>
                    <a:pt x="14171" y="4945"/>
                    <a:pt x="13453" y="3230"/>
                    <a:pt x="12190" y="1967"/>
                  </a:cubicBezTo>
                  <a:cubicBezTo>
                    <a:pt x="10894" y="671"/>
                    <a:pt x="9169" y="0"/>
                    <a:pt x="7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2" name="Google Shape;3532;p64"/>
          <p:cNvGrpSpPr/>
          <p:nvPr/>
        </p:nvGrpSpPr>
        <p:grpSpPr>
          <a:xfrm>
            <a:off x="6256238" y="4114275"/>
            <a:ext cx="369250" cy="335600"/>
            <a:chOff x="6256238" y="4114275"/>
            <a:chExt cx="369250" cy="335600"/>
          </a:xfrm>
        </p:grpSpPr>
        <p:sp>
          <p:nvSpPr>
            <p:cNvPr id="3533" name="Google Shape;3533;p64"/>
            <p:cNvSpPr/>
            <p:nvPr/>
          </p:nvSpPr>
          <p:spPr>
            <a:xfrm>
              <a:off x="6370888" y="4213200"/>
              <a:ext cx="59500" cy="39600"/>
            </a:xfrm>
            <a:custGeom>
              <a:avLst/>
              <a:gdLst/>
              <a:ahLst/>
              <a:cxnLst/>
              <a:rect l="l" t="t" r="r" b="b"/>
              <a:pathLst>
                <a:path w="2380" h="1584" extrusionOk="0">
                  <a:moveTo>
                    <a:pt x="271" y="0"/>
                  </a:moveTo>
                  <a:cubicBezTo>
                    <a:pt x="121" y="0"/>
                    <a:pt x="0" y="128"/>
                    <a:pt x="0" y="281"/>
                  </a:cubicBezTo>
                  <a:lnTo>
                    <a:pt x="0" y="1291"/>
                  </a:lnTo>
                  <a:cubicBezTo>
                    <a:pt x="0" y="1450"/>
                    <a:pt x="133" y="1583"/>
                    <a:pt x="293" y="1583"/>
                  </a:cubicBezTo>
                  <a:lnTo>
                    <a:pt x="2087" y="1583"/>
                  </a:lnTo>
                  <a:cubicBezTo>
                    <a:pt x="2247" y="1583"/>
                    <a:pt x="2380" y="1450"/>
                    <a:pt x="2380" y="1291"/>
                  </a:cubicBezTo>
                  <a:lnTo>
                    <a:pt x="2380" y="281"/>
                  </a:lnTo>
                  <a:cubicBezTo>
                    <a:pt x="2380" y="128"/>
                    <a:pt x="2259" y="0"/>
                    <a:pt x="2109" y="0"/>
                  </a:cubicBezTo>
                  <a:cubicBezTo>
                    <a:pt x="2102" y="0"/>
                    <a:pt x="2095" y="1"/>
                    <a:pt x="2087" y="1"/>
                  </a:cubicBezTo>
                  <a:lnTo>
                    <a:pt x="293" y="1"/>
                  </a:lnTo>
                  <a:cubicBezTo>
                    <a:pt x="286" y="1"/>
                    <a:pt x="278"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4"/>
            <p:cNvSpPr/>
            <p:nvPr/>
          </p:nvSpPr>
          <p:spPr>
            <a:xfrm>
              <a:off x="6469588" y="4292300"/>
              <a:ext cx="59500" cy="39600"/>
            </a:xfrm>
            <a:custGeom>
              <a:avLst/>
              <a:gdLst/>
              <a:ahLst/>
              <a:cxnLst/>
              <a:rect l="l" t="t" r="r" b="b"/>
              <a:pathLst>
                <a:path w="2380" h="1584" extrusionOk="0">
                  <a:moveTo>
                    <a:pt x="271" y="0"/>
                  </a:moveTo>
                  <a:cubicBezTo>
                    <a:pt x="121" y="0"/>
                    <a:pt x="1" y="128"/>
                    <a:pt x="1" y="280"/>
                  </a:cubicBezTo>
                  <a:lnTo>
                    <a:pt x="1" y="1291"/>
                  </a:lnTo>
                  <a:cubicBezTo>
                    <a:pt x="1" y="1450"/>
                    <a:pt x="133" y="1583"/>
                    <a:pt x="293" y="1583"/>
                  </a:cubicBezTo>
                  <a:lnTo>
                    <a:pt x="2088" y="1583"/>
                  </a:lnTo>
                  <a:cubicBezTo>
                    <a:pt x="2247" y="1583"/>
                    <a:pt x="2380" y="1450"/>
                    <a:pt x="2380" y="1291"/>
                  </a:cubicBezTo>
                  <a:lnTo>
                    <a:pt x="2380" y="280"/>
                  </a:lnTo>
                  <a:cubicBezTo>
                    <a:pt x="2380" y="128"/>
                    <a:pt x="2259" y="0"/>
                    <a:pt x="2110" y="0"/>
                  </a:cubicBezTo>
                  <a:cubicBezTo>
                    <a:pt x="2102" y="0"/>
                    <a:pt x="2095" y="1"/>
                    <a:pt x="2088" y="1"/>
                  </a:cubicBezTo>
                  <a:lnTo>
                    <a:pt x="293" y="1"/>
                  </a:lnTo>
                  <a:cubicBezTo>
                    <a:pt x="286" y="1"/>
                    <a:pt x="278" y="0"/>
                    <a:pt x="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4"/>
            <p:cNvSpPr/>
            <p:nvPr/>
          </p:nvSpPr>
          <p:spPr>
            <a:xfrm>
              <a:off x="6547013" y="4152400"/>
              <a:ext cx="23950" cy="24300"/>
            </a:xfrm>
            <a:custGeom>
              <a:avLst/>
              <a:gdLst/>
              <a:ahLst/>
              <a:cxnLst/>
              <a:rect l="l" t="t" r="r" b="b"/>
              <a:pathLst>
                <a:path w="958" h="972" extrusionOk="0">
                  <a:moveTo>
                    <a:pt x="1" y="1"/>
                  </a:moveTo>
                  <a:lnTo>
                    <a:pt x="1" y="1"/>
                  </a:lnTo>
                  <a:cubicBezTo>
                    <a:pt x="54" y="174"/>
                    <a:pt x="67" y="333"/>
                    <a:pt x="67" y="506"/>
                  </a:cubicBezTo>
                  <a:cubicBezTo>
                    <a:pt x="67" y="652"/>
                    <a:pt x="54" y="812"/>
                    <a:pt x="14" y="958"/>
                  </a:cubicBezTo>
                  <a:lnTo>
                    <a:pt x="14" y="971"/>
                  </a:lnTo>
                  <a:cubicBezTo>
                    <a:pt x="160" y="931"/>
                    <a:pt x="320" y="905"/>
                    <a:pt x="466" y="905"/>
                  </a:cubicBezTo>
                  <a:cubicBezTo>
                    <a:pt x="639" y="905"/>
                    <a:pt x="798" y="931"/>
                    <a:pt x="958" y="971"/>
                  </a:cubicBezTo>
                  <a:cubicBezTo>
                    <a:pt x="812" y="785"/>
                    <a:pt x="652" y="612"/>
                    <a:pt x="479" y="439"/>
                  </a:cubicBezTo>
                  <a:cubicBezTo>
                    <a:pt x="320" y="280"/>
                    <a:pt x="174" y="147"/>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6256238" y="4114275"/>
              <a:ext cx="369250" cy="335600"/>
            </a:xfrm>
            <a:custGeom>
              <a:avLst/>
              <a:gdLst/>
              <a:ahLst/>
              <a:cxnLst/>
              <a:rect l="l" t="t" r="r" b="b"/>
              <a:pathLst>
                <a:path w="14770" h="13424" extrusionOk="0">
                  <a:moveTo>
                    <a:pt x="7298" y="1605"/>
                  </a:moveTo>
                  <a:cubicBezTo>
                    <a:pt x="7657" y="1605"/>
                    <a:pt x="7830" y="2031"/>
                    <a:pt x="7577" y="2270"/>
                  </a:cubicBezTo>
                  <a:cubicBezTo>
                    <a:pt x="7499" y="2353"/>
                    <a:pt x="7400" y="2390"/>
                    <a:pt x="7303" y="2390"/>
                  </a:cubicBezTo>
                  <a:cubicBezTo>
                    <a:pt x="7104" y="2390"/>
                    <a:pt x="6913" y="2236"/>
                    <a:pt x="6913" y="2004"/>
                  </a:cubicBezTo>
                  <a:cubicBezTo>
                    <a:pt x="6913" y="1778"/>
                    <a:pt x="7086" y="1605"/>
                    <a:pt x="7298" y="1605"/>
                  </a:cubicBezTo>
                  <a:close/>
                  <a:moveTo>
                    <a:pt x="8880" y="4158"/>
                  </a:moveTo>
                  <a:cubicBezTo>
                    <a:pt x="9226" y="4158"/>
                    <a:pt x="9399" y="4570"/>
                    <a:pt x="9159" y="4822"/>
                  </a:cubicBezTo>
                  <a:cubicBezTo>
                    <a:pt x="9077" y="4905"/>
                    <a:pt x="8976" y="4942"/>
                    <a:pt x="8877" y="4942"/>
                  </a:cubicBezTo>
                  <a:cubicBezTo>
                    <a:pt x="8674" y="4942"/>
                    <a:pt x="8481" y="4785"/>
                    <a:pt x="8481" y="4543"/>
                  </a:cubicBezTo>
                  <a:cubicBezTo>
                    <a:pt x="8495" y="4331"/>
                    <a:pt x="8654" y="4158"/>
                    <a:pt x="8880" y="4158"/>
                  </a:cubicBezTo>
                  <a:close/>
                  <a:moveTo>
                    <a:pt x="12113" y="5434"/>
                  </a:moveTo>
                  <a:cubicBezTo>
                    <a:pt x="12316" y="5434"/>
                    <a:pt x="12509" y="5591"/>
                    <a:pt x="12509" y="5833"/>
                  </a:cubicBezTo>
                  <a:cubicBezTo>
                    <a:pt x="12509" y="6045"/>
                    <a:pt x="12336" y="6218"/>
                    <a:pt x="12110" y="6218"/>
                  </a:cubicBezTo>
                  <a:cubicBezTo>
                    <a:pt x="11765" y="6218"/>
                    <a:pt x="11592" y="5806"/>
                    <a:pt x="11831" y="5554"/>
                  </a:cubicBezTo>
                  <a:cubicBezTo>
                    <a:pt x="11914" y="5471"/>
                    <a:pt x="12015" y="5434"/>
                    <a:pt x="12113" y="5434"/>
                  </a:cubicBezTo>
                  <a:close/>
                  <a:moveTo>
                    <a:pt x="6673" y="3161"/>
                  </a:moveTo>
                  <a:cubicBezTo>
                    <a:pt x="7272" y="3161"/>
                    <a:pt x="7750" y="3653"/>
                    <a:pt x="7750" y="4238"/>
                  </a:cubicBezTo>
                  <a:lnTo>
                    <a:pt x="7750" y="5248"/>
                  </a:lnTo>
                  <a:cubicBezTo>
                    <a:pt x="7750" y="5846"/>
                    <a:pt x="7272" y="6325"/>
                    <a:pt x="6673" y="6325"/>
                  </a:cubicBezTo>
                  <a:lnTo>
                    <a:pt x="4879" y="6325"/>
                  </a:lnTo>
                  <a:cubicBezTo>
                    <a:pt x="4281" y="6325"/>
                    <a:pt x="3802" y="5846"/>
                    <a:pt x="3802" y="5248"/>
                  </a:cubicBezTo>
                  <a:lnTo>
                    <a:pt x="3802" y="4238"/>
                  </a:lnTo>
                  <a:cubicBezTo>
                    <a:pt x="3802" y="3653"/>
                    <a:pt x="4281" y="3161"/>
                    <a:pt x="4879" y="3161"/>
                  </a:cubicBezTo>
                  <a:close/>
                  <a:moveTo>
                    <a:pt x="2499" y="5779"/>
                  </a:moveTo>
                  <a:cubicBezTo>
                    <a:pt x="2698" y="5779"/>
                    <a:pt x="2885" y="5937"/>
                    <a:pt x="2885" y="6178"/>
                  </a:cubicBezTo>
                  <a:cubicBezTo>
                    <a:pt x="2885" y="6391"/>
                    <a:pt x="2712" y="6564"/>
                    <a:pt x="2499" y="6564"/>
                  </a:cubicBezTo>
                  <a:cubicBezTo>
                    <a:pt x="2141" y="6564"/>
                    <a:pt x="1968" y="6138"/>
                    <a:pt x="2220" y="5899"/>
                  </a:cubicBezTo>
                  <a:cubicBezTo>
                    <a:pt x="2303" y="5817"/>
                    <a:pt x="2402" y="5779"/>
                    <a:pt x="2499" y="5779"/>
                  </a:cubicBezTo>
                  <a:close/>
                  <a:moveTo>
                    <a:pt x="10635" y="6325"/>
                  </a:moveTo>
                  <a:cubicBezTo>
                    <a:pt x="11233" y="6325"/>
                    <a:pt x="11712" y="6816"/>
                    <a:pt x="11712" y="7401"/>
                  </a:cubicBezTo>
                  <a:lnTo>
                    <a:pt x="11712" y="8412"/>
                  </a:lnTo>
                  <a:cubicBezTo>
                    <a:pt x="11712" y="9010"/>
                    <a:pt x="11233" y="9488"/>
                    <a:pt x="10635" y="9488"/>
                  </a:cubicBezTo>
                  <a:lnTo>
                    <a:pt x="8840" y="9488"/>
                  </a:lnTo>
                  <a:cubicBezTo>
                    <a:pt x="8242" y="9488"/>
                    <a:pt x="7764" y="9010"/>
                    <a:pt x="7764" y="8412"/>
                  </a:cubicBezTo>
                  <a:lnTo>
                    <a:pt x="7764" y="7401"/>
                  </a:lnTo>
                  <a:cubicBezTo>
                    <a:pt x="7764" y="6816"/>
                    <a:pt x="8242" y="6325"/>
                    <a:pt x="8840" y="6325"/>
                  </a:cubicBezTo>
                  <a:close/>
                  <a:moveTo>
                    <a:pt x="5889" y="7122"/>
                  </a:moveTo>
                  <a:cubicBezTo>
                    <a:pt x="6474" y="7122"/>
                    <a:pt x="6953" y="7601"/>
                    <a:pt x="6966" y="8199"/>
                  </a:cubicBezTo>
                  <a:lnTo>
                    <a:pt x="6953" y="9209"/>
                  </a:lnTo>
                  <a:cubicBezTo>
                    <a:pt x="6953" y="9794"/>
                    <a:pt x="6474" y="10286"/>
                    <a:pt x="5876" y="10286"/>
                  </a:cubicBezTo>
                  <a:lnTo>
                    <a:pt x="4081" y="10286"/>
                  </a:lnTo>
                  <a:cubicBezTo>
                    <a:pt x="3483" y="10286"/>
                    <a:pt x="3005" y="9794"/>
                    <a:pt x="3005" y="9209"/>
                  </a:cubicBezTo>
                  <a:lnTo>
                    <a:pt x="3005" y="8199"/>
                  </a:lnTo>
                  <a:cubicBezTo>
                    <a:pt x="3005" y="7601"/>
                    <a:pt x="3483" y="7122"/>
                    <a:pt x="4081" y="7122"/>
                  </a:cubicBezTo>
                  <a:close/>
                  <a:moveTo>
                    <a:pt x="9714" y="10215"/>
                  </a:moveTo>
                  <a:cubicBezTo>
                    <a:pt x="9920" y="10215"/>
                    <a:pt x="10116" y="10370"/>
                    <a:pt x="10116" y="10605"/>
                  </a:cubicBezTo>
                  <a:cubicBezTo>
                    <a:pt x="10103" y="10831"/>
                    <a:pt x="9930" y="11004"/>
                    <a:pt x="9718" y="11004"/>
                  </a:cubicBezTo>
                  <a:cubicBezTo>
                    <a:pt x="9372" y="11004"/>
                    <a:pt x="9186" y="10578"/>
                    <a:pt x="9438" y="10326"/>
                  </a:cubicBezTo>
                  <a:cubicBezTo>
                    <a:pt x="9519" y="10249"/>
                    <a:pt x="9618" y="10215"/>
                    <a:pt x="9714" y="10215"/>
                  </a:cubicBezTo>
                  <a:close/>
                  <a:moveTo>
                    <a:pt x="7850" y="10764"/>
                  </a:moveTo>
                  <a:cubicBezTo>
                    <a:pt x="8049" y="10764"/>
                    <a:pt x="8242" y="10922"/>
                    <a:pt x="8242" y="11163"/>
                  </a:cubicBezTo>
                  <a:cubicBezTo>
                    <a:pt x="8242" y="11376"/>
                    <a:pt x="8069" y="11549"/>
                    <a:pt x="7857" y="11562"/>
                  </a:cubicBezTo>
                  <a:cubicBezTo>
                    <a:pt x="7498" y="11562"/>
                    <a:pt x="7325" y="11137"/>
                    <a:pt x="7577" y="10884"/>
                  </a:cubicBezTo>
                  <a:cubicBezTo>
                    <a:pt x="7656" y="10802"/>
                    <a:pt x="7754" y="10764"/>
                    <a:pt x="7850" y="10764"/>
                  </a:cubicBezTo>
                  <a:close/>
                  <a:moveTo>
                    <a:pt x="7361" y="0"/>
                  </a:moveTo>
                  <a:cubicBezTo>
                    <a:pt x="5185" y="0"/>
                    <a:pt x="3079" y="1056"/>
                    <a:pt x="1795" y="2948"/>
                  </a:cubicBezTo>
                  <a:cubicBezTo>
                    <a:pt x="0" y="5593"/>
                    <a:pt x="333" y="9143"/>
                    <a:pt x="2566" y="11416"/>
                  </a:cubicBezTo>
                  <a:cubicBezTo>
                    <a:pt x="3868" y="12741"/>
                    <a:pt x="5604" y="13423"/>
                    <a:pt x="7353" y="13423"/>
                  </a:cubicBezTo>
                  <a:cubicBezTo>
                    <a:pt x="8622" y="13423"/>
                    <a:pt x="9897" y="13065"/>
                    <a:pt x="11020" y="12333"/>
                  </a:cubicBezTo>
                  <a:cubicBezTo>
                    <a:pt x="13692" y="10592"/>
                    <a:pt x="14769" y="7202"/>
                    <a:pt x="13599" y="4238"/>
                  </a:cubicBezTo>
                  <a:lnTo>
                    <a:pt x="13599" y="4238"/>
                  </a:lnTo>
                  <a:cubicBezTo>
                    <a:pt x="13174" y="4583"/>
                    <a:pt x="12642" y="4796"/>
                    <a:pt x="12097" y="4809"/>
                  </a:cubicBezTo>
                  <a:lnTo>
                    <a:pt x="12097" y="4822"/>
                  </a:lnTo>
                  <a:cubicBezTo>
                    <a:pt x="11127" y="4822"/>
                    <a:pt x="10356" y="4038"/>
                    <a:pt x="10236" y="3905"/>
                  </a:cubicBezTo>
                  <a:cubicBezTo>
                    <a:pt x="10130" y="3786"/>
                    <a:pt x="9332" y="3028"/>
                    <a:pt x="9332" y="2044"/>
                  </a:cubicBezTo>
                  <a:cubicBezTo>
                    <a:pt x="9332" y="1406"/>
                    <a:pt x="9664" y="848"/>
                    <a:pt x="9944" y="515"/>
                  </a:cubicBezTo>
                  <a:cubicBezTo>
                    <a:pt x="9104" y="167"/>
                    <a:pt x="8227" y="0"/>
                    <a:pt x="73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6351288" y="4311925"/>
              <a:ext cx="59175" cy="39575"/>
            </a:xfrm>
            <a:custGeom>
              <a:avLst/>
              <a:gdLst/>
              <a:ahLst/>
              <a:cxnLst/>
              <a:rect l="l" t="t" r="r" b="b"/>
              <a:pathLst>
                <a:path w="2367" h="1583" extrusionOk="0">
                  <a:moveTo>
                    <a:pt x="279" y="0"/>
                  </a:moveTo>
                  <a:cubicBezTo>
                    <a:pt x="120" y="0"/>
                    <a:pt x="0" y="133"/>
                    <a:pt x="0" y="293"/>
                  </a:cubicBezTo>
                  <a:lnTo>
                    <a:pt x="0" y="1303"/>
                  </a:lnTo>
                  <a:cubicBezTo>
                    <a:pt x="0" y="1463"/>
                    <a:pt x="120" y="1582"/>
                    <a:pt x="279" y="1582"/>
                  </a:cubicBezTo>
                  <a:lnTo>
                    <a:pt x="2087" y="1582"/>
                  </a:lnTo>
                  <a:cubicBezTo>
                    <a:pt x="2247" y="1582"/>
                    <a:pt x="2366" y="1463"/>
                    <a:pt x="2366" y="1303"/>
                  </a:cubicBezTo>
                  <a:lnTo>
                    <a:pt x="2366" y="293"/>
                  </a:lnTo>
                  <a:cubicBezTo>
                    <a:pt x="2366" y="133"/>
                    <a:pt x="2233" y="0"/>
                    <a:pt x="20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6505813" y="4140450"/>
              <a:ext cx="23275" cy="49525"/>
            </a:xfrm>
            <a:custGeom>
              <a:avLst/>
              <a:gdLst/>
              <a:ahLst/>
              <a:cxnLst/>
              <a:rect l="l" t="t" r="r" b="b"/>
              <a:pathLst>
                <a:path w="931" h="1981" extrusionOk="0">
                  <a:moveTo>
                    <a:pt x="532" y="0"/>
                  </a:moveTo>
                  <a:cubicBezTo>
                    <a:pt x="0" y="558"/>
                    <a:pt x="0" y="1423"/>
                    <a:pt x="532" y="1981"/>
                  </a:cubicBezTo>
                  <a:cubicBezTo>
                    <a:pt x="770" y="1703"/>
                    <a:pt x="903" y="1360"/>
                    <a:pt x="931" y="991"/>
                  </a:cubicBezTo>
                  <a:lnTo>
                    <a:pt x="931" y="991"/>
                  </a:lnTo>
                  <a:cubicBezTo>
                    <a:pt x="931" y="993"/>
                    <a:pt x="931" y="995"/>
                    <a:pt x="931" y="997"/>
                  </a:cubicBezTo>
                  <a:lnTo>
                    <a:pt x="931" y="984"/>
                  </a:lnTo>
                  <a:cubicBezTo>
                    <a:pt x="931" y="986"/>
                    <a:pt x="931" y="988"/>
                    <a:pt x="931" y="991"/>
                  </a:cubicBezTo>
                  <a:lnTo>
                    <a:pt x="931" y="991"/>
                  </a:lnTo>
                  <a:cubicBezTo>
                    <a:pt x="903" y="621"/>
                    <a:pt x="770" y="278"/>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6533738" y="4194950"/>
              <a:ext cx="49875" cy="19950"/>
            </a:xfrm>
            <a:custGeom>
              <a:avLst/>
              <a:gdLst/>
              <a:ahLst/>
              <a:cxnLst/>
              <a:rect l="l" t="t" r="r" b="b"/>
              <a:pathLst>
                <a:path w="1995" h="798" extrusionOk="0">
                  <a:moveTo>
                    <a:pt x="997" y="0"/>
                  </a:moveTo>
                  <a:cubicBezTo>
                    <a:pt x="638" y="0"/>
                    <a:pt x="279" y="133"/>
                    <a:pt x="0" y="399"/>
                  </a:cubicBezTo>
                  <a:cubicBezTo>
                    <a:pt x="279" y="665"/>
                    <a:pt x="638" y="798"/>
                    <a:pt x="997" y="798"/>
                  </a:cubicBezTo>
                  <a:cubicBezTo>
                    <a:pt x="1356" y="798"/>
                    <a:pt x="1715" y="665"/>
                    <a:pt x="1994" y="399"/>
                  </a:cubicBezTo>
                  <a:cubicBezTo>
                    <a:pt x="1715" y="133"/>
                    <a:pt x="1356"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0" name="Google Shape;3540;p64"/>
          <p:cNvGrpSpPr/>
          <p:nvPr/>
        </p:nvGrpSpPr>
        <p:grpSpPr>
          <a:xfrm>
            <a:off x="5504513" y="4114375"/>
            <a:ext cx="336325" cy="332175"/>
            <a:chOff x="4727225" y="4114375"/>
            <a:chExt cx="336325" cy="332175"/>
          </a:xfrm>
        </p:grpSpPr>
        <p:sp>
          <p:nvSpPr>
            <p:cNvPr id="3541" name="Google Shape;3541;p64"/>
            <p:cNvSpPr/>
            <p:nvPr/>
          </p:nvSpPr>
          <p:spPr>
            <a:xfrm>
              <a:off x="4827775" y="4313925"/>
              <a:ext cx="53000" cy="48075"/>
            </a:xfrm>
            <a:custGeom>
              <a:avLst/>
              <a:gdLst/>
              <a:ahLst/>
              <a:cxnLst/>
              <a:rect l="l" t="t" r="r" b="b"/>
              <a:pathLst>
                <a:path w="2120" h="1923" extrusionOk="0">
                  <a:moveTo>
                    <a:pt x="1681" y="0"/>
                  </a:moveTo>
                  <a:cubicBezTo>
                    <a:pt x="1575" y="0"/>
                    <a:pt x="1482" y="40"/>
                    <a:pt x="1402" y="120"/>
                  </a:cubicBezTo>
                  <a:lnTo>
                    <a:pt x="285" y="1236"/>
                  </a:lnTo>
                  <a:cubicBezTo>
                    <a:pt x="0" y="1521"/>
                    <a:pt x="260" y="1923"/>
                    <a:pt x="565" y="1923"/>
                  </a:cubicBezTo>
                  <a:cubicBezTo>
                    <a:pt x="659" y="1923"/>
                    <a:pt x="756" y="1885"/>
                    <a:pt x="843" y="1795"/>
                  </a:cubicBezTo>
                  <a:lnTo>
                    <a:pt x="1960" y="678"/>
                  </a:lnTo>
                  <a:cubicBezTo>
                    <a:pt x="2120" y="532"/>
                    <a:pt x="2120" y="279"/>
                    <a:pt x="1960" y="120"/>
                  </a:cubicBezTo>
                  <a:cubicBezTo>
                    <a:pt x="1894" y="40"/>
                    <a:pt x="1787" y="0"/>
                    <a:pt x="16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4727225" y="4171100"/>
              <a:ext cx="150225" cy="111925"/>
            </a:xfrm>
            <a:custGeom>
              <a:avLst/>
              <a:gdLst/>
              <a:ahLst/>
              <a:cxnLst/>
              <a:rect l="l" t="t" r="r" b="b"/>
              <a:pathLst>
                <a:path w="6009" h="4477" extrusionOk="0">
                  <a:moveTo>
                    <a:pt x="5699" y="0"/>
                  </a:moveTo>
                  <a:cubicBezTo>
                    <a:pt x="5665" y="0"/>
                    <a:pt x="5631" y="4"/>
                    <a:pt x="5597" y="10"/>
                  </a:cubicBezTo>
                  <a:lnTo>
                    <a:pt x="5344" y="103"/>
                  </a:lnTo>
                  <a:cubicBezTo>
                    <a:pt x="3842" y="649"/>
                    <a:pt x="2632" y="1220"/>
                    <a:pt x="1768" y="1818"/>
                  </a:cubicBezTo>
                  <a:cubicBezTo>
                    <a:pt x="598" y="2603"/>
                    <a:pt x="13" y="3427"/>
                    <a:pt x="0" y="4278"/>
                  </a:cubicBezTo>
                  <a:cubicBezTo>
                    <a:pt x="40" y="4410"/>
                    <a:pt x="93" y="4437"/>
                    <a:pt x="133" y="4450"/>
                  </a:cubicBezTo>
                  <a:cubicBezTo>
                    <a:pt x="180" y="4467"/>
                    <a:pt x="240" y="4477"/>
                    <a:pt x="315" y="4477"/>
                  </a:cubicBezTo>
                  <a:cubicBezTo>
                    <a:pt x="646" y="4477"/>
                    <a:pt x="1256" y="4291"/>
                    <a:pt x="2167" y="3759"/>
                  </a:cubicBezTo>
                  <a:cubicBezTo>
                    <a:pt x="3151" y="3174"/>
                    <a:pt x="4055" y="2470"/>
                    <a:pt x="4879" y="1672"/>
                  </a:cubicBezTo>
                  <a:cubicBezTo>
                    <a:pt x="5889" y="662"/>
                    <a:pt x="6009" y="157"/>
                    <a:pt x="5982" y="77"/>
                  </a:cubicBezTo>
                  <a:cubicBezTo>
                    <a:pt x="5893" y="28"/>
                    <a:pt x="5797" y="0"/>
                    <a:pt x="56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4995075" y="4114375"/>
              <a:ext cx="68475" cy="87250"/>
            </a:xfrm>
            <a:custGeom>
              <a:avLst/>
              <a:gdLst/>
              <a:ahLst/>
              <a:cxnLst/>
              <a:rect l="l" t="t" r="r" b="b"/>
              <a:pathLst>
                <a:path w="2739" h="3490" extrusionOk="0">
                  <a:moveTo>
                    <a:pt x="1845" y="1"/>
                  </a:moveTo>
                  <a:cubicBezTo>
                    <a:pt x="1754" y="1"/>
                    <a:pt x="1661" y="16"/>
                    <a:pt x="1569" y="46"/>
                  </a:cubicBezTo>
                  <a:cubicBezTo>
                    <a:pt x="1024" y="192"/>
                    <a:pt x="506" y="405"/>
                    <a:pt x="0" y="671"/>
                  </a:cubicBezTo>
                  <a:lnTo>
                    <a:pt x="1223" y="3489"/>
                  </a:lnTo>
                  <a:cubicBezTo>
                    <a:pt x="1596" y="3090"/>
                    <a:pt x="1994" y="2678"/>
                    <a:pt x="2446" y="2266"/>
                  </a:cubicBezTo>
                  <a:cubicBezTo>
                    <a:pt x="2633" y="2093"/>
                    <a:pt x="2739" y="1854"/>
                    <a:pt x="2739" y="1601"/>
                  </a:cubicBezTo>
                  <a:lnTo>
                    <a:pt x="2739" y="910"/>
                  </a:lnTo>
                  <a:cubicBezTo>
                    <a:pt x="2739" y="631"/>
                    <a:pt x="2606" y="352"/>
                    <a:pt x="2367" y="192"/>
                  </a:cubicBezTo>
                  <a:lnTo>
                    <a:pt x="2367" y="179"/>
                  </a:lnTo>
                  <a:cubicBezTo>
                    <a:pt x="2215" y="63"/>
                    <a:pt x="2033" y="1"/>
                    <a:pt x="18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4728550" y="4139125"/>
              <a:ext cx="282825" cy="307425"/>
            </a:xfrm>
            <a:custGeom>
              <a:avLst/>
              <a:gdLst/>
              <a:ahLst/>
              <a:cxnLst/>
              <a:rect l="l" t="t" r="r" b="b"/>
              <a:pathLst>
                <a:path w="11313" h="12297" extrusionOk="0">
                  <a:moveTo>
                    <a:pt x="5650" y="6205"/>
                  </a:moveTo>
                  <a:cubicBezTo>
                    <a:pt x="5952" y="6205"/>
                    <a:pt x="6255" y="6321"/>
                    <a:pt x="6487" y="6554"/>
                  </a:cubicBezTo>
                  <a:cubicBezTo>
                    <a:pt x="6953" y="7019"/>
                    <a:pt x="6953" y="7763"/>
                    <a:pt x="6487" y="8228"/>
                  </a:cubicBezTo>
                  <a:lnTo>
                    <a:pt x="5371" y="9345"/>
                  </a:lnTo>
                  <a:cubicBezTo>
                    <a:pt x="5138" y="9578"/>
                    <a:pt x="4836" y="9694"/>
                    <a:pt x="4533" y="9694"/>
                  </a:cubicBezTo>
                  <a:cubicBezTo>
                    <a:pt x="4231" y="9694"/>
                    <a:pt x="3928" y="9578"/>
                    <a:pt x="3696" y="9345"/>
                  </a:cubicBezTo>
                  <a:cubicBezTo>
                    <a:pt x="3231" y="8880"/>
                    <a:pt x="3231" y="8135"/>
                    <a:pt x="3696" y="7670"/>
                  </a:cubicBezTo>
                  <a:lnTo>
                    <a:pt x="4812" y="6554"/>
                  </a:lnTo>
                  <a:cubicBezTo>
                    <a:pt x="5045" y="6321"/>
                    <a:pt x="5348" y="6205"/>
                    <a:pt x="5650" y="6205"/>
                  </a:cubicBezTo>
                  <a:close/>
                  <a:moveTo>
                    <a:pt x="9944" y="0"/>
                  </a:moveTo>
                  <a:cubicBezTo>
                    <a:pt x="9279" y="160"/>
                    <a:pt x="8016" y="465"/>
                    <a:pt x="6594" y="917"/>
                  </a:cubicBezTo>
                  <a:cubicBezTo>
                    <a:pt x="6674" y="1037"/>
                    <a:pt x="6713" y="1170"/>
                    <a:pt x="6727" y="1316"/>
                  </a:cubicBezTo>
                  <a:cubicBezTo>
                    <a:pt x="6780" y="2340"/>
                    <a:pt x="5065" y="3855"/>
                    <a:pt x="4307" y="4467"/>
                  </a:cubicBezTo>
                  <a:cubicBezTo>
                    <a:pt x="3138" y="5410"/>
                    <a:pt x="1489" y="6460"/>
                    <a:pt x="399" y="6540"/>
                  </a:cubicBezTo>
                  <a:lnTo>
                    <a:pt x="266" y="6540"/>
                  </a:lnTo>
                  <a:cubicBezTo>
                    <a:pt x="173" y="6540"/>
                    <a:pt x="80" y="6527"/>
                    <a:pt x="0" y="6514"/>
                  </a:cubicBezTo>
                  <a:lnTo>
                    <a:pt x="0" y="6514"/>
                  </a:lnTo>
                  <a:cubicBezTo>
                    <a:pt x="266" y="9186"/>
                    <a:pt x="1582" y="10541"/>
                    <a:pt x="1649" y="10608"/>
                  </a:cubicBezTo>
                  <a:cubicBezTo>
                    <a:pt x="2486" y="11445"/>
                    <a:pt x="2965" y="11857"/>
                    <a:pt x="3563" y="12083"/>
                  </a:cubicBezTo>
                  <a:cubicBezTo>
                    <a:pt x="4148" y="12296"/>
                    <a:pt x="4812" y="12296"/>
                    <a:pt x="5996" y="12296"/>
                  </a:cubicBezTo>
                  <a:cubicBezTo>
                    <a:pt x="6580" y="12296"/>
                    <a:pt x="7019" y="12017"/>
                    <a:pt x="7365" y="11432"/>
                  </a:cubicBezTo>
                  <a:cubicBezTo>
                    <a:pt x="7644" y="10967"/>
                    <a:pt x="7830" y="10342"/>
                    <a:pt x="8083" y="9544"/>
                  </a:cubicBezTo>
                  <a:cubicBezTo>
                    <a:pt x="8588" y="7909"/>
                    <a:pt x="9319" y="5610"/>
                    <a:pt x="11313" y="3150"/>
                  </a:cubicBezTo>
                  <a:lnTo>
                    <a:pt x="99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64"/>
          <p:cNvGrpSpPr/>
          <p:nvPr/>
        </p:nvGrpSpPr>
        <p:grpSpPr>
          <a:xfrm>
            <a:off x="4719538" y="4114200"/>
            <a:ext cx="353950" cy="336225"/>
            <a:chOff x="4719538" y="4114200"/>
            <a:chExt cx="353950" cy="336225"/>
          </a:xfrm>
        </p:grpSpPr>
        <p:sp>
          <p:nvSpPr>
            <p:cNvPr id="3546" name="Google Shape;3546;p64"/>
            <p:cNvSpPr/>
            <p:nvPr/>
          </p:nvSpPr>
          <p:spPr>
            <a:xfrm>
              <a:off x="4911288" y="4174350"/>
              <a:ext cx="52200" cy="25275"/>
            </a:xfrm>
            <a:custGeom>
              <a:avLst/>
              <a:gdLst/>
              <a:ahLst/>
              <a:cxnLst/>
              <a:rect l="l" t="t" r="r" b="b"/>
              <a:pathLst>
                <a:path w="2088" h="1011" extrusionOk="0">
                  <a:moveTo>
                    <a:pt x="1068" y="0"/>
                  </a:moveTo>
                  <a:cubicBezTo>
                    <a:pt x="736" y="0"/>
                    <a:pt x="364" y="104"/>
                    <a:pt x="1" y="306"/>
                  </a:cubicBezTo>
                  <a:cubicBezTo>
                    <a:pt x="120" y="452"/>
                    <a:pt x="227" y="612"/>
                    <a:pt x="320" y="771"/>
                  </a:cubicBezTo>
                  <a:cubicBezTo>
                    <a:pt x="666" y="798"/>
                    <a:pt x="998" y="877"/>
                    <a:pt x="1330" y="1010"/>
                  </a:cubicBezTo>
                  <a:cubicBezTo>
                    <a:pt x="1556" y="864"/>
                    <a:pt x="1809" y="771"/>
                    <a:pt x="2088" y="758"/>
                  </a:cubicBezTo>
                  <a:cubicBezTo>
                    <a:pt x="2035" y="492"/>
                    <a:pt x="1875" y="266"/>
                    <a:pt x="1649" y="133"/>
                  </a:cubicBezTo>
                  <a:cubicBezTo>
                    <a:pt x="1482" y="44"/>
                    <a:pt x="1284" y="0"/>
                    <a:pt x="10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4895338" y="4212800"/>
              <a:ext cx="32275" cy="27700"/>
            </a:xfrm>
            <a:custGeom>
              <a:avLst/>
              <a:gdLst/>
              <a:ahLst/>
              <a:cxnLst/>
              <a:rect l="l" t="t" r="r" b="b"/>
              <a:pathLst>
                <a:path w="1291" h="1108" extrusionOk="0">
                  <a:moveTo>
                    <a:pt x="599" y="0"/>
                  </a:moveTo>
                  <a:cubicBezTo>
                    <a:pt x="398" y="0"/>
                    <a:pt x="198" y="20"/>
                    <a:pt x="1" y="57"/>
                  </a:cubicBezTo>
                  <a:cubicBezTo>
                    <a:pt x="293" y="363"/>
                    <a:pt x="519" y="722"/>
                    <a:pt x="652" y="1107"/>
                  </a:cubicBezTo>
                  <a:lnTo>
                    <a:pt x="745" y="921"/>
                  </a:lnTo>
                  <a:cubicBezTo>
                    <a:pt x="891" y="616"/>
                    <a:pt x="1078" y="336"/>
                    <a:pt x="1290" y="84"/>
                  </a:cubicBezTo>
                  <a:cubicBezTo>
                    <a:pt x="1062" y="27"/>
                    <a:pt x="830" y="0"/>
                    <a:pt x="5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4840513" y="4179500"/>
              <a:ext cx="55525" cy="21125"/>
            </a:xfrm>
            <a:custGeom>
              <a:avLst/>
              <a:gdLst/>
              <a:ahLst/>
              <a:cxnLst/>
              <a:rect l="l" t="t" r="r" b="b"/>
              <a:pathLst>
                <a:path w="2221" h="845" extrusionOk="0">
                  <a:moveTo>
                    <a:pt x="1113" y="0"/>
                  </a:moveTo>
                  <a:cubicBezTo>
                    <a:pt x="1017" y="0"/>
                    <a:pt x="920" y="11"/>
                    <a:pt x="825" y="33"/>
                  </a:cubicBezTo>
                  <a:cubicBezTo>
                    <a:pt x="492" y="100"/>
                    <a:pt x="200" y="286"/>
                    <a:pt x="0" y="565"/>
                  </a:cubicBezTo>
                  <a:lnTo>
                    <a:pt x="226" y="565"/>
                  </a:lnTo>
                  <a:cubicBezTo>
                    <a:pt x="249" y="564"/>
                    <a:pt x="273" y="564"/>
                    <a:pt x="296" y="564"/>
                  </a:cubicBezTo>
                  <a:cubicBezTo>
                    <a:pt x="684" y="564"/>
                    <a:pt x="1080" y="667"/>
                    <a:pt x="1442" y="841"/>
                  </a:cubicBezTo>
                  <a:lnTo>
                    <a:pt x="1442" y="841"/>
                  </a:lnTo>
                  <a:cubicBezTo>
                    <a:pt x="1693" y="710"/>
                    <a:pt x="1957" y="631"/>
                    <a:pt x="2220" y="592"/>
                  </a:cubicBezTo>
                  <a:cubicBezTo>
                    <a:pt x="2141" y="485"/>
                    <a:pt x="2061" y="392"/>
                    <a:pt x="1955" y="313"/>
                  </a:cubicBezTo>
                  <a:cubicBezTo>
                    <a:pt x="1722" y="110"/>
                    <a:pt x="1420" y="0"/>
                    <a:pt x="1113" y="0"/>
                  </a:cubicBezTo>
                  <a:close/>
                  <a:moveTo>
                    <a:pt x="1442" y="841"/>
                  </a:moveTo>
                  <a:cubicBezTo>
                    <a:pt x="1440" y="842"/>
                    <a:pt x="1438" y="843"/>
                    <a:pt x="1436" y="844"/>
                  </a:cubicBezTo>
                  <a:lnTo>
                    <a:pt x="1449" y="844"/>
                  </a:lnTo>
                  <a:cubicBezTo>
                    <a:pt x="1447" y="843"/>
                    <a:pt x="1445" y="842"/>
                    <a:pt x="1442" y="8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4914963" y="4213225"/>
              <a:ext cx="99050" cy="138275"/>
            </a:xfrm>
            <a:custGeom>
              <a:avLst/>
              <a:gdLst/>
              <a:ahLst/>
              <a:cxnLst/>
              <a:rect l="l" t="t" r="r" b="b"/>
              <a:pathLst>
                <a:path w="3962" h="5531" extrusionOk="0">
                  <a:moveTo>
                    <a:pt x="1981" y="2367"/>
                  </a:moveTo>
                  <a:cubicBezTo>
                    <a:pt x="2632" y="2367"/>
                    <a:pt x="3164" y="2898"/>
                    <a:pt x="3164" y="3550"/>
                  </a:cubicBezTo>
                  <a:cubicBezTo>
                    <a:pt x="3164" y="4268"/>
                    <a:pt x="2582" y="4743"/>
                    <a:pt x="1975" y="4743"/>
                  </a:cubicBezTo>
                  <a:cubicBezTo>
                    <a:pt x="1683" y="4743"/>
                    <a:pt x="1385" y="4633"/>
                    <a:pt x="1143" y="4387"/>
                  </a:cubicBezTo>
                  <a:cubicBezTo>
                    <a:pt x="399" y="3643"/>
                    <a:pt x="931" y="2367"/>
                    <a:pt x="1981" y="2367"/>
                  </a:cubicBezTo>
                  <a:close/>
                  <a:moveTo>
                    <a:pt x="1981" y="0"/>
                  </a:moveTo>
                  <a:cubicBezTo>
                    <a:pt x="1569" y="0"/>
                    <a:pt x="1077" y="466"/>
                    <a:pt x="651" y="1263"/>
                  </a:cubicBezTo>
                  <a:cubicBezTo>
                    <a:pt x="266" y="2008"/>
                    <a:pt x="0" y="2938"/>
                    <a:pt x="0" y="3550"/>
                  </a:cubicBezTo>
                  <a:cubicBezTo>
                    <a:pt x="0" y="4653"/>
                    <a:pt x="891" y="5530"/>
                    <a:pt x="1981" y="5530"/>
                  </a:cubicBezTo>
                  <a:cubicBezTo>
                    <a:pt x="3071" y="5530"/>
                    <a:pt x="3961" y="4653"/>
                    <a:pt x="3961" y="3550"/>
                  </a:cubicBezTo>
                  <a:cubicBezTo>
                    <a:pt x="3961" y="2938"/>
                    <a:pt x="3696" y="2008"/>
                    <a:pt x="3310" y="1263"/>
                  </a:cubicBezTo>
                  <a:cubicBezTo>
                    <a:pt x="2898" y="466"/>
                    <a:pt x="2406" y="0"/>
                    <a:pt x="1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4951188" y="4292300"/>
              <a:ext cx="23275" cy="19650"/>
            </a:xfrm>
            <a:custGeom>
              <a:avLst/>
              <a:gdLst/>
              <a:ahLst/>
              <a:cxnLst/>
              <a:rect l="l" t="t" r="r" b="b"/>
              <a:pathLst>
                <a:path w="931" h="786" extrusionOk="0">
                  <a:moveTo>
                    <a:pt x="555" y="0"/>
                  </a:moveTo>
                  <a:cubicBezTo>
                    <a:pt x="547" y="0"/>
                    <a:pt x="539" y="1"/>
                    <a:pt x="532" y="1"/>
                  </a:cubicBezTo>
                  <a:cubicBezTo>
                    <a:pt x="186" y="1"/>
                    <a:pt x="0" y="427"/>
                    <a:pt x="253" y="666"/>
                  </a:cubicBezTo>
                  <a:cubicBezTo>
                    <a:pt x="335" y="748"/>
                    <a:pt x="436" y="785"/>
                    <a:pt x="535" y="785"/>
                  </a:cubicBezTo>
                  <a:cubicBezTo>
                    <a:pt x="738" y="785"/>
                    <a:pt x="931" y="628"/>
                    <a:pt x="931" y="387"/>
                  </a:cubicBezTo>
                  <a:cubicBezTo>
                    <a:pt x="931" y="181"/>
                    <a:pt x="769"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4889688" y="4333850"/>
              <a:ext cx="44900" cy="42400"/>
            </a:xfrm>
            <a:custGeom>
              <a:avLst/>
              <a:gdLst/>
              <a:ahLst/>
              <a:cxnLst/>
              <a:rect l="l" t="t" r="r" b="b"/>
              <a:pathLst>
                <a:path w="1796" h="1696" extrusionOk="0">
                  <a:moveTo>
                    <a:pt x="213" y="1"/>
                  </a:moveTo>
                  <a:lnTo>
                    <a:pt x="213" y="1"/>
                  </a:lnTo>
                  <a:cubicBezTo>
                    <a:pt x="1" y="453"/>
                    <a:pt x="94" y="998"/>
                    <a:pt x="439" y="1357"/>
                  </a:cubicBezTo>
                  <a:cubicBezTo>
                    <a:pt x="670" y="1578"/>
                    <a:pt x="976" y="1696"/>
                    <a:pt x="1285" y="1696"/>
                  </a:cubicBezTo>
                  <a:cubicBezTo>
                    <a:pt x="1459" y="1696"/>
                    <a:pt x="1633" y="1659"/>
                    <a:pt x="1795" y="1583"/>
                  </a:cubicBezTo>
                  <a:lnTo>
                    <a:pt x="2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4832538" y="4252775"/>
              <a:ext cx="23275" cy="19625"/>
            </a:xfrm>
            <a:custGeom>
              <a:avLst/>
              <a:gdLst/>
              <a:ahLst/>
              <a:cxnLst/>
              <a:rect l="l" t="t" r="r" b="b"/>
              <a:pathLst>
                <a:path w="931" h="785" extrusionOk="0">
                  <a:moveTo>
                    <a:pt x="532" y="0"/>
                  </a:moveTo>
                  <a:cubicBezTo>
                    <a:pt x="186" y="0"/>
                    <a:pt x="0" y="426"/>
                    <a:pt x="253" y="665"/>
                  </a:cubicBezTo>
                  <a:cubicBezTo>
                    <a:pt x="336" y="747"/>
                    <a:pt x="437" y="785"/>
                    <a:pt x="535" y="785"/>
                  </a:cubicBezTo>
                  <a:cubicBezTo>
                    <a:pt x="738" y="785"/>
                    <a:pt x="931" y="627"/>
                    <a:pt x="931" y="386"/>
                  </a:cubicBezTo>
                  <a:cubicBezTo>
                    <a:pt x="931" y="173"/>
                    <a:pt x="758"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4796313" y="4213225"/>
              <a:ext cx="99050" cy="138275"/>
            </a:xfrm>
            <a:custGeom>
              <a:avLst/>
              <a:gdLst/>
              <a:ahLst/>
              <a:cxnLst/>
              <a:rect l="l" t="t" r="r" b="b"/>
              <a:pathLst>
                <a:path w="3962" h="5531" extrusionOk="0">
                  <a:moveTo>
                    <a:pt x="1969" y="783"/>
                  </a:moveTo>
                  <a:cubicBezTo>
                    <a:pt x="2579" y="783"/>
                    <a:pt x="3164" y="1256"/>
                    <a:pt x="3164" y="1968"/>
                  </a:cubicBezTo>
                  <a:cubicBezTo>
                    <a:pt x="3164" y="2632"/>
                    <a:pt x="2632" y="3151"/>
                    <a:pt x="1981" y="3164"/>
                  </a:cubicBezTo>
                  <a:cubicBezTo>
                    <a:pt x="931" y="3164"/>
                    <a:pt x="399" y="1888"/>
                    <a:pt x="1144" y="1130"/>
                  </a:cubicBezTo>
                  <a:cubicBezTo>
                    <a:pt x="1384" y="890"/>
                    <a:pt x="1679" y="783"/>
                    <a:pt x="1969" y="783"/>
                  </a:cubicBezTo>
                  <a:close/>
                  <a:moveTo>
                    <a:pt x="1981" y="0"/>
                  </a:moveTo>
                  <a:cubicBezTo>
                    <a:pt x="891" y="0"/>
                    <a:pt x="0" y="878"/>
                    <a:pt x="0" y="1968"/>
                  </a:cubicBezTo>
                  <a:cubicBezTo>
                    <a:pt x="0" y="2579"/>
                    <a:pt x="266" y="3523"/>
                    <a:pt x="652" y="4254"/>
                  </a:cubicBezTo>
                  <a:cubicBezTo>
                    <a:pt x="1064" y="5052"/>
                    <a:pt x="1569" y="5530"/>
                    <a:pt x="1981" y="5530"/>
                  </a:cubicBezTo>
                  <a:cubicBezTo>
                    <a:pt x="2406" y="5530"/>
                    <a:pt x="2898" y="5052"/>
                    <a:pt x="3310" y="4254"/>
                  </a:cubicBezTo>
                  <a:cubicBezTo>
                    <a:pt x="3696" y="3523"/>
                    <a:pt x="3962" y="2579"/>
                    <a:pt x="3962" y="1968"/>
                  </a:cubicBezTo>
                  <a:cubicBezTo>
                    <a:pt x="3962" y="878"/>
                    <a:pt x="3071" y="0"/>
                    <a:pt x="1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4719538" y="4114200"/>
              <a:ext cx="353950" cy="336225"/>
            </a:xfrm>
            <a:custGeom>
              <a:avLst/>
              <a:gdLst/>
              <a:ahLst/>
              <a:cxnLst/>
              <a:rect l="l" t="t" r="r" b="b"/>
              <a:pathLst>
                <a:path w="14158" h="13449" extrusionOk="0">
                  <a:moveTo>
                    <a:pt x="8741" y="1618"/>
                  </a:moveTo>
                  <a:cubicBezTo>
                    <a:pt x="9084" y="1618"/>
                    <a:pt x="9408" y="1693"/>
                    <a:pt x="9691" y="1848"/>
                  </a:cubicBezTo>
                  <a:cubicBezTo>
                    <a:pt x="10236" y="2154"/>
                    <a:pt x="10542" y="2699"/>
                    <a:pt x="10569" y="3390"/>
                  </a:cubicBezTo>
                  <a:cubicBezTo>
                    <a:pt x="11021" y="3656"/>
                    <a:pt x="11459" y="4161"/>
                    <a:pt x="11832" y="4865"/>
                  </a:cubicBezTo>
                  <a:cubicBezTo>
                    <a:pt x="12270" y="5729"/>
                    <a:pt x="12563" y="6766"/>
                    <a:pt x="12563" y="7524"/>
                  </a:cubicBezTo>
                  <a:cubicBezTo>
                    <a:pt x="12563" y="9053"/>
                    <a:pt x="11326" y="10289"/>
                    <a:pt x="9798" y="10289"/>
                  </a:cubicBezTo>
                  <a:cubicBezTo>
                    <a:pt x="9731" y="10289"/>
                    <a:pt x="9652" y="10289"/>
                    <a:pt x="9572" y="10276"/>
                  </a:cubicBezTo>
                  <a:lnTo>
                    <a:pt x="9572" y="10276"/>
                  </a:lnTo>
                  <a:cubicBezTo>
                    <a:pt x="9598" y="10329"/>
                    <a:pt x="9598" y="10369"/>
                    <a:pt x="9598" y="10422"/>
                  </a:cubicBezTo>
                  <a:lnTo>
                    <a:pt x="9612" y="10409"/>
                  </a:lnTo>
                  <a:lnTo>
                    <a:pt x="9612" y="10409"/>
                  </a:lnTo>
                  <a:cubicBezTo>
                    <a:pt x="9612" y="10515"/>
                    <a:pt x="9558" y="10621"/>
                    <a:pt x="9492" y="10688"/>
                  </a:cubicBezTo>
                  <a:cubicBezTo>
                    <a:pt x="9093" y="11092"/>
                    <a:pt x="8588" y="11278"/>
                    <a:pt x="8091" y="11278"/>
                  </a:cubicBezTo>
                  <a:cubicBezTo>
                    <a:pt x="7247" y="11278"/>
                    <a:pt x="6425" y="10739"/>
                    <a:pt x="6182" y="9810"/>
                  </a:cubicBezTo>
                  <a:cubicBezTo>
                    <a:pt x="5876" y="10103"/>
                    <a:pt x="5477" y="10276"/>
                    <a:pt x="5052" y="10289"/>
                  </a:cubicBezTo>
                  <a:cubicBezTo>
                    <a:pt x="4321" y="10289"/>
                    <a:pt x="3603" y="9677"/>
                    <a:pt x="3032" y="8587"/>
                  </a:cubicBezTo>
                  <a:cubicBezTo>
                    <a:pt x="2580" y="7723"/>
                    <a:pt x="2287" y="6686"/>
                    <a:pt x="2287" y="5942"/>
                  </a:cubicBezTo>
                  <a:cubicBezTo>
                    <a:pt x="2287" y="4852"/>
                    <a:pt x="2912" y="3882"/>
                    <a:pt x="3896" y="3430"/>
                  </a:cubicBezTo>
                  <a:cubicBezTo>
                    <a:pt x="3962" y="3084"/>
                    <a:pt x="4122" y="2765"/>
                    <a:pt x="4361" y="2512"/>
                  </a:cubicBezTo>
                  <a:cubicBezTo>
                    <a:pt x="4667" y="2193"/>
                    <a:pt x="5052" y="1967"/>
                    <a:pt x="5491" y="1874"/>
                  </a:cubicBezTo>
                  <a:cubicBezTo>
                    <a:pt x="5640" y="1841"/>
                    <a:pt x="5791" y="1825"/>
                    <a:pt x="5943" y="1825"/>
                  </a:cubicBezTo>
                  <a:cubicBezTo>
                    <a:pt x="6278" y="1825"/>
                    <a:pt x="6611" y="1905"/>
                    <a:pt x="6913" y="2060"/>
                  </a:cubicBezTo>
                  <a:cubicBezTo>
                    <a:pt x="6966" y="2087"/>
                    <a:pt x="7019" y="2114"/>
                    <a:pt x="7059" y="2154"/>
                  </a:cubicBezTo>
                  <a:cubicBezTo>
                    <a:pt x="7612" y="1804"/>
                    <a:pt x="8200" y="1618"/>
                    <a:pt x="8741" y="1618"/>
                  </a:cubicBezTo>
                  <a:close/>
                  <a:moveTo>
                    <a:pt x="7425" y="0"/>
                  </a:moveTo>
                  <a:cubicBezTo>
                    <a:pt x="6134" y="0"/>
                    <a:pt x="4835" y="371"/>
                    <a:pt x="3696" y="1130"/>
                  </a:cubicBezTo>
                  <a:cubicBezTo>
                    <a:pt x="1038" y="2911"/>
                    <a:pt x="1" y="6328"/>
                    <a:pt x="1224" y="9292"/>
                  </a:cubicBezTo>
                  <a:cubicBezTo>
                    <a:pt x="2276" y="11843"/>
                    <a:pt x="4756" y="13449"/>
                    <a:pt x="7435" y="13449"/>
                  </a:cubicBezTo>
                  <a:cubicBezTo>
                    <a:pt x="7869" y="13449"/>
                    <a:pt x="8308" y="13407"/>
                    <a:pt x="8748" y="13320"/>
                  </a:cubicBezTo>
                  <a:cubicBezTo>
                    <a:pt x="11885" y="12695"/>
                    <a:pt x="14158" y="9930"/>
                    <a:pt x="14158" y="6726"/>
                  </a:cubicBezTo>
                  <a:cubicBezTo>
                    <a:pt x="14158" y="4945"/>
                    <a:pt x="13453" y="3230"/>
                    <a:pt x="12191" y="1967"/>
                  </a:cubicBezTo>
                  <a:cubicBezTo>
                    <a:pt x="10886" y="671"/>
                    <a:pt x="9162" y="0"/>
                    <a:pt x="7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5" name="Google Shape;3555;p64"/>
          <p:cNvGrpSpPr/>
          <p:nvPr/>
        </p:nvGrpSpPr>
        <p:grpSpPr>
          <a:xfrm>
            <a:off x="4085138" y="4114200"/>
            <a:ext cx="218350" cy="336325"/>
            <a:chOff x="4085138" y="4114200"/>
            <a:chExt cx="218350" cy="336325"/>
          </a:xfrm>
        </p:grpSpPr>
        <p:sp>
          <p:nvSpPr>
            <p:cNvPr id="3556" name="Google Shape;3556;p64"/>
            <p:cNvSpPr/>
            <p:nvPr/>
          </p:nvSpPr>
          <p:spPr>
            <a:xfrm>
              <a:off x="4223363" y="4262400"/>
              <a:ext cx="19975" cy="39900"/>
            </a:xfrm>
            <a:custGeom>
              <a:avLst/>
              <a:gdLst/>
              <a:ahLst/>
              <a:cxnLst/>
              <a:rect l="l" t="t" r="r" b="b"/>
              <a:pathLst>
                <a:path w="799" h="1596" extrusionOk="0">
                  <a:moveTo>
                    <a:pt x="400" y="1"/>
                  </a:moveTo>
                  <a:cubicBezTo>
                    <a:pt x="174" y="1"/>
                    <a:pt x="1" y="360"/>
                    <a:pt x="1" y="798"/>
                  </a:cubicBezTo>
                  <a:cubicBezTo>
                    <a:pt x="1" y="1237"/>
                    <a:pt x="174" y="1596"/>
                    <a:pt x="400" y="1596"/>
                  </a:cubicBezTo>
                  <a:cubicBezTo>
                    <a:pt x="612" y="1596"/>
                    <a:pt x="799" y="1237"/>
                    <a:pt x="799" y="798"/>
                  </a:cubicBezTo>
                  <a:cubicBezTo>
                    <a:pt x="799" y="360"/>
                    <a:pt x="612"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4144613" y="4264400"/>
              <a:ext cx="62175" cy="35925"/>
            </a:xfrm>
            <a:custGeom>
              <a:avLst/>
              <a:gdLst/>
              <a:ahLst/>
              <a:cxnLst/>
              <a:rect l="l" t="t" r="r" b="b"/>
              <a:pathLst>
                <a:path w="2487" h="1437" extrusionOk="0">
                  <a:moveTo>
                    <a:pt x="2486" y="1"/>
                  </a:moveTo>
                  <a:lnTo>
                    <a:pt x="2486" y="1"/>
                  </a:lnTo>
                  <a:cubicBezTo>
                    <a:pt x="1662" y="120"/>
                    <a:pt x="851" y="320"/>
                    <a:pt x="80" y="612"/>
                  </a:cubicBezTo>
                  <a:cubicBezTo>
                    <a:pt x="27" y="625"/>
                    <a:pt x="1" y="665"/>
                    <a:pt x="1" y="718"/>
                  </a:cubicBezTo>
                  <a:cubicBezTo>
                    <a:pt x="1" y="772"/>
                    <a:pt x="27" y="811"/>
                    <a:pt x="80" y="825"/>
                  </a:cubicBezTo>
                  <a:cubicBezTo>
                    <a:pt x="851" y="1104"/>
                    <a:pt x="1662" y="1317"/>
                    <a:pt x="2486" y="1436"/>
                  </a:cubicBezTo>
                  <a:cubicBezTo>
                    <a:pt x="2314" y="971"/>
                    <a:pt x="2314" y="466"/>
                    <a:pt x="2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4181163" y="4353475"/>
              <a:ext cx="61850" cy="35900"/>
            </a:xfrm>
            <a:custGeom>
              <a:avLst/>
              <a:gdLst/>
              <a:ahLst/>
              <a:cxnLst/>
              <a:rect l="l" t="t" r="r" b="b"/>
              <a:pathLst>
                <a:path w="2474" h="1436" extrusionOk="0">
                  <a:moveTo>
                    <a:pt x="1" y="0"/>
                  </a:moveTo>
                  <a:cubicBezTo>
                    <a:pt x="160" y="452"/>
                    <a:pt x="160" y="970"/>
                    <a:pt x="1" y="1436"/>
                  </a:cubicBezTo>
                  <a:cubicBezTo>
                    <a:pt x="825" y="1316"/>
                    <a:pt x="1623" y="1103"/>
                    <a:pt x="2407" y="824"/>
                  </a:cubicBezTo>
                  <a:cubicBezTo>
                    <a:pt x="2447" y="811"/>
                    <a:pt x="2473" y="758"/>
                    <a:pt x="2473" y="718"/>
                  </a:cubicBezTo>
                  <a:cubicBezTo>
                    <a:pt x="2473" y="665"/>
                    <a:pt x="2447" y="625"/>
                    <a:pt x="2407" y="612"/>
                  </a:cubicBezTo>
                  <a:cubicBezTo>
                    <a:pt x="1623" y="319"/>
                    <a:pt x="825" y="12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4181163" y="4175325"/>
              <a:ext cx="61850" cy="35925"/>
            </a:xfrm>
            <a:custGeom>
              <a:avLst/>
              <a:gdLst/>
              <a:ahLst/>
              <a:cxnLst/>
              <a:rect l="l" t="t" r="r" b="b"/>
              <a:pathLst>
                <a:path w="2474" h="1437" extrusionOk="0">
                  <a:moveTo>
                    <a:pt x="1" y="1"/>
                  </a:moveTo>
                  <a:lnTo>
                    <a:pt x="1" y="1"/>
                  </a:lnTo>
                  <a:cubicBezTo>
                    <a:pt x="160" y="466"/>
                    <a:pt x="160" y="971"/>
                    <a:pt x="1" y="1437"/>
                  </a:cubicBezTo>
                  <a:cubicBezTo>
                    <a:pt x="825" y="1317"/>
                    <a:pt x="1623" y="1118"/>
                    <a:pt x="2407" y="825"/>
                  </a:cubicBezTo>
                  <a:cubicBezTo>
                    <a:pt x="2447" y="812"/>
                    <a:pt x="2473" y="772"/>
                    <a:pt x="2473" y="719"/>
                  </a:cubicBezTo>
                  <a:cubicBezTo>
                    <a:pt x="2473" y="666"/>
                    <a:pt x="2447" y="626"/>
                    <a:pt x="2407" y="612"/>
                  </a:cubicBezTo>
                  <a:cubicBezTo>
                    <a:pt x="1623" y="333"/>
                    <a:pt x="825" y="12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4"/>
            <p:cNvSpPr/>
            <p:nvPr/>
          </p:nvSpPr>
          <p:spPr>
            <a:xfrm>
              <a:off x="4144613" y="4173675"/>
              <a:ext cx="19975" cy="39575"/>
            </a:xfrm>
            <a:custGeom>
              <a:avLst/>
              <a:gdLst/>
              <a:ahLst/>
              <a:cxnLst/>
              <a:rect l="l" t="t" r="r" b="b"/>
              <a:pathLst>
                <a:path w="799" h="1583" extrusionOk="0">
                  <a:moveTo>
                    <a:pt x="399" y="0"/>
                  </a:moveTo>
                  <a:cubicBezTo>
                    <a:pt x="187" y="0"/>
                    <a:pt x="1" y="346"/>
                    <a:pt x="1" y="785"/>
                  </a:cubicBezTo>
                  <a:cubicBezTo>
                    <a:pt x="1" y="1223"/>
                    <a:pt x="187" y="1582"/>
                    <a:pt x="399" y="1582"/>
                  </a:cubicBezTo>
                  <a:cubicBezTo>
                    <a:pt x="625" y="1582"/>
                    <a:pt x="798" y="1223"/>
                    <a:pt x="798" y="785"/>
                  </a:cubicBezTo>
                  <a:cubicBezTo>
                    <a:pt x="798" y="346"/>
                    <a:pt x="625"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4144613" y="4351475"/>
              <a:ext cx="19975" cy="39575"/>
            </a:xfrm>
            <a:custGeom>
              <a:avLst/>
              <a:gdLst/>
              <a:ahLst/>
              <a:cxnLst/>
              <a:rect l="l" t="t" r="r" b="b"/>
              <a:pathLst>
                <a:path w="799" h="1583" extrusionOk="0">
                  <a:moveTo>
                    <a:pt x="399" y="0"/>
                  </a:moveTo>
                  <a:cubicBezTo>
                    <a:pt x="187" y="0"/>
                    <a:pt x="1" y="359"/>
                    <a:pt x="1" y="798"/>
                  </a:cubicBezTo>
                  <a:cubicBezTo>
                    <a:pt x="1" y="1237"/>
                    <a:pt x="187" y="1582"/>
                    <a:pt x="399" y="1582"/>
                  </a:cubicBezTo>
                  <a:cubicBezTo>
                    <a:pt x="625" y="1582"/>
                    <a:pt x="798" y="1237"/>
                    <a:pt x="798" y="798"/>
                  </a:cubicBezTo>
                  <a:cubicBezTo>
                    <a:pt x="798" y="359"/>
                    <a:pt x="625"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4085138" y="4114200"/>
              <a:ext cx="218350" cy="336325"/>
            </a:xfrm>
            <a:custGeom>
              <a:avLst/>
              <a:gdLst/>
              <a:ahLst/>
              <a:cxnLst/>
              <a:rect l="l" t="t" r="r" b="b"/>
              <a:pathLst>
                <a:path w="8734" h="13453" extrusionOk="0">
                  <a:moveTo>
                    <a:pt x="2778" y="1595"/>
                  </a:moveTo>
                  <a:cubicBezTo>
                    <a:pt x="4187" y="1595"/>
                    <a:pt x="5583" y="1981"/>
                    <a:pt x="6514" y="2313"/>
                  </a:cubicBezTo>
                  <a:cubicBezTo>
                    <a:pt x="7311" y="2605"/>
                    <a:pt x="7311" y="3735"/>
                    <a:pt x="6514" y="4015"/>
                  </a:cubicBezTo>
                  <a:cubicBezTo>
                    <a:pt x="5583" y="4347"/>
                    <a:pt x="4187" y="4746"/>
                    <a:pt x="2778" y="4746"/>
                  </a:cubicBezTo>
                  <a:cubicBezTo>
                    <a:pt x="2114" y="4746"/>
                    <a:pt x="1595" y="4054"/>
                    <a:pt x="1595" y="3164"/>
                  </a:cubicBezTo>
                  <a:cubicBezTo>
                    <a:pt x="1595" y="2286"/>
                    <a:pt x="2114" y="1595"/>
                    <a:pt x="2778" y="1595"/>
                  </a:cubicBezTo>
                  <a:close/>
                  <a:moveTo>
                    <a:pt x="5915" y="5144"/>
                  </a:moveTo>
                  <a:cubicBezTo>
                    <a:pt x="6580" y="5144"/>
                    <a:pt x="7112" y="5836"/>
                    <a:pt x="7112" y="6726"/>
                  </a:cubicBezTo>
                  <a:cubicBezTo>
                    <a:pt x="7112" y="7617"/>
                    <a:pt x="6580" y="8308"/>
                    <a:pt x="5915" y="8308"/>
                  </a:cubicBezTo>
                  <a:cubicBezTo>
                    <a:pt x="4520" y="8308"/>
                    <a:pt x="3111" y="7909"/>
                    <a:pt x="2193" y="7577"/>
                  </a:cubicBezTo>
                  <a:cubicBezTo>
                    <a:pt x="1396" y="7285"/>
                    <a:pt x="1396" y="6168"/>
                    <a:pt x="2193" y="5876"/>
                  </a:cubicBezTo>
                  <a:cubicBezTo>
                    <a:pt x="3111" y="5543"/>
                    <a:pt x="4520" y="5144"/>
                    <a:pt x="5915" y="5144"/>
                  </a:cubicBezTo>
                  <a:close/>
                  <a:moveTo>
                    <a:pt x="2778" y="8707"/>
                  </a:moveTo>
                  <a:cubicBezTo>
                    <a:pt x="4187" y="8707"/>
                    <a:pt x="5583" y="9106"/>
                    <a:pt x="6514" y="9438"/>
                  </a:cubicBezTo>
                  <a:cubicBezTo>
                    <a:pt x="7311" y="9717"/>
                    <a:pt x="7311" y="10847"/>
                    <a:pt x="6514" y="11140"/>
                  </a:cubicBezTo>
                  <a:cubicBezTo>
                    <a:pt x="5583" y="11472"/>
                    <a:pt x="4187" y="11871"/>
                    <a:pt x="2778" y="11871"/>
                  </a:cubicBezTo>
                  <a:cubicBezTo>
                    <a:pt x="2114" y="11871"/>
                    <a:pt x="1595" y="11166"/>
                    <a:pt x="1595" y="10289"/>
                  </a:cubicBezTo>
                  <a:cubicBezTo>
                    <a:pt x="1595" y="9398"/>
                    <a:pt x="2114" y="8707"/>
                    <a:pt x="2778" y="8707"/>
                  </a:cubicBezTo>
                  <a:close/>
                  <a:moveTo>
                    <a:pt x="2047" y="0"/>
                  </a:moveTo>
                  <a:cubicBezTo>
                    <a:pt x="917" y="0"/>
                    <a:pt x="0" y="904"/>
                    <a:pt x="13" y="2034"/>
                  </a:cubicBezTo>
                  <a:lnTo>
                    <a:pt x="13" y="11419"/>
                  </a:lnTo>
                  <a:cubicBezTo>
                    <a:pt x="13" y="12535"/>
                    <a:pt x="917" y="13439"/>
                    <a:pt x="2034" y="13453"/>
                  </a:cubicBezTo>
                  <a:lnTo>
                    <a:pt x="6700" y="13453"/>
                  </a:lnTo>
                  <a:cubicBezTo>
                    <a:pt x="7816" y="13439"/>
                    <a:pt x="8734" y="12535"/>
                    <a:pt x="8734" y="11419"/>
                  </a:cubicBezTo>
                  <a:lnTo>
                    <a:pt x="8734" y="2034"/>
                  </a:lnTo>
                  <a:cubicBezTo>
                    <a:pt x="8734" y="917"/>
                    <a:pt x="7830" y="0"/>
                    <a:pt x="6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3" name="Google Shape;3563;p64"/>
          <p:cNvGrpSpPr/>
          <p:nvPr/>
        </p:nvGrpSpPr>
        <p:grpSpPr>
          <a:xfrm>
            <a:off x="3299838" y="4114200"/>
            <a:ext cx="353950" cy="336225"/>
            <a:chOff x="3299838" y="4114200"/>
            <a:chExt cx="353950" cy="336225"/>
          </a:xfrm>
        </p:grpSpPr>
        <p:sp>
          <p:nvSpPr>
            <p:cNvPr id="3564" name="Google Shape;3564;p64"/>
            <p:cNvSpPr/>
            <p:nvPr/>
          </p:nvSpPr>
          <p:spPr>
            <a:xfrm>
              <a:off x="3450713" y="4254100"/>
              <a:ext cx="43900" cy="37900"/>
            </a:xfrm>
            <a:custGeom>
              <a:avLst/>
              <a:gdLst/>
              <a:ahLst/>
              <a:cxnLst/>
              <a:rect l="l" t="t" r="r" b="b"/>
              <a:pathLst>
                <a:path w="1756" h="1516" extrusionOk="0">
                  <a:moveTo>
                    <a:pt x="997" y="0"/>
                  </a:moveTo>
                  <a:cubicBezTo>
                    <a:pt x="758" y="93"/>
                    <a:pt x="545" y="253"/>
                    <a:pt x="412" y="466"/>
                  </a:cubicBezTo>
                  <a:cubicBezTo>
                    <a:pt x="213" y="745"/>
                    <a:pt x="67" y="1051"/>
                    <a:pt x="0" y="1383"/>
                  </a:cubicBezTo>
                  <a:cubicBezTo>
                    <a:pt x="399" y="1463"/>
                    <a:pt x="798" y="1503"/>
                    <a:pt x="1197" y="1516"/>
                  </a:cubicBezTo>
                  <a:cubicBezTo>
                    <a:pt x="1383" y="1449"/>
                    <a:pt x="1556" y="1370"/>
                    <a:pt x="1715" y="1263"/>
                  </a:cubicBezTo>
                  <a:cubicBezTo>
                    <a:pt x="1755" y="1157"/>
                    <a:pt x="1755" y="1051"/>
                    <a:pt x="1742" y="931"/>
                  </a:cubicBezTo>
                  <a:cubicBezTo>
                    <a:pt x="1649" y="705"/>
                    <a:pt x="1529" y="492"/>
                    <a:pt x="1370" y="306"/>
                  </a:cubicBezTo>
                  <a:cubicBezTo>
                    <a:pt x="1170" y="67"/>
                    <a:pt x="102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3484613" y="4200250"/>
              <a:ext cx="41550" cy="38200"/>
            </a:xfrm>
            <a:custGeom>
              <a:avLst/>
              <a:gdLst/>
              <a:ahLst/>
              <a:cxnLst/>
              <a:rect l="l" t="t" r="r" b="b"/>
              <a:pathLst>
                <a:path w="1662" h="1528" extrusionOk="0">
                  <a:moveTo>
                    <a:pt x="532" y="1"/>
                  </a:moveTo>
                  <a:cubicBezTo>
                    <a:pt x="359" y="67"/>
                    <a:pt x="200" y="134"/>
                    <a:pt x="40" y="240"/>
                  </a:cubicBezTo>
                  <a:cubicBezTo>
                    <a:pt x="0" y="546"/>
                    <a:pt x="0" y="852"/>
                    <a:pt x="53" y="1171"/>
                  </a:cubicBezTo>
                  <a:cubicBezTo>
                    <a:pt x="157" y="1389"/>
                    <a:pt x="388" y="1527"/>
                    <a:pt x="629" y="1527"/>
                  </a:cubicBezTo>
                  <a:cubicBezTo>
                    <a:pt x="668" y="1527"/>
                    <a:pt x="706" y="1524"/>
                    <a:pt x="745" y="1516"/>
                  </a:cubicBezTo>
                  <a:cubicBezTo>
                    <a:pt x="984" y="1423"/>
                    <a:pt x="1197" y="1264"/>
                    <a:pt x="1330" y="1051"/>
                  </a:cubicBezTo>
                  <a:cubicBezTo>
                    <a:pt x="1502" y="852"/>
                    <a:pt x="1622" y="612"/>
                    <a:pt x="1662" y="360"/>
                  </a:cubicBezTo>
                  <a:cubicBezTo>
                    <a:pt x="1383" y="227"/>
                    <a:pt x="785" y="1"/>
                    <a:pt x="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3378263" y="4250150"/>
              <a:ext cx="57175" cy="48625"/>
            </a:xfrm>
            <a:custGeom>
              <a:avLst/>
              <a:gdLst/>
              <a:ahLst/>
              <a:cxnLst/>
              <a:rect l="l" t="t" r="r" b="b"/>
              <a:pathLst>
                <a:path w="2287" h="1945" extrusionOk="0">
                  <a:moveTo>
                    <a:pt x="1297" y="1"/>
                  </a:moveTo>
                  <a:cubicBezTo>
                    <a:pt x="1188" y="1"/>
                    <a:pt x="1079" y="9"/>
                    <a:pt x="971" y="26"/>
                  </a:cubicBezTo>
                  <a:cubicBezTo>
                    <a:pt x="678" y="132"/>
                    <a:pt x="399" y="265"/>
                    <a:pt x="147" y="438"/>
                  </a:cubicBezTo>
                  <a:cubicBezTo>
                    <a:pt x="40" y="584"/>
                    <a:pt x="0" y="770"/>
                    <a:pt x="27" y="943"/>
                  </a:cubicBezTo>
                  <a:cubicBezTo>
                    <a:pt x="120" y="1235"/>
                    <a:pt x="439" y="1727"/>
                    <a:pt x="758" y="1900"/>
                  </a:cubicBezTo>
                  <a:cubicBezTo>
                    <a:pt x="798" y="1930"/>
                    <a:pt x="860" y="1945"/>
                    <a:pt x="917" y="1945"/>
                  </a:cubicBezTo>
                  <a:cubicBezTo>
                    <a:pt x="936" y="1945"/>
                    <a:pt x="954" y="1943"/>
                    <a:pt x="971" y="1940"/>
                  </a:cubicBezTo>
                  <a:cubicBezTo>
                    <a:pt x="1343" y="1793"/>
                    <a:pt x="1675" y="1568"/>
                    <a:pt x="1915" y="1248"/>
                  </a:cubicBezTo>
                  <a:cubicBezTo>
                    <a:pt x="2061" y="1076"/>
                    <a:pt x="2167" y="863"/>
                    <a:pt x="2220" y="650"/>
                  </a:cubicBezTo>
                  <a:cubicBezTo>
                    <a:pt x="2274" y="517"/>
                    <a:pt x="2287" y="371"/>
                    <a:pt x="2247" y="238"/>
                  </a:cubicBezTo>
                  <a:cubicBezTo>
                    <a:pt x="1957" y="78"/>
                    <a:pt x="1629"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3522813" y="4237450"/>
              <a:ext cx="50550" cy="50575"/>
            </a:xfrm>
            <a:custGeom>
              <a:avLst/>
              <a:gdLst/>
              <a:ahLst/>
              <a:cxnLst/>
              <a:rect l="l" t="t" r="r" b="b"/>
              <a:pathLst>
                <a:path w="2022" h="2023" extrusionOk="0">
                  <a:moveTo>
                    <a:pt x="971" y="0"/>
                  </a:moveTo>
                  <a:cubicBezTo>
                    <a:pt x="966" y="0"/>
                    <a:pt x="962" y="1"/>
                    <a:pt x="958" y="2"/>
                  </a:cubicBezTo>
                  <a:cubicBezTo>
                    <a:pt x="706" y="68"/>
                    <a:pt x="453" y="268"/>
                    <a:pt x="187" y="613"/>
                  </a:cubicBezTo>
                  <a:cubicBezTo>
                    <a:pt x="1" y="839"/>
                    <a:pt x="81" y="1384"/>
                    <a:pt x="147" y="1770"/>
                  </a:cubicBezTo>
                  <a:cubicBezTo>
                    <a:pt x="493" y="1929"/>
                    <a:pt x="878" y="2009"/>
                    <a:pt x="1251" y="2022"/>
                  </a:cubicBezTo>
                  <a:cubicBezTo>
                    <a:pt x="1503" y="1943"/>
                    <a:pt x="1729" y="1836"/>
                    <a:pt x="1942" y="1690"/>
                  </a:cubicBezTo>
                  <a:cubicBezTo>
                    <a:pt x="2008" y="1530"/>
                    <a:pt x="2022" y="1358"/>
                    <a:pt x="1982" y="1198"/>
                  </a:cubicBezTo>
                  <a:cubicBezTo>
                    <a:pt x="1849" y="879"/>
                    <a:pt x="1676" y="600"/>
                    <a:pt x="1450" y="347"/>
                  </a:cubicBezTo>
                  <a:cubicBezTo>
                    <a:pt x="1227" y="87"/>
                    <a:pt x="1039" y="0"/>
                    <a:pt x="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3421138" y="4194675"/>
              <a:ext cx="41900" cy="38175"/>
            </a:xfrm>
            <a:custGeom>
              <a:avLst/>
              <a:gdLst/>
              <a:ahLst/>
              <a:cxnLst/>
              <a:rect l="l" t="t" r="r" b="b"/>
              <a:pathLst>
                <a:path w="1676" h="1527" extrusionOk="0">
                  <a:moveTo>
                    <a:pt x="1045" y="0"/>
                  </a:moveTo>
                  <a:cubicBezTo>
                    <a:pt x="1007" y="0"/>
                    <a:pt x="969" y="4"/>
                    <a:pt x="931" y="11"/>
                  </a:cubicBezTo>
                  <a:cubicBezTo>
                    <a:pt x="692" y="104"/>
                    <a:pt x="479" y="264"/>
                    <a:pt x="333" y="477"/>
                  </a:cubicBezTo>
                  <a:cubicBezTo>
                    <a:pt x="160" y="676"/>
                    <a:pt x="40" y="915"/>
                    <a:pt x="0" y="1168"/>
                  </a:cubicBezTo>
                  <a:cubicBezTo>
                    <a:pt x="279" y="1301"/>
                    <a:pt x="891" y="1527"/>
                    <a:pt x="1130" y="1527"/>
                  </a:cubicBezTo>
                  <a:cubicBezTo>
                    <a:pt x="1303" y="1473"/>
                    <a:pt x="1476" y="1394"/>
                    <a:pt x="1622" y="1287"/>
                  </a:cubicBezTo>
                  <a:lnTo>
                    <a:pt x="1635" y="1301"/>
                  </a:lnTo>
                  <a:cubicBezTo>
                    <a:pt x="1675" y="982"/>
                    <a:pt x="1662" y="676"/>
                    <a:pt x="1609" y="370"/>
                  </a:cubicBezTo>
                  <a:cubicBezTo>
                    <a:pt x="1506" y="141"/>
                    <a:pt x="1283" y="0"/>
                    <a:pt x="10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3528813" y="4309925"/>
              <a:ext cx="51850" cy="46700"/>
            </a:xfrm>
            <a:custGeom>
              <a:avLst/>
              <a:gdLst/>
              <a:ahLst/>
              <a:cxnLst/>
              <a:rect l="l" t="t" r="r" b="b"/>
              <a:pathLst>
                <a:path w="2074" h="1868" extrusionOk="0">
                  <a:moveTo>
                    <a:pt x="727" y="0"/>
                  </a:moveTo>
                  <a:cubicBezTo>
                    <a:pt x="719" y="0"/>
                    <a:pt x="712" y="0"/>
                    <a:pt x="705" y="1"/>
                  </a:cubicBezTo>
                  <a:cubicBezTo>
                    <a:pt x="479" y="80"/>
                    <a:pt x="266" y="173"/>
                    <a:pt x="67" y="306"/>
                  </a:cubicBezTo>
                  <a:cubicBezTo>
                    <a:pt x="0" y="453"/>
                    <a:pt x="0" y="971"/>
                    <a:pt x="67" y="1423"/>
                  </a:cubicBezTo>
                  <a:cubicBezTo>
                    <a:pt x="189" y="1701"/>
                    <a:pt x="461" y="1868"/>
                    <a:pt x="749" y="1868"/>
                  </a:cubicBezTo>
                  <a:cubicBezTo>
                    <a:pt x="805" y="1868"/>
                    <a:pt x="861" y="1861"/>
                    <a:pt x="917" y="1848"/>
                  </a:cubicBezTo>
                  <a:cubicBezTo>
                    <a:pt x="1157" y="1795"/>
                    <a:pt x="1396" y="1609"/>
                    <a:pt x="1662" y="1290"/>
                  </a:cubicBezTo>
                  <a:cubicBezTo>
                    <a:pt x="1875" y="1051"/>
                    <a:pt x="2021" y="745"/>
                    <a:pt x="2074" y="426"/>
                  </a:cubicBezTo>
                  <a:cubicBezTo>
                    <a:pt x="1775" y="270"/>
                    <a:pt x="1045" y="0"/>
                    <a:pt x="7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3480963" y="4313575"/>
              <a:ext cx="22275" cy="42900"/>
            </a:xfrm>
            <a:custGeom>
              <a:avLst/>
              <a:gdLst/>
              <a:ahLst/>
              <a:cxnLst/>
              <a:rect l="l" t="t" r="r" b="b"/>
              <a:pathLst>
                <a:path w="891" h="1716" extrusionOk="0">
                  <a:moveTo>
                    <a:pt x="798" y="1"/>
                  </a:moveTo>
                  <a:cubicBezTo>
                    <a:pt x="359" y="1"/>
                    <a:pt x="13" y="347"/>
                    <a:pt x="0" y="785"/>
                  </a:cubicBezTo>
                  <a:lnTo>
                    <a:pt x="0" y="918"/>
                  </a:lnTo>
                  <a:cubicBezTo>
                    <a:pt x="0" y="1357"/>
                    <a:pt x="359" y="1716"/>
                    <a:pt x="798" y="1716"/>
                  </a:cubicBezTo>
                  <a:lnTo>
                    <a:pt x="877" y="1716"/>
                  </a:lnTo>
                  <a:lnTo>
                    <a:pt x="8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3416488" y="4310900"/>
              <a:ext cx="41550" cy="37875"/>
            </a:xfrm>
            <a:custGeom>
              <a:avLst/>
              <a:gdLst/>
              <a:ahLst/>
              <a:cxnLst/>
              <a:rect l="l" t="t" r="r" b="b"/>
              <a:pathLst>
                <a:path w="1662" h="1515" extrusionOk="0">
                  <a:moveTo>
                    <a:pt x="553" y="1"/>
                  </a:moveTo>
                  <a:cubicBezTo>
                    <a:pt x="546" y="1"/>
                    <a:pt x="539" y="1"/>
                    <a:pt x="532" y="2"/>
                  </a:cubicBezTo>
                  <a:cubicBezTo>
                    <a:pt x="359" y="55"/>
                    <a:pt x="186" y="134"/>
                    <a:pt x="40" y="228"/>
                  </a:cubicBezTo>
                  <a:cubicBezTo>
                    <a:pt x="0" y="533"/>
                    <a:pt x="0" y="852"/>
                    <a:pt x="53" y="1158"/>
                  </a:cubicBezTo>
                  <a:cubicBezTo>
                    <a:pt x="156" y="1376"/>
                    <a:pt x="378" y="1515"/>
                    <a:pt x="616" y="1515"/>
                  </a:cubicBezTo>
                  <a:cubicBezTo>
                    <a:pt x="654" y="1515"/>
                    <a:pt x="693" y="1511"/>
                    <a:pt x="731" y="1504"/>
                  </a:cubicBezTo>
                  <a:cubicBezTo>
                    <a:pt x="984" y="1424"/>
                    <a:pt x="1183" y="1251"/>
                    <a:pt x="1329" y="1038"/>
                  </a:cubicBezTo>
                  <a:cubicBezTo>
                    <a:pt x="1502" y="852"/>
                    <a:pt x="1622" y="613"/>
                    <a:pt x="1662" y="360"/>
                  </a:cubicBezTo>
                  <a:cubicBezTo>
                    <a:pt x="1391" y="218"/>
                    <a:pt x="806" y="1"/>
                    <a:pt x="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3299838" y="4114200"/>
              <a:ext cx="353950" cy="336225"/>
            </a:xfrm>
            <a:custGeom>
              <a:avLst/>
              <a:gdLst/>
              <a:ahLst/>
              <a:cxnLst/>
              <a:rect l="l" t="t" r="r" b="b"/>
              <a:pathLst>
                <a:path w="14158" h="13449" extrusionOk="0">
                  <a:moveTo>
                    <a:pt x="5889" y="2436"/>
                  </a:moveTo>
                  <a:cubicBezTo>
                    <a:pt x="6123" y="2436"/>
                    <a:pt x="6354" y="2499"/>
                    <a:pt x="6567" y="2619"/>
                  </a:cubicBezTo>
                  <a:cubicBezTo>
                    <a:pt x="6740" y="2712"/>
                    <a:pt x="6899" y="2845"/>
                    <a:pt x="7019" y="3004"/>
                  </a:cubicBezTo>
                  <a:cubicBezTo>
                    <a:pt x="7272" y="2845"/>
                    <a:pt x="7551" y="2725"/>
                    <a:pt x="7857" y="2672"/>
                  </a:cubicBezTo>
                  <a:cubicBezTo>
                    <a:pt x="7882" y="2670"/>
                    <a:pt x="7909" y="2669"/>
                    <a:pt x="7936" y="2669"/>
                  </a:cubicBezTo>
                  <a:cubicBezTo>
                    <a:pt x="8247" y="2669"/>
                    <a:pt x="8654" y="2802"/>
                    <a:pt x="8960" y="2925"/>
                  </a:cubicBezTo>
                  <a:cubicBezTo>
                    <a:pt x="9119" y="2991"/>
                    <a:pt x="9292" y="3057"/>
                    <a:pt x="9412" y="3124"/>
                  </a:cubicBezTo>
                  <a:cubicBezTo>
                    <a:pt x="9585" y="3204"/>
                    <a:pt x="9771" y="3297"/>
                    <a:pt x="9811" y="3523"/>
                  </a:cubicBezTo>
                  <a:cubicBezTo>
                    <a:pt x="9850" y="3735"/>
                    <a:pt x="9837" y="3948"/>
                    <a:pt x="9771" y="4161"/>
                  </a:cubicBezTo>
                  <a:cubicBezTo>
                    <a:pt x="9806" y="4156"/>
                    <a:pt x="9843" y="4153"/>
                    <a:pt x="9882" y="4153"/>
                  </a:cubicBezTo>
                  <a:cubicBezTo>
                    <a:pt x="10162" y="4153"/>
                    <a:pt x="10522" y="4294"/>
                    <a:pt x="10954" y="4772"/>
                  </a:cubicBezTo>
                  <a:cubicBezTo>
                    <a:pt x="11246" y="5105"/>
                    <a:pt x="11472" y="5477"/>
                    <a:pt x="11632" y="5902"/>
                  </a:cubicBezTo>
                  <a:cubicBezTo>
                    <a:pt x="11645" y="5902"/>
                    <a:pt x="11645" y="5915"/>
                    <a:pt x="11645" y="5942"/>
                  </a:cubicBezTo>
                  <a:cubicBezTo>
                    <a:pt x="11672" y="6009"/>
                    <a:pt x="11818" y="6700"/>
                    <a:pt x="11446" y="7152"/>
                  </a:cubicBezTo>
                  <a:cubicBezTo>
                    <a:pt x="11366" y="7231"/>
                    <a:pt x="11260" y="7311"/>
                    <a:pt x="11153" y="7378"/>
                  </a:cubicBezTo>
                  <a:cubicBezTo>
                    <a:pt x="11299" y="7431"/>
                    <a:pt x="11446" y="7497"/>
                    <a:pt x="11565" y="7551"/>
                  </a:cubicBezTo>
                  <a:cubicBezTo>
                    <a:pt x="11751" y="7644"/>
                    <a:pt x="11951" y="7750"/>
                    <a:pt x="11991" y="7976"/>
                  </a:cubicBezTo>
                  <a:cubicBezTo>
                    <a:pt x="12084" y="8494"/>
                    <a:pt x="11884" y="9053"/>
                    <a:pt x="11419" y="9624"/>
                  </a:cubicBezTo>
                  <a:lnTo>
                    <a:pt x="11432" y="9611"/>
                  </a:lnTo>
                  <a:lnTo>
                    <a:pt x="11432" y="9611"/>
                  </a:lnTo>
                  <a:cubicBezTo>
                    <a:pt x="11073" y="10076"/>
                    <a:pt x="10688" y="10342"/>
                    <a:pt x="10276" y="10448"/>
                  </a:cubicBezTo>
                  <a:cubicBezTo>
                    <a:pt x="10156" y="10475"/>
                    <a:pt x="10037" y="10488"/>
                    <a:pt x="9917" y="10488"/>
                  </a:cubicBezTo>
                  <a:cubicBezTo>
                    <a:pt x="9545" y="10488"/>
                    <a:pt x="9186" y="10355"/>
                    <a:pt x="8893" y="10103"/>
                  </a:cubicBezTo>
                  <a:cubicBezTo>
                    <a:pt x="8893" y="10209"/>
                    <a:pt x="8854" y="10289"/>
                    <a:pt x="8787" y="10369"/>
                  </a:cubicBezTo>
                  <a:cubicBezTo>
                    <a:pt x="8707" y="10435"/>
                    <a:pt x="8601" y="10475"/>
                    <a:pt x="8508" y="10475"/>
                  </a:cubicBezTo>
                  <a:lnTo>
                    <a:pt x="8016" y="10475"/>
                  </a:lnTo>
                  <a:cubicBezTo>
                    <a:pt x="7365" y="10475"/>
                    <a:pt x="6793" y="10063"/>
                    <a:pt x="6554" y="9465"/>
                  </a:cubicBezTo>
                  <a:cubicBezTo>
                    <a:pt x="6315" y="9784"/>
                    <a:pt x="5969" y="10023"/>
                    <a:pt x="5583" y="10143"/>
                  </a:cubicBezTo>
                  <a:cubicBezTo>
                    <a:pt x="5477" y="10169"/>
                    <a:pt x="5371" y="10183"/>
                    <a:pt x="5264" y="10183"/>
                  </a:cubicBezTo>
                  <a:cubicBezTo>
                    <a:pt x="4679" y="10169"/>
                    <a:pt x="4148" y="9810"/>
                    <a:pt x="3948" y="9252"/>
                  </a:cubicBezTo>
                  <a:cubicBezTo>
                    <a:pt x="3948" y="9225"/>
                    <a:pt x="3935" y="9199"/>
                    <a:pt x="3935" y="9186"/>
                  </a:cubicBezTo>
                  <a:cubicBezTo>
                    <a:pt x="3935" y="9172"/>
                    <a:pt x="3895" y="8906"/>
                    <a:pt x="3882" y="8587"/>
                  </a:cubicBezTo>
                  <a:cubicBezTo>
                    <a:pt x="3869" y="8441"/>
                    <a:pt x="3869" y="8295"/>
                    <a:pt x="3882" y="8162"/>
                  </a:cubicBezTo>
                  <a:cubicBezTo>
                    <a:pt x="3749" y="8135"/>
                    <a:pt x="3616" y="8082"/>
                    <a:pt x="3496" y="8029"/>
                  </a:cubicBezTo>
                  <a:cubicBezTo>
                    <a:pt x="2938" y="7710"/>
                    <a:pt x="2499" y="6979"/>
                    <a:pt x="2393" y="6567"/>
                  </a:cubicBezTo>
                  <a:cubicBezTo>
                    <a:pt x="2380" y="6540"/>
                    <a:pt x="2380" y="6527"/>
                    <a:pt x="2380" y="6514"/>
                  </a:cubicBezTo>
                  <a:cubicBezTo>
                    <a:pt x="2366" y="6447"/>
                    <a:pt x="2273" y="5769"/>
                    <a:pt x="2712" y="5331"/>
                  </a:cubicBezTo>
                  <a:cubicBezTo>
                    <a:pt x="2911" y="5118"/>
                    <a:pt x="3709" y="4732"/>
                    <a:pt x="3988" y="4692"/>
                  </a:cubicBezTo>
                  <a:lnTo>
                    <a:pt x="4081" y="4679"/>
                  </a:lnTo>
                  <a:cubicBezTo>
                    <a:pt x="3988" y="4214"/>
                    <a:pt x="4161" y="3722"/>
                    <a:pt x="4560" y="3217"/>
                  </a:cubicBezTo>
                  <a:cubicBezTo>
                    <a:pt x="4812" y="2858"/>
                    <a:pt x="5171" y="2605"/>
                    <a:pt x="5583" y="2473"/>
                  </a:cubicBezTo>
                  <a:cubicBezTo>
                    <a:pt x="5685" y="2448"/>
                    <a:pt x="5787" y="2436"/>
                    <a:pt x="5889" y="2436"/>
                  </a:cubicBezTo>
                  <a:close/>
                  <a:moveTo>
                    <a:pt x="7424" y="0"/>
                  </a:moveTo>
                  <a:cubicBezTo>
                    <a:pt x="6133" y="0"/>
                    <a:pt x="4835" y="371"/>
                    <a:pt x="3696" y="1130"/>
                  </a:cubicBezTo>
                  <a:cubicBezTo>
                    <a:pt x="1037" y="2911"/>
                    <a:pt x="0" y="6328"/>
                    <a:pt x="1223" y="9292"/>
                  </a:cubicBezTo>
                  <a:cubicBezTo>
                    <a:pt x="2287" y="11843"/>
                    <a:pt x="4759" y="13449"/>
                    <a:pt x="7435" y="13449"/>
                  </a:cubicBezTo>
                  <a:cubicBezTo>
                    <a:pt x="7869" y="13449"/>
                    <a:pt x="8308" y="13407"/>
                    <a:pt x="8747" y="13320"/>
                  </a:cubicBezTo>
                  <a:cubicBezTo>
                    <a:pt x="11898" y="12695"/>
                    <a:pt x="14157" y="9930"/>
                    <a:pt x="14157" y="6726"/>
                  </a:cubicBezTo>
                  <a:cubicBezTo>
                    <a:pt x="14157" y="4945"/>
                    <a:pt x="13453" y="3230"/>
                    <a:pt x="12190" y="1967"/>
                  </a:cubicBezTo>
                  <a:cubicBezTo>
                    <a:pt x="10886" y="671"/>
                    <a:pt x="9162" y="0"/>
                    <a:pt x="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64"/>
          <p:cNvGrpSpPr/>
          <p:nvPr/>
        </p:nvGrpSpPr>
        <p:grpSpPr>
          <a:xfrm>
            <a:off x="2532488" y="4114200"/>
            <a:ext cx="353950" cy="336225"/>
            <a:chOff x="2532488" y="4114200"/>
            <a:chExt cx="353950" cy="336225"/>
          </a:xfrm>
        </p:grpSpPr>
        <p:sp>
          <p:nvSpPr>
            <p:cNvPr id="3574" name="Google Shape;3574;p64"/>
            <p:cNvSpPr/>
            <p:nvPr/>
          </p:nvSpPr>
          <p:spPr>
            <a:xfrm>
              <a:off x="2706963" y="4189550"/>
              <a:ext cx="85425" cy="40650"/>
            </a:xfrm>
            <a:custGeom>
              <a:avLst/>
              <a:gdLst/>
              <a:ahLst/>
              <a:cxnLst/>
              <a:rect l="l" t="t" r="r" b="b"/>
              <a:pathLst>
                <a:path w="3417" h="1626" extrusionOk="0">
                  <a:moveTo>
                    <a:pt x="1402" y="0"/>
                  </a:moveTo>
                  <a:cubicBezTo>
                    <a:pt x="844" y="0"/>
                    <a:pt x="305" y="286"/>
                    <a:pt x="0" y="775"/>
                  </a:cubicBezTo>
                  <a:cubicBezTo>
                    <a:pt x="372" y="947"/>
                    <a:pt x="691" y="1213"/>
                    <a:pt x="904" y="1572"/>
                  </a:cubicBezTo>
                  <a:cubicBezTo>
                    <a:pt x="1077" y="1492"/>
                    <a:pt x="1263" y="1426"/>
                    <a:pt x="1449" y="1346"/>
                  </a:cubicBezTo>
                  <a:cubicBezTo>
                    <a:pt x="1541" y="1308"/>
                    <a:pt x="1637" y="1290"/>
                    <a:pt x="1732" y="1290"/>
                  </a:cubicBezTo>
                  <a:cubicBezTo>
                    <a:pt x="1968" y="1290"/>
                    <a:pt x="2198" y="1403"/>
                    <a:pt x="2340" y="1612"/>
                  </a:cubicBezTo>
                  <a:lnTo>
                    <a:pt x="2353" y="1625"/>
                  </a:lnTo>
                  <a:cubicBezTo>
                    <a:pt x="2582" y="1525"/>
                    <a:pt x="2829" y="1475"/>
                    <a:pt x="3078" y="1475"/>
                  </a:cubicBezTo>
                  <a:cubicBezTo>
                    <a:pt x="3191" y="1475"/>
                    <a:pt x="3304" y="1485"/>
                    <a:pt x="3417" y="1506"/>
                  </a:cubicBezTo>
                  <a:cubicBezTo>
                    <a:pt x="3230" y="828"/>
                    <a:pt x="2592" y="283"/>
                    <a:pt x="1914" y="83"/>
                  </a:cubicBezTo>
                  <a:cubicBezTo>
                    <a:pt x="1746" y="27"/>
                    <a:pt x="1573" y="0"/>
                    <a:pt x="1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2631513" y="4224850"/>
              <a:ext cx="79800" cy="78125"/>
            </a:xfrm>
            <a:custGeom>
              <a:avLst/>
              <a:gdLst/>
              <a:ahLst/>
              <a:cxnLst/>
              <a:rect l="l" t="t" r="r" b="b"/>
              <a:pathLst>
                <a:path w="3192" h="3125" extrusionOk="0">
                  <a:moveTo>
                    <a:pt x="2194" y="1"/>
                  </a:moveTo>
                  <a:cubicBezTo>
                    <a:pt x="1450" y="27"/>
                    <a:pt x="625" y="639"/>
                    <a:pt x="346" y="1370"/>
                  </a:cubicBezTo>
                  <a:cubicBezTo>
                    <a:pt x="1" y="2247"/>
                    <a:pt x="27" y="2792"/>
                    <a:pt x="147" y="3125"/>
                  </a:cubicBezTo>
                  <a:cubicBezTo>
                    <a:pt x="346" y="2659"/>
                    <a:pt x="612" y="2234"/>
                    <a:pt x="931" y="1835"/>
                  </a:cubicBezTo>
                  <a:cubicBezTo>
                    <a:pt x="1476" y="1170"/>
                    <a:pt x="2035" y="958"/>
                    <a:pt x="2580" y="745"/>
                  </a:cubicBezTo>
                  <a:cubicBezTo>
                    <a:pt x="2739" y="679"/>
                    <a:pt x="2925" y="599"/>
                    <a:pt x="3111" y="519"/>
                  </a:cubicBezTo>
                  <a:lnTo>
                    <a:pt x="3191" y="479"/>
                  </a:lnTo>
                  <a:cubicBezTo>
                    <a:pt x="3005" y="213"/>
                    <a:pt x="2713" y="41"/>
                    <a:pt x="2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2532488" y="4114200"/>
              <a:ext cx="353950" cy="336225"/>
            </a:xfrm>
            <a:custGeom>
              <a:avLst/>
              <a:gdLst/>
              <a:ahLst/>
              <a:cxnLst/>
              <a:rect l="l" t="t" r="r" b="b"/>
              <a:pathLst>
                <a:path w="14158" h="13449" extrusionOk="0">
                  <a:moveTo>
                    <a:pt x="8396" y="2232"/>
                  </a:moveTo>
                  <a:cubicBezTo>
                    <a:pt x="8638" y="2232"/>
                    <a:pt x="8881" y="2268"/>
                    <a:pt x="9119" y="2340"/>
                  </a:cubicBezTo>
                  <a:cubicBezTo>
                    <a:pt x="9731" y="2526"/>
                    <a:pt x="10276" y="2885"/>
                    <a:pt x="10675" y="3390"/>
                  </a:cubicBezTo>
                  <a:cubicBezTo>
                    <a:pt x="11047" y="3828"/>
                    <a:pt x="11246" y="4400"/>
                    <a:pt x="11233" y="4985"/>
                  </a:cubicBezTo>
                  <a:cubicBezTo>
                    <a:pt x="11366" y="5131"/>
                    <a:pt x="11472" y="5304"/>
                    <a:pt x="11539" y="5503"/>
                  </a:cubicBezTo>
                  <a:cubicBezTo>
                    <a:pt x="11685" y="5915"/>
                    <a:pt x="11658" y="6367"/>
                    <a:pt x="11472" y="6766"/>
                  </a:cubicBezTo>
                  <a:cubicBezTo>
                    <a:pt x="11246" y="7245"/>
                    <a:pt x="10887" y="7630"/>
                    <a:pt x="10435" y="7896"/>
                  </a:cubicBezTo>
                  <a:cubicBezTo>
                    <a:pt x="10622" y="8415"/>
                    <a:pt x="10595" y="8973"/>
                    <a:pt x="10382" y="9465"/>
                  </a:cubicBezTo>
                  <a:cubicBezTo>
                    <a:pt x="10130" y="10050"/>
                    <a:pt x="9691" y="10515"/>
                    <a:pt x="9146" y="10834"/>
                  </a:cubicBezTo>
                  <a:cubicBezTo>
                    <a:pt x="8734" y="11073"/>
                    <a:pt x="8282" y="11206"/>
                    <a:pt x="7817" y="11219"/>
                  </a:cubicBezTo>
                  <a:cubicBezTo>
                    <a:pt x="7272" y="11219"/>
                    <a:pt x="6740" y="10993"/>
                    <a:pt x="6368" y="10581"/>
                  </a:cubicBezTo>
                  <a:cubicBezTo>
                    <a:pt x="6062" y="10754"/>
                    <a:pt x="5703" y="10847"/>
                    <a:pt x="5344" y="10847"/>
                  </a:cubicBezTo>
                  <a:cubicBezTo>
                    <a:pt x="5198" y="10847"/>
                    <a:pt x="5052" y="10834"/>
                    <a:pt x="4906" y="10794"/>
                  </a:cubicBezTo>
                  <a:cubicBezTo>
                    <a:pt x="4493" y="10714"/>
                    <a:pt x="4121" y="10462"/>
                    <a:pt x="3895" y="10103"/>
                  </a:cubicBezTo>
                  <a:cubicBezTo>
                    <a:pt x="3656" y="9691"/>
                    <a:pt x="3589" y="9186"/>
                    <a:pt x="3709" y="8720"/>
                  </a:cubicBezTo>
                  <a:cubicBezTo>
                    <a:pt x="3736" y="8641"/>
                    <a:pt x="3762" y="8548"/>
                    <a:pt x="3776" y="8454"/>
                  </a:cubicBezTo>
                  <a:cubicBezTo>
                    <a:pt x="3417" y="8096"/>
                    <a:pt x="2898" y="7245"/>
                    <a:pt x="3576" y="5503"/>
                  </a:cubicBezTo>
                  <a:cubicBezTo>
                    <a:pt x="3975" y="4480"/>
                    <a:pt x="5065" y="3669"/>
                    <a:pt x="6128" y="3629"/>
                  </a:cubicBezTo>
                  <a:lnTo>
                    <a:pt x="6155" y="3629"/>
                  </a:lnTo>
                  <a:cubicBezTo>
                    <a:pt x="6421" y="3097"/>
                    <a:pt x="6860" y="2685"/>
                    <a:pt x="7405" y="2433"/>
                  </a:cubicBezTo>
                  <a:cubicBezTo>
                    <a:pt x="7722" y="2301"/>
                    <a:pt x="8058" y="2232"/>
                    <a:pt x="8396" y="2232"/>
                  </a:cubicBezTo>
                  <a:close/>
                  <a:moveTo>
                    <a:pt x="7425" y="0"/>
                  </a:moveTo>
                  <a:cubicBezTo>
                    <a:pt x="6133" y="0"/>
                    <a:pt x="4835" y="371"/>
                    <a:pt x="3696" y="1130"/>
                  </a:cubicBezTo>
                  <a:cubicBezTo>
                    <a:pt x="1037" y="2911"/>
                    <a:pt x="0" y="6328"/>
                    <a:pt x="1223" y="9292"/>
                  </a:cubicBezTo>
                  <a:cubicBezTo>
                    <a:pt x="2276" y="11843"/>
                    <a:pt x="4756" y="13449"/>
                    <a:pt x="7435" y="13449"/>
                  </a:cubicBezTo>
                  <a:cubicBezTo>
                    <a:pt x="7869" y="13449"/>
                    <a:pt x="8308" y="13407"/>
                    <a:pt x="8747" y="13320"/>
                  </a:cubicBezTo>
                  <a:cubicBezTo>
                    <a:pt x="11884" y="12695"/>
                    <a:pt x="14158" y="9930"/>
                    <a:pt x="14158" y="6726"/>
                  </a:cubicBezTo>
                  <a:cubicBezTo>
                    <a:pt x="14158" y="4945"/>
                    <a:pt x="13453" y="3230"/>
                    <a:pt x="12190" y="1967"/>
                  </a:cubicBezTo>
                  <a:cubicBezTo>
                    <a:pt x="10886" y="671"/>
                    <a:pt x="9162" y="0"/>
                    <a:pt x="7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2743513" y="4246175"/>
              <a:ext cx="63500" cy="56950"/>
            </a:xfrm>
            <a:custGeom>
              <a:avLst/>
              <a:gdLst/>
              <a:ahLst/>
              <a:cxnLst/>
              <a:rect l="l" t="t" r="r" b="b"/>
              <a:pathLst>
                <a:path w="2540" h="2278" extrusionOk="0">
                  <a:moveTo>
                    <a:pt x="1611" y="1"/>
                  </a:moveTo>
                  <a:cubicBezTo>
                    <a:pt x="1324" y="1"/>
                    <a:pt x="1001" y="128"/>
                    <a:pt x="718" y="437"/>
                  </a:cubicBezTo>
                  <a:cubicBezTo>
                    <a:pt x="625" y="557"/>
                    <a:pt x="532" y="676"/>
                    <a:pt x="452" y="809"/>
                  </a:cubicBezTo>
                  <a:cubicBezTo>
                    <a:pt x="40" y="1514"/>
                    <a:pt x="0" y="1952"/>
                    <a:pt x="107" y="2112"/>
                  </a:cubicBezTo>
                  <a:cubicBezTo>
                    <a:pt x="163" y="2214"/>
                    <a:pt x="326" y="2277"/>
                    <a:pt x="538" y="2277"/>
                  </a:cubicBezTo>
                  <a:cubicBezTo>
                    <a:pt x="575" y="2277"/>
                    <a:pt x="613" y="2275"/>
                    <a:pt x="652" y="2272"/>
                  </a:cubicBezTo>
                  <a:cubicBezTo>
                    <a:pt x="1250" y="2218"/>
                    <a:pt x="2048" y="1793"/>
                    <a:pt x="2300" y="1181"/>
                  </a:cubicBezTo>
                  <a:cubicBezTo>
                    <a:pt x="2539" y="610"/>
                    <a:pt x="2300" y="238"/>
                    <a:pt x="2008" y="91"/>
                  </a:cubicBezTo>
                  <a:cubicBezTo>
                    <a:pt x="1892" y="33"/>
                    <a:pt x="1756" y="1"/>
                    <a:pt x="16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2641163" y="4245575"/>
              <a:ext cx="102850" cy="120175"/>
            </a:xfrm>
            <a:custGeom>
              <a:avLst/>
              <a:gdLst/>
              <a:ahLst/>
              <a:cxnLst/>
              <a:rect l="l" t="t" r="r" b="b"/>
              <a:pathLst>
                <a:path w="4114" h="4807" extrusionOk="0">
                  <a:moveTo>
                    <a:pt x="3997" y="0"/>
                  </a:moveTo>
                  <a:cubicBezTo>
                    <a:pt x="3986" y="0"/>
                    <a:pt x="3974" y="3"/>
                    <a:pt x="3962" y="9"/>
                  </a:cubicBezTo>
                  <a:cubicBezTo>
                    <a:pt x="3629" y="142"/>
                    <a:pt x="3337" y="275"/>
                    <a:pt x="3058" y="408"/>
                  </a:cubicBezTo>
                  <a:cubicBezTo>
                    <a:pt x="2845" y="501"/>
                    <a:pt x="2659" y="567"/>
                    <a:pt x="2473" y="647"/>
                  </a:cubicBezTo>
                  <a:cubicBezTo>
                    <a:pt x="1981" y="847"/>
                    <a:pt x="1569" y="993"/>
                    <a:pt x="1157" y="1498"/>
                  </a:cubicBezTo>
                  <a:cubicBezTo>
                    <a:pt x="652" y="2123"/>
                    <a:pt x="306" y="2854"/>
                    <a:pt x="133" y="3651"/>
                  </a:cubicBezTo>
                  <a:cubicBezTo>
                    <a:pt x="0" y="4236"/>
                    <a:pt x="226" y="4662"/>
                    <a:pt x="731" y="4781"/>
                  </a:cubicBezTo>
                  <a:cubicBezTo>
                    <a:pt x="818" y="4798"/>
                    <a:pt x="906" y="4806"/>
                    <a:pt x="994" y="4806"/>
                  </a:cubicBezTo>
                  <a:cubicBezTo>
                    <a:pt x="1259" y="4806"/>
                    <a:pt x="1526" y="4731"/>
                    <a:pt x="1755" y="4582"/>
                  </a:cubicBezTo>
                  <a:cubicBezTo>
                    <a:pt x="2154" y="4303"/>
                    <a:pt x="2433" y="3891"/>
                    <a:pt x="2526" y="3412"/>
                  </a:cubicBezTo>
                  <a:cubicBezTo>
                    <a:pt x="2792" y="2335"/>
                    <a:pt x="3257" y="1325"/>
                    <a:pt x="3882" y="408"/>
                  </a:cubicBezTo>
                  <a:cubicBezTo>
                    <a:pt x="3922" y="341"/>
                    <a:pt x="3988" y="248"/>
                    <a:pt x="4068" y="155"/>
                  </a:cubicBezTo>
                  <a:lnTo>
                    <a:pt x="4068" y="142"/>
                  </a:lnTo>
                  <a:cubicBezTo>
                    <a:pt x="4113" y="86"/>
                    <a:pt x="4062" y="0"/>
                    <a:pt x="3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2707288" y="4311600"/>
              <a:ext cx="73800" cy="63150"/>
            </a:xfrm>
            <a:custGeom>
              <a:avLst/>
              <a:gdLst/>
              <a:ahLst/>
              <a:cxnLst/>
              <a:rect l="l" t="t" r="r" b="b"/>
              <a:pathLst>
                <a:path w="2952" h="2526" extrusionOk="0">
                  <a:moveTo>
                    <a:pt x="958" y="0"/>
                  </a:moveTo>
                  <a:cubicBezTo>
                    <a:pt x="825" y="306"/>
                    <a:pt x="732" y="625"/>
                    <a:pt x="652" y="944"/>
                  </a:cubicBezTo>
                  <a:cubicBezTo>
                    <a:pt x="546" y="1409"/>
                    <a:pt x="320" y="1848"/>
                    <a:pt x="1" y="2194"/>
                  </a:cubicBezTo>
                  <a:cubicBezTo>
                    <a:pt x="233" y="2432"/>
                    <a:pt x="518" y="2525"/>
                    <a:pt x="812" y="2525"/>
                  </a:cubicBezTo>
                  <a:cubicBezTo>
                    <a:pt x="1141" y="2525"/>
                    <a:pt x="1481" y="2408"/>
                    <a:pt x="1769" y="2247"/>
                  </a:cubicBezTo>
                  <a:cubicBezTo>
                    <a:pt x="2460" y="1848"/>
                    <a:pt x="2952" y="1090"/>
                    <a:pt x="2726" y="319"/>
                  </a:cubicBezTo>
                  <a:lnTo>
                    <a:pt x="2726" y="319"/>
                  </a:lnTo>
                  <a:cubicBezTo>
                    <a:pt x="2553" y="372"/>
                    <a:pt x="2367" y="412"/>
                    <a:pt x="2167" y="426"/>
                  </a:cubicBezTo>
                  <a:lnTo>
                    <a:pt x="2167" y="439"/>
                  </a:lnTo>
                  <a:lnTo>
                    <a:pt x="2008" y="439"/>
                  </a:lnTo>
                  <a:cubicBezTo>
                    <a:pt x="1980" y="441"/>
                    <a:pt x="1952" y="442"/>
                    <a:pt x="1925" y="442"/>
                  </a:cubicBezTo>
                  <a:cubicBezTo>
                    <a:pt x="1544" y="442"/>
                    <a:pt x="1193" y="273"/>
                    <a:pt x="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0" name="Google Shape;3580;p64"/>
          <p:cNvGrpSpPr/>
          <p:nvPr/>
        </p:nvGrpSpPr>
        <p:grpSpPr>
          <a:xfrm>
            <a:off x="1782738" y="4145100"/>
            <a:ext cx="336025" cy="276850"/>
            <a:chOff x="1782738" y="4145100"/>
            <a:chExt cx="336025" cy="276850"/>
          </a:xfrm>
        </p:grpSpPr>
        <p:sp>
          <p:nvSpPr>
            <p:cNvPr id="3581" name="Google Shape;3581;p64"/>
            <p:cNvSpPr/>
            <p:nvPr/>
          </p:nvSpPr>
          <p:spPr>
            <a:xfrm>
              <a:off x="1897413" y="4324875"/>
              <a:ext cx="22950" cy="29950"/>
            </a:xfrm>
            <a:custGeom>
              <a:avLst/>
              <a:gdLst/>
              <a:ahLst/>
              <a:cxnLst/>
              <a:rect l="l" t="t" r="r" b="b"/>
              <a:pathLst>
                <a:path w="918" h="1198" extrusionOk="0">
                  <a:moveTo>
                    <a:pt x="718" y="1"/>
                  </a:moveTo>
                  <a:cubicBezTo>
                    <a:pt x="638" y="1"/>
                    <a:pt x="558" y="14"/>
                    <a:pt x="479" y="41"/>
                  </a:cubicBezTo>
                  <a:lnTo>
                    <a:pt x="479" y="54"/>
                  </a:lnTo>
                  <a:cubicBezTo>
                    <a:pt x="160" y="187"/>
                    <a:pt x="0" y="559"/>
                    <a:pt x="133" y="878"/>
                  </a:cubicBezTo>
                  <a:cubicBezTo>
                    <a:pt x="186" y="1024"/>
                    <a:pt x="293" y="1131"/>
                    <a:pt x="439" y="1197"/>
                  </a:cubicBezTo>
                  <a:lnTo>
                    <a:pt x="917" y="27"/>
                  </a:lnTo>
                  <a:cubicBezTo>
                    <a:pt x="851" y="14"/>
                    <a:pt x="784" y="1"/>
                    <a:pt x="7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4"/>
            <p:cNvSpPr/>
            <p:nvPr/>
          </p:nvSpPr>
          <p:spPr>
            <a:xfrm>
              <a:off x="1890088" y="4217550"/>
              <a:ext cx="33250" cy="27275"/>
            </a:xfrm>
            <a:custGeom>
              <a:avLst/>
              <a:gdLst/>
              <a:ahLst/>
              <a:cxnLst/>
              <a:rect l="l" t="t" r="r" b="b"/>
              <a:pathLst>
                <a:path w="1330" h="1091" extrusionOk="0">
                  <a:moveTo>
                    <a:pt x="971" y="0"/>
                  </a:moveTo>
                  <a:cubicBezTo>
                    <a:pt x="772" y="0"/>
                    <a:pt x="586" y="53"/>
                    <a:pt x="426" y="173"/>
                  </a:cubicBezTo>
                  <a:cubicBezTo>
                    <a:pt x="253" y="253"/>
                    <a:pt x="107" y="372"/>
                    <a:pt x="1" y="519"/>
                  </a:cubicBezTo>
                  <a:cubicBezTo>
                    <a:pt x="200" y="745"/>
                    <a:pt x="426" y="931"/>
                    <a:pt x="679" y="1090"/>
                  </a:cubicBezTo>
                  <a:cubicBezTo>
                    <a:pt x="812" y="1090"/>
                    <a:pt x="944" y="1090"/>
                    <a:pt x="1077" y="1077"/>
                  </a:cubicBezTo>
                  <a:lnTo>
                    <a:pt x="1077" y="1064"/>
                  </a:lnTo>
                  <a:cubicBezTo>
                    <a:pt x="1184" y="851"/>
                    <a:pt x="1277" y="638"/>
                    <a:pt x="1330" y="399"/>
                  </a:cubicBezTo>
                  <a:cubicBezTo>
                    <a:pt x="1317" y="200"/>
                    <a:pt x="1170" y="40"/>
                    <a:pt x="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4"/>
            <p:cNvSpPr/>
            <p:nvPr/>
          </p:nvSpPr>
          <p:spPr>
            <a:xfrm>
              <a:off x="1841913" y="4247025"/>
              <a:ext cx="44550" cy="33050"/>
            </a:xfrm>
            <a:custGeom>
              <a:avLst/>
              <a:gdLst/>
              <a:ahLst/>
              <a:cxnLst/>
              <a:rect l="l" t="t" r="r" b="b"/>
              <a:pathLst>
                <a:path w="1782" h="1322" extrusionOk="0">
                  <a:moveTo>
                    <a:pt x="802" y="1"/>
                  </a:moveTo>
                  <a:cubicBezTo>
                    <a:pt x="602" y="1"/>
                    <a:pt x="396" y="25"/>
                    <a:pt x="200" y="57"/>
                  </a:cubicBezTo>
                  <a:cubicBezTo>
                    <a:pt x="106" y="124"/>
                    <a:pt x="40" y="230"/>
                    <a:pt x="13" y="350"/>
                  </a:cubicBezTo>
                  <a:cubicBezTo>
                    <a:pt x="0" y="656"/>
                    <a:pt x="80" y="975"/>
                    <a:pt x="253" y="1241"/>
                  </a:cubicBezTo>
                  <a:cubicBezTo>
                    <a:pt x="279" y="1280"/>
                    <a:pt x="306" y="1307"/>
                    <a:pt x="359" y="1320"/>
                  </a:cubicBezTo>
                  <a:cubicBezTo>
                    <a:pt x="381" y="1321"/>
                    <a:pt x="403" y="1322"/>
                    <a:pt x="425" y="1322"/>
                  </a:cubicBezTo>
                  <a:cubicBezTo>
                    <a:pt x="710" y="1322"/>
                    <a:pt x="1003" y="1242"/>
                    <a:pt x="1250" y="1094"/>
                  </a:cubicBezTo>
                  <a:cubicBezTo>
                    <a:pt x="1489" y="975"/>
                    <a:pt x="1675" y="762"/>
                    <a:pt x="1781" y="509"/>
                  </a:cubicBezTo>
                  <a:cubicBezTo>
                    <a:pt x="1555" y="257"/>
                    <a:pt x="1263" y="84"/>
                    <a:pt x="931" y="4"/>
                  </a:cubicBezTo>
                  <a:cubicBezTo>
                    <a:pt x="888" y="2"/>
                    <a:pt x="845" y="1"/>
                    <a:pt x="8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1850888" y="4301300"/>
              <a:ext cx="33250" cy="27275"/>
            </a:xfrm>
            <a:custGeom>
              <a:avLst/>
              <a:gdLst/>
              <a:ahLst/>
              <a:cxnLst/>
              <a:rect l="l" t="t" r="r" b="b"/>
              <a:pathLst>
                <a:path w="1330" h="1091" extrusionOk="0">
                  <a:moveTo>
                    <a:pt x="651" y="0"/>
                  </a:moveTo>
                  <a:cubicBezTo>
                    <a:pt x="505" y="0"/>
                    <a:pt x="372" y="0"/>
                    <a:pt x="253" y="13"/>
                  </a:cubicBezTo>
                  <a:cubicBezTo>
                    <a:pt x="133" y="226"/>
                    <a:pt x="53" y="452"/>
                    <a:pt x="0" y="678"/>
                  </a:cubicBezTo>
                  <a:cubicBezTo>
                    <a:pt x="13" y="877"/>
                    <a:pt x="160" y="1050"/>
                    <a:pt x="359" y="1090"/>
                  </a:cubicBezTo>
                  <a:cubicBezTo>
                    <a:pt x="545" y="1090"/>
                    <a:pt x="744" y="1037"/>
                    <a:pt x="904" y="931"/>
                  </a:cubicBezTo>
                  <a:cubicBezTo>
                    <a:pt x="1077" y="838"/>
                    <a:pt x="1210" y="718"/>
                    <a:pt x="1329" y="572"/>
                  </a:cubicBezTo>
                  <a:cubicBezTo>
                    <a:pt x="1130" y="359"/>
                    <a:pt x="904" y="160"/>
                    <a:pt x="651" y="13"/>
                  </a:cubicBezTo>
                  <a:lnTo>
                    <a:pt x="6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1892738" y="4272375"/>
              <a:ext cx="32925" cy="27425"/>
            </a:xfrm>
            <a:custGeom>
              <a:avLst/>
              <a:gdLst/>
              <a:ahLst/>
              <a:cxnLst/>
              <a:rect l="l" t="t" r="r" b="b"/>
              <a:pathLst>
                <a:path w="1317" h="1097" extrusionOk="0">
                  <a:moveTo>
                    <a:pt x="1078" y="1"/>
                  </a:moveTo>
                  <a:cubicBezTo>
                    <a:pt x="878" y="1"/>
                    <a:pt x="692" y="67"/>
                    <a:pt x="533" y="173"/>
                  </a:cubicBezTo>
                  <a:cubicBezTo>
                    <a:pt x="333" y="293"/>
                    <a:pt x="147" y="466"/>
                    <a:pt x="1" y="665"/>
                  </a:cubicBezTo>
                  <a:cubicBezTo>
                    <a:pt x="254" y="825"/>
                    <a:pt x="519" y="971"/>
                    <a:pt x="799" y="1091"/>
                  </a:cubicBezTo>
                  <a:cubicBezTo>
                    <a:pt x="841" y="1094"/>
                    <a:pt x="883" y="1096"/>
                    <a:pt x="924" y="1096"/>
                  </a:cubicBezTo>
                  <a:cubicBezTo>
                    <a:pt x="1024" y="1096"/>
                    <a:pt x="1121" y="1087"/>
                    <a:pt x="1224" y="1077"/>
                  </a:cubicBezTo>
                  <a:cubicBezTo>
                    <a:pt x="1264" y="1011"/>
                    <a:pt x="1290" y="944"/>
                    <a:pt x="1304" y="878"/>
                  </a:cubicBezTo>
                  <a:cubicBezTo>
                    <a:pt x="1317" y="559"/>
                    <a:pt x="1184" y="107"/>
                    <a:pt x="1078" y="14"/>
                  </a:cubicBezTo>
                  <a:lnTo>
                    <a:pt x="10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1782738" y="4145100"/>
              <a:ext cx="336025" cy="276850"/>
            </a:xfrm>
            <a:custGeom>
              <a:avLst/>
              <a:gdLst/>
              <a:ahLst/>
              <a:cxnLst/>
              <a:rect l="l" t="t" r="r" b="b"/>
              <a:pathLst>
                <a:path w="13441" h="11074" extrusionOk="0">
                  <a:moveTo>
                    <a:pt x="6796" y="1581"/>
                  </a:moveTo>
                  <a:cubicBezTo>
                    <a:pt x="7092" y="1581"/>
                    <a:pt x="7383" y="1661"/>
                    <a:pt x="7618" y="1821"/>
                  </a:cubicBezTo>
                  <a:cubicBezTo>
                    <a:pt x="7766" y="1776"/>
                    <a:pt x="7917" y="1753"/>
                    <a:pt x="8066" y="1753"/>
                  </a:cubicBezTo>
                  <a:cubicBezTo>
                    <a:pt x="8226" y="1753"/>
                    <a:pt x="8384" y="1780"/>
                    <a:pt x="8535" y="1835"/>
                  </a:cubicBezTo>
                  <a:cubicBezTo>
                    <a:pt x="8748" y="1928"/>
                    <a:pt x="8921" y="2087"/>
                    <a:pt x="9040" y="2287"/>
                  </a:cubicBezTo>
                  <a:cubicBezTo>
                    <a:pt x="9321" y="2096"/>
                    <a:pt x="9862" y="1795"/>
                    <a:pt x="10383" y="1795"/>
                  </a:cubicBezTo>
                  <a:cubicBezTo>
                    <a:pt x="10627" y="1795"/>
                    <a:pt x="10867" y="1861"/>
                    <a:pt x="11074" y="2034"/>
                  </a:cubicBezTo>
                  <a:cubicBezTo>
                    <a:pt x="11433" y="2313"/>
                    <a:pt x="11646" y="2765"/>
                    <a:pt x="11646" y="3231"/>
                  </a:cubicBezTo>
                  <a:cubicBezTo>
                    <a:pt x="11593" y="3682"/>
                    <a:pt x="11406" y="4121"/>
                    <a:pt x="11114" y="4467"/>
                  </a:cubicBezTo>
                  <a:cubicBezTo>
                    <a:pt x="11380" y="4533"/>
                    <a:pt x="11619" y="4679"/>
                    <a:pt x="11779" y="4905"/>
                  </a:cubicBezTo>
                  <a:cubicBezTo>
                    <a:pt x="11832" y="4959"/>
                    <a:pt x="11858" y="5025"/>
                    <a:pt x="11858" y="5092"/>
                  </a:cubicBezTo>
                  <a:cubicBezTo>
                    <a:pt x="11925" y="5570"/>
                    <a:pt x="11938" y="6062"/>
                    <a:pt x="11912" y="6554"/>
                  </a:cubicBezTo>
                  <a:lnTo>
                    <a:pt x="11898" y="6554"/>
                  </a:lnTo>
                  <a:cubicBezTo>
                    <a:pt x="11819" y="7657"/>
                    <a:pt x="11486" y="8415"/>
                    <a:pt x="10901" y="8814"/>
                  </a:cubicBezTo>
                  <a:cubicBezTo>
                    <a:pt x="10649" y="9013"/>
                    <a:pt x="10343" y="9133"/>
                    <a:pt x="10024" y="9146"/>
                  </a:cubicBezTo>
                  <a:cubicBezTo>
                    <a:pt x="9891" y="9146"/>
                    <a:pt x="9758" y="9119"/>
                    <a:pt x="9638" y="9053"/>
                  </a:cubicBezTo>
                  <a:cubicBezTo>
                    <a:pt x="9466" y="8960"/>
                    <a:pt x="9333" y="8814"/>
                    <a:pt x="9253" y="8628"/>
                  </a:cubicBezTo>
                  <a:cubicBezTo>
                    <a:pt x="9173" y="8654"/>
                    <a:pt x="9093" y="8667"/>
                    <a:pt x="9000" y="8681"/>
                  </a:cubicBezTo>
                  <a:cubicBezTo>
                    <a:pt x="8716" y="9014"/>
                    <a:pt x="8421" y="9175"/>
                    <a:pt x="8103" y="9175"/>
                  </a:cubicBezTo>
                  <a:cubicBezTo>
                    <a:pt x="8079" y="9175"/>
                    <a:pt x="8055" y="9174"/>
                    <a:pt x="8030" y="9173"/>
                  </a:cubicBezTo>
                  <a:cubicBezTo>
                    <a:pt x="7870" y="9146"/>
                    <a:pt x="7711" y="9093"/>
                    <a:pt x="7591" y="8986"/>
                  </a:cubicBezTo>
                  <a:cubicBezTo>
                    <a:pt x="7312" y="9292"/>
                    <a:pt x="6913" y="9478"/>
                    <a:pt x="6501" y="9492"/>
                  </a:cubicBezTo>
                  <a:lnTo>
                    <a:pt x="6408" y="9492"/>
                  </a:lnTo>
                  <a:cubicBezTo>
                    <a:pt x="6076" y="9492"/>
                    <a:pt x="5757" y="9399"/>
                    <a:pt x="5478" y="9212"/>
                  </a:cubicBezTo>
                  <a:cubicBezTo>
                    <a:pt x="5451" y="9239"/>
                    <a:pt x="5425" y="9252"/>
                    <a:pt x="5385" y="9279"/>
                  </a:cubicBezTo>
                  <a:cubicBezTo>
                    <a:pt x="5331" y="9292"/>
                    <a:pt x="5292" y="9305"/>
                    <a:pt x="5238" y="9305"/>
                  </a:cubicBezTo>
                  <a:cubicBezTo>
                    <a:pt x="5185" y="9305"/>
                    <a:pt x="5132" y="9292"/>
                    <a:pt x="5079" y="9279"/>
                  </a:cubicBezTo>
                  <a:lnTo>
                    <a:pt x="4773" y="9146"/>
                  </a:lnTo>
                  <a:cubicBezTo>
                    <a:pt x="4414" y="9000"/>
                    <a:pt x="4135" y="8721"/>
                    <a:pt x="4002" y="8375"/>
                  </a:cubicBezTo>
                  <a:cubicBezTo>
                    <a:pt x="3936" y="8229"/>
                    <a:pt x="3909" y="8083"/>
                    <a:pt x="3896" y="7936"/>
                  </a:cubicBezTo>
                  <a:cubicBezTo>
                    <a:pt x="3657" y="8056"/>
                    <a:pt x="3404" y="8109"/>
                    <a:pt x="3151" y="8122"/>
                  </a:cubicBezTo>
                  <a:cubicBezTo>
                    <a:pt x="3098" y="8122"/>
                    <a:pt x="3032" y="8122"/>
                    <a:pt x="2979" y="8109"/>
                  </a:cubicBezTo>
                  <a:cubicBezTo>
                    <a:pt x="2367" y="8016"/>
                    <a:pt x="1928" y="7471"/>
                    <a:pt x="1955" y="6846"/>
                  </a:cubicBezTo>
                  <a:cubicBezTo>
                    <a:pt x="1955" y="6833"/>
                    <a:pt x="1955" y="6806"/>
                    <a:pt x="1968" y="6780"/>
                  </a:cubicBezTo>
                  <a:cubicBezTo>
                    <a:pt x="1968" y="6780"/>
                    <a:pt x="2021" y="6554"/>
                    <a:pt x="2101" y="6315"/>
                  </a:cubicBezTo>
                  <a:cubicBezTo>
                    <a:pt x="2141" y="6208"/>
                    <a:pt x="2181" y="6115"/>
                    <a:pt x="2221" y="6022"/>
                  </a:cubicBezTo>
                  <a:cubicBezTo>
                    <a:pt x="2141" y="5969"/>
                    <a:pt x="2075" y="5902"/>
                    <a:pt x="2008" y="5823"/>
                  </a:cubicBezTo>
                  <a:cubicBezTo>
                    <a:pt x="1702" y="5384"/>
                    <a:pt x="1556" y="4852"/>
                    <a:pt x="1596" y="4307"/>
                  </a:cubicBezTo>
                  <a:cubicBezTo>
                    <a:pt x="1596" y="4294"/>
                    <a:pt x="1609" y="4281"/>
                    <a:pt x="1609" y="4267"/>
                  </a:cubicBezTo>
                  <a:cubicBezTo>
                    <a:pt x="1623" y="4201"/>
                    <a:pt x="1769" y="3629"/>
                    <a:pt x="2261" y="3417"/>
                  </a:cubicBezTo>
                  <a:cubicBezTo>
                    <a:pt x="2530" y="3336"/>
                    <a:pt x="2806" y="3297"/>
                    <a:pt x="3083" y="3297"/>
                  </a:cubicBezTo>
                  <a:cubicBezTo>
                    <a:pt x="3216" y="3297"/>
                    <a:pt x="3350" y="3306"/>
                    <a:pt x="3484" y="3324"/>
                  </a:cubicBezTo>
                  <a:cubicBezTo>
                    <a:pt x="3590" y="2951"/>
                    <a:pt x="3869" y="2632"/>
                    <a:pt x="4335" y="2380"/>
                  </a:cubicBezTo>
                  <a:cubicBezTo>
                    <a:pt x="4594" y="2211"/>
                    <a:pt x="4901" y="2118"/>
                    <a:pt x="5215" y="2118"/>
                  </a:cubicBezTo>
                  <a:cubicBezTo>
                    <a:pt x="5271" y="2118"/>
                    <a:pt x="5328" y="2121"/>
                    <a:pt x="5385" y="2127"/>
                  </a:cubicBezTo>
                  <a:cubicBezTo>
                    <a:pt x="5464" y="2140"/>
                    <a:pt x="5557" y="2154"/>
                    <a:pt x="5637" y="2194"/>
                  </a:cubicBezTo>
                  <a:lnTo>
                    <a:pt x="5677" y="2140"/>
                  </a:lnTo>
                  <a:cubicBezTo>
                    <a:pt x="5916" y="1795"/>
                    <a:pt x="6302" y="1582"/>
                    <a:pt x="6727" y="1582"/>
                  </a:cubicBezTo>
                  <a:cubicBezTo>
                    <a:pt x="6750" y="1581"/>
                    <a:pt x="6773" y="1581"/>
                    <a:pt x="6796" y="1581"/>
                  </a:cubicBezTo>
                  <a:close/>
                  <a:moveTo>
                    <a:pt x="1995" y="0"/>
                  </a:moveTo>
                  <a:cubicBezTo>
                    <a:pt x="905" y="0"/>
                    <a:pt x="1" y="891"/>
                    <a:pt x="1" y="1994"/>
                  </a:cubicBezTo>
                  <a:lnTo>
                    <a:pt x="1" y="9079"/>
                  </a:lnTo>
                  <a:cubicBezTo>
                    <a:pt x="1" y="10183"/>
                    <a:pt x="905" y="11073"/>
                    <a:pt x="1995" y="11073"/>
                  </a:cubicBezTo>
                  <a:lnTo>
                    <a:pt x="11446" y="11073"/>
                  </a:lnTo>
                  <a:cubicBezTo>
                    <a:pt x="12550" y="11073"/>
                    <a:pt x="13440" y="10183"/>
                    <a:pt x="13440" y="9079"/>
                  </a:cubicBezTo>
                  <a:lnTo>
                    <a:pt x="13440" y="1994"/>
                  </a:lnTo>
                  <a:cubicBezTo>
                    <a:pt x="13440" y="891"/>
                    <a:pt x="12550" y="0"/>
                    <a:pt x="11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2030663" y="4275375"/>
              <a:ext cx="31925" cy="78775"/>
            </a:xfrm>
            <a:custGeom>
              <a:avLst/>
              <a:gdLst/>
              <a:ahLst/>
              <a:cxnLst/>
              <a:rect l="l" t="t" r="r" b="b"/>
              <a:pathLst>
                <a:path w="1277" h="3151" extrusionOk="0">
                  <a:moveTo>
                    <a:pt x="799" y="0"/>
                  </a:moveTo>
                  <a:cubicBezTo>
                    <a:pt x="614" y="0"/>
                    <a:pt x="410" y="47"/>
                    <a:pt x="240" y="107"/>
                  </a:cubicBezTo>
                  <a:lnTo>
                    <a:pt x="240" y="120"/>
                  </a:lnTo>
                  <a:cubicBezTo>
                    <a:pt x="280" y="200"/>
                    <a:pt x="306" y="279"/>
                    <a:pt x="333" y="372"/>
                  </a:cubicBezTo>
                  <a:cubicBezTo>
                    <a:pt x="479" y="798"/>
                    <a:pt x="399" y="1276"/>
                    <a:pt x="120" y="1622"/>
                  </a:cubicBezTo>
                  <a:cubicBezTo>
                    <a:pt x="200" y="1941"/>
                    <a:pt x="267" y="2499"/>
                    <a:pt x="1" y="2925"/>
                  </a:cubicBezTo>
                  <a:cubicBezTo>
                    <a:pt x="1" y="3004"/>
                    <a:pt x="41" y="3084"/>
                    <a:pt x="94" y="3151"/>
                  </a:cubicBezTo>
                  <a:cubicBezTo>
                    <a:pt x="107" y="3151"/>
                    <a:pt x="253" y="3151"/>
                    <a:pt x="546" y="2951"/>
                  </a:cubicBezTo>
                  <a:cubicBezTo>
                    <a:pt x="1277" y="2459"/>
                    <a:pt x="1263" y="838"/>
                    <a:pt x="1184" y="107"/>
                  </a:cubicBezTo>
                  <a:cubicBezTo>
                    <a:pt x="1084" y="30"/>
                    <a:pt x="947" y="0"/>
                    <a:pt x="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4"/>
            <p:cNvSpPr/>
            <p:nvPr/>
          </p:nvSpPr>
          <p:spPr>
            <a:xfrm>
              <a:off x="2027688" y="4209525"/>
              <a:ext cx="26275" cy="39950"/>
            </a:xfrm>
            <a:custGeom>
              <a:avLst/>
              <a:gdLst/>
              <a:ahLst/>
              <a:cxnLst/>
              <a:rect l="l" t="t" r="r" b="b"/>
              <a:pathLst>
                <a:path w="1051" h="1598" extrusionOk="0">
                  <a:moveTo>
                    <a:pt x="580" y="1"/>
                  </a:moveTo>
                  <a:cubicBezTo>
                    <a:pt x="422" y="1"/>
                    <a:pt x="208" y="75"/>
                    <a:pt x="0" y="175"/>
                  </a:cubicBezTo>
                  <a:cubicBezTo>
                    <a:pt x="146" y="388"/>
                    <a:pt x="213" y="627"/>
                    <a:pt x="199" y="866"/>
                  </a:cubicBezTo>
                  <a:cubicBezTo>
                    <a:pt x="359" y="1079"/>
                    <a:pt x="479" y="1331"/>
                    <a:pt x="518" y="1597"/>
                  </a:cubicBezTo>
                  <a:cubicBezTo>
                    <a:pt x="784" y="1305"/>
                    <a:pt x="1037" y="946"/>
                    <a:pt x="1050" y="614"/>
                  </a:cubicBezTo>
                  <a:cubicBezTo>
                    <a:pt x="1050" y="401"/>
                    <a:pt x="944" y="188"/>
                    <a:pt x="758" y="55"/>
                  </a:cubicBezTo>
                  <a:cubicBezTo>
                    <a:pt x="715" y="17"/>
                    <a:pt x="65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4"/>
            <p:cNvSpPr/>
            <p:nvPr/>
          </p:nvSpPr>
          <p:spPr>
            <a:xfrm>
              <a:off x="1928638" y="4204500"/>
              <a:ext cx="94075" cy="158000"/>
            </a:xfrm>
            <a:custGeom>
              <a:avLst/>
              <a:gdLst/>
              <a:ahLst/>
              <a:cxnLst/>
              <a:rect l="l" t="t" r="r" b="b"/>
              <a:pathLst>
                <a:path w="3763" h="6320" extrusionOk="0">
                  <a:moveTo>
                    <a:pt x="1662" y="815"/>
                  </a:moveTo>
                  <a:cubicBezTo>
                    <a:pt x="2008" y="815"/>
                    <a:pt x="2194" y="1240"/>
                    <a:pt x="1941" y="1479"/>
                  </a:cubicBezTo>
                  <a:cubicBezTo>
                    <a:pt x="1859" y="1562"/>
                    <a:pt x="1758" y="1599"/>
                    <a:pt x="1659" y="1599"/>
                  </a:cubicBezTo>
                  <a:cubicBezTo>
                    <a:pt x="1456" y="1599"/>
                    <a:pt x="1263" y="1442"/>
                    <a:pt x="1263" y="1200"/>
                  </a:cubicBezTo>
                  <a:cubicBezTo>
                    <a:pt x="1277" y="987"/>
                    <a:pt x="1450" y="815"/>
                    <a:pt x="1662" y="815"/>
                  </a:cubicBezTo>
                  <a:close/>
                  <a:moveTo>
                    <a:pt x="2264" y="2410"/>
                  </a:moveTo>
                  <a:cubicBezTo>
                    <a:pt x="2467" y="2410"/>
                    <a:pt x="2659" y="2567"/>
                    <a:pt x="2659" y="2809"/>
                  </a:cubicBezTo>
                  <a:cubicBezTo>
                    <a:pt x="2646" y="3021"/>
                    <a:pt x="2473" y="3194"/>
                    <a:pt x="2260" y="3207"/>
                  </a:cubicBezTo>
                  <a:cubicBezTo>
                    <a:pt x="1915" y="3207"/>
                    <a:pt x="1742" y="2782"/>
                    <a:pt x="1981" y="2529"/>
                  </a:cubicBezTo>
                  <a:cubicBezTo>
                    <a:pt x="2064" y="2447"/>
                    <a:pt x="2165" y="2410"/>
                    <a:pt x="2264" y="2410"/>
                  </a:cubicBezTo>
                  <a:close/>
                  <a:moveTo>
                    <a:pt x="1639" y="3938"/>
                  </a:moveTo>
                  <a:cubicBezTo>
                    <a:pt x="1842" y="3938"/>
                    <a:pt x="2034" y="4096"/>
                    <a:pt x="2034" y="4337"/>
                  </a:cubicBezTo>
                  <a:cubicBezTo>
                    <a:pt x="2021" y="4550"/>
                    <a:pt x="1848" y="4723"/>
                    <a:pt x="1636" y="4723"/>
                  </a:cubicBezTo>
                  <a:cubicBezTo>
                    <a:pt x="1290" y="4723"/>
                    <a:pt x="1104" y="4297"/>
                    <a:pt x="1357" y="4058"/>
                  </a:cubicBezTo>
                  <a:cubicBezTo>
                    <a:pt x="1439" y="3976"/>
                    <a:pt x="1540" y="3938"/>
                    <a:pt x="1639" y="3938"/>
                  </a:cubicBezTo>
                  <a:close/>
                  <a:moveTo>
                    <a:pt x="961" y="0"/>
                  </a:moveTo>
                  <a:cubicBezTo>
                    <a:pt x="937" y="0"/>
                    <a:pt x="914" y="1"/>
                    <a:pt x="891" y="4"/>
                  </a:cubicBezTo>
                  <a:cubicBezTo>
                    <a:pt x="679" y="4"/>
                    <a:pt x="492" y="137"/>
                    <a:pt x="399" y="336"/>
                  </a:cubicBezTo>
                  <a:cubicBezTo>
                    <a:pt x="519" y="535"/>
                    <a:pt x="586" y="761"/>
                    <a:pt x="572" y="1001"/>
                  </a:cubicBezTo>
                  <a:cubicBezTo>
                    <a:pt x="572" y="1014"/>
                    <a:pt x="572" y="1041"/>
                    <a:pt x="559" y="1067"/>
                  </a:cubicBezTo>
                  <a:cubicBezTo>
                    <a:pt x="559" y="1080"/>
                    <a:pt x="506" y="1293"/>
                    <a:pt x="413" y="1546"/>
                  </a:cubicBezTo>
                  <a:cubicBezTo>
                    <a:pt x="360" y="1732"/>
                    <a:pt x="253" y="1931"/>
                    <a:pt x="134" y="2091"/>
                  </a:cubicBezTo>
                  <a:cubicBezTo>
                    <a:pt x="572" y="2463"/>
                    <a:pt x="679" y="3300"/>
                    <a:pt x="652" y="3646"/>
                  </a:cubicBezTo>
                  <a:cubicBezTo>
                    <a:pt x="652" y="3659"/>
                    <a:pt x="652" y="3673"/>
                    <a:pt x="652" y="3686"/>
                  </a:cubicBezTo>
                  <a:cubicBezTo>
                    <a:pt x="612" y="3899"/>
                    <a:pt x="532" y="4098"/>
                    <a:pt x="386" y="4271"/>
                  </a:cubicBezTo>
                  <a:cubicBezTo>
                    <a:pt x="466" y="4324"/>
                    <a:pt x="519" y="4390"/>
                    <a:pt x="559" y="4470"/>
                  </a:cubicBezTo>
                  <a:cubicBezTo>
                    <a:pt x="599" y="4563"/>
                    <a:pt x="599" y="4670"/>
                    <a:pt x="559" y="4763"/>
                  </a:cubicBezTo>
                  <a:lnTo>
                    <a:pt x="1" y="6105"/>
                  </a:lnTo>
                  <a:cubicBezTo>
                    <a:pt x="161" y="6241"/>
                    <a:pt x="367" y="6319"/>
                    <a:pt x="577" y="6319"/>
                  </a:cubicBezTo>
                  <a:cubicBezTo>
                    <a:pt x="593" y="6319"/>
                    <a:pt x="609" y="6319"/>
                    <a:pt x="625" y="6318"/>
                  </a:cubicBezTo>
                  <a:cubicBezTo>
                    <a:pt x="944" y="6318"/>
                    <a:pt x="1224" y="6105"/>
                    <a:pt x="1317" y="5813"/>
                  </a:cubicBezTo>
                  <a:cubicBezTo>
                    <a:pt x="1357" y="5653"/>
                    <a:pt x="1503" y="5547"/>
                    <a:pt x="1662" y="5534"/>
                  </a:cubicBezTo>
                  <a:cubicBezTo>
                    <a:pt x="1672" y="5533"/>
                    <a:pt x="1683" y="5532"/>
                    <a:pt x="1693" y="5532"/>
                  </a:cubicBezTo>
                  <a:cubicBezTo>
                    <a:pt x="1842" y="5532"/>
                    <a:pt x="1986" y="5623"/>
                    <a:pt x="2048" y="5760"/>
                  </a:cubicBezTo>
                  <a:cubicBezTo>
                    <a:pt x="2088" y="5853"/>
                    <a:pt x="2207" y="5999"/>
                    <a:pt x="2274" y="5999"/>
                  </a:cubicBezTo>
                  <a:cubicBezTo>
                    <a:pt x="2327" y="5999"/>
                    <a:pt x="2460" y="5946"/>
                    <a:pt x="2659" y="5693"/>
                  </a:cubicBezTo>
                  <a:cubicBezTo>
                    <a:pt x="2726" y="5600"/>
                    <a:pt x="2832" y="5547"/>
                    <a:pt x="2952" y="5534"/>
                  </a:cubicBezTo>
                  <a:cubicBezTo>
                    <a:pt x="2966" y="5535"/>
                    <a:pt x="2981" y="5535"/>
                    <a:pt x="2995" y="5535"/>
                  </a:cubicBezTo>
                  <a:cubicBezTo>
                    <a:pt x="3153" y="5535"/>
                    <a:pt x="3307" y="5469"/>
                    <a:pt x="3417" y="5348"/>
                  </a:cubicBezTo>
                  <a:cubicBezTo>
                    <a:pt x="3576" y="5095"/>
                    <a:pt x="3444" y="4603"/>
                    <a:pt x="3390" y="4484"/>
                  </a:cubicBezTo>
                  <a:cubicBezTo>
                    <a:pt x="3337" y="4337"/>
                    <a:pt x="3377" y="4151"/>
                    <a:pt x="3510" y="4045"/>
                  </a:cubicBezTo>
                  <a:cubicBezTo>
                    <a:pt x="3696" y="3912"/>
                    <a:pt x="3763" y="3659"/>
                    <a:pt x="3670" y="3447"/>
                  </a:cubicBezTo>
                  <a:cubicBezTo>
                    <a:pt x="3630" y="3287"/>
                    <a:pt x="3550" y="3141"/>
                    <a:pt x="3457" y="3008"/>
                  </a:cubicBezTo>
                  <a:cubicBezTo>
                    <a:pt x="3324" y="2848"/>
                    <a:pt x="3337" y="2623"/>
                    <a:pt x="3483" y="2490"/>
                  </a:cubicBezTo>
                  <a:cubicBezTo>
                    <a:pt x="3763" y="2210"/>
                    <a:pt x="3736" y="1984"/>
                    <a:pt x="3696" y="1838"/>
                  </a:cubicBezTo>
                  <a:lnTo>
                    <a:pt x="3683" y="1838"/>
                  </a:lnTo>
                  <a:cubicBezTo>
                    <a:pt x="3643" y="1705"/>
                    <a:pt x="3563" y="1586"/>
                    <a:pt x="3483" y="1493"/>
                  </a:cubicBezTo>
                  <a:cubicBezTo>
                    <a:pt x="3390" y="1400"/>
                    <a:pt x="3351" y="1280"/>
                    <a:pt x="3364" y="1160"/>
                  </a:cubicBezTo>
                  <a:cubicBezTo>
                    <a:pt x="3390" y="1041"/>
                    <a:pt x="3364" y="908"/>
                    <a:pt x="3297" y="801"/>
                  </a:cubicBezTo>
                  <a:cubicBezTo>
                    <a:pt x="3231" y="746"/>
                    <a:pt x="3146" y="718"/>
                    <a:pt x="3058" y="718"/>
                  </a:cubicBezTo>
                  <a:cubicBezTo>
                    <a:pt x="3040" y="718"/>
                    <a:pt x="3023" y="719"/>
                    <a:pt x="3005" y="722"/>
                  </a:cubicBezTo>
                  <a:cubicBezTo>
                    <a:pt x="2994" y="722"/>
                    <a:pt x="2984" y="723"/>
                    <a:pt x="2974" y="723"/>
                  </a:cubicBezTo>
                  <a:cubicBezTo>
                    <a:pt x="2800" y="723"/>
                    <a:pt x="2643" y="618"/>
                    <a:pt x="2593" y="442"/>
                  </a:cubicBezTo>
                  <a:cubicBezTo>
                    <a:pt x="2526" y="243"/>
                    <a:pt x="2420" y="203"/>
                    <a:pt x="2393" y="190"/>
                  </a:cubicBezTo>
                  <a:cubicBezTo>
                    <a:pt x="2338" y="178"/>
                    <a:pt x="2281" y="172"/>
                    <a:pt x="2224" y="172"/>
                  </a:cubicBezTo>
                  <a:cubicBezTo>
                    <a:pt x="2091" y="172"/>
                    <a:pt x="1960" y="204"/>
                    <a:pt x="1848" y="270"/>
                  </a:cubicBezTo>
                  <a:cubicBezTo>
                    <a:pt x="1788" y="300"/>
                    <a:pt x="1725" y="314"/>
                    <a:pt x="1663" y="314"/>
                  </a:cubicBezTo>
                  <a:cubicBezTo>
                    <a:pt x="1507" y="314"/>
                    <a:pt x="1361" y="223"/>
                    <a:pt x="1303" y="70"/>
                  </a:cubicBezTo>
                  <a:cubicBezTo>
                    <a:pt x="1193" y="26"/>
                    <a:pt x="1074" y="0"/>
                    <a:pt x="9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93"/>
        <p:cNvGrpSpPr/>
        <p:nvPr/>
      </p:nvGrpSpPr>
      <p:grpSpPr>
        <a:xfrm>
          <a:off x="0" y="0"/>
          <a:ext cx="0" cy="0"/>
          <a:chOff x="0" y="0"/>
          <a:chExt cx="0" cy="0"/>
        </a:xfrm>
      </p:grpSpPr>
      <p:sp>
        <p:nvSpPr>
          <p:cNvPr id="3594" name="Google Shape;3594;p65"/>
          <p:cNvSpPr/>
          <p:nvPr/>
        </p:nvSpPr>
        <p:spPr>
          <a:xfrm>
            <a:off x="2719008" y="2968375"/>
            <a:ext cx="1434378" cy="1477920"/>
          </a:xfrm>
          <a:custGeom>
            <a:avLst/>
            <a:gdLst/>
            <a:ahLst/>
            <a:cxnLst/>
            <a:rect l="l" t="t" r="r" b="b"/>
            <a:pathLst>
              <a:path w="30636" h="31566" extrusionOk="0">
                <a:moveTo>
                  <a:pt x="28207" y="1"/>
                </a:moveTo>
                <a:cubicBezTo>
                  <a:pt x="14096" y="1"/>
                  <a:pt x="6555" y="10426"/>
                  <a:pt x="5056" y="17198"/>
                </a:cubicBezTo>
                <a:cubicBezTo>
                  <a:pt x="3462" y="24349"/>
                  <a:pt x="1" y="31566"/>
                  <a:pt x="1" y="31566"/>
                </a:cubicBezTo>
                <a:lnTo>
                  <a:pt x="30636" y="31566"/>
                </a:lnTo>
                <a:lnTo>
                  <a:pt x="30636" y="101"/>
                </a:lnTo>
                <a:cubicBezTo>
                  <a:pt x="29806" y="33"/>
                  <a:pt x="28996" y="1"/>
                  <a:pt x="28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5"/>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Recursos alternativos</a:t>
            </a:r>
            <a:endParaRPr/>
          </a:p>
        </p:txBody>
      </p:sp>
      <p:grpSp>
        <p:nvGrpSpPr>
          <p:cNvPr id="3596" name="Google Shape;3596;p65"/>
          <p:cNvGrpSpPr/>
          <p:nvPr/>
        </p:nvGrpSpPr>
        <p:grpSpPr>
          <a:xfrm>
            <a:off x="4657887" y="2826763"/>
            <a:ext cx="1916051" cy="1489944"/>
            <a:chOff x="4657887" y="2826763"/>
            <a:chExt cx="1916051" cy="1489944"/>
          </a:xfrm>
        </p:grpSpPr>
        <p:sp>
          <p:nvSpPr>
            <p:cNvPr id="3597" name="Google Shape;3597;p65"/>
            <p:cNvSpPr/>
            <p:nvPr/>
          </p:nvSpPr>
          <p:spPr>
            <a:xfrm>
              <a:off x="4657887" y="2826763"/>
              <a:ext cx="1910767" cy="1489944"/>
            </a:xfrm>
            <a:custGeom>
              <a:avLst/>
              <a:gdLst/>
              <a:ahLst/>
              <a:cxnLst/>
              <a:rect l="l" t="t" r="r" b="b"/>
              <a:pathLst>
                <a:path w="61479" h="47939" extrusionOk="0">
                  <a:moveTo>
                    <a:pt x="33249" y="1"/>
                  </a:moveTo>
                  <a:cubicBezTo>
                    <a:pt x="30976" y="1"/>
                    <a:pt x="28807" y="195"/>
                    <a:pt x="26870" y="546"/>
                  </a:cubicBezTo>
                  <a:cubicBezTo>
                    <a:pt x="14063" y="2872"/>
                    <a:pt x="1" y="15034"/>
                    <a:pt x="3342" y="31258"/>
                  </a:cubicBezTo>
                  <a:cubicBezTo>
                    <a:pt x="5524" y="41870"/>
                    <a:pt x="15433" y="47938"/>
                    <a:pt x="27308" y="47938"/>
                  </a:cubicBezTo>
                  <a:cubicBezTo>
                    <a:pt x="29752" y="47938"/>
                    <a:pt x="32279" y="47681"/>
                    <a:pt x="34839" y="47154"/>
                  </a:cubicBezTo>
                  <a:cubicBezTo>
                    <a:pt x="49840" y="44075"/>
                    <a:pt x="61479" y="28998"/>
                    <a:pt x="58848" y="16191"/>
                  </a:cubicBezTo>
                  <a:cubicBezTo>
                    <a:pt x="56372" y="4128"/>
                    <a:pt x="43707" y="1"/>
                    <a:pt x="33249" y="1"/>
                  </a:cubicBezTo>
                  <a:close/>
                </a:path>
              </a:pathLst>
            </a:custGeom>
            <a:solidFill>
              <a:schemeClr val="lt2"/>
            </a:solidFill>
            <a:ln w="114300" cap="flat" cmpd="sng">
              <a:solidFill>
                <a:schemeClr val="lt2"/>
              </a:solidFill>
              <a:prstDash val="solid"/>
              <a:round/>
              <a:headEnd type="none" w="sm" len="sm"/>
              <a:tailEnd type="none" w="sm" len="sm"/>
            </a:ln>
            <a:effectLst>
              <a:outerShdw blurRad="100013" dist="66675" dir="246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8" name="Google Shape;3598;p65"/>
            <p:cNvGrpSpPr/>
            <p:nvPr/>
          </p:nvGrpSpPr>
          <p:grpSpPr>
            <a:xfrm>
              <a:off x="4663170" y="2826763"/>
              <a:ext cx="1910767" cy="1489851"/>
              <a:chOff x="4078150" y="2927500"/>
              <a:chExt cx="1536975" cy="1198400"/>
            </a:xfrm>
          </p:grpSpPr>
          <p:sp>
            <p:nvSpPr>
              <p:cNvPr id="3599" name="Google Shape;3599;p65"/>
              <p:cNvSpPr/>
              <p:nvPr/>
            </p:nvSpPr>
            <p:spPr>
              <a:xfrm>
                <a:off x="4078150" y="2927500"/>
                <a:ext cx="1536975" cy="1198400"/>
              </a:xfrm>
              <a:custGeom>
                <a:avLst/>
                <a:gdLst/>
                <a:ahLst/>
                <a:cxnLst/>
                <a:rect l="l" t="t" r="r" b="b"/>
                <a:pathLst>
                  <a:path w="61479" h="47936" extrusionOk="0">
                    <a:moveTo>
                      <a:pt x="33241" y="1"/>
                    </a:moveTo>
                    <a:cubicBezTo>
                      <a:pt x="30968" y="1"/>
                      <a:pt x="28798" y="195"/>
                      <a:pt x="26858" y="546"/>
                    </a:cubicBezTo>
                    <a:cubicBezTo>
                      <a:pt x="14063" y="2872"/>
                      <a:pt x="1" y="15034"/>
                      <a:pt x="3331" y="31258"/>
                    </a:cubicBezTo>
                    <a:cubicBezTo>
                      <a:pt x="5513" y="41880"/>
                      <a:pt x="15416" y="47935"/>
                      <a:pt x="27297" y="47935"/>
                    </a:cubicBezTo>
                    <a:cubicBezTo>
                      <a:pt x="29741" y="47935"/>
                      <a:pt x="32268" y="47679"/>
                      <a:pt x="34828" y="47154"/>
                    </a:cubicBezTo>
                    <a:cubicBezTo>
                      <a:pt x="49840" y="44075"/>
                      <a:pt x="61478" y="28998"/>
                      <a:pt x="58847" y="16191"/>
                    </a:cubicBezTo>
                    <a:cubicBezTo>
                      <a:pt x="56363" y="4128"/>
                      <a:pt x="43704" y="1"/>
                      <a:pt x="33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5"/>
              <p:cNvSpPr/>
              <p:nvPr/>
            </p:nvSpPr>
            <p:spPr>
              <a:xfrm>
                <a:off x="4191700" y="3010200"/>
                <a:ext cx="1339075" cy="982150"/>
              </a:xfrm>
              <a:custGeom>
                <a:avLst/>
                <a:gdLst/>
                <a:ahLst/>
                <a:cxnLst/>
                <a:rect l="l" t="t" r="r" b="b"/>
                <a:pathLst>
                  <a:path w="53563" h="39286" extrusionOk="0">
                    <a:moveTo>
                      <a:pt x="30534" y="0"/>
                    </a:moveTo>
                    <a:cubicBezTo>
                      <a:pt x="28264" y="0"/>
                      <a:pt x="25904" y="240"/>
                      <a:pt x="23506" y="732"/>
                    </a:cubicBezTo>
                    <a:cubicBezTo>
                      <a:pt x="10350" y="3440"/>
                      <a:pt x="0" y="15919"/>
                      <a:pt x="2140" y="26345"/>
                    </a:cubicBezTo>
                    <a:cubicBezTo>
                      <a:pt x="4120" y="36006"/>
                      <a:pt x="14766" y="39285"/>
                      <a:pt x="23801" y="39285"/>
                    </a:cubicBezTo>
                    <a:cubicBezTo>
                      <a:pt x="25977" y="39285"/>
                      <a:pt x="28059" y="39095"/>
                      <a:pt x="29904" y="38758"/>
                    </a:cubicBezTo>
                    <a:cubicBezTo>
                      <a:pt x="41117" y="36717"/>
                      <a:pt x="53563" y="26596"/>
                      <a:pt x="50844" y="13364"/>
                    </a:cubicBezTo>
                    <a:cubicBezTo>
                      <a:pt x="49086" y="4821"/>
                      <a:pt x="40714" y="0"/>
                      <a:pt x="305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5"/>
              <p:cNvSpPr/>
              <p:nvPr/>
            </p:nvSpPr>
            <p:spPr>
              <a:xfrm>
                <a:off x="4507225" y="3337925"/>
                <a:ext cx="547000" cy="354100"/>
              </a:xfrm>
              <a:custGeom>
                <a:avLst/>
                <a:gdLst/>
                <a:ahLst/>
                <a:cxnLst/>
                <a:rect l="l" t="t" r="r" b="b"/>
                <a:pathLst>
                  <a:path w="21880" h="14164" extrusionOk="0">
                    <a:moveTo>
                      <a:pt x="14328" y="0"/>
                    </a:moveTo>
                    <a:cubicBezTo>
                      <a:pt x="13281" y="0"/>
                      <a:pt x="12233" y="133"/>
                      <a:pt x="11224" y="342"/>
                    </a:cubicBezTo>
                    <a:cubicBezTo>
                      <a:pt x="8997" y="801"/>
                      <a:pt x="6693" y="1554"/>
                      <a:pt x="4739" y="2711"/>
                    </a:cubicBezTo>
                    <a:cubicBezTo>
                      <a:pt x="3025" y="3727"/>
                      <a:pt x="1442" y="5168"/>
                      <a:pt x="721" y="7133"/>
                    </a:cubicBezTo>
                    <a:cubicBezTo>
                      <a:pt x="0" y="9087"/>
                      <a:pt x="350" y="11620"/>
                      <a:pt x="1900" y="12985"/>
                    </a:cubicBezTo>
                    <a:cubicBezTo>
                      <a:pt x="2935" y="13898"/>
                      <a:pt x="4266" y="14164"/>
                      <a:pt x="5613" y="14164"/>
                    </a:cubicBezTo>
                    <a:cubicBezTo>
                      <a:pt x="6200" y="14164"/>
                      <a:pt x="6789" y="14113"/>
                      <a:pt x="7359" y="14044"/>
                    </a:cubicBezTo>
                    <a:cubicBezTo>
                      <a:pt x="9280" y="13825"/>
                      <a:pt x="11180" y="13454"/>
                      <a:pt x="13047" y="12963"/>
                    </a:cubicBezTo>
                    <a:cubicBezTo>
                      <a:pt x="15547" y="12308"/>
                      <a:pt x="18189" y="11282"/>
                      <a:pt x="19849" y="9087"/>
                    </a:cubicBezTo>
                    <a:cubicBezTo>
                      <a:pt x="21257" y="7220"/>
                      <a:pt x="21880" y="4098"/>
                      <a:pt x="20187" y="2100"/>
                    </a:cubicBezTo>
                    <a:cubicBezTo>
                      <a:pt x="19565" y="1379"/>
                      <a:pt x="18713" y="921"/>
                      <a:pt x="17862" y="604"/>
                    </a:cubicBezTo>
                    <a:cubicBezTo>
                      <a:pt x="16721" y="173"/>
                      <a:pt x="15524" y="0"/>
                      <a:pt x="143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5"/>
              <p:cNvSpPr/>
              <p:nvPr/>
            </p:nvSpPr>
            <p:spPr>
              <a:xfrm>
                <a:off x="4809650" y="3498475"/>
                <a:ext cx="35500" cy="31075"/>
              </a:xfrm>
              <a:custGeom>
                <a:avLst/>
                <a:gdLst/>
                <a:ahLst/>
                <a:cxnLst/>
                <a:rect l="l" t="t" r="r" b="b"/>
                <a:pathLst>
                  <a:path w="1420" h="1243" extrusionOk="0">
                    <a:moveTo>
                      <a:pt x="1074" y="1"/>
                    </a:moveTo>
                    <a:cubicBezTo>
                      <a:pt x="803" y="1"/>
                      <a:pt x="443" y="234"/>
                      <a:pt x="240" y="394"/>
                    </a:cubicBezTo>
                    <a:cubicBezTo>
                      <a:pt x="131" y="460"/>
                      <a:pt x="55" y="569"/>
                      <a:pt x="11" y="689"/>
                    </a:cubicBezTo>
                    <a:cubicBezTo>
                      <a:pt x="0" y="853"/>
                      <a:pt x="77" y="1017"/>
                      <a:pt x="219" y="1104"/>
                    </a:cubicBezTo>
                    <a:cubicBezTo>
                      <a:pt x="352" y="1199"/>
                      <a:pt x="502" y="1243"/>
                      <a:pt x="648" y="1243"/>
                    </a:cubicBezTo>
                    <a:cubicBezTo>
                      <a:pt x="1004" y="1243"/>
                      <a:pt x="1344" y="985"/>
                      <a:pt x="1398" y="591"/>
                    </a:cubicBezTo>
                    <a:cubicBezTo>
                      <a:pt x="1420" y="372"/>
                      <a:pt x="1354" y="12"/>
                      <a:pt x="1092" y="1"/>
                    </a:cubicBezTo>
                    <a:cubicBezTo>
                      <a:pt x="1086" y="1"/>
                      <a:pt x="1080" y="1"/>
                      <a:pt x="1074"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5"/>
              <p:cNvSpPr/>
              <p:nvPr/>
            </p:nvSpPr>
            <p:spPr>
              <a:xfrm>
                <a:off x="4812925" y="3411150"/>
                <a:ext cx="33875" cy="24225"/>
              </a:xfrm>
              <a:custGeom>
                <a:avLst/>
                <a:gdLst/>
                <a:ahLst/>
                <a:cxnLst/>
                <a:rect l="l" t="t" r="r" b="b"/>
                <a:pathLst>
                  <a:path w="1355" h="969" extrusionOk="0">
                    <a:moveTo>
                      <a:pt x="437" y="1"/>
                    </a:moveTo>
                    <a:cubicBezTo>
                      <a:pt x="230" y="1"/>
                      <a:pt x="55" y="164"/>
                      <a:pt x="33" y="372"/>
                    </a:cubicBezTo>
                    <a:cubicBezTo>
                      <a:pt x="0" y="623"/>
                      <a:pt x="197" y="776"/>
                      <a:pt x="404" y="885"/>
                    </a:cubicBezTo>
                    <a:cubicBezTo>
                      <a:pt x="491" y="937"/>
                      <a:pt x="597" y="968"/>
                      <a:pt x="703" y="968"/>
                    </a:cubicBezTo>
                    <a:cubicBezTo>
                      <a:pt x="731" y="968"/>
                      <a:pt x="759" y="966"/>
                      <a:pt x="786" y="961"/>
                    </a:cubicBezTo>
                    <a:cubicBezTo>
                      <a:pt x="1354" y="798"/>
                      <a:pt x="819" y="33"/>
                      <a:pt x="437"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5"/>
              <p:cNvSpPr/>
              <p:nvPr/>
            </p:nvSpPr>
            <p:spPr>
              <a:xfrm>
                <a:off x="4614225" y="3527800"/>
                <a:ext cx="77800" cy="50450"/>
              </a:xfrm>
              <a:custGeom>
                <a:avLst/>
                <a:gdLst/>
                <a:ahLst/>
                <a:cxnLst/>
                <a:rect l="l" t="t" r="r" b="b"/>
                <a:pathLst>
                  <a:path w="3112" h="2018" extrusionOk="0">
                    <a:moveTo>
                      <a:pt x="2010" y="0"/>
                    </a:moveTo>
                    <a:cubicBezTo>
                      <a:pt x="1749" y="0"/>
                      <a:pt x="1479" y="76"/>
                      <a:pt x="1278" y="182"/>
                    </a:cubicBezTo>
                    <a:cubicBezTo>
                      <a:pt x="906" y="389"/>
                      <a:pt x="568" y="662"/>
                      <a:pt x="306" y="1001"/>
                    </a:cubicBezTo>
                    <a:cubicBezTo>
                      <a:pt x="142" y="1197"/>
                      <a:pt x="0" y="1470"/>
                      <a:pt x="109" y="1711"/>
                    </a:cubicBezTo>
                    <a:cubicBezTo>
                      <a:pt x="220" y="1952"/>
                      <a:pt x="517" y="2018"/>
                      <a:pt x="785" y="2018"/>
                    </a:cubicBezTo>
                    <a:cubicBezTo>
                      <a:pt x="808" y="2018"/>
                      <a:pt x="830" y="2017"/>
                      <a:pt x="852" y="2016"/>
                    </a:cubicBezTo>
                    <a:cubicBezTo>
                      <a:pt x="1223" y="1994"/>
                      <a:pt x="1594" y="1907"/>
                      <a:pt x="1933" y="1765"/>
                    </a:cubicBezTo>
                    <a:cubicBezTo>
                      <a:pt x="2424" y="1547"/>
                      <a:pt x="3112" y="979"/>
                      <a:pt x="2762" y="379"/>
                    </a:cubicBezTo>
                    <a:cubicBezTo>
                      <a:pt x="2604" y="103"/>
                      <a:pt x="2313" y="0"/>
                      <a:pt x="2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5"/>
              <p:cNvSpPr/>
              <p:nvPr/>
            </p:nvSpPr>
            <p:spPr>
              <a:xfrm>
                <a:off x="4703825" y="3578025"/>
                <a:ext cx="30500" cy="16425"/>
              </a:xfrm>
              <a:custGeom>
                <a:avLst/>
                <a:gdLst/>
                <a:ahLst/>
                <a:cxnLst/>
                <a:rect l="l" t="t" r="r" b="b"/>
                <a:pathLst>
                  <a:path w="1220" h="657" extrusionOk="0">
                    <a:moveTo>
                      <a:pt x="854" y="1"/>
                    </a:moveTo>
                    <a:cubicBezTo>
                      <a:pt x="529" y="1"/>
                      <a:pt x="1" y="205"/>
                      <a:pt x="172" y="520"/>
                    </a:cubicBezTo>
                    <a:cubicBezTo>
                      <a:pt x="237" y="604"/>
                      <a:pt x="342" y="656"/>
                      <a:pt x="446" y="656"/>
                    </a:cubicBezTo>
                    <a:cubicBezTo>
                      <a:pt x="464" y="656"/>
                      <a:pt x="482" y="655"/>
                      <a:pt x="499" y="651"/>
                    </a:cubicBezTo>
                    <a:cubicBezTo>
                      <a:pt x="740" y="651"/>
                      <a:pt x="1012" y="608"/>
                      <a:pt x="1133" y="378"/>
                    </a:cubicBezTo>
                    <a:cubicBezTo>
                      <a:pt x="1220" y="258"/>
                      <a:pt x="1176" y="84"/>
                      <a:pt x="1023" y="29"/>
                    </a:cubicBezTo>
                    <a:cubicBezTo>
                      <a:pt x="982" y="10"/>
                      <a:pt x="922" y="1"/>
                      <a:pt x="854"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5"/>
              <p:cNvSpPr/>
              <p:nvPr/>
            </p:nvSpPr>
            <p:spPr>
              <a:xfrm>
                <a:off x="4636875" y="3443300"/>
                <a:ext cx="42325" cy="28500"/>
              </a:xfrm>
              <a:custGeom>
                <a:avLst/>
                <a:gdLst/>
                <a:ahLst/>
                <a:cxnLst/>
                <a:rect l="l" t="t" r="r" b="b"/>
                <a:pathLst>
                  <a:path w="1693" h="1140" extrusionOk="0">
                    <a:moveTo>
                      <a:pt x="900" y="0"/>
                    </a:moveTo>
                    <a:cubicBezTo>
                      <a:pt x="461" y="0"/>
                      <a:pt x="1" y="593"/>
                      <a:pt x="273" y="975"/>
                    </a:cubicBezTo>
                    <a:cubicBezTo>
                      <a:pt x="364" y="1076"/>
                      <a:pt x="502" y="1140"/>
                      <a:pt x="635" y="1140"/>
                    </a:cubicBezTo>
                    <a:cubicBezTo>
                      <a:pt x="646" y="1140"/>
                      <a:pt x="656" y="1139"/>
                      <a:pt x="666" y="1138"/>
                    </a:cubicBezTo>
                    <a:cubicBezTo>
                      <a:pt x="1190" y="1127"/>
                      <a:pt x="1693" y="440"/>
                      <a:pt x="1158" y="79"/>
                    </a:cubicBezTo>
                    <a:cubicBezTo>
                      <a:pt x="1077" y="24"/>
                      <a:pt x="989" y="0"/>
                      <a:pt x="900"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5"/>
              <p:cNvSpPr/>
              <p:nvPr/>
            </p:nvSpPr>
            <p:spPr>
              <a:xfrm>
                <a:off x="4725025" y="3386300"/>
                <a:ext cx="23375" cy="20800"/>
              </a:xfrm>
              <a:custGeom>
                <a:avLst/>
                <a:gdLst/>
                <a:ahLst/>
                <a:cxnLst/>
                <a:rect l="l" t="t" r="r" b="b"/>
                <a:pathLst>
                  <a:path w="935" h="832" extrusionOk="0">
                    <a:moveTo>
                      <a:pt x="560" y="0"/>
                    </a:moveTo>
                    <a:cubicBezTo>
                      <a:pt x="463" y="0"/>
                      <a:pt x="352" y="35"/>
                      <a:pt x="241" y="110"/>
                    </a:cubicBezTo>
                    <a:cubicBezTo>
                      <a:pt x="88" y="209"/>
                      <a:pt x="1" y="383"/>
                      <a:pt x="33" y="558"/>
                    </a:cubicBezTo>
                    <a:cubicBezTo>
                      <a:pt x="75" y="725"/>
                      <a:pt x="226" y="832"/>
                      <a:pt x="401" y="832"/>
                    </a:cubicBezTo>
                    <a:cubicBezTo>
                      <a:pt x="410" y="832"/>
                      <a:pt x="418" y="831"/>
                      <a:pt x="427" y="831"/>
                    </a:cubicBezTo>
                    <a:cubicBezTo>
                      <a:pt x="601" y="809"/>
                      <a:pt x="754" y="689"/>
                      <a:pt x="820" y="514"/>
                    </a:cubicBezTo>
                    <a:cubicBezTo>
                      <a:pt x="934" y="193"/>
                      <a:pt x="786" y="0"/>
                      <a:pt x="560"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5"/>
              <p:cNvSpPr/>
              <p:nvPr/>
            </p:nvSpPr>
            <p:spPr>
              <a:xfrm>
                <a:off x="4552250" y="3531850"/>
                <a:ext cx="35800" cy="37625"/>
              </a:xfrm>
              <a:custGeom>
                <a:avLst/>
                <a:gdLst/>
                <a:ahLst/>
                <a:cxnLst/>
                <a:rect l="l" t="t" r="r" b="b"/>
                <a:pathLst>
                  <a:path w="1432" h="1505" extrusionOk="0">
                    <a:moveTo>
                      <a:pt x="1130" y="0"/>
                    </a:moveTo>
                    <a:cubicBezTo>
                      <a:pt x="964" y="0"/>
                      <a:pt x="799" y="73"/>
                      <a:pt x="689" y="206"/>
                    </a:cubicBezTo>
                    <a:cubicBezTo>
                      <a:pt x="612" y="304"/>
                      <a:pt x="569" y="424"/>
                      <a:pt x="569" y="555"/>
                    </a:cubicBezTo>
                    <a:cubicBezTo>
                      <a:pt x="530" y="544"/>
                      <a:pt x="495" y="539"/>
                      <a:pt x="461" y="539"/>
                    </a:cubicBezTo>
                    <a:cubicBezTo>
                      <a:pt x="427" y="539"/>
                      <a:pt x="394" y="544"/>
                      <a:pt x="361" y="555"/>
                    </a:cubicBezTo>
                    <a:cubicBezTo>
                      <a:pt x="165" y="610"/>
                      <a:pt x="23" y="773"/>
                      <a:pt x="12" y="981"/>
                    </a:cubicBezTo>
                    <a:cubicBezTo>
                      <a:pt x="1" y="1166"/>
                      <a:pt x="77" y="1352"/>
                      <a:pt x="219" y="1483"/>
                    </a:cubicBezTo>
                    <a:cubicBezTo>
                      <a:pt x="241" y="1494"/>
                      <a:pt x="263" y="1505"/>
                      <a:pt x="296" y="1505"/>
                    </a:cubicBezTo>
                    <a:cubicBezTo>
                      <a:pt x="306" y="1494"/>
                      <a:pt x="328" y="1483"/>
                      <a:pt x="328" y="1461"/>
                    </a:cubicBezTo>
                    <a:cubicBezTo>
                      <a:pt x="372" y="1428"/>
                      <a:pt x="372" y="1374"/>
                      <a:pt x="328" y="1341"/>
                    </a:cubicBezTo>
                    <a:cubicBezTo>
                      <a:pt x="230" y="1254"/>
                      <a:pt x="175" y="1123"/>
                      <a:pt x="186" y="992"/>
                    </a:cubicBezTo>
                    <a:cubicBezTo>
                      <a:pt x="186" y="861"/>
                      <a:pt x="274" y="752"/>
                      <a:pt x="394" y="719"/>
                    </a:cubicBezTo>
                    <a:cubicBezTo>
                      <a:pt x="417" y="711"/>
                      <a:pt x="439" y="707"/>
                      <a:pt x="460" y="707"/>
                    </a:cubicBezTo>
                    <a:cubicBezTo>
                      <a:pt x="498" y="707"/>
                      <a:pt x="533" y="719"/>
                      <a:pt x="569" y="741"/>
                    </a:cubicBezTo>
                    <a:lnTo>
                      <a:pt x="601" y="773"/>
                    </a:lnTo>
                    <a:cubicBezTo>
                      <a:pt x="623" y="817"/>
                      <a:pt x="645" y="861"/>
                      <a:pt x="678" y="904"/>
                    </a:cubicBezTo>
                    <a:cubicBezTo>
                      <a:pt x="696" y="929"/>
                      <a:pt x="720" y="940"/>
                      <a:pt x="745" y="940"/>
                    </a:cubicBezTo>
                    <a:cubicBezTo>
                      <a:pt x="796" y="940"/>
                      <a:pt x="845" y="894"/>
                      <a:pt x="831" y="828"/>
                    </a:cubicBezTo>
                    <a:cubicBezTo>
                      <a:pt x="820" y="773"/>
                      <a:pt x="798" y="719"/>
                      <a:pt x="754" y="675"/>
                    </a:cubicBezTo>
                    <a:cubicBezTo>
                      <a:pt x="674" y="418"/>
                      <a:pt x="876" y="175"/>
                      <a:pt x="1118" y="175"/>
                    </a:cubicBezTo>
                    <a:cubicBezTo>
                      <a:pt x="1174" y="175"/>
                      <a:pt x="1232" y="188"/>
                      <a:pt x="1289" y="217"/>
                    </a:cubicBezTo>
                    <a:cubicBezTo>
                      <a:pt x="1303" y="223"/>
                      <a:pt x="1318" y="227"/>
                      <a:pt x="1332" y="227"/>
                    </a:cubicBezTo>
                    <a:cubicBezTo>
                      <a:pt x="1364" y="227"/>
                      <a:pt x="1394" y="210"/>
                      <a:pt x="1409" y="173"/>
                    </a:cubicBezTo>
                    <a:cubicBezTo>
                      <a:pt x="1431" y="129"/>
                      <a:pt x="1409" y="75"/>
                      <a:pt x="1366" y="53"/>
                    </a:cubicBezTo>
                    <a:cubicBezTo>
                      <a:pt x="1291" y="17"/>
                      <a:pt x="1210" y="0"/>
                      <a:pt x="1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5"/>
              <p:cNvSpPr/>
              <p:nvPr/>
            </p:nvSpPr>
            <p:spPr>
              <a:xfrm>
                <a:off x="4730500" y="3481075"/>
                <a:ext cx="51050" cy="32725"/>
              </a:xfrm>
              <a:custGeom>
                <a:avLst/>
                <a:gdLst/>
                <a:ahLst/>
                <a:cxnLst/>
                <a:rect l="l" t="t" r="r" b="b"/>
                <a:pathLst>
                  <a:path w="2042" h="1309" extrusionOk="0">
                    <a:moveTo>
                      <a:pt x="1618" y="1"/>
                    </a:moveTo>
                    <a:cubicBezTo>
                      <a:pt x="1589" y="1"/>
                      <a:pt x="1559" y="3"/>
                      <a:pt x="1529" y="9"/>
                    </a:cubicBezTo>
                    <a:cubicBezTo>
                      <a:pt x="1332" y="42"/>
                      <a:pt x="1179" y="173"/>
                      <a:pt x="1081" y="348"/>
                    </a:cubicBezTo>
                    <a:cubicBezTo>
                      <a:pt x="1048" y="424"/>
                      <a:pt x="1015" y="501"/>
                      <a:pt x="983" y="588"/>
                    </a:cubicBezTo>
                    <a:cubicBezTo>
                      <a:pt x="890" y="465"/>
                      <a:pt x="749" y="402"/>
                      <a:pt x="605" y="402"/>
                    </a:cubicBezTo>
                    <a:cubicBezTo>
                      <a:pt x="545" y="402"/>
                      <a:pt x="484" y="413"/>
                      <a:pt x="426" y="435"/>
                    </a:cubicBezTo>
                    <a:cubicBezTo>
                      <a:pt x="273" y="501"/>
                      <a:pt x="153" y="621"/>
                      <a:pt x="87" y="774"/>
                    </a:cubicBezTo>
                    <a:cubicBezTo>
                      <a:pt x="33" y="916"/>
                      <a:pt x="11" y="1068"/>
                      <a:pt x="0" y="1210"/>
                    </a:cubicBezTo>
                    <a:cubicBezTo>
                      <a:pt x="0" y="1265"/>
                      <a:pt x="33" y="1309"/>
                      <a:pt x="87" y="1309"/>
                    </a:cubicBezTo>
                    <a:lnTo>
                      <a:pt x="109" y="1309"/>
                    </a:lnTo>
                    <a:cubicBezTo>
                      <a:pt x="153" y="1298"/>
                      <a:pt x="186" y="1265"/>
                      <a:pt x="186" y="1221"/>
                    </a:cubicBezTo>
                    <a:cubicBezTo>
                      <a:pt x="186" y="1090"/>
                      <a:pt x="208" y="959"/>
                      <a:pt x="262" y="839"/>
                    </a:cubicBezTo>
                    <a:cubicBezTo>
                      <a:pt x="295" y="730"/>
                      <a:pt x="382" y="643"/>
                      <a:pt x="491" y="599"/>
                    </a:cubicBezTo>
                    <a:cubicBezTo>
                      <a:pt x="528" y="585"/>
                      <a:pt x="566" y="578"/>
                      <a:pt x="603" y="578"/>
                    </a:cubicBezTo>
                    <a:cubicBezTo>
                      <a:pt x="762" y="578"/>
                      <a:pt x="908" y="703"/>
                      <a:pt x="917" y="872"/>
                    </a:cubicBezTo>
                    <a:cubicBezTo>
                      <a:pt x="928" y="916"/>
                      <a:pt x="961" y="948"/>
                      <a:pt x="1005" y="959"/>
                    </a:cubicBezTo>
                    <a:cubicBezTo>
                      <a:pt x="1048" y="959"/>
                      <a:pt x="1092" y="927"/>
                      <a:pt x="1103" y="883"/>
                    </a:cubicBezTo>
                    <a:cubicBezTo>
                      <a:pt x="1125" y="730"/>
                      <a:pt x="1168" y="577"/>
                      <a:pt x="1245" y="435"/>
                    </a:cubicBezTo>
                    <a:cubicBezTo>
                      <a:pt x="1310" y="315"/>
                      <a:pt x="1419" y="217"/>
                      <a:pt x="1561" y="184"/>
                    </a:cubicBezTo>
                    <a:cubicBezTo>
                      <a:pt x="1577" y="181"/>
                      <a:pt x="1592" y="180"/>
                      <a:pt x="1607" y="180"/>
                    </a:cubicBezTo>
                    <a:cubicBezTo>
                      <a:pt x="1711" y="180"/>
                      <a:pt x="1809" y="243"/>
                      <a:pt x="1856" y="348"/>
                    </a:cubicBezTo>
                    <a:cubicBezTo>
                      <a:pt x="1865" y="382"/>
                      <a:pt x="1893" y="409"/>
                      <a:pt x="1931" y="409"/>
                    </a:cubicBezTo>
                    <a:cubicBezTo>
                      <a:pt x="1942" y="409"/>
                      <a:pt x="1953" y="407"/>
                      <a:pt x="1965" y="402"/>
                    </a:cubicBezTo>
                    <a:cubicBezTo>
                      <a:pt x="2009" y="392"/>
                      <a:pt x="2042" y="348"/>
                      <a:pt x="2031" y="293"/>
                    </a:cubicBezTo>
                    <a:cubicBezTo>
                      <a:pt x="1965" y="114"/>
                      <a:pt x="1802" y="1"/>
                      <a:pt x="1618"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5"/>
              <p:cNvSpPr/>
              <p:nvPr/>
            </p:nvSpPr>
            <p:spPr>
              <a:xfrm>
                <a:off x="4804175" y="3373775"/>
                <a:ext cx="47025" cy="27575"/>
              </a:xfrm>
              <a:custGeom>
                <a:avLst/>
                <a:gdLst/>
                <a:ahLst/>
                <a:cxnLst/>
                <a:rect l="l" t="t" r="r" b="b"/>
                <a:pathLst>
                  <a:path w="1881" h="1103" extrusionOk="0">
                    <a:moveTo>
                      <a:pt x="1404" y="0"/>
                    </a:moveTo>
                    <a:cubicBezTo>
                      <a:pt x="1217" y="0"/>
                      <a:pt x="1031" y="97"/>
                      <a:pt x="929" y="284"/>
                    </a:cubicBezTo>
                    <a:cubicBezTo>
                      <a:pt x="863" y="229"/>
                      <a:pt x="787" y="196"/>
                      <a:pt x="700" y="185"/>
                    </a:cubicBezTo>
                    <a:cubicBezTo>
                      <a:pt x="676" y="182"/>
                      <a:pt x="652" y="180"/>
                      <a:pt x="628" y="180"/>
                    </a:cubicBezTo>
                    <a:cubicBezTo>
                      <a:pt x="511" y="180"/>
                      <a:pt x="397" y="224"/>
                      <a:pt x="307" y="306"/>
                    </a:cubicBezTo>
                    <a:cubicBezTo>
                      <a:pt x="88" y="480"/>
                      <a:pt x="1" y="764"/>
                      <a:pt x="77" y="1037"/>
                    </a:cubicBezTo>
                    <a:cubicBezTo>
                      <a:pt x="88" y="1081"/>
                      <a:pt x="143" y="1103"/>
                      <a:pt x="186" y="1103"/>
                    </a:cubicBezTo>
                    <a:lnTo>
                      <a:pt x="197" y="1092"/>
                    </a:lnTo>
                    <a:cubicBezTo>
                      <a:pt x="241" y="1081"/>
                      <a:pt x="263" y="1026"/>
                      <a:pt x="252" y="982"/>
                    </a:cubicBezTo>
                    <a:cubicBezTo>
                      <a:pt x="197" y="786"/>
                      <a:pt x="263" y="568"/>
                      <a:pt x="416" y="447"/>
                    </a:cubicBezTo>
                    <a:cubicBezTo>
                      <a:pt x="482" y="390"/>
                      <a:pt x="558" y="358"/>
                      <a:pt x="641" y="358"/>
                    </a:cubicBezTo>
                    <a:cubicBezTo>
                      <a:pt x="653" y="358"/>
                      <a:pt x="665" y="359"/>
                      <a:pt x="678" y="360"/>
                    </a:cubicBezTo>
                    <a:cubicBezTo>
                      <a:pt x="765" y="371"/>
                      <a:pt x="831" y="426"/>
                      <a:pt x="863" y="502"/>
                    </a:cubicBezTo>
                    <a:cubicBezTo>
                      <a:pt x="874" y="546"/>
                      <a:pt x="907" y="579"/>
                      <a:pt x="951" y="579"/>
                    </a:cubicBezTo>
                    <a:cubicBezTo>
                      <a:pt x="994" y="568"/>
                      <a:pt x="1027" y="546"/>
                      <a:pt x="1038" y="502"/>
                    </a:cubicBezTo>
                    <a:cubicBezTo>
                      <a:pt x="1072" y="303"/>
                      <a:pt x="1240" y="186"/>
                      <a:pt x="1412" y="186"/>
                    </a:cubicBezTo>
                    <a:cubicBezTo>
                      <a:pt x="1513" y="186"/>
                      <a:pt x="1616" y="227"/>
                      <a:pt x="1693" y="316"/>
                    </a:cubicBezTo>
                    <a:cubicBezTo>
                      <a:pt x="1713" y="339"/>
                      <a:pt x="1736" y="348"/>
                      <a:pt x="1758" y="348"/>
                    </a:cubicBezTo>
                    <a:cubicBezTo>
                      <a:pt x="1823" y="348"/>
                      <a:pt x="1881" y="269"/>
                      <a:pt x="1824" y="196"/>
                    </a:cubicBezTo>
                    <a:cubicBezTo>
                      <a:pt x="1712" y="64"/>
                      <a:pt x="1557" y="0"/>
                      <a:pt x="1404"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5"/>
              <p:cNvSpPr/>
              <p:nvPr/>
            </p:nvSpPr>
            <p:spPr>
              <a:xfrm>
                <a:off x="4717650" y="3445625"/>
                <a:ext cx="22975" cy="23700"/>
              </a:xfrm>
              <a:custGeom>
                <a:avLst/>
                <a:gdLst/>
                <a:ahLst/>
                <a:cxnLst/>
                <a:rect l="l" t="t" r="r" b="b"/>
                <a:pathLst>
                  <a:path w="919" h="948" extrusionOk="0">
                    <a:moveTo>
                      <a:pt x="374" y="0"/>
                    </a:moveTo>
                    <a:cubicBezTo>
                      <a:pt x="333" y="0"/>
                      <a:pt x="292" y="9"/>
                      <a:pt x="252" y="30"/>
                    </a:cubicBezTo>
                    <a:cubicBezTo>
                      <a:pt x="77" y="117"/>
                      <a:pt x="1" y="412"/>
                      <a:pt x="12" y="598"/>
                    </a:cubicBezTo>
                    <a:cubicBezTo>
                      <a:pt x="12" y="729"/>
                      <a:pt x="77" y="838"/>
                      <a:pt x="176" y="914"/>
                    </a:cubicBezTo>
                    <a:cubicBezTo>
                      <a:pt x="236" y="936"/>
                      <a:pt x="298" y="947"/>
                      <a:pt x="361" y="947"/>
                    </a:cubicBezTo>
                    <a:cubicBezTo>
                      <a:pt x="424" y="947"/>
                      <a:pt x="487" y="936"/>
                      <a:pt x="547" y="914"/>
                    </a:cubicBezTo>
                    <a:cubicBezTo>
                      <a:pt x="645" y="892"/>
                      <a:pt x="743" y="838"/>
                      <a:pt x="820" y="751"/>
                    </a:cubicBezTo>
                    <a:cubicBezTo>
                      <a:pt x="918" y="587"/>
                      <a:pt x="907" y="379"/>
                      <a:pt x="765" y="227"/>
                    </a:cubicBezTo>
                    <a:cubicBezTo>
                      <a:pt x="679" y="123"/>
                      <a:pt x="526" y="0"/>
                      <a:pt x="3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5"/>
              <p:cNvSpPr/>
              <p:nvPr/>
            </p:nvSpPr>
            <p:spPr>
              <a:xfrm>
                <a:off x="4574750" y="3467850"/>
                <a:ext cx="30475" cy="22200"/>
              </a:xfrm>
              <a:custGeom>
                <a:avLst/>
                <a:gdLst/>
                <a:ahLst/>
                <a:cxnLst/>
                <a:rect l="l" t="t" r="r" b="b"/>
                <a:pathLst>
                  <a:path w="1219" h="888" extrusionOk="0">
                    <a:moveTo>
                      <a:pt x="834" y="0"/>
                    </a:moveTo>
                    <a:cubicBezTo>
                      <a:pt x="410" y="0"/>
                      <a:pt x="0" y="853"/>
                      <a:pt x="717" y="888"/>
                    </a:cubicBezTo>
                    <a:cubicBezTo>
                      <a:pt x="848" y="888"/>
                      <a:pt x="968" y="833"/>
                      <a:pt x="1055" y="746"/>
                    </a:cubicBezTo>
                    <a:cubicBezTo>
                      <a:pt x="1099" y="713"/>
                      <a:pt x="1121" y="669"/>
                      <a:pt x="1153" y="626"/>
                    </a:cubicBezTo>
                    <a:cubicBezTo>
                      <a:pt x="1219" y="495"/>
                      <a:pt x="1219" y="342"/>
                      <a:pt x="1153" y="211"/>
                    </a:cubicBezTo>
                    <a:cubicBezTo>
                      <a:pt x="1060" y="60"/>
                      <a:pt x="946" y="0"/>
                      <a:pt x="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5"/>
              <p:cNvSpPr/>
              <p:nvPr/>
            </p:nvSpPr>
            <p:spPr>
              <a:xfrm>
                <a:off x="4607950" y="3603175"/>
                <a:ext cx="47775" cy="38225"/>
              </a:xfrm>
              <a:custGeom>
                <a:avLst/>
                <a:gdLst/>
                <a:ahLst/>
                <a:cxnLst/>
                <a:rect l="l" t="t" r="r" b="b"/>
                <a:pathLst>
                  <a:path w="1911" h="1529" extrusionOk="0">
                    <a:moveTo>
                      <a:pt x="711" y="0"/>
                    </a:moveTo>
                    <a:cubicBezTo>
                      <a:pt x="538" y="0"/>
                      <a:pt x="366" y="33"/>
                      <a:pt x="251" y="115"/>
                    </a:cubicBezTo>
                    <a:cubicBezTo>
                      <a:pt x="0" y="311"/>
                      <a:pt x="55" y="759"/>
                      <a:pt x="207" y="988"/>
                    </a:cubicBezTo>
                    <a:cubicBezTo>
                      <a:pt x="415" y="1239"/>
                      <a:pt x="688" y="1403"/>
                      <a:pt x="1004" y="1480"/>
                    </a:cubicBezTo>
                    <a:cubicBezTo>
                      <a:pt x="1110" y="1508"/>
                      <a:pt x="1223" y="1529"/>
                      <a:pt x="1333" y="1529"/>
                    </a:cubicBezTo>
                    <a:cubicBezTo>
                      <a:pt x="1475" y="1529"/>
                      <a:pt x="1610" y="1495"/>
                      <a:pt x="1714" y="1403"/>
                    </a:cubicBezTo>
                    <a:cubicBezTo>
                      <a:pt x="1900" y="1239"/>
                      <a:pt x="1911" y="912"/>
                      <a:pt x="1801" y="672"/>
                    </a:cubicBezTo>
                    <a:cubicBezTo>
                      <a:pt x="1681" y="410"/>
                      <a:pt x="1452" y="191"/>
                      <a:pt x="1179" y="82"/>
                    </a:cubicBezTo>
                    <a:cubicBezTo>
                      <a:pt x="1059" y="33"/>
                      <a:pt x="884" y="0"/>
                      <a:pt x="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5"/>
              <p:cNvSpPr/>
              <p:nvPr/>
            </p:nvSpPr>
            <p:spPr>
              <a:xfrm>
                <a:off x="4773900" y="3553300"/>
                <a:ext cx="37550" cy="28800"/>
              </a:xfrm>
              <a:custGeom>
                <a:avLst/>
                <a:gdLst/>
                <a:ahLst/>
                <a:cxnLst/>
                <a:rect l="l" t="t" r="r" b="b"/>
                <a:pathLst>
                  <a:path w="1502" h="1152" extrusionOk="0">
                    <a:moveTo>
                      <a:pt x="742" y="1"/>
                    </a:moveTo>
                    <a:cubicBezTo>
                      <a:pt x="655" y="1"/>
                      <a:pt x="566" y="18"/>
                      <a:pt x="480" y="57"/>
                    </a:cubicBezTo>
                    <a:cubicBezTo>
                      <a:pt x="11" y="276"/>
                      <a:pt x="0" y="1105"/>
                      <a:pt x="590" y="1149"/>
                    </a:cubicBezTo>
                    <a:cubicBezTo>
                      <a:pt x="610" y="1151"/>
                      <a:pt x="630" y="1151"/>
                      <a:pt x="651" y="1151"/>
                    </a:cubicBezTo>
                    <a:cubicBezTo>
                      <a:pt x="911" y="1151"/>
                      <a:pt x="1146" y="1023"/>
                      <a:pt x="1277" y="800"/>
                    </a:cubicBezTo>
                    <a:cubicBezTo>
                      <a:pt x="1502" y="378"/>
                      <a:pt x="1144" y="1"/>
                      <a:pt x="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5"/>
              <p:cNvSpPr/>
              <p:nvPr/>
            </p:nvSpPr>
            <p:spPr>
              <a:xfrm>
                <a:off x="4764300" y="3390625"/>
                <a:ext cx="22975" cy="18375"/>
              </a:xfrm>
              <a:custGeom>
                <a:avLst/>
                <a:gdLst/>
                <a:ahLst/>
                <a:cxnLst/>
                <a:rect l="l" t="t" r="r" b="b"/>
                <a:pathLst>
                  <a:path w="919" h="735" extrusionOk="0">
                    <a:moveTo>
                      <a:pt x="397" y="0"/>
                    </a:moveTo>
                    <a:cubicBezTo>
                      <a:pt x="92" y="0"/>
                      <a:pt x="0" y="459"/>
                      <a:pt x="209" y="647"/>
                    </a:cubicBezTo>
                    <a:cubicBezTo>
                      <a:pt x="278" y="703"/>
                      <a:pt x="361" y="734"/>
                      <a:pt x="444" y="734"/>
                    </a:cubicBezTo>
                    <a:cubicBezTo>
                      <a:pt x="506" y="734"/>
                      <a:pt x="568" y="717"/>
                      <a:pt x="624" y="680"/>
                    </a:cubicBezTo>
                    <a:cubicBezTo>
                      <a:pt x="919" y="494"/>
                      <a:pt x="744" y="46"/>
                      <a:pt x="439" y="3"/>
                    </a:cubicBezTo>
                    <a:cubicBezTo>
                      <a:pt x="424" y="1"/>
                      <a:pt x="410" y="0"/>
                      <a:pt x="3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5"/>
              <p:cNvSpPr/>
              <p:nvPr/>
            </p:nvSpPr>
            <p:spPr>
              <a:xfrm>
                <a:off x="4835850" y="3460050"/>
                <a:ext cx="20775" cy="17200"/>
              </a:xfrm>
              <a:custGeom>
                <a:avLst/>
                <a:gdLst/>
                <a:ahLst/>
                <a:cxnLst/>
                <a:rect l="l" t="t" r="r" b="b"/>
                <a:pathLst>
                  <a:path w="831" h="688" extrusionOk="0">
                    <a:moveTo>
                      <a:pt x="574" y="1"/>
                    </a:moveTo>
                    <a:cubicBezTo>
                      <a:pt x="417" y="1"/>
                      <a:pt x="178" y="85"/>
                      <a:pt x="110" y="163"/>
                    </a:cubicBezTo>
                    <a:cubicBezTo>
                      <a:pt x="0" y="315"/>
                      <a:pt x="44" y="534"/>
                      <a:pt x="197" y="643"/>
                    </a:cubicBezTo>
                    <a:cubicBezTo>
                      <a:pt x="257" y="673"/>
                      <a:pt x="321" y="688"/>
                      <a:pt x="383" y="688"/>
                    </a:cubicBezTo>
                    <a:cubicBezTo>
                      <a:pt x="504" y="688"/>
                      <a:pt x="620" y="634"/>
                      <a:pt x="699" y="534"/>
                    </a:cubicBezTo>
                    <a:cubicBezTo>
                      <a:pt x="775" y="425"/>
                      <a:pt x="830" y="108"/>
                      <a:pt x="677" y="21"/>
                    </a:cubicBezTo>
                    <a:cubicBezTo>
                      <a:pt x="652" y="7"/>
                      <a:pt x="616"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5"/>
              <p:cNvSpPr/>
              <p:nvPr/>
            </p:nvSpPr>
            <p:spPr>
              <a:xfrm>
                <a:off x="4683550" y="3446825"/>
                <a:ext cx="522975" cy="382900"/>
              </a:xfrm>
              <a:custGeom>
                <a:avLst/>
                <a:gdLst/>
                <a:ahLst/>
                <a:cxnLst/>
                <a:rect l="l" t="t" r="r" b="b"/>
                <a:pathLst>
                  <a:path w="20919" h="15316" extrusionOk="0">
                    <a:moveTo>
                      <a:pt x="15627" y="0"/>
                    </a:moveTo>
                    <a:cubicBezTo>
                      <a:pt x="14495" y="0"/>
                      <a:pt x="13310" y="310"/>
                      <a:pt x="12195" y="713"/>
                    </a:cubicBezTo>
                    <a:cubicBezTo>
                      <a:pt x="9368" y="1762"/>
                      <a:pt x="6693" y="3203"/>
                      <a:pt x="4247" y="5004"/>
                    </a:cubicBezTo>
                    <a:cubicBezTo>
                      <a:pt x="3767" y="5353"/>
                      <a:pt x="3297" y="5736"/>
                      <a:pt x="2850" y="6140"/>
                    </a:cubicBezTo>
                    <a:cubicBezTo>
                      <a:pt x="1103" y="7734"/>
                      <a:pt x="0" y="10037"/>
                      <a:pt x="972" y="12352"/>
                    </a:cubicBezTo>
                    <a:cubicBezTo>
                      <a:pt x="1572" y="13760"/>
                      <a:pt x="2806" y="14797"/>
                      <a:pt x="4291" y="15169"/>
                    </a:cubicBezTo>
                    <a:cubicBezTo>
                      <a:pt x="4728" y="15273"/>
                      <a:pt x="5173" y="15315"/>
                      <a:pt x="5619" y="15315"/>
                    </a:cubicBezTo>
                    <a:cubicBezTo>
                      <a:pt x="6244" y="15315"/>
                      <a:pt x="6872" y="15233"/>
                      <a:pt x="7490" y="15125"/>
                    </a:cubicBezTo>
                    <a:cubicBezTo>
                      <a:pt x="9499" y="14775"/>
                      <a:pt x="11464" y="14208"/>
                      <a:pt x="13331" y="13400"/>
                    </a:cubicBezTo>
                    <a:cubicBezTo>
                      <a:pt x="15569" y="12450"/>
                      <a:pt x="17742" y="11118"/>
                      <a:pt x="19117" y="9120"/>
                    </a:cubicBezTo>
                    <a:cubicBezTo>
                      <a:pt x="20580" y="6991"/>
                      <a:pt x="20919" y="3814"/>
                      <a:pt x="19248" y="1696"/>
                    </a:cubicBezTo>
                    <a:cubicBezTo>
                      <a:pt x="18256" y="442"/>
                      <a:pt x="16979" y="0"/>
                      <a:pt x="156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5"/>
              <p:cNvSpPr/>
              <p:nvPr/>
            </p:nvSpPr>
            <p:spPr>
              <a:xfrm>
                <a:off x="4782350" y="3735025"/>
                <a:ext cx="37150" cy="20100"/>
              </a:xfrm>
              <a:custGeom>
                <a:avLst/>
                <a:gdLst/>
                <a:ahLst/>
                <a:cxnLst/>
                <a:rect l="l" t="t" r="r" b="b"/>
                <a:pathLst>
                  <a:path w="1486" h="804" extrusionOk="0">
                    <a:moveTo>
                      <a:pt x="663" y="0"/>
                    </a:moveTo>
                    <a:cubicBezTo>
                      <a:pt x="603" y="0"/>
                      <a:pt x="548" y="9"/>
                      <a:pt x="503" y="27"/>
                    </a:cubicBezTo>
                    <a:cubicBezTo>
                      <a:pt x="0" y="212"/>
                      <a:pt x="579" y="802"/>
                      <a:pt x="928" y="802"/>
                    </a:cubicBezTo>
                    <a:cubicBezTo>
                      <a:pt x="939" y="803"/>
                      <a:pt x="949" y="803"/>
                      <a:pt x="959" y="803"/>
                    </a:cubicBezTo>
                    <a:cubicBezTo>
                      <a:pt x="1090" y="803"/>
                      <a:pt x="1219" y="738"/>
                      <a:pt x="1300" y="616"/>
                    </a:cubicBezTo>
                    <a:cubicBezTo>
                      <a:pt x="1485" y="273"/>
                      <a:pt x="1000" y="0"/>
                      <a:pt x="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5"/>
              <p:cNvSpPr/>
              <p:nvPr/>
            </p:nvSpPr>
            <p:spPr>
              <a:xfrm>
                <a:off x="4940925" y="3653925"/>
                <a:ext cx="51075" cy="37450"/>
              </a:xfrm>
              <a:custGeom>
                <a:avLst/>
                <a:gdLst/>
                <a:ahLst/>
                <a:cxnLst/>
                <a:rect l="l" t="t" r="r" b="b"/>
                <a:pathLst>
                  <a:path w="2043" h="1498" extrusionOk="0">
                    <a:moveTo>
                      <a:pt x="887" y="1"/>
                    </a:moveTo>
                    <a:cubicBezTo>
                      <a:pt x="759" y="1"/>
                      <a:pt x="632" y="29"/>
                      <a:pt x="514" y="94"/>
                    </a:cubicBezTo>
                    <a:cubicBezTo>
                      <a:pt x="1" y="367"/>
                      <a:pt x="197" y="934"/>
                      <a:pt x="568" y="1229"/>
                    </a:cubicBezTo>
                    <a:cubicBezTo>
                      <a:pt x="785" y="1408"/>
                      <a:pt x="1051" y="1498"/>
                      <a:pt x="1330" y="1498"/>
                    </a:cubicBezTo>
                    <a:cubicBezTo>
                      <a:pt x="1375" y="1498"/>
                      <a:pt x="1419" y="1496"/>
                      <a:pt x="1464" y="1491"/>
                    </a:cubicBezTo>
                    <a:cubicBezTo>
                      <a:pt x="1682" y="1469"/>
                      <a:pt x="1922" y="1360"/>
                      <a:pt x="2010" y="1142"/>
                    </a:cubicBezTo>
                    <a:cubicBezTo>
                      <a:pt x="2042" y="967"/>
                      <a:pt x="2020" y="792"/>
                      <a:pt x="1922" y="651"/>
                    </a:cubicBezTo>
                    <a:cubicBezTo>
                      <a:pt x="1730" y="300"/>
                      <a:pt x="1303" y="1"/>
                      <a:pt x="887"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5"/>
              <p:cNvSpPr/>
              <p:nvPr/>
            </p:nvSpPr>
            <p:spPr>
              <a:xfrm>
                <a:off x="4981050" y="3620150"/>
                <a:ext cx="20775" cy="22300"/>
              </a:xfrm>
              <a:custGeom>
                <a:avLst/>
                <a:gdLst/>
                <a:ahLst/>
                <a:cxnLst/>
                <a:rect l="l" t="t" r="r" b="b"/>
                <a:pathLst>
                  <a:path w="831" h="892" extrusionOk="0">
                    <a:moveTo>
                      <a:pt x="248" y="1"/>
                    </a:moveTo>
                    <a:cubicBezTo>
                      <a:pt x="118" y="1"/>
                      <a:pt x="11" y="69"/>
                      <a:pt x="1" y="255"/>
                    </a:cubicBezTo>
                    <a:cubicBezTo>
                      <a:pt x="1" y="353"/>
                      <a:pt x="22" y="451"/>
                      <a:pt x="66" y="549"/>
                    </a:cubicBezTo>
                    <a:cubicBezTo>
                      <a:pt x="99" y="691"/>
                      <a:pt x="208" y="811"/>
                      <a:pt x="339" y="877"/>
                    </a:cubicBezTo>
                    <a:cubicBezTo>
                      <a:pt x="374" y="887"/>
                      <a:pt x="408" y="892"/>
                      <a:pt x="442" y="892"/>
                    </a:cubicBezTo>
                    <a:cubicBezTo>
                      <a:pt x="590" y="892"/>
                      <a:pt x="722" y="799"/>
                      <a:pt x="776" y="648"/>
                    </a:cubicBezTo>
                    <a:cubicBezTo>
                      <a:pt x="830" y="473"/>
                      <a:pt x="776" y="277"/>
                      <a:pt x="634" y="156"/>
                    </a:cubicBezTo>
                    <a:cubicBezTo>
                      <a:pt x="530" y="69"/>
                      <a:pt x="377" y="1"/>
                      <a:pt x="248"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5"/>
              <p:cNvSpPr/>
              <p:nvPr/>
            </p:nvSpPr>
            <p:spPr>
              <a:xfrm>
                <a:off x="4982700" y="3515050"/>
                <a:ext cx="26225" cy="25250"/>
              </a:xfrm>
              <a:custGeom>
                <a:avLst/>
                <a:gdLst/>
                <a:ahLst/>
                <a:cxnLst/>
                <a:rect l="l" t="t" r="r" b="b"/>
                <a:pathLst>
                  <a:path w="1049" h="1010" extrusionOk="0">
                    <a:moveTo>
                      <a:pt x="570" y="0"/>
                    </a:moveTo>
                    <a:cubicBezTo>
                      <a:pt x="403" y="0"/>
                      <a:pt x="227" y="88"/>
                      <a:pt x="109" y="266"/>
                    </a:cubicBezTo>
                    <a:cubicBezTo>
                      <a:pt x="0" y="452"/>
                      <a:pt x="11" y="681"/>
                      <a:pt x="153" y="845"/>
                    </a:cubicBezTo>
                    <a:cubicBezTo>
                      <a:pt x="254" y="953"/>
                      <a:pt x="389" y="1009"/>
                      <a:pt x="525" y="1009"/>
                    </a:cubicBezTo>
                    <a:cubicBezTo>
                      <a:pt x="595" y="1009"/>
                      <a:pt x="665" y="995"/>
                      <a:pt x="732" y="965"/>
                    </a:cubicBezTo>
                    <a:cubicBezTo>
                      <a:pt x="928" y="878"/>
                      <a:pt x="1048" y="670"/>
                      <a:pt x="1026" y="452"/>
                    </a:cubicBezTo>
                    <a:cubicBezTo>
                      <a:pt x="995" y="153"/>
                      <a:pt x="791" y="0"/>
                      <a:pt x="570"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5"/>
              <p:cNvSpPr/>
              <p:nvPr/>
            </p:nvSpPr>
            <p:spPr>
              <a:xfrm>
                <a:off x="4861500" y="3613425"/>
                <a:ext cx="54200" cy="35775"/>
              </a:xfrm>
              <a:custGeom>
                <a:avLst/>
                <a:gdLst/>
                <a:ahLst/>
                <a:cxnLst/>
                <a:rect l="l" t="t" r="r" b="b"/>
                <a:pathLst>
                  <a:path w="2168" h="1431" extrusionOk="0">
                    <a:moveTo>
                      <a:pt x="1267" y="1"/>
                    </a:moveTo>
                    <a:cubicBezTo>
                      <a:pt x="1231" y="1"/>
                      <a:pt x="1195" y="4"/>
                      <a:pt x="1158" y="11"/>
                    </a:cubicBezTo>
                    <a:cubicBezTo>
                      <a:pt x="721" y="87"/>
                      <a:pt x="1" y="677"/>
                      <a:pt x="263" y="1168"/>
                    </a:cubicBezTo>
                    <a:cubicBezTo>
                      <a:pt x="350" y="1310"/>
                      <a:pt x="492" y="1397"/>
                      <a:pt x="656" y="1419"/>
                    </a:cubicBezTo>
                    <a:cubicBezTo>
                      <a:pt x="714" y="1427"/>
                      <a:pt x="772" y="1430"/>
                      <a:pt x="829" y="1430"/>
                    </a:cubicBezTo>
                    <a:cubicBezTo>
                      <a:pt x="934" y="1430"/>
                      <a:pt x="1037" y="1418"/>
                      <a:pt x="1136" y="1397"/>
                    </a:cubicBezTo>
                    <a:cubicBezTo>
                      <a:pt x="1387" y="1343"/>
                      <a:pt x="1606" y="1222"/>
                      <a:pt x="1780" y="1048"/>
                    </a:cubicBezTo>
                    <a:cubicBezTo>
                      <a:pt x="2168" y="620"/>
                      <a:pt x="1774" y="1"/>
                      <a:pt x="1267"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5"/>
              <p:cNvSpPr/>
              <p:nvPr/>
            </p:nvSpPr>
            <p:spPr>
              <a:xfrm>
                <a:off x="4851675" y="3724125"/>
                <a:ext cx="26500" cy="18950"/>
              </a:xfrm>
              <a:custGeom>
                <a:avLst/>
                <a:gdLst/>
                <a:ahLst/>
                <a:cxnLst/>
                <a:rect l="l" t="t" r="r" b="b"/>
                <a:pathLst>
                  <a:path w="1060" h="758" extrusionOk="0">
                    <a:moveTo>
                      <a:pt x="643" y="1"/>
                    </a:moveTo>
                    <a:cubicBezTo>
                      <a:pt x="423" y="1"/>
                      <a:pt x="156" y="103"/>
                      <a:pt x="66" y="266"/>
                    </a:cubicBezTo>
                    <a:cubicBezTo>
                      <a:pt x="1" y="365"/>
                      <a:pt x="1" y="496"/>
                      <a:pt x="77" y="605"/>
                    </a:cubicBezTo>
                    <a:cubicBezTo>
                      <a:pt x="142" y="692"/>
                      <a:pt x="252" y="747"/>
                      <a:pt x="361" y="758"/>
                    </a:cubicBezTo>
                    <a:cubicBezTo>
                      <a:pt x="481" y="758"/>
                      <a:pt x="590" y="736"/>
                      <a:pt x="699" y="703"/>
                    </a:cubicBezTo>
                    <a:cubicBezTo>
                      <a:pt x="852" y="648"/>
                      <a:pt x="1027" y="550"/>
                      <a:pt x="1049" y="386"/>
                    </a:cubicBezTo>
                    <a:cubicBezTo>
                      <a:pt x="1060" y="233"/>
                      <a:pt x="972" y="102"/>
                      <a:pt x="841" y="37"/>
                    </a:cubicBezTo>
                    <a:cubicBezTo>
                      <a:pt x="786" y="12"/>
                      <a:pt x="717" y="1"/>
                      <a:pt x="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5"/>
              <p:cNvSpPr/>
              <p:nvPr/>
            </p:nvSpPr>
            <p:spPr>
              <a:xfrm>
                <a:off x="4735400" y="3667250"/>
                <a:ext cx="36400" cy="32525"/>
              </a:xfrm>
              <a:custGeom>
                <a:avLst/>
                <a:gdLst/>
                <a:ahLst/>
                <a:cxnLst/>
                <a:rect l="l" t="t" r="r" b="b"/>
                <a:pathLst>
                  <a:path w="1456" h="1301" extrusionOk="0">
                    <a:moveTo>
                      <a:pt x="1024" y="1"/>
                    </a:moveTo>
                    <a:cubicBezTo>
                      <a:pt x="902" y="1"/>
                      <a:pt x="779" y="52"/>
                      <a:pt x="688" y="161"/>
                    </a:cubicBezTo>
                    <a:cubicBezTo>
                      <a:pt x="590" y="281"/>
                      <a:pt x="546" y="445"/>
                      <a:pt x="568" y="598"/>
                    </a:cubicBezTo>
                    <a:cubicBezTo>
                      <a:pt x="536" y="587"/>
                      <a:pt x="514" y="587"/>
                      <a:pt x="481" y="587"/>
                    </a:cubicBezTo>
                    <a:cubicBezTo>
                      <a:pt x="466" y="586"/>
                      <a:pt x="451" y="585"/>
                      <a:pt x="437" y="585"/>
                    </a:cubicBezTo>
                    <a:cubicBezTo>
                      <a:pt x="334" y="585"/>
                      <a:pt x="242" y="618"/>
                      <a:pt x="175" y="685"/>
                    </a:cubicBezTo>
                    <a:cubicBezTo>
                      <a:pt x="1" y="849"/>
                      <a:pt x="1" y="1111"/>
                      <a:pt x="175" y="1275"/>
                    </a:cubicBezTo>
                    <a:cubicBezTo>
                      <a:pt x="187" y="1293"/>
                      <a:pt x="206" y="1301"/>
                      <a:pt x="228" y="1301"/>
                    </a:cubicBezTo>
                    <a:cubicBezTo>
                      <a:pt x="245" y="1301"/>
                      <a:pt x="265" y="1296"/>
                      <a:pt x="284" y="1286"/>
                    </a:cubicBezTo>
                    <a:cubicBezTo>
                      <a:pt x="284" y="1286"/>
                      <a:pt x="284" y="1275"/>
                      <a:pt x="284" y="1275"/>
                    </a:cubicBezTo>
                    <a:cubicBezTo>
                      <a:pt x="328" y="1242"/>
                      <a:pt x="328" y="1187"/>
                      <a:pt x="284" y="1144"/>
                    </a:cubicBezTo>
                    <a:cubicBezTo>
                      <a:pt x="241" y="1100"/>
                      <a:pt x="219" y="1046"/>
                      <a:pt x="219" y="980"/>
                    </a:cubicBezTo>
                    <a:cubicBezTo>
                      <a:pt x="219" y="915"/>
                      <a:pt x="241" y="860"/>
                      <a:pt x="295" y="816"/>
                    </a:cubicBezTo>
                    <a:cubicBezTo>
                      <a:pt x="332" y="780"/>
                      <a:pt x="383" y="759"/>
                      <a:pt x="430" y="759"/>
                    </a:cubicBezTo>
                    <a:cubicBezTo>
                      <a:pt x="440" y="759"/>
                      <a:pt x="450" y="760"/>
                      <a:pt x="459" y="762"/>
                    </a:cubicBezTo>
                    <a:cubicBezTo>
                      <a:pt x="525" y="762"/>
                      <a:pt x="579" y="794"/>
                      <a:pt x="623" y="838"/>
                    </a:cubicBezTo>
                    <a:cubicBezTo>
                      <a:pt x="637" y="867"/>
                      <a:pt x="667" y="882"/>
                      <a:pt x="694" y="882"/>
                    </a:cubicBezTo>
                    <a:cubicBezTo>
                      <a:pt x="708" y="882"/>
                      <a:pt x="721" y="878"/>
                      <a:pt x="732" y="871"/>
                    </a:cubicBezTo>
                    <a:cubicBezTo>
                      <a:pt x="776" y="849"/>
                      <a:pt x="798" y="805"/>
                      <a:pt x="787" y="762"/>
                    </a:cubicBezTo>
                    <a:cubicBezTo>
                      <a:pt x="721" y="543"/>
                      <a:pt x="732" y="369"/>
                      <a:pt x="819" y="270"/>
                    </a:cubicBezTo>
                    <a:cubicBezTo>
                      <a:pt x="871" y="209"/>
                      <a:pt x="945" y="181"/>
                      <a:pt x="1018" y="181"/>
                    </a:cubicBezTo>
                    <a:cubicBezTo>
                      <a:pt x="1116" y="181"/>
                      <a:pt x="1213" y="231"/>
                      <a:pt x="1256" y="325"/>
                    </a:cubicBezTo>
                    <a:cubicBezTo>
                      <a:pt x="1275" y="362"/>
                      <a:pt x="1306" y="378"/>
                      <a:pt x="1337" y="378"/>
                    </a:cubicBezTo>
                    <a:cubicBezTo>
                      <a:pt x="1397" y="378"/>
                      <a:pt x="1456" y="320"/>
                      <a:pt x="1420" y="249"/>
                    </a:cubicBezTo>
                    <a:cubicBezTo>
                      <a:pt x="1340" y="88"/>
                      <a:pt x="1182" y="1"/>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5"/>
              <p:cNvSpPr/>
              <p:nvPr/>
            </p:nvSpPr>
            <p:spPr>
              <a:xfrm>
                <a:off x="4830925" y="3560175"/>
                <a:ext cx="50800" cy="31900"/>
              </a:xfrm>
              <a:custGeom>
                <a:avLst/>
                <a:gdLst/>
                <a:ahLst/>
                <a:cxnLst/>
                <a:rect l="l" t="t" r="r" b="b"/>
                <a:pathLst>
                  <a:path w="2032" h="1276" extrusionOk="0">
                    <a:moveTo>
                      <a:pt x="1507" y="1"/>
                    </a:moveTo>
                    <a:cubicBezTo>
                      <a:pt x="1355" y="12"/>
                      <a:pt x="1213" y="121"/>
                      <a:pt x="1147" y="263"/>
                    </a:cubicBezTo>
                    <a:cubicBezTo>
                      <a:pt x="1125" y="317"/>
                      <a:pt x="1104" y="372"/>
                      <a:pt x="1093" y="426"/>
                    </a:cubicBezTo>
                    <a:cubicBezTo>
                      <a:pt x="994" y="350"/>
                      <a:pt x="874" y="306"/>
                      <a:pt x="754" y="306"/>
                    </a:cubicBezTo>
                    <a:cubicBezTo>
                      <a:pt x="263" y="306"/>
                      <a:pt x="1" y="885"/>
                      <a:pt x="339" y="1245"/>
                    </a:cubicBezTo>
                    <a:cubicBezTo>
                      <a:pt x="358" y="1267"/>
                      <a:pt x="381" y="1276"/>
                      <a:pt x="403" y="1276"/>
                    </a:cubicBezTo>
                    <a:cubicBezTo>
                      <a:pt x="472" y="1276"/>
                      <a:pt x="539" y="1191"/>
                      <a:pt x="481" y="1125"/>
                    </a:cubicBezTo>
                    <a:cubicBezTo>
                      <a:pt x="257" y="885"/>
                      <a:pt x="601" y="558"/>
                      <a:pt x="870" y="558"/>
                    </a:cubicBezTo>
                    <a:cubicBezTo>
                      <a:pt x="968" y="558"/>
                      <a:pt x="1057" y="602"/>
                      <a:pt x="1104" y="710"/>
                    </a:cubicBezTo>
                    <a:cubicBezTo>
                      <a:pt x="1113" y="746"/>
                      <a:pt x="1144" y="768"/>
                      <a:pt x="1179" y="768"/>
                    </a:cubicBezTo>
                    <a:cubicBezTo>
                      <a:pt x="1187" y="768"/>
                      <a:pt x="1194" y="767"/>
                      <a:pt x="1202" y="765"/>
                    </a:cubicBezTo>
                    <a:cubicBezTo>
                      <a:pt x="1245" y="754"/>
                      <a:pt x="1278" y="710"/>
                      <a:pt x="1278" y="667"/>
                    </a:cubicBezTo>
                    <a:cubicBezTo>
                      <a:pt x="1256" y="557"/>
                      <a:pt x="1267" y="448"/>
                      <a:pt x="1311" y="350"/>
                    </a:cubicBezTo>
                    <a:cubicBezTo>
                      <a:pt x="1344" y="263"/>
                      <a:pt x="1431" y="197"/>
                      <a:pt x="1518" y="186"/>
                    </a:cubicBezTo>
                    <a:cubicBezTo>
                      <a:pt x="1649" y="186"/>
                      <a:pt x="1759" y="317"/>
                      <a:pt x="1857" y="459"/>
                    </a:cubicBezTo>
                    <a:cubicBezTo>
                      <a:pt x="1871" y="480"/>
                      <a:pt x="1899" y="492"/>
                      <a:pt x="1928" y="492"/>
                    </a:cubicBezTo>
                    <a:cubicBezTo>
                      <a:pt x="1945" y="492"/>
                      <a:pt x="1961" y="489"/>
                      <a:pt x="1977" y="481"/>
                    </a:cubicBezTo>
                    <a:cubicBezTo>
                      <a:pt x="2021" y="448"/>
                      <a:pt x="2032" y="394"/>
                      <a:pt x="1999" y="350"/>
                    </a:cubicBezTo>
                    <a:cubicBezTo>
                      <a:pt x="1879" y="175"/>
                      <a:pt x="1726" y="1"/>
                      <a:pt x="1507"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5"/>
              <p:cNvSpPr/>
              <p:nvPr/>
            </p:nvSpPr>
            <p:spPr>
              <a:xfrm>
                <a:off x="4957300" y="3560500"/>
                <a:ext cx="62800" cy="36375"/>
              </a:xfrm>
              <a:custGeom>
                <a:avLst/>
                <a:gdLst/>
                <a:ahLst/>
                <a:cxnLst/>
                <a:rect l="l" t="t" r="r" b="b"/>
                <a:pathLst>
                  <a:path w="2512" h="1455" extrusionOk="0">
                    <a:moveTo>
                      <a:pt x="2127" y="1"/>
                    </a:moveTo>
                    <a:cubicBezTo>
                      <a:pt x="2029" y="1"/>
                      <a:pt x="1931" y="29"/>
                      <a:pt x="1846" y="86"/>
                    </a:cubicBezTo>
                    <a:cubicBezTo>
                      <a:pt x="1769" y="141"/>
                      <a:pt x="1704" y="228"/>
                      <a:pt x="1671" y="326"/>
                    </a:cubicBezTo>
                    <a:cubicBezTo>
                      <a:pt x="1627" y="272"/>
                      <a:pt x="1573" y="239"/>
                      <a:pt x="1507" y="206"/>
                    </a:cubicBezTo>
                    <a:cubicBezTo>
                      <a:pt x="1438" y="167"/>
                      <a:pt x="1361" y="149"/>
                      <a:pt x="1283" y="149"/>
                    </a:cubicBezTo>
                    <a:cubicBezTo>
                      <a:pt x="1164" y="149"/>
                      <a:pt x="1043" y="192"/>
                      <a:pt x="951" y="272"/>
                    </a:cubicBezTo>
                    <a:cubicBezTo>
                      <a:pt x="885" y="348"/>
                      <a:pt x="841" y="435"/>
                      <a:pt x="830" y="534"/>
                    </a:cubicBezTo>
                    <a:cubicBezTo>
                      <a:pt x="798" y="512"/>
                      <a:pt x="754" y="501"/>
                      <a:pt x="710" y="501"/>
                    </a:cubicBezTo>
                    <a:cubicBezTo>
                      <a:pt x="680" y="496"/>
                      <a:pt x="649" y="494"/>
                      <a:pt x="619" y="494"/>
                    </a:cubicBezTo>
                    <a:cubicBezTo>
                      <a:pt x="498" y="494"/>
                      <a:pt x="381" y="529"/>
                      <a:pt x="285" y="599"/>
                    </a:cubicBezTo>
                    <a:cubicBezTo>
                      <a:pt x="33" y="806"/>
                      <a:pt x="1" y="1178"/>
                      <a:pt x="197" y="1418"/>
                    </a:cubicBezTo>
                    <a:cubicBezTo>
                      <a:pt x="216" y="1443"/>
                      <a:pt x="243" y="1454"/>
                      <a:pt x="269" y="1454"/>
                    </a:cubicBezTo>
                    <a:cubicBezTo>
                      <a:pt x="286" y="1454"/>
                      <a:pt x="304" y="1449"/>
                      <a:pt x="317" y="1440"/>
                    </a:cubicBezTo>
                    <a:cubicBezTo>
                      <a:pt x="361" y="1407"/>
                      <a:pt x="361" y="1341"/>
                      <a:pt x="328" y="1309"/>
                    </a:cubicBezTo>
                    <a:cubicBezTo>
                      <a:pt x="132" y="1050"/>
                      <a:pt x="318" y="683"/>
                      <a:pt x="635" y="683"/>
                    </a:cubicBezTo>
                    <a:cubicBezTo>
                      <a:pt x="653" y="683"/>
                      <a:pt x="670" y="684"/>
                      <a:pt x="689" y="686"/>
                    </a:cubicBezTo>
                    <a:cubicBezTo>
                      <a:pt x="765" y="697"/>
                      <a:pt x="830" y="730"/>
                      <a:pt x="896" y="774"/>
                    </a:cubicBezTo>
                    <a:cubicBezTo>
                      <a:pt x="907" y="806"/>
                      <a:pt x="940" y="828"/>
                      <a:pt x="961" y="850"/>
                    </a:cubicBezTo>
                    <a:cubicBezTo>
                      <a:pt x="978" y="867"/>
                      <a:pt x="1000" y="875"/>
                      <a:pt x="1022" y="875"/>
                    </a:cubicBezTo>
                    <a:cubicBezTo>
                      <a:pt x="1043" y="875"/>
                      <a:pt x="1065" y="867"/>
                      <a:pt x="1082" y="850"/>
                    </a:cubicBezTo>
                    <a:cubicBezTo>
                      <a:pt x="1114" y="817"/>
                      <a:pt x="1114" y="774"/>
                      <a:pt x="1093" y="730"/>
                    </a:cubicBezTo>
                    <a:cubicBezTo>
                      <a:pt x="1071" y="708"/>
                      <a:pt x="1060" y="686"/>
                      <a:pt x="1038" y="665"/>
                    </a:cubicBezTo>
                    <a:cubicBezTo>
                      <a:pt x="1027" y="643"/>
                      <a:pt x="1016" y="610"/>
                      <a:pt x="1016" y="577"/>
                    </a:cubicBezTo>
                    <a:cubicBezTo>
                      <a:pt x="1005" y="523"/>
                      <a:pt x="1027" y="457"/>
                      <a:pt x="1071" y="413"/>
                    </a:cubicBezTo>
                    <a:cubicBezTo>
                      <a:pt x="1136" y="361"/>
                      <a:pt x="1209" y="336"/>
                      <a:pt x="1283" y="336"/>
                    </a:cubicBezTo>
                    <a:cubicBezTo>
                      <a:pt x="1332" y="336"/>
                      <a:pt x="1383" y="348"/>
                      <a:pt x="1431" y="370"/>
                    </a:cubicBezTo>
                    <a:cubicBezTo>
                      <a:pt x="1529" y="435"/>
                      <a:pt x="1617" y="523"/>
                      <a:pt x="1649" y="632"/>
                    </a:cubicBezTo>
                    <a:cubicBezTo>
                      <a:pt x="1660" y="654"/>
                      <a:pt x="1671" y="686"/>
                      <a:pt x="1682" y="708"/>
                    </a:cubicBezTo>
                    <a:cubicBezTo>
                      <a:pt x="1700" y="744"/>
                      <a:pt x="1733" y="766"/>
                      <a:pt x="1769" y="766"/>
                    </a:cubicBezTo>
                    <a:cubicBezTo>
                      <a:pt x="1776" y="766"/>
                      <a:pt x="1784" y="765"/>
                      <a:pt x="1791" y="763"/>
                    </a:cubicBezTo>
                    <a:lnTo>
                      <a:pt x="1813" y="752"/>
                    </a:lnTo>
                    <a:cubicBezTo>
                      <a:pt x="1846" y="730"/>
                      <a:pt x="1857" y="675"/>
                      <a:pt x="1846" y="632"/>
                    </a:cubicBezTo>
                    <a:cubicBezTo>
                      <a:pt x="1835" y="610"/>
                      <a:pt x="1824" y="588"/>
                      <a:pt x="1824" y="566"/>
                    </a:cubicBezTo>
                    <a:cubicBezTo>
                      <a:pt x="1791" y="446"/>
                      <a:pt x="1846" y="315"/>
                      <a:pt x="1944" y="228"/>
                    </a:cubicBezTo>
                    <a:cubicBezTo>
                      <a:pt x="2000" y="195"/>
                      <a:pt x="2062" y="179"/>
                      <a:pt x="2124" y="179"/>
                    </a:cubicBezTo>
                    <a:cubicBezTo>
                      <a:pt x="2207" y="179"/>
                      <a:pt x="2290" y="209"/>
                      <a:pt x="2359" y="272"/>
                    </a:cubicBezTo>
                    <a:cubicBezTo>
                      <a:pt x="2375" y="288"/>
                      <a:pt x="2397" y="296"/>
                      <a:pt x="2419" y="296"/>
                    </a:cubicBezTo>
                    <a:cubicBezTo>
                      <a:pt x="2441" y="296"/>
                      <a:pt x="2463" y="288"/>
                      <a:pt x="2479" y="272"/>
                    </a:cubicBezTo>
                    <a:cubicBezTo>
                      <a:pt x="2512" y="228"/>
                      <a:pt x="2512" y="173"/>
                      <a:pt x="2479" y="141"/>
                    </a:cubicBezTo>
                    <a:cubicBezTo>
                      <a:pt x="2380" y="48"/>
                      <a:pt x="2254" y="1"/>
                      <a:pt x="2127"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5"/>
              <p:cNvSpPr/>
              <p:nvPr/>
            </p:nvSpPr>
            <p:spPr>
              <a:xfrm>
                <a:off x="4809800" y="3667300"/>
                <a:ext cx="50100" cy="27975"/>
              </a:xfrm>
              <a:custGeom>
                <a:avLst/>
                <a:gdLst/>
                <a:ahLst/>
                <a:cxnLst/>
                <a:rect l="l" t="t" r="r" b="b"/>
                <a:pathLst>
                  <a:path w="2004" h="1119" extrusionOk="0">
                    <a:moveTo>
                      <a:pt x="1574" y="0"/>
                    </a:moveTo>
                    <a:cubicBezTo>
                      <a:pt x="1485" y="0"/>
                      <a:pt x="1396" y="24"/>
                      <a:pt x="1315" y="72"/>
                    </a:cubicBezTo>
                    <a:cubicBezTo>
                      <a:pt x="1195" y="137"/>
                      <a:pt x="1119" y="247"/>
                      <a:pt x="1086" y="378"/>
                    </a:cubicBezTo>
                    <a:cubicBezTo>
                      <a:pt x="1053" y="345"/>
                      <a:pt x="1020" y="323"/>
                      <a:pt x="977" y="301"/>
                    </a:cubicBezTo>
                    <a:cubicBezTo>
                      <a:pt x="888" y="256"/>
                      <a:pt x="798" y="235"/>
                      <a:pt x="712" y="235"/>
                    </a:cubicBezTo>
                    <a:cubicBezTo>
                      <a:pt x="320" y="235"/>
                      <a:pt x="1" y="654"/>
                      <a:pt x="180" y="1065"/>
                    </a:cubicBezTo>
                    <a:cubicBezTo>
                      <a:pt x="199" y="1103"/>
                      <a:pt x="230" y="1118"/>
                      <a:pt x="262" y="1118"/>
                    </a:cubicBezTo>
                    <a:cubicBezTo>
                      <a:pt x="322" y="1118"/>
                      <a:pt x="383" y="1061"/>
                      <a:pt x="355" y="989"/>
                    </a:cubicBezTo>
                    <a:cubicBezTo>
                      <a:pt x="245" y="706"/>
                      <a:pt x="463" y="431"/>
                      <a:pt x="736" y="431"/>
                    </a:cubicBezTo>
                    <a:cubicBezTo>
                      <a:pt x="789" y="431"/>
                      <a:pt x="845" y="442"/>
                      <a:pt x="900" y="465"/>
                    </a:cubicBezTo>
                    <a:cubicBezTo>
                      <a:pt x="977" y="509"/>
                      <a:pt x="1053" y="574"/>
                      <a:pt x="1097" y="661"/>
                    </a:cubicBezTo>
                    <a:lnTo>
                      <a:pt x="1108" y="716"/>
                    </a:lnTo>
                    <a:cubicBezTo>
                      <a:pt x="1125" y="749"/>
                      <a:pt x="1160" y="764"/>
                      <a:pt x="1196" y="764"/>
                    </a:cubicBezTo>
                    <a:cubicBezTo>
                      <a:pt x="1207" y="764"/>
                      <a:pt x="1218" y="762"/>
                      <a:pt x="1228" y="760"/>
                    </a:cubicBezTo>
                    <a:cubicBezTo>
                      <a:pt x="1272" y="738"/>
                      <a:pt x="1293" y="694"/>
                      <a:pt x="1283" y="650"/>
                    </a:cubicBezTo>
                    <a:cubicBezTo>
                      <a:pt x="1272" y="629"/>
                      <a:pt x="1272" y="618"/>
                      <a:pt x="1261" y="596"/>
                    </a:cubicBezTo>
                    <a:cubicBezTo>
                      <a:pt x="1186" y="357"/>
                      <a:pt x="1378" y="168"/>
                      <a:pt x="1576" y="168"/>
                    </a:cubicBezTo>
                    <a:cubicBezTo>
                      <a:pt x="1667" y="168"/>
                      <a:pt x="1760" y="208"/>
                      <a:pt x="1828" y="301"/>
                    </a:cubicBezTo>
                    <a:cubicBezTo>
                      <a:pt x="1850" y="322"/>
                      <a:pt x="1875" y="334"/>
                      <a:pt x="1903" y="334"/>
                    </a:cubicBezTo>
                    <a:cubicBezTo>
                      <a:pt x="1918" y="334"/>
                      <a:pt x="1933" y="331"/>
                      <a:pt x="1949" y="323"/>
                    </a:cubicBezTo>
                    <a:lnTo>
                      <a:pt x="1959" y="312"/>
                    </a:lnTo>
                    <a:cubicBezTo>
                      <a:pt x="1992" y="290"/>
                      <a:pt x="2003" y="225"/>
                      <a:pt x="1970" y="192"/>
                    </a:cubicBezTo>
                    <a:cubicBezTo>
                      <a:pt x="1874" y="68"/>
                      <a:pt x="1725" y="0"/>
                      <a:pt x="15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5"/>
              <p:cNvSpPr/>
              <p:nvPr/>
            </p:nvSpPr>
            <p:spPr>
              <a:xfrm>
                <a:off x="4922100" y="3616200"/>
                <a:ext cx="19325" cy="14975"/>
              </a:xfrm>
              <a:custGeom>
                <a:avLst/>
                <a:gdLst/>
                <a:ahLst/>
                <a:cxnLst/>
                <a:rect l="l" t="t" r="r" b="b"/>
                <a:pathLst>
                  <a:path w="773" h="599" extrusionOk="0">
                    <a:moveTo>
                      <a:pt x="343" y="1"/>
                    </a:moveTo>
                    <a:cubicBezTo>
                      <a:pt x="315" y="1"/>
                      <a:pt x="288" y="7"/>
                      <a:pt x="262" y="20"/>
                    </a:cubicBezTo>
                    <a:cubicBezTo>
                      <a:pt x="0" y="162"/>
                      <a:pt x="186" y="544"/>
                      <a:pt x="415" y="587"/>
                    </a:cubicBezTo>
                    <a:cubicBezTo>
                      <a:pt x="438" y="595"/>
                      <a:pt x="460" y="598"/>
                      <a:pt x="482" y="598"/>
                    </a:cubicBezTo>
                    <a:cubicBezTo>
                      <a:pt x="556" y="598"/>
                      <a:pt x="624" y="559"/>
                      <a:pt x="666" y="500"/>
                    </a:cubicBezTo>
                    <a:cubicBezTo>
                      <a:pt x="772" y="327"/>
                      <a:pt x="547" y="1"/>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5"/>
              <p:cNvSpPr/>
              <p:nvPr/>
            </p:nvSpPr>
            <p:spPr>
              <a:xfrm>
                <a:off x="5020075" y="3493425"/>
                <a:ext cx="16950" cy="16900"/>
              </a:xfrm>
              <a:custGeom>
                <a:avLst/>
                <a:gdLst/>
                <a:ahLst/>
                <a:cxnLst/>
                <a:rect l="l" t="t" r="r" b="b"/>
                <a:pathLst>
                  <a:path w="678" h="676" extrusionOk="0">
                    <a:moveTo>
                      <a:pt x="367" y="0"/>
                    </a:moveTo>
                    <a:cubicBezTo>
                      <a:pt x="217" y="0"/>
                      <a:pt x="80" y="137"/>
                      <a:pt x="34" y="291"/>
                    </a:cubicBezTo>
                    <a:cubicBezTo>
                      <a:pt x="1" y="400"/>
                      <a:pt x="23" y="509"/>
                      <a:pt x="88" y="596"/>
                    </a:cubicBezTo>
                    <a:cubicBezTo>
                      <a:pt x="143" y="651"/>
                      <a:pt x="221" y="675"/>
                      <a:pt x="296" y="675"/>
                    </a:cubicBezTo>
                    <a:cubicBezTo>
                      <a:pt x="311" y="675"/>
                      <a:pt x="325" y="674"/>
                      <a:pt x="339" y="673"/>
                    </a:cubicBezTo>
                    <a:cubicBezTo>
                      <a:pt x="470" y="651"/>
                      <a:pt x="579" y="564"/>
                      <a:pt x="634" y="443"/>
                    </a:cubicBezTo>
                    <a:cubicBezTo>
                      <a:pt x="678" y="323"/>
                      <a:pt x="656" y="181"/>
                      <a:pt x="558" y="83"/>
                    </a:cubicBezTo>
                    <a:cubicBezTo>
                      <a:pt x="496" y="25"/>
                      <a:pt x="430" y="0"/>
                      <a:pt x="3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5"/>
              <p:cNvSpPr/>
              <p:nvPr/>
            </p:nvSpPr>
            <p:spPr>
              <a:xfrm>
                <a:off x="4922100" y="3558725"/>
                <a:ext cx="30325" cy="19825"/>
              </a:xfrm>
              <a:custGeom>
                <a:avLst/>
                <a:gdLst/>
                <a:ahLst/>
                <a:cxnLst/>
                <a:rect l="l" t="t" r="r" b="b"/>
                <a:pathLst>
                  <a:path w="1213" h="793" extrusionOk="0">
                    <a:moveTo>
                      <a:pt x="802" y="1"/>
                    </a:moveTo>
                    <a:cubicBezTo>
                      <a:pt x="578" y="1"/>
                      <a:pt x="287" y="208"/>
                      <a:pt x="153" y="332"/>
                    </a:cubicBezTo>
                    <a:cubicBezTo>
                      <a:pt x="99" y="386"/>
                      <a:pt x="55" y="441"/>
                      <a:pt x="33" y="517"/>
                    </a:cubicBezTo>
                    <a:cubicBezTo>
                      <a:pt x="0" y="583"/>
                      <a:pt x="11" y="659"/>
                      <a:pt x="55" y="725"/>
                    </a:cubicBezTo>
                    <a:cubicBezTo>
                      <a:pt x="93" y="763"/>
                      <a:pt x="147" y="792"/>
                      <a:pt x="211" y="792"/>
                    </a:cubicBezTo>
                    <a:cubicBezTo>
                      <a:pt x="221" y="792"/>
                      <a:pt x="230" y="792"/>
                      <a:pt x="241" y="790"/>
                    </a:cubicBezTo>
                    <a:cubicBezTo>
                      <a:pt x="306" y="790"/>
                      <a:pt x="372" y="768"/>
                      <a:pt x="426" y="736"/>
                    </a:cubicBezTo>
                    <a:cubicBezTo>
                      <a:pt x="557" y="692"/>
                      <a:pt x="688" y="626"/>
                      <a:pt x="808" y="561"/>
                    </a:cubicBezTo>
                    <a:cubicBezTo>
                      <a:pt x="983" y="452"/>
                      <a:pt x="1212" y="113"/>
                      <a:pt x="896" y="15"/>
                    </a:cubicBezTo>
                    <a:cubicBezTo>
                      <a:pt x="866" y="5"/>
                      <a:pt x="835" y="1"/>
                      <a:pt x="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5"/>
              <p:cNvSpPr/>
              <p:nvPr/>
            </p:nvSpPr>
            <p:spPr>
              <a:xfrm>
                <a:off x="4745475" y="3724850"/>
                <a:ext cx="21625" cy="16975"/>
              </a:xfrm>
              <a:custGeom>
                <a:avLst/>
                <a:gdLst/>
                <a:ahLst/>
                <a:cxnLst/>
                <a:rect l="l" t="t" r="r" b="b"/>
                <a:pathLst>
                  <a:path w="865" h="679" extrusionOk="0">
                    <a:moveTo>
                      <a:pt x="577" y="1"/>
                    </a:moveTo>
                    <a:cubicBezTo>
                      <a:pt x="329" y="1"/>
                      <a:pt x="1" y="279"/>
                      <a:pt x="56" y="510"/>
                    </a:cubicBezTo>
                    <a:cubicBezTo>
                      <a:pt x="67" y="576"/>
                      <a:pt x="122" y="619"/>
                      <a:pt x="176" y="652"/>
                    </a:cubicBezTo>
                    <a:cubicBezTo>
                      <a:pt x="224" y="668"/>
                      <a:pt x="272" y="678"/>
                      <a:pt x="320" y="678"/>
                    </a:cubicBezTo>
                    <a:cubicBezTo>
                      <a:pt x="338" y="678"/>
                      <a:pt x="355" y="677"/>
                      <a:pt x="373" y="674"/>
                    </a:cubicBezTo>
                    <a:cubicBezTo>
                      <a:pt x="547" y="674"/>
                      <a:pt x="711" y="576"/>
                      <a:pt x="799" y="412"/>
                    </a:cubicBezTo>
                    <a:cubicBezTo>
                      <a:pt x="864" y="281"/>
                      <a:pt x="820" y="117"/>
                      <a:pt x="700" y="30"/>
                    </a:cubicBezTo>
                    <a:cubicBezTo>
                      <a:pt x="664" y="10"/>
                      <a:pt x="622" y="1"/>
                      <a:pt x="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5"/>
              <p:cNvSpPr/>
              <p:nvPr/>
            </p:nvSpPr>
            <p:spPr>
              <a:xfrm>
                <a:off x="4790525" y="3625325"/>
                <a:ext cx="32100" cy="24250"/>
              </a:xfrm>
              <a:custGeom>
                <a:avLst/>
                <a:gdLst/>
                <a:ahLst/>
                <a:cxnLst/>
                <a:rect l="l" t="t" r="r" b="b"/>
                <a:pathLst>
                  <a:path w="1284" h="970" extrusionOk="0">
                    <a:moveTo>
                      <a:pt x="627" y="1"/>
                    </a:moveTo>
                    <a:cubicBezTo>
                      <a:pt x="611" y="1"/>
                      <a:pt x="595" y="2"/>
                      <a:pt x="580" y="4"/>
                    </a:cubicBezTo>
                    <a:cubicBezTo>
                      <a:pt x="274" y="59"/>
                      <a:pt x="1" y="615"/>
                      <a:pt x="274" y="867"/>
                    </a:cubicBezTo>
                    <a:cubicBezTo>
                      <a:pt x="370" y="933"/>
                      <a:pt x="485" y="969"/>
                      <a:pt x="604" y="969"/>
                    </a:cubicBezTo>
                    <a:cubicBezTo>
                      <a:pt x="661" y="969"/>
                      <a:pt x="719" y="961"/>
                      <a:pt x="776" y="943"/>
                    </a:cubicBezTo>
                    <a:cubicBezTo>
                      <a:pt x="940" y="921"/>
                      <a:pt x="1082" y="823"/>
                      <a:pt x="1169" y="681"/>
                    </a:cubicBezTo>
                    <a:cubicBezTo>
                      <a:pt x="1283" y="390"/>
                      <a:pt x="934" y="1"/>
                      <a:pt x="6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5"/>
              <p:cNvSpPr/>
              <p:nvPr/>
            </p:nvSpPr>
            <p:spPr>
              <a:xfrm>
                <a:off x="4935750" y="3730175"/>
                <a:ext cx="24300" cy="17075"/>
              </a:xfrm>
              <a:custGeom>
                <a:avLst/>
                <a:gdLst/>
                <a:ahLst/>
                <a:cxnLst/>
                <a:rect l="l" t="t" r="r" b="b"/>
                <a:pathLst>
                  <a:path w="972" h="683" extrusionOk="0">
                    <a:moveTo>
                      <a:pt x="610" y="0"/>
                    </a:moveTo>
                    <a:cubicBezTo>
                      <a:pt x="538" y="0"/>
                      <a:pt x="461" y="16"/>
                      <a:pt x="382" y="35"/>
                    </a:cubicBezTo>
                    <a:cubicBezTo>
                      <a:pt x="262" y="57"/>
                      <a:pt x="153" y="123"/>
                      <a:pt x="77" y="210"/>
                    </a:cubicBezTo>
                    <a:cubicBezTo>
                      <a:pt x="0" y="319"/>
                      <a:pt x="0" y="450"/>
                      <a:pt x="66" y="559"/>
                    </a:cubicBezTo>
                    <a:cubicBezTo>
                      <a:pt x="120" y="625"/>
                      <a:pt x="197" y="668"/>
                      <a:pt x="284" y="679"/>
                    </a:cubicBezTo>
                    <a:cubicBezTo>
                      <a:pt x="311" y="681"/>
                      <a:pt x="338" y="682"/>
                      <a:pt x="365" y="682"/>
                    </a:cubicBezTo>
                    <a:cubicBezTo>
                      <a:pt x="499" y="682"/>
                      <a:pt x="626" y="659"/>
                      <a:pt x="754" y="614"/>
                    </a:cubicBezTo>
                    <a:cubicBezTo>
                      <a:pt x="830" y="592"/>
                      <a:pt x="885" y="537"/>
                      <a:pt x="928" y="483"/>
                    </a:cubicBezTo>
                    <a:cubicBezTo>
                      <a:pt x="972" y="395"/>
                      <a:pt x="972" y="286"/>
                      <a:pt x="928" y="210"/>
                    </a:cubicBezTo>
                    <a:cubicBezTo>
                      <a:pt x="851" y="49"/>
                      <a:pt x="739" y="0"/>
                      <a:pt x="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5"/>
              <p:cNvSpPr/>
              <p:nvPr/>
            </p:nvSpPr>
            <p:spPr>
              <a:xfrm>
                <a:off x="5038650" y="3638275"/>
                <a:ext cx="27850" cy="19675"/>
              </a:xfrm>
              <a:custGeom>
                <a:avLst/>
                <a:gdLst/>
                <a:ahLst/>
                <a:cxnLst/>
                <a:rect l="l" t="t" r="r" b="b"/>
                <a:pathLst>
                  <a:path w="1114" h="787" extrusionOk="0">
                    <a:moveTo>
                      <a:pt x="736" y="1"/>
                    </a:moveTo>
                    <a:cubicBezTo>
                      <a:pt x="452" y="1"/>
                      <a:pt x="74" y="201"/>
                      <a:pt x="22" y="436"/>
                    </a:cubicBezTo>
                    <a:cubicBezTo>
                      <a:pt x="0" y="567"/>
                      <a:pt x="77" y="698"/>
                      <a:pt x="197" y="752"/>
                    </a:cubicBezTo>
                    <a:cubicBezTo>
                      <a:pt x="267" y="776"/>
                      <a:pt x="337" y="787"/>
                      <a:pt x="407" y="787"/>
                    </a:cubicBezTo>
                    <a:cubicBezTo>
                      <a:pt x="468" y="787"/>
                      <a:pt x="529" y="779"/>
                      <a:pt x="590" y="763"/>
                    </a:cubicBezTo>
                    <a:cubicBezTo>
                      <a:pt x="775" y="731"/>
                      <a:pt x="983" y="643"/>
                      <a:pt x="1048" y="447"/>
                    </a:cubicBezTo>
                    <a:cubicBezTo>
                      <a:pt x="1114" y="305"/>
                      <a:pt x="1059" y="130"/>
                      <a:pt x="928" y="43"/>
                    </a:cubicBezTo>
                    <a:cubicBezTo>
                      <a:pt x="875" y="14"/>
                      <a:pt x="808"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5"/>
              <p:cNvSpPr/>
              <p:nvPr/>
            </p:nvSpPr>
            <p:spPr>
              <a:xfrm>
                <a:off x="4708100" y="3063700"/>
                <a:ext cx="544550" cy="307675"/>
              </a:xfrm>
              <a:custGeom>
                <a:avLst/>
                <a:gdLst/>
                <a:ahLst/>
                <a:cxnLst/>
                <a:rect l="l" t="t" r="r" b="b"/>
                <a:pathLst>
                  <a:path w="21782" h="12307" extrusionOk="0">
                    <a:moveTo>
                      <a:pt x="14588" y="0"/>
                    </a:moveTo>
                    <a:cubicBezTo>
                      <a:pt x="11604" y="0"/>
                      <a:pt x="8642" y="404"/>
                      <a:pt x="5765" y="1212"/>
                    </a:cubicBezTo>
                    <a:cubicBezTo>
                      <a:pt x="5187" y="1365"/>
                      <a:pt x="4608" y="1562"/>
                      <a:pt x="4051" y="1780"/>
                    </a:cubicBezTo>
                    <a:cubicBezTo>
                      <a:pt x="1868" y="2653"/>
                      <a:pt x="1" y="4422"/>
                      <a:pt x="99" y="6922"/>
                    </a:cubicBezTo>
                    <a:cubicBezTo>
                      <a:pt x="165" y="8462"/>
                      <a:pt x="951" y="9870"/>
                      <a:pt x="2206" y="10743"/>
                    </a:cubicBezTo>
                    <a:cubicBezTo>
                      <a:pt x="3101" y="11344"/>
                      <a:pt x="4171" y="11628"/>
                      <a:pt x="5230" y="11835"/>
                    </a:cubicBezTo>
                    <a:cubicBezTo>
                      <a:pt x="6864" y="12148"/>
                      <a:pt x="8519" y="12307"/>
                      <a:pt x="10184" y="12307"/>
                    </a:cubicBezTo>
                    <a:cubicBezTo>
                      <a:pt x="10556" y="12307"/>
                      <a:pt x="10928" y="12299"/>
                      <a:pt x="11301" y="12283"/>
                    </a:cubicBezTo>
                    <a:cubicBezTo>
                      <a:pt x="13724" y="12174"/>
                      <a:pt x="16225" y="11704"/>
                      <a:pt x="18223" y="10318"/>
                    </a:cubicBezTo>
                    <a:cubicBezTo>
                      <a:pt x="20341" y="8833"/>
                      <a:pt x="21782" y="5983"/>
                      <a:pt x="20963" y="3418"/>
                    </a:cubicBezTo>
                    <a:cubicBezTo>
                      <a:pt x="20068" y="623"/>
                      <a:pt x="17305" y="33"/>
                      <a:pt x="14707" y="0"/>
                    </a:cubicBezTo>
                    <a:cubicBezTo>
                      <a:pt x="14667" y="0"/>
                      <a:pt x="14627" y="0"/>
                      <a:pt x="14588" y="0"/>
                    </a:cubicBezTo>
                    <a:close/>
                  </a:path>
                </a:pathLst>
              </a:custGeom>
              <a:solidFill>
                <a:srgbClr val="DB88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5"/>
              <p:cNvSpPr/>
              <p:nvPr/>
            </p:nvSpPr>
            <p:spPr>
              <a:xfrm>
                <a:off x="4785625" y="3249025"/>
                <a:ext cx="35500" cy="22900"/>
              </a:xfrm>
              <a:custGeom>
                <a:avLst/>
                <a:gdLst/>
                <a:ahLst/>
                <a:cxnLst/>
                <a:rect l="l" t="t" r="r" b="b"/>
                <a:pathLst>
                  <a:path w="1420" h="916" extrusionOk="0">
                    <a:moveTo>
                      <a:pt x="535" y="0"/>
                    </a:moveTo>
                    <a:cubicBezTo>
                      <a:pt x="0" y="0"/>
                      <a:pt x="339" y="754"/>
                      <a:pt x="666" y="874"/>
                    </a:cubicBezTo>
                    <a:cubicBezTo>
                      <a:pt x="723" y="902"/>
                      <a:pt x="783" y="916"/>
                      <a:pt x="843" y="916"/>
                    </a:cubicBezTo>
                    <a:cubicBezTo>
                      <a:pt x="922" y="916"/>
                      <a:pt x="1002" y="891"/>
                      <a:pt x="1070" y="841"/>
                    </a:cubicBezTo>
                    <a:cubicBezTo>
                      <a:pt x="1420" y="535"/>
                      <a:pt x="863" y="0"/>
                      <a:pt x="535"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5"/>
              <p:cNvSpPr/>
              <p:nvPr/>
            </p:nvSpPr>
            <p:spPr>
              <a:xfrm>
                <a:off x="4960850" y="3230875"/>
                <a:ext cx="43700" cy="41775"/>
              </a:xfrm>
              <a:custGeom>
                <a:avLst/>
                <a:gdLst/>
                <a:ahLst/>
                <a:cxnLst/>
                <a:rect l="l" t="t" r="r" b="b"/>
                <a:pathLst>
                  <a:path w="1748" h="1671" extrusionOk="0">
                    <a:moveTo>
                      <a:pt x="680" y="1"/>
                    </a:moveTo>
                    <a:cubicBezTo>
                      <a:pt x="650" y="1"/>
                      <a:pt x="620" y="2"/>
                      <a:pt x="590" y="6"/>
                    </a:cubicBezTo>
                    <a:cubicBezTo>
                      <a:pt x="22" y="71"/>
                      <a:pt x="1" y="683"/>
                      <a:pt x="241" y="1098"/>
                    </a:cubicBezTo>
                    <a:cubicBezTo>
                      <a:pt x="405" y="1371"/>
                      <a:pt x="678" y="1567"/>
                      <a:pt x="983" y="1644"/>
                    </a:cubicBezTo>
                    <a:cubicBezTo>
                      <a:pt x="1055" y="1661"/>
                      <a:pt x="1131" y="1670"/>
                      <a:pt x="1205" y="1670"/>
                    </a:cubicBezTo>
                    <a:cubicBezTo>
                      <a:pt x="1366" y="1670"/>
                      <a:pt x="1519" y="1625"/>
                      <a:pt x="1616" y="1513"/>
                    </a:cubicBezTo>
                    <a:cubicBezTo>
                      <a:pt x="1715" y="1371"/>
                      <a:pt x="1747" y="1196"/>
                      <a:pt x="1715" y="1032"/>
                    </a:cubicBezTo>
                    <a:cubicBezTo>
                      <a:pt x="1642" y="536"/>
                      <a:pt x="1208" y="1"/>
                      <a:pt x="680"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5"/>
              <p:cNvSpPr/>
              <p:nvPr/>
            </p:nvSpPr>
            <p:spPr>
              <a:xfrm>
                <a:off x="5010250" y="3208525"/>
                <a:ext cx="19400" cy="23700"/>
              </a:xfrm>
              <a:custGeom>
                <a:avLst/>
                <a:gdLst/>
                <a:ahLst/>
                <a:cxnLst/>
                <a:rect l="l" t="t" r="r" b="b"/>
                <a:pathLst>
                  <a:path w="776" h="948" extrusionOk="0">
                    <a:moveTo>
                      <a:pt x="279" y="0"/>
                    </a:moveTo>
                    <a:cubicBezTo>
                      <a:pt x="194" y="0"/>
                      <a:pt x="117" y="47"/>
                      <a:pt x="66" y="168"/>
                    </a:cubicBezTo>
                    <a:cubicBezTo>
                      <a:pt x="23" y="267"/>
                      <a:pt x="12" y="365"/>
                      <a:pt x="12" y="463"/>
                    </a:cubicBezTo>
                    <a:cubicBezTo>
                      <a:pt x="1" y="616"/>
                      <a:pt x="55" y="769"/>
                      <a:pt x="154" y="878"/>
                    </a:cubicBezTo>
                    <a:cubicBezTo>
                      <a:pt x="218" y="924"/>
                      <a:pt x="295" y="947"/>
                      <a:pt x="371" y="947"/>
                    </a:cubicBezTo>
                    <a:cubicBezTo>
                      <a:pt x="474" y="947"/>
                      <a:pt x="576" y="905"/>
                      <a:pt x="645" y="823"/>
                    </a:cubicBezTo>
                    <a:cubicBezTo>
                      <a:pt x="765" y="671"/>
                      <a:pt x="776" y="463"/>
                      <a:pt x="689" y="299"/>
                    </a:cubicBezTo>
                    <a:cubicBezTo>
                      <a:pt x="604" y="152"/>
                      <a:pt x="430" y="0"/>
                      <a:pt x="279"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5"/>
              <p:cNvSpPr/>
              <p:nvPr/>
            </p:nvSpPr>
            <p:spPr>
              <a:xfrm>
                <a:off x="5046825" y="3113125"/>
                <a:ext cx="28325" cy="25125"/>
              </a:xfrm>
              <a:custGeom>
                <a:avLst/>
                <a:gdLst/>
                <a:ahLst/>
                <a:cxnLst/>
                <a:rect l="l" t="t" r="r" b="b"/>
                <a:pathLst>
                  <a:path w="1133" h="1005" extrusionOk="0">
                    <a:moveTo>
                      <a:pt x="589" y="0"/>
                    </a:moveTo>
                    <a:cubicBezTo>
                      <a:pt x="475" y="0"/>
                      <a:pt x="353" y="38"/>
                      <a:pt x="241" y="120"/>
                    </a:cubicBezTo>
                    <a:cubicBezTo>
                      <a:pt x="66" y="251"/>
                      <a:pt x="1" y="480"/>
                      <a:pt x="77" y="687"/>
                    </a:cubicBezTo>
                    <a:cubicBezTo>
                      <a:pt x="161" y="876"/>
                      <a:pt x="346" y="1005"/>
                      <a:pt x="554" y="1005"/>
                    </a:cubicBezTo>
                    <a:cubicBezTo>
                      <a:pt x="562" y="1005"/>
                      <a:pt x="571" y="1004"/>
                      <a:pt x="579" y="1004"/>
                    </a:cubicBezTo>
                    <a:cubicBezTo>
                      <a:pt x="798" y="982"/>
                      <a:pt x="972" y="829"/>
                      <a:pt x="1038" y="622"/>
                    </a:cubicBezTo>
                    <a:cubicBezTo>
                      <a:pt x="1133" y="251"/>
                      <a:pt x="886"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5"/>
              <p:cNvSpPr/>
              <p:nvPr/>
            </p:nvSpPr>
            <p:spPr>
              <a:xfrm>
                <a:off x="4898825" y="3168475"/>
                <a:ext cx="51950" cy="32750"/>
              </a:xfrm>
              <a:custGeom>
                <a:avLst/>
                <a:gdLst/>
                <a:ahLst/>
                <a:cxnLst/>
                <a:rect l="l" t="t" r="r" b="b"/>
                <a:pathLst>
                  <a:path w="2078" h="1310" extrusionOk="0">
                    <a:moveTo>
                      <a:pt x="1151" y="0"/>
                    </a:moveTo>
                    <a:cubicBezTo>
                      <a:pt x="698" y="0"/>
                      <a:pt x="1" y="280"/>
                      <a:pt x="69" y="777"/>
                    </a:cubicBezTo>
                    <a:cubicBezTo>
                      <a:pt x="102" y="941"/>
                      <a:pt x="200" y="1072"/>
                      <a:pt x="342" y="1159"/>
                    </a:cubicBezTo>
                    <a:cubicBezTo>
                      <a:pt x="484" y="1235"/>
                      <a:pt x="637" y="1279"/>
                      <a:pt x="800" y="1290"/>
                    </a:cubicBezTo>
                    <a:cubicBezTo>
                      <a:pt x="870" y="1303"/>
                      <a:pt x="942" y="1309"/>
                      <a:pt x="1015" y="1309"/>
                    </a:cubicBezTo>
                    <a:cubicBezTo>
                      <a:pt x="1191" y="1309"/>
                      <a:pt x="1369" y="1272"/>
                      <a:pt x="1532" y="1203"/>
                    </a:cubicBezTo>
                    <a:cubicBezTo>
                      <a:pt x="2078" y="919"/>
                      <a:pt x="1870" y="111"/>
                      <a:pt x="1303" y="13"/>
                    </a:cubicBezTo>
                    <a:cubicBezTo>
                      <a:pt x="1257" y="4"/>
                      <a:pt x="1206" y="0"/>
                      <a:pt x="1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5"/>
              <p:cNvSpPr/>
              <p:nvPr/>
            </p:nvSpPr>
            <p:spPr>
              <a:xfrm>
                <a:off x="4851950" y="3262675"/>
                <a:ext cx="27050" cy="18300"/>
              </a:xfrm>
              <a:custGeom>
                <a:avLst/>
                <a:gdLst/>
                <a:ahLst/>
                <a:cxnLst/>
                <a:rect l="l" t="t" r="r" b="b"/>
                <a:pathLst>
                  <a:path w="1082" h="732" extrusionOk="0">
                    <a:moveTo>
                      <a:pt x="473" y="1"/>
                    </a:moveTo>
                    <a:cubicBezTo>
                      <a:pt x="346" y="1"/>
                      <a:pt x="224" y="31"/>
                      <a:pt x="142" y="99"/>
                    </a:cubicBezTo>
                    <a:cubicBezTo>
                      <a:pt x="44" y="175"/>
                      <a:pt x="0" y="295"/>
                      <a:pt x="33" y="415"/>
                    </a:cubicBezTo>
                    <a:cubicBezTo>
                      <a:pt x="66" y="524"/>
                      <a:pt x="142" y="612"/>
                      <a:pt x="252" y="655"/>
                    </a:cubicBezTo>
                    <a:cubicBezTo>
                      <a:pt x="350" y="710"/>
                      <a:pt x="470" y="732"/>
                      <a:pt x="579" y="732"/>
                    </a:cubicBezTo>
                    <a:cubicBezTo>
                      <a:pt x="743" y="732"/>
                      <a:pt x="939" y="710"/>
                      <a:pt x="1016" y="557"/>
                    </a:cubicBezTo>
                    <a:cubicBezTo>
                      <a:pt x="1081" y="426"/>
                      <a:pt x="1049" y="262"/>
                      <a:pt x="939" y="164"/>
                    </a:cubicBezTo>
                    <a:cubicBezTo>
                      <a:pt x="843" y="62"/>
                      <a:pt x="653" y="1"/>
                      <a:pt x="473"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5"/>
              <p:cNvSpPr/>
              <p:nvPr/>
            </p:nvSpPr>
            <p:spPr>
              <a:xfrm>
                <a:off x="4757775" y="3172550"/>
                <a:ext cx="41125" cy="24175"/>
              </a:xfrm>
              <a:custGeom>
                <a:avLst/>
                <a:gdLst/>
                <a:ahLst/>
                <a:cxnLst/>
                <a:rect l="l" t="t" r="r" b="b"/>
                <a:pathLst>
                  <a:path w="1645" h="967" extrusionOk="0">
                    <a:moveTo>
                      <a:pt x="1197" y="1"/>
                    </a:moveTo>
                    <a:cubicBezTo>
                      <a:pt x="1125" y="1"/>
                      <a:pt x="1052" y="19"/>
                      <a:pt x="983" y="57"/>
                    </a:cubicBezTo>
                    <a:cubicBezTo>
                      <a:pt x="842" y="134"/>
                      <a:pt x="754" y="275"/>
                      <a:pt x="711" y="428"/>
                    </a:cubicBezTo>
                    <a:cubicBezTo>
                      <a:pt x="689" y="406"/>
                      <a:pt x="667" y="396"/>
                      <a:pt x="634" y="374"/>
                    </a:cubicBezTo>
                    <a:cubicBezTo>
                      <a:pt x="579" y="349"/>
                      <a:pt x="517" y="335"/>
                      <a:pt x="456" y="335"/>
                    </a:cubicBezTo>
                    <a:cubicBezTo>
                      <a:pt x="408" y="335"/>
                      <a:pt x="361" y="344"/>
                      <a:pt x="317" y="363"/>
                    </a:cubicBezTo>
                    <a:cubicBezTo>
                      <a:pt x="99" y="450"/>
                      <a:pt x="1" y="712"/>
                      <a:pt x="99" y="920"/>
                    </a:cubicBezTo>
                    <a:cubicBezTo>
                      <a:pt x="117" y="947"/>
                      <a:pt x="142" y="966"/>
                      <a:pt x="175" y="966"/>
                    </a:cubicBezTo>
                    <a:cubicBezTo>
                      <a:pt x="182" y="966"/>
                      <a:pt x="190" y="965"/>
                      <a:pt x="197" y="963"/>
                    </a:cubicBezTo>
                    <a:lnTo>
                      <a:pt x="219" y="952"/>
                    </a:lnTo>
                    <a:cubicBezTo>
                      <a:pt x="263" y="931"/>
                      <a:pt x="285" y="876"/>
                      <a:pt x="263" y="832"/>
                    </a:cubicBezTo>
                    <a:cubicBezTo>
                      <a:pt x="241" y="778"/>
                      <a:pt x="241" y="712"/>
                      <a:pt x="263" y="658"/>
                    </a:cubicBezTo>
                    <a:cubicBezTo>
                      <a:pt x="285" y="592"/>
                      <a:pt x="328" y="548"/>
                      <a:pt x="383" y="516"/>
                    </a:cubicBezTo>
                    <a:cubicBezTo>
                      <a:pt x="407" y="512"/>
                      <a:pt x="429" y="509"/>
                      <a:pt x="452" y="509"/>
                    </a:cubicBezTo>
                    <a:cubicBezTo>
                      <a:pt x="490" y="509"/>
                      <a:pt x="527" y="517"/>
                      <a:pt x="569" y="537"/>
                    </a:cubicBezTo>
                    <a:cubicBezTo>
                      <a:pt x="623" y="559"/>
                      <a:pt x="667" y="614"/>
                      <a:pt x="689" y="668"/>
                    </a:cubicBezTo>
                    <a:cubicBezTo>
                      <a:pt x="699" y="715"/>
                      <a:pt x="736" y="737"/>
                      <a:pt x="774" y="737"/>
                    </a:cubicBezTo>
                    <a:cubicBezTo>
                      <a:pt x="815" y="737"/>
                      <a:pt x="858" y="709"/>
                      <a:pt x="863" y="658"/>
                    </a:cubicBezTo>
                    <a:cubicBezTo>
                      <a:pt x="885" y="417"/>
                      <a:pt x="962" y="275"/>
                      <a:pt x="1071" y="210"/>
                    </a:cubicBezTo>
                    <a:cubicBezTo>
                      <a:pt x="1109" y="188"/>
                      <a:pt x="1153" y="177"/>
                      <a:pt x="1196" y="177"/>
                    </a:cubicBezTo>
                    <a:cubicBezTo>
                      <a:pt x="1240" y="177"/>
                      <a:pt x="1284" y="188"/>
                      <a:pt x="1322" y="210"/>
                    </a:cubicBezTo>
                    <a:cubicBezTo>
                      <a:pt x="1398" y="254"/>
                      <a:pt x="1453" y="330"/>
                      <a:pt x="1464" y="417"/>
                    </a:cubicBezTo>
                    <a:cubicBezTo>
                      <a:pt x="1469" y="472"/>
                      <a:pt x="1508" y="497"/>
                      <a:pt x="1548" y="497"/>
                    </a:cubicBezTo>
                    <a:cubicBezTo>
                      <a:pt x="1595" y="497"/>
                      <a:pt x="1644" y="461"/>
                      <a:pt x="1639" y="396"/>
                    </a:cubicBezTo>
                    <a:cubicBezTo>
                      <a:pt x="1614" y="158"/>
                      <a:pt x="1412" y="1"/>
                      <a:pt x="1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5"/>
              <p:cNvSpPr/>
              <p:nvPr/>
            </p:nvSpPr>
            <p:spPr>
              <a:xfrm>
                <a:off x="4887225" y="3110200"/>
                <a:ext cx="51550" cy="20975"/>
              </a:xfrm>
              <a:custGeom>
                <a:avLst/>
                <a:gdLst/>
                <a:ahLst/>
                <a:cxnLst/>
                <a:rect l="l" t="t" r="r" b="b"/>
                <a:pathLst>
                  <a:path w="2062" h="839" extrusionOk="0">
                    <a:moveTo>
                      <a:pt x="712" y="0"/>
                    </a:moveTo>
                    <a:cubicBezTo>
                      <a:pt x="354" y="0"/>
                      <a:pt x="0" y="349"/>
                      <a:pt x="183" y="782"/>
                    </a:cubicBezTo>
                    <a:cubicBezTo>
                      <a:pt x="199" y="822"/>
                      <a:pt x="231" y="839"/>
                      <a:pt x="262" y="839"/>
                    </a:cubicBezTo>
                    <a:cubicBezTo>
                      <a:pt x="318" y="839"/>
                      <a:pt x="375" y="787"/>
                      <a:pt x="347" y="717"/>
                    </a:cubicBezTo>
                    <a:cubicBezTo>
                      <a:pt x="249" y="474"/>
                      <a:pt x="526" y="306"/>
                      <a:pt x="767" y="306"/>
                    </a:cubicBezTo>
                    <a:cubicBezTo>
                      <a:pt x="926" y="306"/>
                      <a:pt x="1070" y="379"/>
                      <a:pt x="1079" y="553"/>
                    </a:cubicBezTo>
                    <a:cubicBezTo>
                      <a:pt x="1085" y="608"/>
                      <a:pt x="1131" y="639"/>
                      <a:pt x="1175" y="639"/>
                    </a:cubicBezTo>
                    <a:cubicBezTo>
                      <a:pt x="1210" y="639"/>
                      <a:pt x="1244" y="619"/>
                      <a:pt x="1253" y="575"/>
                    </a:cubicBezTo>
                    <a:cubicBezTo>
                      <a:pt x="1275" y="466"/>
                      <a:pt x="1330" y="368"/>
                      <a:pt x="1406" y="280"/>
                    </a:cubicBezTo>
                    <a:cubicBezTo>
                      <a:pt x="1458" y="228"/>
                      <a:pt x="1530" y="197"/>
                      <a:pt x="1602" y="197"/>
                    </a:cubicBezTo>
                    <a:cubicBezTo>
                      <a:pt x="1620" y="197"/>
                      <a:pt x="1639" y="199"/>
                      <a:pt x="1657" y="204"/>
                    </a:cubicBezTo>
                    <a:cubicBezTo>
                      <a:pt x="1777" y="247"/>
                      <a:pt x="1832" y="422"/>
                      <a:pt x="1876" y="575"/>
                    </a:cubicBezTo>
                    <a:cubicBezTo>
                      <a:pt x="1885" y="613"/>
                      <a:pt x="1919" y="643"/>
                      <a:pt x="1957" y="643"/>
                    </a:cubicBezTo>
                    <a:cubicBezTo>
                      <a:pt x="1962" y="643"/>
                      <a:pt x="1968" y="642"/>
                      <a:pt x="1974" y="640"/>
                    </a:cubicBezTo>
                    <a:lnTo>
                      <a:pt x="1985" y="640"/>
                    </a:lnTo>
                    <a:cubicBezTo>
                      <a:pt x="2029" y="630"/>
                      <a:pt x="2061" y="575"/>
                      <a:pt x="2050" y="531"/>
                    </a:cubicBezTo>
                    <a:cubicBezTo>
                      <a:pt x="1996" y="324"/>
                      <a:pt x="1919" y="106"/>
                      <a:pt x="1712" y="29"/>
                    </a:cubicBezTo>
                    <a:cubicBezTo>
                      <a:pt x="1673" y="18"/>
                      <a:pt x="1634" y="13"/>
                      <a:pt x="1594" y="13"/>
                    </a:cubicBezTo>
                    <a:cubicBezTo>
                      <a:pt x="1479" y="13"/>
                      <a:pt x="1365" y="60"/>
                      <a:pt x="1275" y="149"/>
                    </a:cubicBezTo>
                    <a:cubicBezTo>
                      <a:pt x="1242" y="193"/>
                      <a:pt x="1210" y="237"/>
                      <a:pt x="1177" y="280"/>
                    </a:cubicBezTo>
                    <a:cubicBezTo>
                      <a:pt x="1062" y="83"/>
                      <a:pt x="887" y="0"/>
                      <a:pt x="7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5"/>
              <p:cNvSpPr/>
              <p:nvPr/>
            </p:nvSpPr>
            <p:spPr>
              <a:xfrm>
                <a:off x="5003700" y="3156625"/>
                <a:ext cx="66350" cy="22725"/>
              </a:xfrm>
              <a:custGeom>
                <a:avLst/>
                <a:gdLst/>
                <a:ahLst/>
                <a:cxnLst/>
                <a:rect l="l" t="t" r="r" b="b"/>
                <a:pathLst>
                  <a:path w="2654" h="909" extrusionOk="0">
                    <a:moveTo>
                      <a:pt x="1319" y="1"/>
                    </a:moveTo>
                    <a:cubicBezTo>
                      <a:pt x="1264" y="1"/>
                      <a:pt x="1210" y="10"/>
                      <a:pt x="1158" y="28"/>
                    </a:cubicBezTo>
                    <a:cubicBezTo>
                      <a:pt x="1060" y="72"/>
                      <a:pt x="994" y="148"/>
                      <a:pt x="951" y="236"/>
                    </a:cubicBezTo>
                    <a:cubicBezTo>
                      <a:pt x="918" y="203"/>
                      <a:pt x="885" y="181"/>
                      <a:pt x="852" y="159"/>
                    </a:cubicBezTo>
                    <a:cubicBezTo>
                      <a:pt x="766" y="109"/>
                      <a:pt x="666" y="82"/>
                      <a:pt x="567" y="82"/>
                    </a:cubicBezTo>
                    <a:cubicBezTo>
                      <a:pt x="516" y="82"/>
                      <a:pt x="464" y="90"/>
                      <a:pt x="416" y="105"/>
                    </a:cubicBezTo>
                    <a:cubicBezTo>
                      <a:pt x="263" y="159"/>
                      <a:pt x="143" y="257"/>
                      <a:pt x="77" y="399"/>
                    </a:cubicBezTo>
                    <a:cubicBezTo>
                      <a:pt x="12" y="530"/>
                      <a:pt x="1" y="694"/>
                      <a:pt x="44" y="836"/>
                    </a:cubicBezTo>
                    <a:cubicBezTo>
                      <a:pt x="57" y="887"/>
                      <a:pt x="93" y="908"/>
                      <a:pt x="129" y="908"/>
                    </a:cubicBezTo>
                    <a:cubicBezTo>
                      <a:pt x="187" y="908"/>
                      <a:pt x="246" y="855"/>
                      <a:pt x="219" y="781"/>
                    </a:cubicBezTo>
                    <a:cubicBezTo>
                      <a:pt x="186" y="683"/>
                      <a:pt x="186" y="574"/>
                      <a:pt x="241" y="476"/>
                    </a:cubicBezTo>
                    <a:cubicBezTo>
                      <a:pt x="301" y="340"/>
                      <a:pt x="439" y="262"/>
                      <a:pt x="580" y="262"/>
                    </a:cubicBezTo>
                    <a:cubicBezTo>
                      <a:pt x="643" y="262"/>
                      <a:pt x="707" y="278"/>
                      <a:pt x="765" y="312"/>
                    </a:cubicBezTo>
                    <a:cubicBezTo>
                      <a:pt x="830" y="356"/>
                      <a:pt x="885" y="410"/>
                      <a:pt x="929" y="476"/>
                    </a:cubicBezTo>
                    <a:cubicBezTo>
                      <a:pt x="929" y="508"/>
                      <a:pt x="951" y="541"/>
                      <a:pt x="962" y="574"/>
                    </a:cubicBezTo>
                    <a:cubicBezTo>
                      <a:pt x="980" y="604"/>
                      <a:pt x="1009" y="617"/>
                      <a:pt x="1038" y="617"/>
                    </a:cubicBezTo>
                    <a:cubicBezTo>
                      <a:pt x="1093" y="617"/>
                      <a:pt x="1147" y="569"/>
                      <a:pt x="1125" y="498"/>
                    </a:cubicBezTo>
                    <a:cubicBezTo>
                      <a:pt x="1125" y="476"/>
                      <a:pt x="1114" y="443"/>
                      <a:pt x="1103" y="421"/>
                    </a:cubicBezTo>
                    <a:cubicBezTo>
                      <a:pt x="1093" y="388"/>
                      <a:pt x="1103" y="367"/>
                      <a:pt x="1103" y="334"/>
                    </a:cubicBezTo>
                    <a:cubicBezTo>
                      <a:pt x="1125" y="279"/>
                      <a:pt x="1169" y="225"/>
                      <a:pt x="1224" y="203"/>
                    </a:cubicBezTo>
                    <a:cubicBezTo>
                      <a:pt x="1259" y="190"/>
                      <a:pt x="1295" y="184"/>
                      <a:pt x="1332" y="184"/>
                    </a:cubicBezTo>
                    <a:cubicBezTo>
                      <a:pt x="1422" y="184"/>
                      <a:pt x="1511" y="221"/>
                      <a:pt x="1573" y="290"/>
                    </a:cubicBezTo>
                    <a:cubicBezTo>
                      <a:pt x="1649" y="377"/>
                      <a:pt x="1693" y="487"/>
                      <a:pt x="1693" y="607"/>
                    </a:cubicBezTo>
                    <a:cubicBezTo>
                      <a:pt x="1682" y="640"/>
                      <a:pt x="1682" y="661"/>
                      <a:pt x="1693" y="694"/>
                    </a:cubicBezTo>
                    <a:cubicBezTo>
                      <a:pt x="1693" y="738"/>
                      <a:pt x="1726" y="781"/>
                      <a:pt x="1780" y="781"/>
                    </a:cubicBezTo>
                    <a:lnTo>
                      <a:pt x="1791" y="781"/>
                    </a:lnTo>
                    <a:cubicBezTo>
                      <a:pt x="1835" y="771"/>
                      <a:pt x="1857" y="738"/>
                      <a:pt x="1868" y="694"/>
                    </a:cubicBezTo>
                    <a:lnTo>
                      <a:pt x="1868" y="618"/>
                    </a:lnTo>
                    <a:cubicBezTo>
                      <a:pt x="1886" y="440"/>
                      <a:pt x="2032" y="341"/>
                      <a:pt x="2180" y="341"/>
                    </a:cubicBezTo>
                    <a:cubicBezTo>
                      <a:pt x="2295" y="341"/>
                      <a:pt x="2411" y="401"/>
                      <a:pt x="2468" y="530"/>
                    </a:cubicBezTo>
                    <a:cubicBezTo>
                      <a:pt x="2484" y="562"/>
                      <a:pt x="2512" y="583"/>
                      <a:pt x="2547" y="583"/>
                    </a:cubicBezTo>
                    <a:cubicBezTo>
                      <a:pt x="2560" y="583"/>
                      <a:pt x="2574" y="580"/>
                      <a:pt x="2588" y="574"/>
                    </a:cubicBezTo>
                    <a:cubicBezTo>
                      <a:pt x="2632" y="552"/>
                      <a:pt x="2654" y="498"/>
                      <a:pt x="2632" y="454"/>
                    </a:cubicBezTo>
                    <a:cubicBezTo>
                      <a:pt x="2541" y="273"/>
                      <a:pt x="2361" y="167"/>
                      <a:pt x="2172" y="167"/>
                    </a:cubicBezTo>
                    <a:cubicBezTo>
                      <a:pt x="2132" y="167"/>
                      <a:pt x="2093" y="172"/>
                      <a:pt x="2053" y="181"/>
                    </a:cubicBezTo>
                    <a:cubicBezTo>
                      <a:pt x="1955" y="203"/>
                      <a:pt x="1868" y="257"/>
                      <a:pt x="1802" y="334"/>
                    </a:cubicBezTo>
                    <a:cubicBezTo>
                      <a:pt x="1780" y="279"/>
                      <a:pt x="1748" y="214"/>
                      <a:pt x="1704" y="170"/>
                    </a:cubicBezTo>
                    <a:cubicBezTo>
                      <a:pt x="1602" y="60"/>
                      <a:pt x="1460" y="1"/>
                      <a:pt x="13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5"/>
              <p:cNvSpPr/>
              <p:nvPr/>
            </p:nvSpPr>
            <p:spPr>
              <a:xfrm>
                <a:off x="4831475" y="3201400"/>
                <a:ext cx="50525" cy="17625"/>
              </a:xfrm>
              <a:custGeom>
                <a:avLst/>
                <a:gdLst/>
                <a:ahLst/>
                <a:cxnLst/>
                <a:rect l="l" t="t" r="r" b="b"/>
                <a:pathLst>
                  <a:path w="2021" h="705" extrusionOk="0">
                    <a:moveTo>
                      <a:pt x="608" y="1"/>
                    </a:moveTo>
                    <a:cubicBezTo>
                      <a:pt x="300" y="1"/>
                      <a:pt x="0" y="250"/>
                      <a:pt x="22" y="617"/>
                    </a:cubicBezTo>
                    <a:cubicBezTo>
                      <a:pt x="22" y="672"/>
                      <a:pt x="66" y="705"/>
                      <a:pt x="121" y="705"/>
                    </a:cubicBezTo>
                    <a:cubicBezTo>
                      <a:pt x="164" y="694"/>
                      <a:pt x="208" y="661"/>
                      <a:pt x="208" y="606"/>
                    </a:cubicBezTo>
                    <a:cubicBezTo>
                      <a:pt x="201" y="360"/>
                      <a:pt x="407" y="196"/>
                      <a:pt x="618" y="196"/>
                    </a:cubicBezTo>
                    <a:cubicBezTo>
                      <a:pt x="716" y="196"/>
                      <a:pt x="816" y="232"/>
                      <a:pt x="896" y="311"/>
                    </a:cubicBezTo>
                    <a:cubicBezTo>
                      <a:pt x="961" y="377"/>
                      <a:pt x="1005" y="464"/>
                      <a:pt x="1016" y="563"/>
                    </a:cubicBezTo>
                    <a:cubicBezTo>
                      <a:pt x="1016" y="584"/>
                      <a:pt x="1016" y="606"/>
                      <a:pt x="1016" y="617"/>
                    </a:cubicBezTo>
                    <a:cubicBezTo>
                      <a:pt x="1027" y="672"/>
                      <a:pt x="1060" y="705"/>
                      <a:pt x="1103" y="705"/>
                    </a:cubicBezTo>
                    <a:cubicBezTo>
                      <a:pt x="1158" y="705"/>
                      <a:pt x="1191" y="661"/>
                      <a:pt x="1202" y="617"/>
                    </a:cubicBezTo>
                    <a:cubicBezTo>
                      <a:pt x="1202" y="595"/>
                      <a:pt x="1202" y="584"/>
                      <a:pt x="1202" y="563"/>
                    </a:cubicBezTo>
                    <a:cubicBezTo>
                      <a:pt x="1208" y="365"/>
                      <a:pt x="1365" y="256"/>
                      <a:pt x="1524" y="256"/>
                    </a:cubicBezTo>
                    <a:cubicBezTo>
                      <a:pt x="1655" y="256"/>
                      <a:pt x="1786" y="329"/>
                      <a:pt x="1835" y="486"/>
                    </a:cubicBezTo>
                    <a:cubicBezTo>
                      <a:pt x="1844" y="524"/>
                      <a:pt x="1878" y="554"/>
                      <a:pt x="1916" y="554"/>
                    </a:cubicBezTo>
                    <a:cubicBezTo>
                      <a:pt x="1922" y="554"/>
                      <a:pt x="1927" y="553"/>
                      <a:pt x="1933" y="552"/>
                    </a:cubicBezTo>
                    <a:lnTo>
                      <a:pt x="1944" y="552"/>
                    </a:lnTo>
                    <a:cubicBezTo>
                      <a:pt x="1988" y="530"/>
                      <a:pt x="2020" y="486"/>
                      <a:pt x="1999" y="432"/>
                    </a:cubicBezTo>
                    <a:cubicBezTo>
                      <a:pt x="1931" y="219"/>
                      <a:pt x="1735" y="75"/>
                      <a:pt x="1517" y="75"/>
                    </a:cubicBezTo>
                    <a:cubicBezTo>
                      <a:pt x="1488" y="75"/>
                      <a:pt x="1460" y="77"/>
                      <a:pt x="1431" y="82"/>
                    </a:cubicBezTo>
                    <a:cubicBezTo>
                      <a:pt x="1300" y="115"/>
                      <a:pt x="1191" y="191"/>
                      <a:pt x="1114" y="290"/>
                    </a:cubicBezTo>
                    <a:cubicBezTo>
                      <a:pt x="1092" y="257"/>
                      <a:pt x="1060" y="224"/>
                      <a:pt x="1027" y="191"/>
                    </a:cubicBezTo>
                    <a:cubicBezTo>
                      <a:pt x="909" y="59"/>
                      <a:pt x="758" y="1"/>
                      <a:pt x="608"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5"/>
              <p:cNvSpPr/>
              <p:nvPr/>
            </p:nvSpPr>
            <p:spPr>
              <a:xfrm>
                <a:off x="4958675" y="3184850"/>
                <a:ext cx="17075" cy="15825"/>
              </a:xfrm>
              <a:custGeom>
                <a:avLst/>
                <a:gdLst/>
                <a:ahLst/>
                <a:cxnLst/>
                <a:rect l="l" t="t" r="r" b="b"/>
                <a:pathLst>
                  <a:path w="683" h="633" extrusionOk="0">
                    <a:moveTo>
                      <a:pt x="329" y="0"/>
                    </a:moveTo>
                    <a:cubicBezTo>
                      <a:pt x="322" y="0"/>
                      <a:pt x="314" y="1"/>
                      <a:pt x="306" y="2"/>
                    </a:cubicBezTo>
                    <a:cubicBezTo>
                      <a:pt x="0" y="45"/>
                      <a:pt x="55" y="471"/>
                      <a:pt x="241" y="591"/>
                    </a:cubicBezTo>
                    <a:cubicBezTo>
                      <a:pt x="284" y="619"/>
                      <a:pt x="333" y="632"/>
                      <a:pt x="381" y="632"/>
                    </a:cubicBezTo>
                    <a:cubicBezTo>
                      <a:pt x="429" y="632"/>
                      <a:pt x="475" y="619"/>
                      <a:pt x="513" y="591"/>
                    </a:cubicBezTo>
                    <a:cubicBezTo>
                      <a:pt x="682" y="454"/>
                      <a:pt x="555" y="0"/>
                      <a:pt x="3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5"/>
              <p:cNvSpPr/>
              <p:nvPr/>
            </p:nvSpPr>
            <p:spPr>
              <a:xfrm>
                <a:off x="5091325" y="3104800"/>
                <a:ext cx="17750" cy="15975"/>
              </a:xfrm>
              <a:custGeom>
                <a:avLst/>
                <a:gdLst/>
                <a:ahLst/>
                <a:cxnLst/>
                <a:rect l="l" t="t" r="r" b="b"/>
                <a:pathLst>
                  <a:path w="710" h="639" extrusionOk="0">
                    <a:moveTo>
                      <a:pt x="406" y="1"/>
                    </a:moveTo>
                    <a:cubicBezTo>
                      <a:pt x="288" y="1"/>
                      <a:pt x="165" y="72"/>
                      <a:pt x="88" y="180"/>
                    </a:cubicBezTo>
                    <a:cubicBezTo>
                      <a:pt x="22" y="256"/>
                      <a:pt x="0" y="376"/>
                      <a:pt x="33" y="474"/>
                    </a:cubicBezTo>
                    <a:cubicBezTo>
                      <a:pt x="77" y="562"/>
                      <a:pt x="153" y="616"/>
                      <a:pt x="241" y="627"/>
                    </a:cubicBezTo>
                    <a:cubicBezTo>
                      <a:pt x="270" y="635"/>
                      <a:pt x="300" y="638"/>
                      <a:pt x="329" y="638"/>
                    </a:cubicBezTo>
                    <a:cubicBezTo>
                      <a:pt x="428" y="638"/>
                      <a:pt x="522" y="597"/>
                      <a:pt x="590" y="529"/>
                    </a:cubicBezTo>
                    <a:cubicBezTo>
                      <a:pt x="688" y="431"/>
                      <a:pt x="710" y="289"/>
                      <a:pt x="655" y="169"/>
                    </a:cubicBezTo>
                    <a:cubicBezTo>
                      <a:pt x="596" y="50"/>
                      <a:pt x="503"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5"/>
              <p:cNvSpPr/>
              <p:nvPr/>
            </p:nvSpPr>
            <p:spPr>
              <a:xfrm>
                <a:off x="4975050" y="3134725"/>
                <a:ext cx="33050" cy="15075"/>
              </a:xfrm>
              <a:custGeom>
                <a:avLst/>
                <a:gdLst/>
                <a:ahLst/>
                <a:cxnLst/>
                <a:rect l="l" t="t" r="r" b="b"/>
                <a:pathLst>
                  <a:path w="1322" h="603" extrusionOk="0">
                    <a:moveTo>
                      <a:pt x="784" y="1"/>
                    </a:moveTo>
                    <a:cubicBezTo>
                      <a:pt x="593" y="1"/>
                      <a:pt x="372" y="68"/>
                      <a:pt x="251" y="118"/>
                    </a:cubicBezTo>
                    <a:cubicBezTo>
                      <a:pt x="175" y="140"/>
                      <a:pt x="120" y="184"/>
                      <a:pt x="66" y="238"/>
                    </a:cubicBezTo>
                    <a:cubicBezTo>
                      <a:pt x="22" y="293"/>
                      <a:pt x="0" y="369"/>
                      <a:pt x="22" y="446"/>
                    </a:cubicBezTo>
                    <a:cubicBezTo>
                      <a:pt x="44" y="511"/>
                      <a:pt x="99" y="555"/>
                      <a:pt x="164" y="577"/>
                    </a:cubicBezTo>
                    <a:cubicBezTo>
                      <a:pt x="212" y="593"/>
                      <a:pt x="260" y="603"/>
                      <a:pt x="308" y="603"/>
                    </a:cubicBezTo>
                    <a:cubicBezTo>
                      <a:pt x="326" y="603"/>
                      <a:pt x="343" y="601"/>
                      <a:pt x="361" y="598"/>
                    </a:cubicBezTo>
                    <a:cubicBezTo>
                      <a:pt x="503" y="598"/>
                      <a:pt x="634" y="588"/>
                      <a:pt x="776" y="566"/>
                    </a:cubicBezTo>
                    <a:cubicBezTo>
                      <a:pt x="983" y="533"/>
                      <a:pt x="1321" y="293"/>
                      <a:pt x="1048" y="74"/>
                    </a:cubicBezTo>
                    <a:cubicBezTo>
                      <a:pt x="983" y="21"/>
                      <a:pt x="888" y="1"/>
                      <a:pt x="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5"/>
              <p:cNvSpPr/>
              <p:nvPr/>
            </p:nvSpPr>
            <p:spPr>
              <a:xfrm>
                <a:off x="4753150" y="3225975"/>
                <a:ext cx="21575" cy="15450"/>
              </a:xfrm>
              <a:custGeom>
                <a:avLst/>
                <a:gdLst/>
                <a:ahLst/>
                <a:cxnLst/>
                <a:rect l="l" t="t" r="r" b="b"/>
                <a:pathLst>
                  <a:path w="863" h="618" extrusionOk="0">
                    <a:moveTo>
                      <a:pt x="517" y="0"/>
                    </a:moveTo>
                    <a:cubicBezTo>
                      <a:pt x="291" y="0"/>
                      <a:pt x="26" y="132"/>
                      <a:pt x="11" y="322"/>
                    </a:cubicBezTo>
                    <a:cubicBezTo>
                      <a:pt x="0" y="388"/>
                      <a:pt x="33" y="453"/>
                      <a:pt x="77" y="497"/>
                    </a:cubicBezTo>
                    <a:cubicBezTo>
                      <a:pt x="131" y="540"/>
                      <a:pt x="186" y="573"/>
                      <a:pt x="251" y="584"/>
                    </a:cubicBezTo>
                    <a:cubicBezTo>
                      <a:pt x="307" y="606"/>
                      <a:pt x="365" y="617"/>
                      <a:pt x="423" y="617"/>
                    </a:cubicBezTo>
                    <a:cubicBezTo>
                      <a:pt x="536" y="617"/>
                      <a:pt x="649" y="576"/>
                      <a:pt x="743" y="497"/>
                    </a:cubicBezTo>
                    <a:cubicBezTo>
                      <a:pt x="852" y="398"/>
                      <a:pt x="863" y="224"/>
                      <a:pt x="786" y="104"/>
                    </a:cubicBezTo>
                    <a:cubicBezTo>
                      <a:pt x="729" y="32"/>
                      <a:pt x="628"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5"/>
              <p:cNvSpPr/>
              <p:nvPr/>
            </p:nvSpPr>
            <p:spPr>
              <a:xfrm>
                <a:off x="4829000" y="3149225"/>
                <a:ext cx="31975" cy="24225"/>
              </a:xfrm>
              <a:custGeom>
                <a:avLst/>
                <a:gdLst/>
                <a:ahLst/>
                <a:cxnLst/>
                <a:rect l="l" t="t" r="r" b="b"/>
                <a:pathLst>
                  <a:path w="1279" h="969" extrusionOk="0">
                    <a:moveTo>
                      <a:pt x="678" y="1"/>
                    </a:moveTo>
                    <a:cubicBezTo>
                      <a:pt x="370" y="1"/>
                      <a:pt x="1" y="401"/>
                      <a:pt x="143" y="706"/>
                    </a:cubicBezTo>
                    <a:cubicBezTo>
                      <a:pt x="242" y="848"/>
                      <a:pt x="416" y="946"/>
                      <a:pt x="591" y="957"/>
                    </a:cubicBezTo>
                    <a:cubicBezTo>
                      <a:pt x="627" y="965"/>
                      <a:pt x="663" y="968"/>
                      <a:pt x="699" y="968"/>
                    </a:cubicBezTo>
                    <a:cubicBezTo>
                      <a:pt x="826" y="968"/>
                      <a:pt x="947" y="925"/>
                      <a:pt x="1049" y="848"/>
                    </a:cubicBezTo>
                    <a:cubicBezTo>
                      <a:pt x="1279" y="608"/>
                      <a:pt x="1060" y="73"/>
                      <a:pt x="744" y="8"/>
                    </a:cubicBezTo>
                    <a:cubicBezTo>
                      <a:pt x="722" y="3"/>
                      <a:pt x="700" y="1"/>
                      <a:pt x="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5"/>
              <p:cNvSpPr/>
              <p:nvPr/>
            </p:nvSpPr>
            <p:spPr>
              <a:xfrm>
                <a:off x="4928650" y="3297450"/>
                <a:ext cx="24325" cy="17375"/>
              </a:xfrm>
              <a:custGeom>
                <a:avLst/>
                <a:gdLst/>
                <a:ahLst/>
                <a:cxnLst/>
                <a:rect l="l" t="t" r="r" b="b"/>
                <a:pathLst>
                  <a:path w="973" h="695" extrusionOk="0">
                    <a:moveTo>
                      <a:pt x="437" y="0"/>
                    </a:moveTo>
                    <a:cubicBezTo>
                      <a:pt x="340" y="0"/>
                      <a:pt x="242" y="31"/>
                      <a:pt x="164" y="83"/>
                    </a:cubicBezTo>
                    <a:cubicBezTo>
                      <a:pt x="55" y="138"/>
                      <a:pt x="0" y="269"/>
                      <a:pt x="22" y="389"/>
                    </a:cubicBezTo>
                    <a:cubicBezTo>
                      <a:pt x="55" y="476"/>
                      <a:pt x="110" y="542"/>
                      <a:pt x="186" y="575"/>
                    </a:cubicBezTo>
                    <a:cubicBezTo>
                      <a:pt x="262" y="618"/>
                      <a:pt x="350" y="651"/>
                      <a:pt x="426" y="662"/>
                    </a:cubicBezTo>
                    <a:cubicBezTo>
                      <a:pt x="503" y="684"/>
                      <a:pt x="579" y="695"/>
                      <a:pt x="655" y="695"/>
                    </a:cubicBezTo>
                    <a:cubicBezTo>
                      <a:pt x="732" y="695"/>
                      <a:pt x="808" y="662"/>
                      <a:pt x="863" y="618"/>
                    </a:cubicBezTo>
                    <a:cubicBezTo>
                      <a:pt x="928" y="553"/>
                      <a:pt x="972" y="454"/>
                      <a:pt x="961" y="356"/>
                    </a:cubicBezTo>
                    <a:cubicBezTo>
                      <a:pt x="939" y="94"/>
                      <a:pt x="743" y="40"/>
                      <a:pt x="513" y="7"/>
                    </a:cubicBezTo>
                    <a:cubicBezTo>
                      <a:pt x="488" y="2"/>
                      <a:pt x="463" y="0"/>
                      <a:pt x="4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5"/>
              <p:cNvSpPr/>
              <p:nvPr/>
            </p:nvSpPr>
            <p:spPr>
              <a:xfrm>
                <a:off x="5056375" y="3249375"/>
                <a:ext cx="28700" cy="18075"/>
              </a:xfrm>
              <a:custGeom>
                <a:avLst/>
                <a:gdLst/>
                <a:ahLst/>
                <a:cxnLst/>
                <a:rect l="l" t="t" r="r" b="b"/>
                <a:pathLst>
                  <a:path w="1148" h="723" extrusionOk="0">
                    <a:moveTo>
                      <a:pt x="599" y="0"/>
                    </a:moveTo>
                    <a:cubicBezTo>
                      <a:pt x="381" y="0"/>
                      <a:pt x="155" y="69"/>
                      <a:pt x="66" y="205"/>
                    </a:cubicBezTo>
                    <a:cubicBezTo>
                      <a:pt x="1" y="325"/>
                      <a:pt x="34" y="467"/>
                      <a:pt x="132" y="565"/>
                    </a:cubicBezTo>
                    <a:cubicBezTo>
                      <a:pt x="230" y="642"/>
                      <a:pt x="350" y="696"/>
                      <a:pt x="481" y="707"/>
                    </a:cubicBezTo>
                    <a:cubicBezTo>
                      <a:pt x="537" y="716"/>
                      <a:pt x="595" y="722"/>
                      <a:pt x="652" y="722"/>
                    </a:cubicBezTo>
                    <a:cubicBezTo>
                      <a:pt x="795" y="722"/>
                      <a:pt x="933" y="685"/>
                      <a:pt x="1027" y="576"/>
                    </a:cubicBezTo>
                    <a:cubicBezTo>
                      <a:pt x="1147" y="456"/>
                      <a:pt x="1147" y="281"/>
                      <a:pt x="1049" y="150"/>
                    </a:cubicBezTo>
                    <a:cubicBezTo>
                      <a:pt x="964" y="50"/>
                      <a:pt x="784" y="0"/>
                      <a:pt x="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5"/>
              <p:cNvSpPr/>
              <p:nvPr/>
            </p:nvSpPr>
            <p:spPr>
              <a:xfrm>
                <a:off x="4279325" y="3151000"/>
                <a:ext cx="541000" cy="402425"/>
              </a:xfrm>
              <a:custGeom>
                <a:avLst/>
                <a:gdLst/>
                <a:ahLst/>
                <a:cxnLst/>
                <a:rect l="l" t="t" r="r" b="b"/>
                <a:pathLst>
                  <a:path w="21640" h="16097" extrusionOk="0">
                    <a:moveTo>
                      <a:pt x="15864" y="1"/>
                    </a:moveTo>
                    <a:cubicBezTo>
                      <a:pt x="15566" y="1"/>
                      <a:pt x="15266" y="23"/>
                      <a:pt x="14968" y="68"/>
                    </a:cubicBezTo>
                    <a:cubicBezTo>
                      <a:pt x="13145" y="340"/>
                      <a:pt x="11355" y="1214"/>
                      <a:pt x="9717" y="2033"/>
                    </a:cubicBezTo>
                    <a:cubicBezTo>
                      <a:pt x="8079" y="2852"/>
                      <a:pt x="6518" y="3812"/>
                      <a:pt x="5044" y="4882"/>
                    </a:cubicBezTo>
                    <a:cubicBezTo>
                      <a:pt x="3668" y="5887"/>
                      <a:pt x="2205" y="7153"/>
                      <a:pt x="1299" y="8693"/>
                    </a:cubicBezTo>
                    <a:cubicBezTo>
                      <a:pt x="207" y="10527"/>
                      <a:pt x="0" y="12885"/>
                      <a:pt x="1572" y="14533"/>
                    </a:cubicBezTo>
                    <a:cubicBezTo>
                      <a:pt x="2577" y="15593"/>
                      <a:pt x="4094" y="16073"/>
                      <a:pt x="5557" y="16095"/>
                    </a:cubicBezTo>
                    <a:cubicBezTo>
                      <a:pt x="5621" y="16096"/>
                      <a:pt x="5685" y="16097"/>
                      <a:pt x="5750" y="16097"/>
                    </a:cubicBezTo>
                    <a:cubicBezTo>
                      <a:pt x="7253" y="16097"/>
                      <a:pt x="8827" y="15733"/>
                      <a:pt x="10219" y="15199"/>
                    </a:cubicBezTo>
                    <a:cubicBezTo>
                      <a:pt x="12326" y="14381"/>
                      <a:pt x="14357" y="13398"/>
                      <a:pt x="16289" y="12241"/>
                    </a:cubicBezTo>
                    <a:cubicBezTo>
                      <a:pt x="18320" y="11029"/>
                      <a:pt x="20362" y="9490"/>
                      <a:pt x="21104" y="7240"/>
                    </a:cubicBezTo>
                    <a:cubicBezTo>
                      <a:pt x="21639" y="5614"/>
                      <a:pt x="21410" y="3823"/>
                      <a:pt x="20482" y="2382"/>
                    </a:cubicBezTo>
                    <a:cubicBezTo>
                      <a:pt x="19450" y="825"/>
                      <a:pt x="17684" y="1"/>
                      <a:pt x="158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5"/>
              <p:cNvSpPr/>
              <p:nvPr/>
            </p:nvSpPr>
            <p:spPr>
              <a:xfrm>
                <a:off x="4372175" y="3460575"/>
                <a:ext cx="37300" cy="28200"/>
              </a:xfrm>
              <a:custGeom>
                <a:avLst/>
                <a:gdLst/>
                <a:ahLst/>
                <a:cxnLst/>
                <a:rect l="l" t="t" r="r" b="b"/>
                <a:pathLst>
                  <a:path w="1492" h="1128" extrusionOk="0">
                    <a:moveTo>
                      <a:pt x="1073" y="1"/>
                    </a:moveTo>
                    <a:cubicBezTo>
                      <a:pt x="644" y="1"/>
                      <a:pt x="1" y="401"/>
                      <a:pt x="64" y="819"/>
                    </a:cubicBezTo>
                    <a:cubicBezTo>
                      <a:pt x="83" y="1043"/>
                      <a:pt x="364" y="1128"/>
                      <a:pt x="579" y="1128"/>
                    </a:cubicBezTo>
                    <a:cubicBezTo>
                      <a:pt x="605" y="1128"/>
                      <a:pt x="630" y="1127"/>
                      <a:pt x="653" y="1124"/>
                    </a:cubicBezTo>
                    <a:cubicBezTo>
                      <a:pt x="795" y="1102"/>
                      <a:pt x="937" y="1048"/>
                      <a:pt x="1057" y="960"/>
                    </a:cubicBezTo>
                    <a:cubicBezTo>
                      <a:pt x="1112" y="928"/>
                      <a:pt x="1155" y="884"/>
                      <a:pt x="1199" y="840"/>
                    </a:cubicBezTo>
                    <a:cubicBezTo>
                      <a:pt x="1308" y="742"/>
                      <a:pt x="1396" y="600"/>
                      <a:pt x="1428" y="458"/>
                    </a:cubicBezTo>
                    <a:cubicBezTo>
                      <a:pt x="1492" y="130"/>
                      <a:pt x="1317"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5"/>
              <p:cNvSpPr/>
              <p:nvPr/>
            </p:nvSpPr>
            <p:spPr>
              <a:xfrm>
                <a:off x="4389325" y="3382875"/>
                <a:ext cx="30075" cy="25250"/>
              </a:xfrm>
              <a:custGeom>
                <a:avLst/>
                <a:gdLst/>
                <a:ahLst/>
                <a:cxnLst/>
                <a:rect l="l" t="t" r="r" b="b"/>
                <a:pathLst>
                  <a:path w="1203" h="1010" extrusionOk="0">
                    <a:moveTo>
                      <a:pt x="766" y="0"/>
                    </a:moveTo>
                    <a:cubicBezTo>
                      <a:pt x="708" y="0"/>
                      <a:pt x="642" y="13"/>
                      <a:pt x="568" y="40"/>
                    </a:cubicBezTo>
                    <a:cubicBezTo>
                      <a:pt x="1" y="241"/>
                      <a:pt x="77" y="1009"/>
                      <a:pt x="515" y="1009"/>
                    </a:cubicBezTo>
                    <a:cubicBezTo>
                      <a:pt x="600" y="1009"/>
                      <a:pt x="698" y="981"/>
                      <a:pt x="808" y="913"/>
                    </a:cubicBezTo>
                    <a:cubicBezTo>
                      <a:pt x="1202" y="673"/>
                      <a:pt x="1198" y="0"/>
                      <a:pt x="7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5"/>
              <p:cNvSpPr/>
              <p:nvPr/>
            </p:nvSpPr>
            <p:spPr>
              <a:xfrm>
                <a:off x="4571375" y="3372675"/>
                <a:ext cx="74525" cy="56550"/>
              </a:xfrm>
              <a:custGeom>
                <a:avLst/>
                <a:gdLst/>
                <a:ahLst/>
                <a:cxnLst/>
                <a:rect l="l" t="t" r="r" b="b"/>
                <a:pathLst>
                  <a:path w="2981" h="2262" extrusionOk="0">
                    <a:moveTo>
                      <a:pt x="1707" y="1"/>
                    </a:moveTo>
                    <a:cubicBezTo>
                      <a:pt x="1236" y="1"/>
                      <a:pt x="969" y="398"/>
                      <a:pt x="579" y="754"/>
                    </a:cubicBezTo>
                    <a:cubicBezTo>
                      <a:pt x="306" y="1026"/>
                      <a:pt x="0" y="1420"/>
                      <a:pt x="229" y="1823"/>
                    </a:cubicBezTo>
                    <a:cubicBezTo>
                      <a:pt x="382" y="2107"/>
                      <a:pt x="732" y="2216"/>
                      <a:pt x="1048" y="2249"/>
                    </a:cubicBezTo>
                    <a:cubicBezTo>
                      <a:pt x="1130" y="2257"/>
                      <a:pt x="1213" y="2261"/>
                      <a:pt x="1297" y="2261"/>
                    </a:cubicBezTo>
                    <a:cubicBezTo>
                      <a:pt x="1787" y="2261"/>
                      <a:pt x="2297" y="2117"/>
                      <a:pt x="2577" y="1725"/>
                    </a:cubicBezTo>
                    <a:cubicBezTo>
                      <a:pt x="2981" y="1157"/>
                      <a:pt x="2751" y="371"/>
                      <a:pt x="2118" y="88"/>
                    </a:cubicBezTo>
                    <a:cubicBezTo>
                      <a:pt x="1964" y="27"/>
                      <a:pt x="1828" y="1"/>
                      <a:pt x="1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5"/>
              <p:cNvSpPr/>
              <p:nvPr/>
            </p:nvSpPr>
            <p:spPr>
              <a:xfrm>
                <a:off x="4613575" y="3327425"/>
                <a:ext cx="35875" cy="25450"/>
              </a:xfrm>
              <a:custGeom>
                <a:avLst/>
                <a:gdLst/>
                <a:ahLst/>
                <a:cxnLst/>
                <a:rect l="l" t="t" r="r" b="b"/>
                <a:pathLst>
                  <a:path w="1435" h="1018" extrusionOk="0">
                    <a:moveTo>
                      <a:pt x="857" y="0"/>
                    </a:moveTo>
                    <a:cubicBezTo>
                      <a:pt x="447" y="0"/>
                      <a:pt x="0" y="445"/>
                      <a:pt x="212" y="806"/>
                    </a:cubicBezTo>
                    <a:cubicBezTo>
                      <a:pt x="288" y="937"/>
                      <a:pt x="485" y="991"/>
                      <a:pt x="648" y="1002"/>
                    </a:cubicBezTo>
                    <a:cubicBezTo>
                      <a:pt x="697" y="1013"/>
                      <a:pt x="746" y="1018"/>
                      <a:pt x="795" y="1018"/>
                    </a:cubicBezTo>
                    <a:cubicBezTo>
                      <a:pt x="898" y="1018"/>
                      <a:pt x="1000" y="996"/>
                      <a:pt x="1096" y="959"/>
                    </a:cubicBezTo>
                    <a:cubicBezTo>
                      <a:pt x="1347" y="806"/>
                      <a:pt x="1435" y="478"/>
                      <a:pt x="1282" y="238"/>
                    </a:cubicBezTo>
                    <a:cubicBezTo>
                      <a:pt x="1174" y="69"/>
                      <a:pt x="1018" y="0"/>
                      <a:pt x="857"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5"/>
              <p:cNvSpPr/>
              <p:nvPr/>
            </p:nvSpPr>
            <p:spPr>
              <a:xfrm>
                <a:off x="4621050" y="3199075"/>
                <a:ext cx="40400" cy="26125"/>
              </a:xfrm>
              <a:custGeom>
                <a:avLst/>
                <a:gdLst/>
                <a:ahLst/>
                <a:cxnLst/>
                <a:rect l="l" t="t" r="r" b="b"/>
                <a:pathLst>
                  <a:path w="1616" h="1045" extrusionOk="0">
                    <a:moveTo>
                      <a:pt x="914" y="0"/>
                    </a:moveTo>
                    <a:cubicBezTo>
                      <a:pt x="750" y="0"/>
                      <a:pt x="592" y="41"/>
                      <a:pt x="448" y="121"/>
                    </a:cubicBezTo>
                    <a:cubicBezTo>
                      <a:pt x="273" y="241"/>
                      <a:pt x="0" y="426"/>
                      <a:pt x="22" y="656"/>
                    </a:cubicBezTo>
                    <a:cubicBezTo>
                      <a:pt x="44" y="787"/>
                      <a:pt x="120" y="896"/>
                      <a:pt x="240" y="950"/>
                    </a:cubicBezTo>
                    <a:cubicBezTo>
                      <a:pt x="360" y="994"/>
                      <a:pt x="480" y="1027"/>
                      <a:pt x="601" y="1027"/>
                    </a:cubicBezTo>
                    <a:cubicBezTo>
                      <a:pt x="679" y="1039"/>
                      <a:pt x="756" y="1045"/>
                      <a:pt x="832" y="1045"/>
                    </a:cubicBezTo>
                    <a:cubicBezTo>
                      <a:pt x="968" y="1045"/>
                      <a:pt x="1101" y="1025"/>
                      <a:pt x="1234" y="983"/>
                    </a:cubicBezTo>
                    <a:cubicBezTo>
                      <a:pt x="1441" y="918"/>
                      <a:pt x="1594" y="732"/>
                      <a:pt x="1616" y="514"/>
                    </a:cubicBezTo>
                    <a:cubicBezTo>
                      <a:pt x="1616" y="273"/>
                      <a:pt x="1398" y="88"/>
                      <a:pt x="1168" y="33"/>
                    </a:cubicBezTo>
                    <a:cubicBezTo>
                      <a:pt x="1083" y="11"/>
                      <a:pt x="998" y="0"/>
                      <a:pt x="9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5"/>
              <p:cNvSpPr/>
              <p:nvPr/>
            </p:nvSpPr>
            <p:spPr>
              <a:xfrm>
                <a:off x="4676325" y="3204100"/>
                <a:ext cx="16250" cy="15050"/>
              </a:xfrm>
              <a:custGeom>
                <a:avLst/>
                <a:gdLst/>
                <a:ahLst/>
                <a:cxnLst/>
                <a:rect l="l" t="t" r="r" b="b"/>
                <a:pathLst>
                  <a:path w="650" h="602" extrusionOk="0">
                    <a:moveTo>
                      <a:pt x="342" y="0"/>
                    </a:moveTo>
                    <a:cubicBezTo>
                      <a:pt x="143" y="0"/>
                      <a:pt x="0" y="277"/>
                      <a:pt x="93" y="444"/>
                    </a:cubicBezTo>
                    <a:cubicBezTo>
                      <a:pt x="139" y="546"/>
                      <a:pt x="234" y="601"/>
                      <a:pt x="343" y="601"/>
                    </a:cubicBezTo>
                    <a:cubicBezTo>
                      <a:pt x="361" y="601"/>
                      <a:pt x="379" y="600"/>
                      <a:pt x="398" y="597"/>
                    </a:cubicBezTo>
                    <a:cubicBezTo>
                      <a:pt x="650" y="553"/>
                      <a:pt x="650" y="149"/>
                      <a:pt x="453" y="29"/>
                    </a:cubicBezTo>
                    <a:cubicBezTo>
                      <a:pt x="415" y="9"/>
                      <a:pt x="378"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5"/>
              <p:cNvSpPr/>
              <p:nvPr/>
            </p:nvSpPr>
            <p:spPr>
              <a:xfrm>
                <a:off x="4708375" y="3263325"/>
                <a:ext cx="27600" cy="26425"/>
              </a:xfrm>
              <a:custGeom>
                <a:avLst/>
                <a:gdLst/>
                <a:ahLst/>
                <a:cxnLst/>
                <a:rect l="l" t="t" r="r" b="b"/>
                <a:pathLst>
                  <a:path w="1104" h="1057" extrusionOk="0">
                    <a:moveTo>
                      <a:pt x="832" y="0"/>
                    </a:moveTo>
                    <a:cubicBezTo>
                      <a:pt x="721" y="0"/>
                      <a:pt x="599" y="53"/>
                      <a:pt x="514" y="105"/>
                    </a:cubicBezTo>
                    <a:cubicBezTo>
                      <a:pt x="394" y="193"/>
                      <a:pt x="285" y="313"/>
                      <a:pt x="208" y="433"/>
                    </a:cubicBezTo>
                    <a:cubicBezTo>
                      <a:pt x="121" y="531"/>
                      <a:pt x="66" y="651"/>
                      <a:pt x="34" y="771"/>
                    </a:cubicBezTo>
                    <a:cubicBezTo>
                      <a:pt x="1" y="859"/>
                      <a:pt x="12" y="957"/>
                      <a:pt x="77" y="1022"/>
                    </a:cubicBezTo>
                    <a:cubicBezTo>
                      <a:pt x="118" y="1046"/>
                      <a:pt x="162" y="1057"/>
                      <a:pt x="206" y="1057"/>
                    </a:cubicBezTo>
                    <a:cubicBezTo>
                      <a:pt x="244" y="1057"/>
                      <a:pt x="282" y="1049"/>
                      <a:pt x="317" y="1033"/>
                    </a:cubicBezTo>
                    <a:cubicBezTo>
                      <a:pt x="492" y="990"/>
                      <a:pt x="667" y="902"/>
                      <a:pt x="809" y="793"/>
                    </a:cubicBezTo>
                    <a:cubicBezTo>
                      <a:pt x="962" y="673"/>
                      <a:pt x="1060" y="498"/>
                      <a:pt x="1082" y="313"/>
                    </a:cubicBezTo>
                    <a:cubicBezTo>
                      <a:pt x="1103" y="236"/>
                      <a:pt x="1082" y="149"/>
                      <a:pt x="1027" y="84"/>
                    </a:cubicBezTo>
                    <a:cubicBezTo>
                      <a:pt x="975" y="23"/>
                      <a:pt x="906" y="0"/>
                      <a:pt x="832"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5"/>
              <p:cNvSpPr/>
              <p:nvPr/>
            </p:nvSpPr>
            <p:spPr>
              <a:xfrm>
                <a:off x="4504500" y="3288125"/>
                <a:ext cx="26500" cy="27450"/>
              </a:xfrm>
              <a:custGeom>
                <a:avLst/>
                <a:gdLst/>
                <a:ahLst/>
                <a:cxnLst/>
                <a:rect l="l" t="t" r="r" b="b"/>
                <a:pathLst>
                  <a:path w="1060" h="1098" extrusionOk="0">
                    <a:moveTo>
                      <a:pt x="510" y="1"/>
                    </a:moveTo>
                    <a:cubicBezTo>
                      <a:pt x="430" y="1"/>
                      <a:pt x="354" y="23"/>
                      <a:pt x="295" y="74"/>
                    </a:cubicBezTo>
                    <a:cubicBezTo>
                      <a:pt x="120" y="238"/>
                      <a:pt x="44" y="576"/>
                      <a:pt x="22" y="784"/>
                    </a:cubicBezTo>
                    <a:cubicBezTo>
                      <a:pt x="0" y="871"/>
                      <a:pt x="22" y="958"/>
                      <a:pt x="66" y="1024"/>
                    </a:cubicBezTo>
                    <a:cubicBezTo>
                      <a:pt x="123" y="1073"/>
                      <a:pt x="199" y="1098"/>
                      <a:pt x="270" y="1098"/>
                    </a:cubicBezTo>
                    <a:cubicBezTo>
                      <a:pt x="294" y="1098"/>
                      <a:pt x="317" y="1095"/>
                      <a:pt x="339" y="1089"/>
                    </a:cubicBezTo>
                    <a:cubicBezTo>
                      <a:pt x="557" y="1068"/>
                      <a:pt x="764" y="958"/>
                      <a:pt x="906" y="795"/>
                    </a:cubicBezTo>
                    <a:cubicBezTo>
                      <a:pt x="1048" y="631"/>
                      <a:pt x="1059" y="380"/>
                      <a:pt x="939" y="194"/>
                    </a:cubicBezTo>
                    <a:cubicBezTo>
                      <a:pt x="845" y="86"/>
                      <a:pt x="669" y="1"/>
                      <a:pt x="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5"/>
              <p:cNvSpPr/>
              <p:nvPr/>
            </p:nvSpPr>
            <p:spPr>
              <a:xfrm>
                <a:off x="4342375" y="3335575"/>
                <a:ext cx="46150" cy="52400"/>
              </a:xfrm>
              <a:custGeom>
                <a:avLst/>
                <a:gdLst/>
                <a:ahLst/>
                <a:cxnLst/>
                <a:rect l="l" t="t" r="r" b="b"/>
                <a:pathLst>
                  <a:path w="1846" h="2096" extrusionOk="0">
                    <a:moveTo>
                      <a:pt x="1333" y="0"/>
                    </a:moveTo>
                    <a:cubicBezTo>
                      <a:pt x="945" y="0"/>
                      <a:pt x="571" y="352"/>
                      <a:pt x="699" y="818"/>
                    </a:cubicBezTo>
                    <a:cubicBezTo>
                      <a:pt x="666" y="807"/>
                      <a:pt x="633" y="796"/>
                      <a:pt x="601" y="796"/>
                    </a:cubicBezTo>
                    <a:cubicBezTo>
                      <a:pt x="578" y="793"/>
                      <a:pt x="555" y="791"/>
                      <a:pt x="533" y="791"/>
                    </a:cubicBezTo>
                    <a:cubicBezTo>
                      <a:pt x="428" y="791"/>
                      <a:pt x="330" y="832"/>
                      <a:pt x="240" y="895"/>
                    </a:cubicBezTo>
                    <a:cubicBezTo>
                      <a:pt x="76" y="1047"/>
                      <a:pt x="0" y="1277"/>
                      <a:pt x="55" y="1506"/>
                    </a:cubicBezTo>
                    <a:cubicBezTo>
                      <a:pt x="98" y="1713"/>
                      <a:pt x="186" y="1910"/>
                      <a:pt x="328" y="2074"/>
                    </a:cubicBezTo>
                    <a:cubicBezTo>
                      <a:pt x="339" y="2096"/>
                      <a:pt x="360" y="2096"/>
                      <a:pt x="382" y="2096"/>
                    </a:cubicBezTo>
                    <a:cubicBezTo>
                      <a:pt x="382" y="2096"/>
                      <a:pt x="393" y="2096"/>
                      <a:pt x="393" y="2085"/>
                    </a:cubicBezTo>
                    <a:cubicBezTo>
                      <a:pt x="415" y="2074"/>
                      <a:pt x="426" y="2030"/>
                      <a:pt x="404" y="2008"/>
                    </a:cubicBezTo>
                    <a:cubicBezTo>
                      <a:pt x="284" y="1855"/>
                      <a:pt x="197" y="1681"/>
                      <a:pt x="153" y="1484"/>
                    </a:cubicBezTo>
                    <a:cubicBezTo>
                      <a:pt x="120" y="1299"/>
                      <a:pt x="175" y="1113"/>
                      <a:pt x="317" y="982"/>
                    </a:cubicBezTo>
                    <a:cubicBezTo>
                      <a:pt x="381" y="927"/>
                      <a:pt x="460" y="903"/>
                      <a:pt x="542" y="903"/>
                    </a:cubicBezTo>
                    <a:cubicBezTo>
                      <a:pt x="558" y="903"/>
                      <a:pt x="574" y="904"/>
                      <a:pt x="590" y="906"/>
                    </a:cubicBezTo>
                    <a:cubicBezTo>
                      <a:pt x="666" y="906"/>
                      <a:pt x="732" y="949"/>
                      <a:pt x="786" y="1004"/>
                    </a:cubicBezTo>
                    <a:cubicBezTo>
                      <a:pt x="794" y="1020"/>
                      <a:pt x="814" y="1030"/>
                      <a:pt x="832" y="1030"/>
                    </a:cubicBezTo>
                    <a:cubicBezTo>
                      <a:pt x="839" y="1030"/>
                      <a:pt x="846" y="1029"/>
                      <a:pt x="852" y="1026"/>
                    </a:cubicBezTo>
                    <a:cubicBezTo>
                      <a:pt x="884" y="1004"/>
                      <a:pt x="884" y="971"/>
                      <a:pt x="873" y="949"/>
                    </a:cubicBezTo>
                    <a:cubicBezTo>
                      <a:pt x="605" y="530"/>
                      <a:pt x="954" y="111"/>
                      <a:pt x="1330" y="111"/>
                    </a:cubicBezTo>
                    <a:cubicBezTo>
                      <a:pt x="1472" y="111"/>
                      <a:pt x="1619" y="172"/>
                      <a:pt x="1736" y="316"/>
                    </a:cubicBezTo>
                    <a:cubicBezTo>
                      <a:pt x="1747" y="327"/>
                      <a:pt x="1761" y="332"/>
                      <a:pt x="1774" y="332"/>
                    </a:cubicBezTo>
                    <a:cubicBezTo>
                      <a:pt x="1788" y="332"/>
                      <a:pt x="1801" y="327"/>
                      <a:pt x="1812" y="316"/>
                    </a:cubicBezTo>
                    <a:cubicBezTo>
                      <a:pt x="1845" y="294"/>
                      <a:pt x="1845" y="261"/>
                      <a:pt x="1823" y="240"/>
                    </a:cubicBezTo>
                    <a:cubicBezTo>
                      <a:pt x="1687" y="73"/>
                      <a:pt x="1508" y="0"/>
                      <a:pt x="1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5"/>
              <p:cNvSpPr/>
              <p:nvPr/>
            </p:nvSpPr>
            <p:spPr>
              <a:xfrm>
                <a:off x="4538600" y="3320900"/>
                <a:ext cx="45025" cy="44700"/>
              </a:xfrm>
              <a:custGeom>
                <a:avLst/>
                <a:gdLst/>
                <a:ahLst/>
                <a:cxnLst/>
                <a:rect l="l" t="t" r="r" b="b"/>
                <a:pathLst>
                  <a:path w="1801" h="1788" extrusionOk="0">
                    <a:moveTo>
                      <a:pt x="1299" y="0"/>
                    </a:moveTo>
                    <a:cubicBezTo>
                      <a:pt x="960" y="0"/>
                      <a:pt x="631" y="293"/>
                      <a:pt x="711" y="706"/>
                    </a:cubicBezTo>
                    <a:cubicBezTo>
                      <a:pt x="666" y="691"/>
                      <a:pt x="618" y="684"/>
                      <a:pt x="570" y="684"/>
                    </a:cubicBezTo>
                    <a:cubicBezTo>
                      <a:pt x="479" y="684"/>
                      <a:pt x="385" y="711"/>
                      <a:pt x="307" y="761"/>
                    </a:cubicBezTo>
                    <a:cubicBezTo>
                      <a:pt x="154" y="870"/>
                      <a:pt x="56" y="1034"/>
                      <a:pt x="23" y="1220"/>
                    </a:cubicBezTo>
                    <a:cubicBezTo>
                      <a:pt x="1" y="1394"/>
                      <a:pt x="12" y="1569"/>
                      <a:pt x="56" y="1744"/>
                    </a:cubicBezTo>
                    <a:cubicBezTo>
                      <a:pt x="66" y="1776"/>
                      <a:pt x="88" y="1787"/>
                      <a:pt x="121" y="1787"/>
                    </a:cubicBezTo>
                    <a:cubicBezTo>
                      <a:pt x="154" y="1787"/>
                      <a:pt x="165" y="1755"/>
                      <a:pt x="165" y="1722"/>
                    </a:cubicBezTo>
                    <a:cubicBezTo>
                      <a:pt x="121" y="1569"/>
                      <a:pt x="110" y="1405"/>
                      <a:pt x="132" y="1241"/>
                    </a:cubicBezTo>
                    <a:cubicBezTo>
                      <a:pt x="154" y="1089"/>
                      <a:pt x="230" y="947"/>
                      <a:pt x="361" y="859"/>
                    </a:cubicBezTo>
                    <a:cubicBezTo>
                      <a:pt x="421" y="816"/>
                      <a:pt x="492" y="794"/>
                      <a:pt x="565" y="794"/>
                    </a:cubicBezTo>
                    <a:cubicBezTo>
                      <a:pt x="637" y="794"/>
                      <a:pt x="711" y="816"/>
                      <a:pt x="776" y="859"/>
                    </a:cubicBezTo>
                    <a:cubicBezTo>
                      <a:pt x="782" y="870"/>
                      <a:pt x="792" y="876"/>
                      <a:pt x="805" y="876"/>
                    </a:cubicBezTo>
                    <a:cubicBezTo>
                      <a:pt x="817" y="876"/>
                      <a:pt x="831" y="870"/>
                      <a:pt x="842" y="859"/>
                    </a:cubicBezTo>
                    <a:cubicBezTo>
                      <a:pt x="863" y="848"/>
                      <a:pt x="863" y="816"/>
                      <a:pt x="852" y="794"/>
                    </a:cubicBezTo>
                    <a:cubicBezTo>
                      <a:pt x="684" y="426"/>
                      <a:pt x="993" y="107"/>
                      <a:pt x="1310" y="107"/>
                    </a:cubicBezTo>
                    <a:cubicBezTo>
                      <a:pt x="1445" y="107"/>
                      <a:pt x="1581" y="165"/>
                      <a:pt x="1682" y="303"/>
                    </a:cubicBezTo>
                    <a:cubicBezTo>
                      <a:pt x="1695" y="322"/>
                      <a:pt x="1712" y="330"/>
                      <a:pt x="1728" y="330"/>
                    </a:cubicBezTo>
                    <a:cubicBezTo>
                      <a:pt x="1766" y="330"/>
                      <a:pt x="1800" y="286"/>
                      <a:pt x="1770" y="248"/>
                    </a:cubicBezTo>
                    <a:cubicBezTo>
                      <a:pt x="1645" y="75"/>
                      <a:pt x="1471" y="0"/>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5"/>
              <p:cNvSpPr/>
              <p:nvPr/>
            </p:nvSpPr>
            <p:spPr>
              <a:xfrm>
                <a:off x="4548175" y="3198950"/>
                <a:ext cx="48600" cy="41375"/>
              </a:xfrm>
              <a:custGeom>
                <a:avLst/>
                <a:gdLst/>
                <a:ahLst/>
                <a:cxnLst/>
                <a:rect l="l" t="t" r="r" b="b"/>
                <a:pathLst>
                  <a:path w="1944" h="1655" extrusionOk="0">
                    <a:moveTo>
                      <a:pt x="1513" y="1"/>
                    </a:moveTo>
                    <a:cubicBezTo>
                      <a:pt x="1457" y="1"/>
                      <a:pt x="1399" y="9"/>
                      <a:pt x="1343" y="27"/>
                    </a:cubicBezTo>
                    <a:cubicBezTo>
                      <a:pt x="1146" y="104"/>
                      <a:pt x="994" y="246"/>
                      <a:pt x="917" y="442"/>
                    </a:cubicBezTo>
                    <a:cubicBezTo>
                      <a:pt x="863" y="573"/>
                      <a:pt x="819" y="704"/>
                      <a:pt x="808" y="846"/>
                    </a:cubicBezTo>
                    <a:cubicBezTo>
                      <a:pt x="727" y="774"/>
                      <a:pt x="615" y="731"/>
                      <a:pt x="505" y="731"/>
                    </a:cubicBezTo>
                    <a:cubicBezTo>
                      <a:pt x="482" y="731"/>
                      <a:pt x="459" y="733"/>
                      <a:pt x="437" y="737"/>
                    </a:cubicBezTo>
                    <a:cubicBezTo>
                      <a:pt x="251" y="781"/>
                      <a:pt x="98" y="912"/>
                      <a:pt x="44" y="1097"/>
                    </a:cubicBezTo>
                    <a:cubicBezTo>
                      <a:pt x="0" y="1272"/>
                      <a:pt x="11" y="1458"/>
                      <a:pt x="76" y="1621"/>
                    </a:cubicBezTo>
                    <a:cubicBezTo>
                      <a:pt x="87" y="1643"/>
                      <a:pt x="120" y="1654"/>
                      <a:pt x="142" y="1654"/>
                    </a:cubicBezTo>
                    <a:lnTo>
                      <a:pt x="153" y="1654"/>
                    </a:lnTo>
                    <a:cubicBezTo>
                      <a:pt x="186" y="1643"/>
                      <a:pt x="197" y="1610"/>
                      <a:pt x="186" y="1578"/>
                    </a:cubicBezTo>
                    <a:cubicBezTo>
                      <a:pt x="120" y="1436"/>
                      <a:pt x="109" y="1283"/>
                      <a:pt x="153" y="1130"/>
                    </a:cubicBezTo>
                    <a:cubicBezTo>
                      <a:pt x="197" y="988"/>
                      <a:pt x="317" y="879"/>
                      <a:pt x="459" y="846"/>
                    </a:cubicBezTo>
                    <a:cubicBezTo>
                      <a:pt x="481" y="841"/>
                      <a:pt x="503" y="839"/>
                      <a:pt x="524" y="839"/>
                    </a:cubicBezTo>
                    <a:cubicBezTo>
                      <a:pt x="642" y="839"/>
                      <a:pt x="751" y="912"/>
                      <a:pt x="797" y="1032"/>
                    </a:cubicBezTo>
                    <a:cubicBezTo>
                      <a:pt x="808" y="1054"/>
                      <a:pt x="830" y="1065"/>
                      <a:pt x="852" y="1065"/>
                    </a:cubicBezTo>
                    <a:cubicBezTo>
                      <a:pt x="884" y="1054"/>
                      <a:pt x="906" y="1043"/>
                      <a:pt x="906" y="1010"/>
                    </a:cubicBezTo>
                    <a:cubicBezTo>
                      <a:pt x="906" y="835"/>
                      <a:pt x="950" y="650"/>
                      <a:pt x="1015" y="486"/>
                    </a:cubicBezTo>
                    <a:cubicBezTo>
                      <a:pt x="1081" y="322"/>
                      <a:pt x="1212" y="202"/>
                      <a:pt x="1376" y="137"/>
                    </a:cubicBezTo>
                    <a:cubicBezTo>
                      <a:pt x="1423" y="118"/>
                      <a:pt x="1471" y="109"/>
                      <a:pt x="1518" y="109"/>
                    </a:cubicBezTo>
                    <a:cubicBezTo>
                      <a:pt x="1635" y="109"/>
                      <a:pt x="1746" y="163"/>
                      <a:pt x="1823" y="257"/>
                    </a:cubicBezTo>
                    <a:cubicBezTo>
                      <a:pt x="1831" y="270"/>
                      <a:pt x="1843" y="276"/>
                      <a:pt x="1856" y="276"/>
                    </a:cubicBezTo>
                    <a:cubicBezTo>
                      <a:pt x="1896" y="276"/>
                      <a:pt x="1944" y="224"/>
                      <a:pt x="1911" y="191"/>
                    </a:cubicBezTo>
                    <a:cubicBezTo>
                      <a:pt x="1807" y="64"/>
                      <a:pt x="1664" y="1"/>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5"/>
              <p:cNvSpPr/>
              <p:nvPr/>
            </p:nvSpPr>
            <p:spPr>
              <a:xfrm>
                <a:off x="4661025" y="3237000"/>
                <a:ext cx="56400" cy="32525"/>
              </a:xfrm>
              <a:custGeom>
                <a:avLst/>
                <a:gdLst/>
                <a:ahLst/>
                <a:cxnLst/>
                <a:rect l="l" t="t" r="r" b="b"/>
                <a:pathLst>
                  <a:path w="2256" h="1301" extrusionOk="0">
                    <a:moveTo>
                      <a:pt x="1653" y="0"/>
                    </a:moveTo>
                    <a:cubicBezTo>
                      <a:pt x="1458" y="0"/>
                      <a:pt x="1276" y="86"/>
                      <a:pt x="1152" y="230"/>
                    </a:cubicBezTo>
                    <a:cubicBezTo>
                      <a:pt x="1076" y="329"/>
                      <a:pt x="1032" y="460"/>
                      <a:pt x="1032" y="580"/>
                    </a:cubicBezTo>
                    <a:cubicBezTo>
                      <a:pt x="926" y="505"/>
                      <a:pt x="812" y="473"/>
                      <a:pt x="702" y="473"/>
                    </a:cubicBezTo>
                    <a:cubicBezTo>
                      <a:pt x="328" y="473"/>
                      <a:pt x="1" y="854"/>
                      <a:pt x="170" y="1268"/>
                    </a:cubicBezTo>
                    <a:cubicBezTo>
                      <a:pt x="170" y="1289"/>
                      <a:pt x="202" y="1300"/>
                      <a:pt x="224" y="1300"/>
                    </a:cubicBezTo>
                    <a:lnTo>
                      <a:pt x="235" y="1289"/>
                    </a:lnTo>
                    <a:cubicBezTo>
                      <a:pt x="268" y="1278"/>
                      <a:pt x="279" y="1246"/>
                      <a:pt x="268" y="1224"/>
                    </a:cubicBezTo>
                    <a:cubicBezTo>
                      <a:pt x="142" y="868"/>
                      <a:pt x="433" y="583"/>
                      <a:pt x="729" y="583"/>
                    </a:cubicBezTo>
                    <a:cubicBezTo>
                      <a:pt x="869" y="583"/>
                      <a:pt x="1010" y="647"/>
                      <a:pt x="1109" y="798"/>
                    </a:cubicBezTo>
                    <a:cubicBezTo>
                      <a:pt x="1116" y="819"/>
                      <a:pt x="1136" y="831"/>
                      <a:pt x="1156" y="831"/>
                    </a:cubicBezTo>
                    <a:cubicBezTo>
                      <a:pt x="1167" y="831"/>
                      <a:pt x="1177" y="828"/>
                      <a:pt x="1185" y="820"/>
                    </a:cubicBezTo>
                    <a:cubicBezTo>
                      <a:pt x="1207" y="809"/>
                      <a:pt x="1218" y="776"/>
                      <a:pt x="1207" y="743"/>
                    </a:cubicBezTo>
                    <a:cubicBezTo>
                      <a:pt x="1120" y="602"/>
                      <a:pt x="1141" y="427"/>
                      <a:pt x="1240" y="296"/>
                    </a:cubicBezTo>
                    <a:cubicBezTo>
                      <a:pt x="1342" y="183"/>
                      <a:pt x="1492" y="109"/>
                      <a:pt x="1654" y="109"/>
                    </a:cubicBezTo>
                    <a:cubicBezTo>
                      <a:pt x="1665" y="109"/>
                      <a:pt x="1676" y="110"/>
                      <a:pt x="1687" y="110"/>
                    </a:cubicBezTo>
                    <a:cubicBezTo>
                      <a:pt x="1862" y="121"/>
                      <a:pt x="2026" y="176"/>
                      <a:pt x="2168" y="274"/>
                    </a:cubicBezTo>
                    <a:cubicBezTo>
                      <a:pt x="2176" y="282"/>
                      <a:pt x="2186" y="286"/>
                      <a:pt x="2196" y="286"/>
                    </a:cubicBezTo>
                    <a:cubicBezTo>
                      <a:pt x="2213" y="286"/>
                      <a:pt x="2231" y="277"/>
                      <a:pt x="2244" y="263"/>
                    </a:cubicBezTo>
                    <a:cubicBezTo>
                      <a:pt x="2255" y="241"/>
                      <a:pt x="2255" y="209"/>
                      <a:pt x="2233" y="187"/>
                    </a:cubicBezTo>
                    <a:cubicBezTo>
                      <a:pt x="2069" y="78"/>
                      <a:pt x="1873" y="12"/>
                      <a:pt x="1687" y="1"/>
                    </a:cubicBezTo>
                    <a:cubicBezTo>
                      <a:pt x="1676" y="0"/>
                      <a:pt x="1664" y="0"/>
                      <a:pt x="16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5"/>
              <p:cNvSpPr/>
              <p:nvPr/>
            </p:nvSpPr>
            <p:spPr>
              <a:xfrm>
                <a:off x="4357375" y="3423850"/>
                <a:ext cx="18500" cy="16550"/>
              </a:xfrm>
              <a:custGeom>
                <a:avLst/>
                <a:gdLst/>
                <a:ahLst/>
                <a:cxnLst/>
                <a:rect l="l" t="t" r="r" b="b"/>
                <a:pathLst>
                  <a:path w="740" h="662" extrusionOk="0">
                    <a:moveTo>
                      <a:pt x="391" y="1"/>
                    </a:moveTo>
                    <a:cubicBezTo>
                      <a:pt x="325" y="1"/>
                      <a:pt x="258" y="22"/>
                      <a:pt x="197" y="71"/>
                    </a:cubicBezTo>
                    <a:cubicBezTo>
                      <a:pt x="1" y="246"/>
                      <a:pt x="22" y="617"/>
                      <a:pt x="328" y="661"/>
                    </a:cubicBezTo>
                    <a:cubicBezTo>
                      <a:pt x="335" y="661"/>
                      <a:pt x="343" y="661"/>
                      <a:pt x="350" y="661"/>
                    </a:cubicBezTo>
                    <a:cubicBezTo>
                      <a:pt x="516" y="661"/>
                      <a:pt x="668" y="544"/>
                      <a:pt x="699" y="377"/>
                    </a:cubicBezTo>
                    <a:cubicBezTo>
                      <a:pt x="739" y="168"/>
                      <a:pt x="573" y="1"/>
                      <a:pt x="3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5"/>
              <p:cNvSpPr/>
              <p:nvPr/>
            </p:nvSpPr>
            <p:spPr>
              <a:xfrm>
                <a:off x="4476200" y="3353700"/>
                <a:ext cx="31050" cy="31825"/>
              </a:xfrm>
              <a:custGeom>
                <a:avLst/>
                <a:gdLst/>
                <a:ahLst/>
                <a:cxnLst/>
                <a:rect l="l" t="t" r="r" b="b"/>
                <a:pathLst>
                  <a:path w="1242" h="1273" extrusionOk="0">
                    <a:moveTo>
                      <a:pt x="578" y="1"/>
                    </a:moveTo>
                    <a:cubicBezTo>
                      <a:pt x="136" y="1"/>
                      <a:pt x="0" y="732"/>
                      <a:pt x="171" y="1054"/>
                    </a:cubicBezTo>
                    <a:cubicBezTo>
                      <a:pt x="226" y="1174"/>
                      <a:pt x="324" y="1250"/>
                      <a:pt x="455" y="1272"/>
                    </a:cubicBezTo>
                    <a:cubicBezTo>
                      <a:pt x="575" y="1272"/>
                      <a:pt x="685" y="1218"/>
                      <a:pt x="772" y="1130"/>
                    </a:cubicBezTo>
                    <a:cubicBezTo>
                      <a:pt x="1056" y="857"/>
                      <a:pt x="1241" y="148"/>
                      <a:pt x="695" y="17"/>
                    </a:cubicBezTo>
                    <a:cubicBezTo>
                      <a:pt x="654" y="6"/>
                      <a:pt x="615" y="1"/>
                      <a:pt x="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5"/>
              <p:cNvSpPr/>
              <p:nvPr/>
            </p:nvSpPr>
            <p:spPr>
              <a:xfrm>
                <a:off x="4575775" y="3234475"/>
                <a:ext cx="19500" cy="21325"/>
              </a:xfrm>
              <a:custGeom>
                <a:avLst/>
                <a:gdLst/>
                <a:ahLst/>
                <a:cxnLst/>
                <a:rect l="l" t="t" r="r" b="b"/>
                <a:pathLst>
                  <a:path w="780" h="853" extrusionOk="0">
                    <a:moveTo>
                      <a:pt x="416" y="0"/>
                    </a:moveTo>
                    <a:cubicBezTo>
                      <a:pt x="401" y="0"/>
                      <a:pt x="386" y="1"/>
                      <a:pt x="370" y="4"/>
                    </a:cubicBezTo>
                    <a:cubicBezTo>
                      <a:pt x="162" y="37"/>
                      <a:pt x="53" y="375"/>
                      <a:pt x="42" y="550"/>
                    </a:cubicBezTo>
                    <a:cubicBezTo>
                      <a:pt x="1" y="717"/>
                      <a:pt x="132" y="852"/>
                      <a:pt x="279" y="852"/>
                    </a:cubicBezTo>
                    <a:cubicBezTo>
                      <a:pt x="324" y="852"/>
                      <a:pt x="370" y="840"/>
                      <a:pt x="414" y="812"/>
                    </a:cubicBezTo>
                    <a:cubicBezTo>
                      <a:pt x="534" y="757"/>
                      <a:pt x="643" y="659"/>
                      <a:pt x="697" y="539"/>
                    </a:cubicBezTo>
                    <a:cubicBezTo>
                      <a:pt x="780" y="333"/>
                      <a:pt x="668" y="0"/>
                      <a:pt x="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5"/>
              <p:cNvSpPr/>
              <p:nvPr/>
            </p:nvSpPr>
            <p:spPr>
              <a:xfrm>
                <a:off x="4464100" y="3258850"/>
                <a:ext cx="29700" cy="21075"/>
              </a:xfrm>
              <a:custGeom>
                <a:avLst/>
                <a:gdLst/>
                <a:ahLst/>
                <a:cxnLst/>
                <a:rect l="l" t="t" r="r" b="b"/>
                <a:pathLst>
                  <a:path w="1188" h="843" extrusionOk="0">
                    <a:moveTo>
                      <a:pt x="851" y="1"/>
                    </a:moveTo>
                    <a:cubicBezTo>
                      <a:pt x="825" y="1"/>
                      <a:pt x="796" y="4"/>
                      <a:pt x="765" y="11"/>
                    </a:cubicBezTo>
                    <a:cubicBezTo>
                      <a:pt x="524" y="66"/>
                      <a:pt x="0" y="459"/>
                      <a:pt x="262" y="754"/>
                    </a:cubicBezTo>
                    <a:cubicBezTo>
                      <a:pt x="317" y="798"/>
                      <a:pt x="372" y="819"/>
                      <a:pt x="437" y="830"/>
                    </a:cubicBezTo>
                    <a:cubicBezTo>
                      <a:pt x="477" y="838"/>
                      <a:pt x="517" y="842"/>
                      <a:pt x="557" y="842"/>
                    </a:cubicBezTo>
                    <a:cubicBezTo>
                      <a:pt x="679" y="842"/>
                      <a:pt x="797" y="804"/>
                      <a:pt x="896" y="721"/>
                    </a:cubicBezTo>
                    <a:cubicBezTo>
                      <a:pt x="1098" y="549"/>
                      <a:pt x="1188" y="1"/>
                      <a:pt x="8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5"/>
              <p:cNvSpPr/>
              <p:nvPr/>
            </p:nvSpPr>
            <p:spPr>
              <a:xfrm>
                <a:off x="4673475" y="3321250"/>
                <a:ext cx="28000" cy="18200"/>
              </a:xfrm>
              <a:custGeom>
                <a:avLst/>
                <a:gdLst/>
                <a:ahLst/>
                <a:cxnLst/>
                <a:rect l="l" t="t" r="r" b="b"/>
                <a:pathLst>
                  <a:path w="1120" h="728" extrusionOk="0">
                    <a:moveTo>
                      <a:pt x="594" y="0"/>
                    </a:moveTo>
                    <a:cubicBezTo>
                      <a:pt x="196" y="0"/>
                      <a:pt x="0" y="600"/>
                      <a:pt x="458" y="714"/>
                    </a:cubicBezTo>
                    <a:cubicBezTo>
                      <a:pt x="492" y="723"/>
                      <a:pt x="524" y="727"/>
                      <a:pt x="555" y="727"/>
                    </a:cubicBezTo>
                    <a:cubicBezTo>
                      <a:pt x="948" y="727"/>
                      <a:pt x="1120" y="75"/>
                      <a:pt x="654" y="5"/>
                    </a:cubicBezTo>
                    <a:cubicBezTo>
                      <a:pt x="634" y="2"/>
                      <a:pt x="613" y="0"/>
                      <a:pt x="5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5"/>
              <p:cNvSpPr/>
              <p:nvPr/>
            </p:nvSpPr>
            <p:spPr>
              <a:xfrm>
                <a:off x="4897250" y="3461075"/>
                <a:ext cx="516175" cy="433400"/>
              </a:xfrm>
              <a:custGeom>
                <a:avLst/>
                <a:gdLst/>
                <a:ahLst/>
                <a:cxnLst/>
                <a:rect l="l" t="t" r="r" b="b"/>
                <a:pathLst>
                  <a:path w="20647" h="17336" extrusionOk="0">
                    <a:moveTo>
                      <a:pt x="14952" y="1"/>
                    </a:moveTo>
                    <a:cubicBezTo>
                      <a:pt x="14413" y="1"/>
                      <a:pt x="13870" y="74"/>
                      <a:pt x="13342" y="220"/>
                    </a:cubicBezTo>
                    <a:cubicBezTo>
                      <a:pt x="11563" y="722"/>
                      <a:pt x="9881" y="1814"/>
                      <a:pt x="8364" y="2829"/>
                    </a:cubicBezTo>
                    <a:cubicBezTo>
                      <a:pt x="6846" y="3855"/>
                      <a:pt x="5427" y="4991"/>
                      <a:pt x="4095" y="6246"/>
                    </a:cubicBezTo>
                    <a:cubicBezTo>
                      <a:pt x="2850" y="7415"/>
                      <a:pt x="1562" y="8856"/>
                      <a:pt x="852" y="10493"/>
                    </a:cubicBezTo>
                    <a:cubicBezTo>
                      <a:pt x="1" y="12448"/>
                      <a:pt x="88" y="14817"/>
                      <a:pt x="1846" y="16247"/>
                    </a:cubicBezTo>
                    <a:cubicBezTo>
                      <a:pt x="2796" y="17016"/>
                      <a:pt x="4023" y="17335"/>
                      <a:pt x="5247" y="17335"/>
                    </a:cubicBezTo>
                    <a:cubicBezTo>
                      <a:pt x="5501" y="17335"/>
                      <a:pt x="5755" y="17321"/>
                      <a:pt x="6006" y="17295"/>
                    </a:cubicBezTo>
                    <a:cubicBezTo>
                      <a:pt x="7556" y="17131"/>
                      <a:pt x="9150" y="16564"/>
                      <a:pt x="10515" y="15821"/>
                    </a:cubicBezTo>
                    <a:cubicBezTo>
                      <a:pt x="12502" y="14751"/>
                      <a:pt x="14390" y="13518"/>
                      <a:pt x="16159" y="12131"/>
                    </a:cubicBezTo>
                    <a:cubicBezTo>
                      <a:pt x="18026" y="10679"/>
                      <a:pt x="19860" y="8889"/>
                      <a:pt x="20319" y="6574"/>
                    </a:cubicBezTo>
                    <a:cubicBezTo>
                      <a:pt x="20646" y="4893"/>
                      <a:pt x="20188" y="3146"/>
                      <a:pt x="19085" y="1836"/>
                    </a:cubicBezTo>
                    <a:cubicBezTo>
                      <a:pt x="18039" y="611"/>
                      <a:pt x="16510" y="1"/>
                      <a:pt x="14952" y="1"/>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5"/>
              <p:cNvSpPr/>
              <p:nvPr/>
            </p:nvSpPr>
            <p:spPr>
              <a:xfrm>
                <a:off x="4991300" y="3803975"/>
                <a:ext cx="36150" cy="29725"/>
              </a:xfrm>
              <a:custGeom>
                <a:avLst/>
                <a:gdLst/>
                <a:ahLst/>
                <a:cxnLst/>
                <a:rect l="l" t="t" r="r" b="b"/>
                <a:pathLst>
                  <a:path w="1446" h="1189" extrusionOk="0">
                    <a:moveTo>
                      <a:pt x="1096" y="0"/>
                    </a:moveTo>
                    <a:cubicBezTo>
                      <a:pt x="672" y="0"/>
                      <a:pt x="0" y="509"/>
                      <a:pt x="104" y="937"/>
                    </a:cubicBezTo>
                    <a:cubicBezTo>
                      <a:pt x="152" y="1123"/>
                      <a:pt x="361" y="1189"/>
                      <a:pt x="551" y="1189"/>
                    </a:cubicBezTo>
                    <a:cubicBezTo>
                      <a:pt x="618" y="1189"/>
                      <a:pt x="683" y="1181"/>
                      <a:pt x="737" y="1166"/>
                    </a:cubicBezTo>
                    <a:cubicBezTo>
                      <a:pt x="879" y="1134"/>
                      <a:pt x="1010" y="1057"/>
                      <a:pt x="1119" y="959"/>
                    </a:cubicBezTo>
                    <a:cubicBezTo>
                      <a:pt x="1163" y="915"/>
                      <a:pt x="1206" y="872"/>
                      <a:pt x="1250" y="828"/>
                    </a:cubicBezTo>
                    <a:cubicBezTo>
                      <a:pt x="1348" y="708"/>
                      <a:pt x="1414" y="566"/>
                      <a:pt x="1425" y="413"/>
                    </a:cubicBezTo>
                    <a:cubicBezTo>
                      <a:pt x="1446" y="116"/>
                      <a:pt x="1299" y="0"/>
                      <a:pt x="1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5"/>
              <p:cNvSpPr/>
              <p:nvPr/>
            </p:nvSpPr>
            <p:spPr>
              <a:xfrm>
                <a:off x="4998625" y="3725650"/>
                <a:ext cx="30350" cy="26050"/>
              </a:xfrm>
              <a:custGeom>
                <a:avLst/>
                <a:gdLst/>
                <a:ahLst/>
                <a:cxnLst/>
                <a:rect l="l" t="t" r="r" b="b"/>
                <a:pathLst>
                  <a:path w="1214" h="1042" extrusionOk="0">
                    <a:moveTo>
                      <a:pt x="754" y="0"/>
                    </a:moveTo>
                    <a:cubicBezTo>
                      <a:pt x="686" y="0"/>
                      <a:pt x="608" y="20"/>
                      <a:pt x="520" y="63"/>
                    </a:cubicBezTo>
                    <a:cubicBezTo>
                      <a:pt x="0" y="328"/>
                      <a:pt x="142" y="1041"/>
                      <a:pt x="544" y="1041"/>
                    </a:cubicBezTo>
                    <a:cubicBezTo>
                      <a:pt x="640" y="1041"/>
                      <a:pt x="750" y="1001"/>
                      <a:pt x="870" y="904"/>
                    </a:cubicBezTo>
                    <a:cubicBezTo>
                      <a:pt x="1214" y="634"/>
                      <a:pt x="1146" y="0"/>
                      <a:pt x="7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5"/>
              <p:cNvSpPr/>
              <p:nvPr/>
            </p:nvSpPr>
            <p:spPr>
              <a:xfrm>
                <a:off x="5181125" y="3690075"/>
                <a:ext cx="72900" cy="57675"/>
              </a:xfrm>
              <a:custGeom>
                <a:avLst/>
                <a:gdLst/>
                <a:ahLst/>
                <a:cxnLst/>
                <a:rect l="l" t="t" r="r" b="b"/>
                <a:pathLst>
                  <a:path w="2916" h="2307" extrusionOk="0">
                    <a:moveTo>
                      <a:pt x="1626" y="0"/>
                    </a:moveTo>
                    <a:cubicBezTo>
                      <a:pt x="1085" y="0"/>
                      <a:pt x="865" y="460"/>
                      <a:pt x="502" y="897"/>
                    </a:cubicBezTo>
                    <a:cubicBezTo>
                      <a:pt x="251" y="1192"/>
                      <a:pt x="0" y="1606"/>
                      <a:pt x="273" y="1989"/>
                    </a:cubicBezTo>
                    <a:cubicBezTo>
                      <a:pt x="456" y="2233"/>
                      <a:pt x="772" y="2306"/>
                      <a:pt x="1080" y="2306"/>
                    </a:cubicBezTo>
                    <a:cubicBezTo>
                      <a:pt x="1102" y="2306"/>
                      <a:pt x="1124" y="2306"/>
                      <a:pt x="1147" y="2305"/>
                    </a:cubicBezTo>
                    <a:cubicBezTo>
                      <a:pt x="1714" y="2294"/>
                      <a:pt x="2326" y="2098"/>
                      <a:pt x="2599" y="1595"/>
                    </a:cubicBezTo>
                    <a:cubicBezTo>
                      <a:pt x="2915" y="984"/>
                      <a:pt x="2599" y="242"/>
                      <a:pt x="1944" y="45"/>
                    </a:cubicBezTo>
                    <a:cubicBezTo>
                      <a:pt x="1826" y="14"/>
                      <a:pt x="1721" y="0"/>
                      <a:pt x="16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5"/>
              <p:cNvSpPr/>
              <p:nvPr/>
            </p:nvSpPr>
            <p:spPr>
              <a:xfrm>
                <a:off x="5214000" y="3642325"/>
                <a:ext cx="35925" cy="25750"/>
              </a:xfrm>
              <a:custGeom>
                <a:avLst/>
                <a:gdLst/>
                <a:ahLst/>
                <a:cxnLst/>
                <a:rect l="l" t="t" r="r" b="b"/>
                <a:pathLst>
                  <a:path w="1437" h="1030" extrusionOk="0">
                    <a:moveTo>
                      <a:pt x="884" y="1"/>
                    </a:moveTo>
                    <a:cubicBezTo>
                      <a:pt x="454" y="1"/>
                      <a:pt x="1" y="537"/>
                      <a:pt x="257" y="885"/>
                    </a:cubicBezTo>
                    <a:cubicBezTo>
                      <a:pt x="351" y="998"/>
                      <a:pt x="501" y="1030"/>
                      <a:pt x="645" y="1030"/>
                    </a:cubicBezTo>
                    <a:cubicBezTo>
                      <a:pt x="669" y="1030"/>
                      <a:pt x="693" y="1029"/>
                      <a:pt x="716" y="1027"/>
                    </a:cubicBezTo>
                    <a:cubicBezTo>
                      <a:pt x="732" y="1028"/>
                      <a:pt x="747" y="1029"/>
                      <a:pt x="763" y="1029"/>
                    </a:cubicBezTo>
                    <a:cubicBezTo>
                      <a:pt x="900" y="1029"/>
                      <a:pt x="1036" y="987"/>
                      <a:pt x="1164" y="918"/>
                    </a:cubicBezTo>
                    <a:cubicBezTo>
                      <a:pt x="1393" y="743"/>
                      <a:pt x="1437" y="416"/>
                      <a:pt x="1262" y="187"/>
                    </a:cubicBezTo>
                    <a:cubicBezTo>
                      <a:pt x="1154" y="55"/>
                      <a:pt x="1020" y="1"/>
                      <a:pt x="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5"/>
              <p:cNvSpPr/>
              <p:nvPr/>
            </p:nvSpPr>
            <p:spPr>
              <a:xfrm>
                <a:off x="5205675" y="3513850"/>
                <a:ext cx="40425" cy="26800"/>
              </a:xfrm>
              <a:custGeom>
                <a:avLst/>
                <a:gdLst/>
                <a:ahLst/>
                <a:cxnLst/>
                <a:rect l="l" t="t" r="r" b="b"/>
                <a:pathLst>
                  <a:path w="1617" h="1072" extrusionOk="0">
                    <a:moveTo>
                      <a:pt x="976" y="0"/>
                    </a:moveTo>
                    <a:cubicBezTo>
                      <a:pt x="769" y="0"/>
                      <a:pt x="568" y="65"/>
                      <a:pt x="405" y="183"/>
                    </a:cubicBezTo>
                    <a:cubicBezTo>
                      <a:pt x="252" y="325"/>
                      <a:pt x="1" y="544"/>
                      <a:pt x="55" y="773"/>
                    </a:cubicBezTo>
                    <a:cubicBezTo>
                      <a:pt x="88" y="893"/>
                      <a:pt x="176" y="991"/>
                      <a:pt x="307" y="1024"/>
                    </a:cubicBezTo>
                    <a:cubicBezTo>
                      <a:pt x="398" y="1057"/>
                      <a:pt x="490" y="1072"/>
                      <a:pt x="587" y="1072"/>
                    </a:cubicBezTo>
                    <a:cubicBezTo>
                      <a:pt x="617" y="1072"/>
                      <a:pt x="647" y="1070"/>
                      <a:pt x="678" y="1068"/>
                    </a:cubicBezTo>
                    <a:cubicBezTo>
                      <a:pt x="699" y="1069"/>
                      <a:pt x="720" y="1069"/>
                      <a:pt x="741" y="1069"/>
                    </a:cubicBezTo>
                    <a:cubicBezTo>
                      <a:pt x="929" y="1069"/>
                      <a:pt x="1123" y="1026"/>
                      <a:pt x="1300" y="947"/>
                    </a:cubicBezTo>
                    <a:cubicBezTo>
                      <a:pt x="1497" y="849"/>
                      <a:pt x="1617" y="653"/>
                      <a:pt x="1606" y="434"/>
                    </a:cubicBezTo>
                    <a:cubicBezTo>
                      <a:pt x="1584" y="194"/>
                      <a:pt x="1333" y="19"/>
                      <a:pt x="1104" y="9"/>
                    </a:cubicBezTo>
                    <a:cubicBezTo>
                      <a:pt x="1061" y="3"/>
                      <a:pt x="1018" y="0"/>
                      <a:pt x="9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5"/>
              <p:cNvSpPr/>
              <p:nvPr/>
            </p:nvSpPr>
            <p:spPr>
              <a:xfrm>
                <a:off x="5260400" y="3513825"/>
                <a:ext cx="17375" cy="15100"/>
              </a:xfrm>
              <a:custGeom>
                <a:avLst/>
                <a:gdLst/>
                <a:ahLst/>
                <a:cxnLst/>
                <a:rect l="l" t="t" r="r" b="b"/>
                <a:pathLst>
                  <a:path w="695" h="604" extrusionOk="0">
                    <a:moveTo>
                      <a:pt x="331" y="1"/>
                    </a:moveTo>
                    <a:cubicBezTo>
                      <a:pt x="129" y="1"/>
                      <a:pt x="1" y="307"/>
                      <a:pt x="116" y="479"/>
                    </a:cubicBezTo>
                    <a:cubicBezTo>
                      <a:pt x="174" y="554"/>
                      <a:pt x="264" y="603"/>
                      <a:pt x="356" y="603"/>
                    </a:cubicBezTo>
                    <a:cubicBezTo>
                      <a:pt x="385" y="603"/>
                      <a:pt x="414" y="599"/>
                      <a:pt x="443" y="588"/>
                    </a:cubicBezTo>
                    <a:cubicBezTo>
                      <a:pt x="694" y="512"/>
                      <a:pt x="640" y="108"/>
                      <a:pt x="421" y="20"/>
                    </a:cubicBezTo>
                    <a:cubicBezTo>
                      <a:pt x="390" y="7"/>
                      <a:pt x="360" y="1"/>
                      <a:pt x="3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5"/>
              <p:cNvSpPr/>
              <p:nvPr/>
            </p:nvSpPr>
            <p:spPr>
              <a:xfrm>
                <a:off x="5301475" y="3567075"/>
                <a:ext cx="25425" cy="28550"/>
              </a:xfrm>
              <a:custGeom>
                <a:avLst/>
                <a:gdLst/>
                <a:ahLst/>
                <a:cxnLst/>
                <a:rect l="l" t="t" r="r" b="b"/>
                <a:pathLst>
                  <a:path w="1017" h="1142" extrusionOk="0">
                    <a:moveTo>
                      <a:pt x="767" y="1"/>
                    </a:moveTo>
                    <a:cubicBezTo>
                      <a:pt x="641" y="1"/>
                      <a:pt x="505" y="83"/>
                      <a:pt x="416" y="150"/>
                    </a:cubicBezTo>
                    <a:cubicBezTo>
                      <a:pt x="307" y="260"/>
                      <a:pt x="219" y="380"/>
                      <a:pt x="154" y="522"/>
                    </a:cubicBezTo>
                    <a:cubicBezTo>
                      <a:pt x="88" y="631"/>
                      <a:pt x="45" y="751"/>
                      <a:pt x="34" y="871"/>
                    </a:cubicBezTo>
                    <a:cubicBezTo>
                      <a:pt x="1" y="958"/>
                      <a:pt x="34" y="1057"/>
                      <a:pt x="110" y="1122"/>
                    </a:cubicBezTo>
                    <a:cubicBezTo>
                      <a:pt x="140" y="1135"/>
                      <a:pt x="172" y="1141"/>
                      <a:pt x="204" y="1141"/>
                    </a:cubicBezTo>
                    <a:cubicBezTo>
                      <a:pt x="252" y="1141"/>
                      <a:pt x="300" y="1127"/>
                      <a:pt x="339" y="1100"/>
                    </a:cubicBezTo>
                    <a:cubicBezTo>
                      <a:pt x="514" y="1035"/>
                      <a:pt x="678" y="926"/>
                      <a:pt x="809" y="795"/>
                    </a:cubicBezTo>
                    <a:cubicBezTo>
                      <a:pt x="940" y="664"/>
                      <a:pt x="1005" y="478"/>
                      <a:pt x="1016" y="292"/>
                    </a:cubicBezTo>
                    <a:cubicBezTo>
                      <a:pt x="1016" y="205"/>
                      <a:pt x="984" y="118"/>
                      <a:pt x="929" y="63"/>
                    </a:cubicBezTo>
                    <a:cubicBezTo>
                      <a:pt x="881" y="18"/>
                      <a:pt x="825" y="1"/>
                      <a:pt x="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5"/>
              <p:cNvSpPr/>
              <p:nvPr/>
            </p:nvSpPr>
            <p:spPr>
              <a:xfrm>
                <a:off x="5101725" y="3618175"/>
                <a:ext cx="26200" cy="28325"/>
              </a:xfrm>
              <a:custGeom>
                <a:avLst/>
                <a:gdLst/>
                <a:ahLst/>
                <a:cxnLst/>
                <a:rect l="l" t="t" r="r" b="b"/>
                <a:pathLst>
                  <a:path w="1048" h="1133" extrusionOk="0">
                    <a:moveTo>
                      <a:pt x="496" y="0"/>
                    </a:moveTo>
                    <a:cubicBezTo>
                      <a:pt x="391" y="0"/>
                      <a:pt x="293" y="31"/>
                      <a:pt x="228" y="104"/>
                    </a:cubicBezTo>
                    <a:cubicBezTo>
                      <a:pt x="76" y="279"/>
                      <a:pt x="43" y="628"/>
                      <a:pt x="43" y="836"/>
                    </a:cubicBezTo>
                    <a:cubicBezTo>
                      <a:pt x="0" y="998"/>
                      <a:pt x="130" y="1133"/>
                      <a:pt x="278" y="1133"/>
                    </a:cubicBezTo>
                    <a:cubicBezTo>
                      <a:pt x="319" y="1133"/>
                      <a:pt x="362" y="1122"/>
                      <a:pt x="403" y="1098"/>
                    </a:cubicBezTo>
                    <a:cubicBezTo>
                      <a:pt x="622" y="1043"/>
                      <a:pt x="807" y="923"/>
                      <a:pt x="927" y="738"/>
                    </a:cubicBezTo>
                    <a:cubicBezTo>
                      <a:pt x="1047" y="552"/>
                      <a:pt x="1025" y="312"/>
                      <a:pt x="884" y="148"/>
                    </a:cubicBezTo>
                    <a:cubicBezTo>
                      <a:pt x="795" y="59"/>
                      <a:pt x="640" y="0"/>
                      <a:pt x="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5"/>
              <p:cNvSpPr/>
              <p:nvPr/>
            </p:nvSpPr>
            <p:spPr>
              <a:xfrm>
                <a:off x="4949125" y="3683075"/>
                <a:ext cx="42850" cy="54925"/>
              </a:xfrm>
              <a:custGeom>
                <a:avLst/>
                <a:gdLst/>
                <a:ahLst/>
                <a:cxnLst/>
                <a:rect l="l" t="t" r="r" b="b"/>
                <a:pathLst>
                  <a:path w="1714" h="2197" extrusionOk="0">
                    <a:moveTo>
                      <a:pt x="1228" y="0"/>
                    </a:moveTo>
                    <a:cubicBezTo>
                      <a:pt x="1070" y="0"/>
                      <a:pt x="912" y="58"/>
                      <a:pt x="786" y="172"/>
                    </a:cubicBezTo>
                    <a:cubicBezTo>
                      <a:pt x="601" y="358"/>
                      <a:pt x="535" y="631"/>
                      <a:pt x="633" y="882"/>
                    </a:cubicBezTo>
                    <a:cubicBezTo>
                      <a:pt x="598" y="875"/>
                      <a:pt x="563" y="871"/>
                      <a:pt x="529" y="871"/>
                    </a:cubicBezTo>
                    <a:cubicBezTo>
                      <a:pt x="401" y="871"/>
                      <a:pt x="280" y="919"/>
                      <a:pt x="186" y="1013"/>
                    </a:cubicBezTo>
                    <a:cubicBezTo>
                      <a:pt x="44" y="1188"/>
                      <a:pt x="0" y="1428"/>
                      <a:pt x="77" y="1646"/>
                    </a:cubicBezTo>
                    <a:cubicBezTo>
                      <a:pt x="142" y="1843"/>
                      <a:pt x="262" y="2028"/>
                      <a:pt x="415" y="2181"/>
                    </a:cubicBezTo>
                    <a:cubicBezTo>
                      <a:pt x="423" y="2189"/>
                      <a:pt x="436" y="2197"/>
                      <a:pt x="451" y="2197"/>
                    </a:cubicBezTo>
                    <a:cubicBezTo>
                      <a:pt x="457" y="2197"/>
                      <a:pt x="463" y="2195"/>
                      <a:pt x="470" y="2192"/>
                    </a:cubicBezTo>
                    <a:cubicBezTo>
                      <a:pt x="481" y="2192"/>
                      <a:pt x="491" y="2181"/>
                      <a:pt x="491" y="2181"/>
                    </a:cubicBezTo>
                    <a:cubicBezTo>
                      <a:pt x="513" y="2159"/>
                      <a:pt x="513" y="2127"/>
                      <a:pt x="491" y="2105"/>
                    </a:cubicBezTo>
                    <a:cubicBezTo>
                      <a:pt x="360" y="1963"/>
                      <a:pt x="251" y="1799"/>
                      <a:pt x="186" y="1613"/>
                    </a:cubicBezTo>
                    <a:cubicBezTo>
                      <a:pt x="120" y="1428"/>
                      <a:pt x="153" y="1231"/>
                      <a:pt x="273" y="1089"/>
                    </a:cubicBezTo>
                    <a:cubicBezTo>
                      <a:pt x="350" y="1024"/>
                      <a:pt x="437" y="980"/>
                      <a:pt x="535" y="980"/>
                    </a:cubicBezTo>
                    <a:cubicBezTo>
                      <a:pt x="612" y="980"/>
                      <a:pt x="688" y="1002"/>
                      <a:pt x="743" y="1057"/>
                    </a:cubicBezTo>
                    <a:cubicBezTo>
                      <a:pt x="754" y="1068"/>
                      <a:pt x="767" y="1073"/>
                      <a:pt x="781" y="1073"/>
                    </a:cubicBezTo>
                    <a:cubicBezTo>
                      <a:pt x="794" y="1073"/>
                      <a:pt x="808" y="1068"/>
                      <a:pt x="819" y="1057"/>
                    </a:cubicBezTo>
                    <a:cubicBezTo>
                      <a:pt x="841" y="1035"/>
                      <a:pt x="841" y="1002"/>
                      <a:pt x="819" y="980"/>
                    </a:cubicBezTo>
                    <a:cubicBezTo>
                      <a:pt x="492" y="587"/>
                      <a:pt x="834" y="97"/>
                      <a:pt x="1232" y="97"/>
                    </a:cubicBezTo>
                    <a:cubicBezTo>
                      <a:pt x="1353" y="97"/>
                      <a:pt x="1480" y="142"/>
                      <a:pt x="1594" y="249"/>
                    </a:cubicBezTo>
                    <a:cubicBezTo>
                      <a:pt x="1606" y="258"/>
                      <a:pt x="1618" y="262"/>
                      <a:pt x="1630" y="262"/>
                    </a:cubicBezTo>
                    <a:cubicBezTo>
                      <a:pt x="1675" y="262"/>
                      <a:pt x="1714" y="207"/>
                      <a:pt x="1671" y="172"/>
                    </a:cubicBezTo>
                    <a:cubicBezTo>
                      <a:pt x="1545" y="58"/>
                      <a:pt x="1387" y="0"/>
                      <a:pt x="1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5"/>
              <p:cNvSpPr/>
              <p:nvPr/>
            </p:nvSpPr>
            <p:spPr>
              <a:xfrm>
                <a:off x="5142100" y="3644075"/>
                <a:ext cx="41750" cy="47950"/>
              </a:xfrm>
              <a:custGeom>
                <a:avLst/>
                <a:gdLst/>
                <a:ahLst/>
                <a:cxnLst/>
                <a:rect l="l" t="t" r="r" b="b"/>
                <a:pathLst>
                  <a:path w="1670" h="1918" extrusionOk="0">
                    <a:moveTo>
                      <a:pt x="1194" y="0"/>
                    </a:moveTo>
                    <a:cubicBezTo>
                      <a:pt x="1068" y="0"/>
                      <a:pt x="941" y="39"/>
                      <a:pt x="830" y="117"/>
                    </a:cubicBezTo>
                    <a:cubicBezTo>
                      <a:pt x="644" y="269"/>
                      <a:pt x="557" y="531"/>
                      <a:pt x="633" y="772"/>
                    </a:cubicBezTo>
                    <a:cubicBezTo>
                      <a:pt x="602" y="764"/>
                      <a:pt x="570" y="761"/>
                      <a:pt x="538" y="761"/>
                    </a:cubicBezTo>
                    <a:cubicBezTo>
                      <a:pt x="426" y="761"/>
                      <a:pt x="314" y="804"/>
                      <a:pt x="229" y="881"/>
                    </a:cubicBezTo>
                    <a:cubicBezTo>
                      <a:pt x="87" y="1001"/>
                      <a:pt x="0" y="1176"/>
                      <a:pt x="0" y="1372"/>
                    </a:cubicBezTo>
                    <a:cubicBezTo>
                      <a:pt x="0" y="1547"/>
                      <a:pt x="33" y="1721"/>
                      <a:pt x="98" y="1885"/>
                    </a:cubicBezTo>
                    <a:cubicBezTo>
                      <a:pt x="109" y="1907"/>
                      <a:pt x="142" y="1918"/>
                      <a:pt x="164" y="1918"/>
                    </a:cubicBezTo>
                    <a:lnTo>
                      <a:pt x="175" y="1918"/>
                    </a:lnTo>
                    <a:cubicBezTo>
                      <a:pt x="207" y="1907"/>
                      <a:pt x="218" y="1874"/>
                      <a:pt x="207" y="1842"/>
                    </a:cubicBezTo>
                    <a:cubicBezTo>
                      <a:pt x="142" y="1689"/>
                      <a:pt x="109" y="1536"/>
                      <a:pt x="120" y="1372"/>
                    </a:cubicBezTo>
                    <a:cubicBezTo>
                      <a:pt x="120" y="1219"/>
                      <a:pt x="186" y="1066"/>
                      <a:pt x="306" y="957"/>
                    </a:cubicBezTo>
                    <a:cubicBezTo>
                      <a:pt x="369" y="900"/>
                      <a:pt x="452" y="872"/>
                      <a:pt x="535" y="872"/>
                    </a:cubicBezTo>
                    <a:cubicBezTo>
                      <a:pt x="595" y="872"/>
                      <a:pt x="655" y="886"/>
                      <a:pt x="710" y="913"/>
                    </a:cubicBezTo>
                    <a:cubicBezTo>
                      <a:pt x="719" y="918"/>
                      <a:pt x="728" y="921"/>
                      <a:pt x="737" y="921"/>
                    </a:cubicBezTo>
                    <a:cubicBezTo>
                      <a:pt x="750" y="921"/>
                      <a:pt x="762" y="915"/>
                      <a:pt x="775" y="903"/>
                    </a:cubicBezTo>
                    <a:cubicBezTo>
                      <a:pt x="797" y="892"/>
                      <a:pt x="797" y="859"/>
                      <a:pt x="786" y="837"/>
                    </a:cubicBezTo>
                    <a:cubicBezTo>
                      <a:pt x="560" y="474"/>
                      <a:pt x="864" y="100"/>
                      <a:pt x="1201" y="100"/>
                    </a:cubicBezTo>
                    <a:cubicBezTo>
                      <a:pt x="1321" y="100"/>
                      <a:pt x="1445" y="147"/>
                      <a:pt x="1550" y="258"/>
                    </a:cubicBezTo>
                    <a:cubicBezTo>
                      <a:pt x="1560" y="271"/>
                      <a:pt x="1572" y="276"/>
                      <a:pt x="1584" y="276"/>
                    </a:cubicBezTo>
                    <a:cubicBezTo>
                      <a:pt x="1626" y="276"/>
                      <a:pt x="1669" y="216"/>
                      <a:pt x="1627" y="182"/>
                    </a:cubicBezTo>
                    <a:cubicBezTo>
                      <a:pt x="1505" y="61"/>
                      <a:pt x="1350" y="0"/>
                      <a:pt x="1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5"/>
              <p:cNvSpPr/>
              <p:nvPr/>
            </p:nvSpPr>
            <p:spPr>
              <a:xfrm>
                <a:off x="5135800" y="3521025"/>
                <a:ext cx="44800" cy="45575"/>
              </a:xfrm>
              <a:custGeom>
                <a:avLst/>
                <a:gdLst/>
                <a:ahLst/>
                <a:cxnLst/>
                <a:rect l="l" t="t" r="r" b="b"/>
                <a:pathLst>
                  <a:path w="1792" h="1823" extrusionOk="0">
                    <a:moveTo>
                      <a:pt x="1407" y="1"/>
                    </a:moveTo>
                    <a:cubicBezTo>
                      <a:pt x="1330" y="1"/>
                      <a:pt x="1253" y="17"/>
                      <a:pt x="1180" y="49"/>
                    </a:cubicBezTo>
                    <a:cubicBezTo>
                      <a:pt x="1005" y="147"/>
                      <a:pt x="874" y="311"/>
                      <a:pt x="809" y="508"/>
                    </a:cubicBezTo>
                    <a:cubicBezTo>
                      <a:pt x="776" y="650"/>
                      <a:pt x="754" y="792"/>
                      <a:pt x="754" y="933"/>
                    </a:cubicBezTo>
                    <a:cubicBezTo>
                      <a:pt x="678" y="880"/>
                      <a:pt x="587" y="848"/>
                      <a:pt x="494" y="848"/>
                    </a:cubicBezTo>
                    <a:cubicBezTo>
                      <a:pt x="453" y="848"/>
                      <a:pt x="412" y="855"/>
                      <a:pt x="372" y="868"/>
                    </a:cubicBezTo>
                    <a:cubicBezTo>
                      <a:pt x="197" y="933"/>
                      <a:pt x="66" y="1086"/>
                      <a:pt x="34" y="1272"/>
                    </a:cubicBezTo>
                    <a:cubicBezTo>
                      <a:pt x="1" y="1457"/>
                      <a:pt x="34" y="1643"/>
                      <a:pt x="132" y="1796"/>
                    </a:cubicBezTo>
                    <a:cubicBezTo>
                      <a:pt x="140" y="1812"/>
                      <a:pt x="160" y="1822"/>
                      <a:pt x="178" y="1822"/>
                    </a:cubicBezTo>
                    <a:cubicBezTo>
                      <a:pt x="185" y="1822"/>
                      <a:pt x="192" y="1821"/>
                      <a:pt x="197" y="1818"/>
                    </a:cubicBezTo>
                    <a:lnTo>
                      <a:pt x="208" y="1818"/>
                    </a:lnTo>
                    <a:cubicBezTo>
                      <a:pt x="230" y="1796"/>
                      <a:pt x="241" y="1763"/>
                      <a:pt x="230" y="1741"/>
                    </a:cubicBezTo>
                    <a:cubicBezTo>
                      <a:pt x="143" y="1610"/>
                      <a:pt x="110" y="1447"/>
                      <a:pt x="132" y="1294"/>
                    </a:cubicBezTo>
                    <a:cubicBezTo>
                      <a:pt x="165" y="1152"/>
                      <a:pt x="263" y="1032"/>
                      <a:pt x="405" y="977"/>
                    </a:cubicBezTo>
                    <a:cubicBezTo>
                      <a:pt x="438" y="967"/>
                      <a:pt x="471" y="962"/>
                      <a:pt x="504" y="962"/>
                    </a:cubicBezTo>
                    <a:cubicBezTo>
                      <a:pt x="613" y="962"/>
                      <a:pt x="717" y="1016"/>
                      <a:pt x="776" y="1108"/>
                    </a:cubicBezTo>
                    <a:cubicBezTo>
                      <a:pt x="784" y="1133"/>
                      <a:pt x="799" y="1145"/>
                      <a:pt x="814" y="1145"/>
                    </a:cubicBezTo>
                    <a:cubicBezTo>
                      <a:pt x="820" y="1145"/>
                      <a:pt x="825" y="1144"/>
                      <a:pt x="831" y="1141"/>
                    </a:cubicBezTo>
                    <a:cubicBezTo>
                      <a:pt x="863" y="1130"/>
                      <a:pt x="874" y="1108"/>
                      <a:pt x="874" y="1086"/>
                    </a:cubicBezTo>
                    <a:cubicBezTo>
                      <a:pt x="853" y="901"/>
                      <a:pt x="874" y="726"/>
                      <a:pt x="918" y="551"/>
                    </a:cubicBezTo>
                    <a:cubicBezTo>
                      <a:pt x="962" y="377"/>
                      <a:pt x="1082" y="235"/>
                      <a:pt x="1235" y="158"/>
                    </a:cubicBezTo>
                    <a:cubicBezTo>
                      <a:pt x="1295" y="128"/>
                      <a:pt x="1360" y="113"/>
                      <a:pt x="1423" y="113"/>
                    </a:cubicBezTo>
                    <a:cubicBezTo>
                      <a:pt x="1520" y="113"/>
                      <a:pt x="1614" y="147"/>
                      <a:pt x="1693" y="213"/>
                    </a:cubicBezTo>
                    <a:cubicBezTo>
                      <a:pt x="1704" y="224"/>
                      <a:pt x="1718" y="229"/>
                      <a:pt x="1731" y="229"/>
                    </a:cubicBezTo>
                    <a:cubicBezTo>
                      <a:pt x="1745" y="229"/>
                      <a:pt x="1759" y="224"/>
                      <a:pt x="1770" y="213"/>
                    </a:cubicBezTo>
                    <a:cubicBezTo>
                      <a:pt x="1791" y="191"/>
                      <a:pt x="1791" y="158"/>
                      <a:pt x="1770" y="136"/>
                    </a:cubicBezTo>
                    <a:cubicBezTo>
                      <a:pt x="1666" y="47"/>
                      <a:pt x="1537" y="1"/>
                      <a:pt x="1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5"/>
              <p:cNvSpPr/>
              <p:nvPr/>
            </p:nvSpPr>
            <p:spPr>
              <a:xfrm>
                <a:off x="5251150" y="3544300"/>
                <a:ext cx="54175" cy="36925"/>
              </a:xfrm>
              <a:custGeom>
                <a:avLst/>
                <a:gdLst/>
                <a:ahLst/>
                <a:cxnLst/>
                <a:rect l="l" t="t" r="r" b="b"/>
                <a:pathLst>
                  <a:path w="2167" h="1477" extrusionOk="0">
                    <a:moveTo>
                      <a:pt x="1626" y="1"/>
                    </a:moveTo>
                    <a:cubicBezTo>
                      <a:pt x="1606" y="1"/>
                      <a:pt x="1586" y="1"/>
                      <a:pt x="1566" y="2"/>
                    </a:cubicBezTo>
                    <a:cubicBezTo>
                      <a:pt x="1370" y="24"/>
                      <a:pt x="1184" y="133"/>
                      <a:pt x="1075" y="297"/>
                    </a:cubicBezTo>
                    <a:cubicBezTo>
                      <a:pt x="1010" y="406"/>
                      <a:pt x="977" y="537"/>
                      <a:pt x="999" y="668"/>
                    </a:cubicBezTo>
                    <a:cubicBezTo>
                      <a:pt x="906" y="618"/>
                      <a:pt x="812" y="596"/>
                      <a:pt x="721" y="596"/>
                    </a:cubicBezTo>
                    <a:cubicBezTo>
                      <a:pt x="323" y="596"/>
                      <a:pt x="1" y="1034"/>
                      <a:pt x="223" y="1444"/>
                    </a:cubicBezTo>
                    <a:cubicBezTo>
                      <a:pt x="234" y="1465"/>
                      <a:pt x="256" y="1476"/>
                      <a:pt x="289" y="1476"/>
                    </a:cubicBezTo>
                    <a:lnTo>
                      <a:pt x="300" y="1465"/>
                    </a:lnTo>
                    <a:cubicBezTo>
                      <a:pt x="322" y="1454"/>
                      <a:pt x="333" y="1422"/>
                      <a:pt x="322" y="1389"/>
                    </a:cubicBezTo>
                    <a:cubicBezTo>
                      <a:pt x="126" y="1036"/>
                      <a:pt x="425" y="701"/>
                      <a:pt x="742" y="701"/>
                    </a:cubicBezTo>
                    <a:cubicBezTo>
                      <a:pt x="867" y="701"/>
                      <a:pt x="995" y="753"/>
                      <a:pt x="1097" y="876"/>
                    </a:cubicBezTo>
                    <a:cubicBezTo>
                      <a:pt x="1108" y="890"/>
                      <a:pt x="1123" y="896"/>
                      <a:pt x="1137" y="896"/>
                    </a:cubicBezTo>
                    <a:cubicBezTo>
                      <a:pt x="1177" y="896"/>
                      <a:pt x="1217" y="848"/>
                      <a:pt x="1184" y="799"/>
                    </a:cubicBezTo>
                    <a:cubicBezTo>
                      <a:pt x="1086" y="668"/>
                      <a:pt x="1075" y="494"/>
                      <a:pt x="1162" y="352"/>
                    </a:cubicBezTo>
                    <a:cubicBezTo>
                      <a:pt x="1261" y="210"/>
                      <a:pt x="1414" y="123"/>
                      <a:pt x="1577" y="112"/>
                    </a:cubicBezTo>
                    <a:cubicBezTo>
                      <a:pt x="1599" y="110"/>
                      <a:pt x="1620" y="110"/>
                      <a:pt x="1642" y="110"/>
                    </a:cubicBezTo>
                    <a:cubicBezTo>
                      <a:pt x="1795" y="110"/>
                      <a:pt x="1945" y="144"/>
                      <a:pt x="2080" y="221"/>
                    </a:cubicBezTo>
                    <a:cubicBezTo>
                      <a:pt x="2085" y="224"/>
                      <a:pt x="2092" y="225"/>
                      <a:pt x="2099" y="225"/>
                    </a:cubicBezTo>
                    <a:cubicBezTo>
                      <a:pt x="2118" y="225"/>
                      <a:pt x="2140" y="215"/>
                      <a:pt x="2156" y="199"/>
                    </a:cubicBezTo>
                    <a:cubicBezTo>
                      <a:pt x="2167" y="166"/>
                      <a:pt x="2156" y="133"/>
                      <a:pt x="2134" y="123"/>
                    </a:cubicBezTo>
                    <a:cubicBezTo>
                      <a:pt x="1977" y="44"/>
                      <a:pt x="1802" y="1"/>
                      <a:pt x="16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5"/>
              <p:cNvSpPr/>
              <p:nvPr/>
            </p:nvSpPr>
            <p:spPr>
              <a:xfrm>
                <a:off x="4971500" y="3771500"/>
                <a:ext cx="18125" cy="16600"/>
              </a:xfrm>
              <a:custGeom>
                <a:avLst/>
                <a:gdLst/>
                <a:ahLst/>
                <a:cxnLst/>
                <a:rect l="l" t="t" r="r" b="b"/>
                <a:pathLst>
                  <a:path w="725" h="664" extrusionOk="0">
                    <a:moveTo>
                      <a:pt x="395" y="1"/>
                    </a:moveTo>
                    <a:cubicBezTo>
                      <a:pt x="317" y="1"/>
                      <a:pt x="238" y="30"/>
                      <a:pt x="175" y="96"/>
                    </a:cubicBezTo>
                    <a:cubicBezTo>
                      <a:pt x="0" y="304"/>
                      <a:pt x="66" y="664"/>
                      <a:pt x="372" y="664"/>
                    </a:cubicBezTo>
                    <a:cubicBezTo>
                      <a:pt x="557" y="664"/>
                      <a:pt x="699" y="511"/>
                      <a:pt x="710" y="336"/>
                    </a:cubicBezTo>
                    <a:cubicBezTo>
                      <a:pt x="725" y="136"/>
                      <a:pt x="562" y="1"/>
                      <a:pt x="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5"/>
              <p:cNvSpPr/>
              <p:nvPr/>
            </p:nvSpPr>
            <p:spPr>
              <a:xfrm>
                <a:off x="5081975" y="3686450"/>
                <a:ext cx="29300" cy="32325"/>
              </a:xfrm>
              <a:custGeom>
                <a:avLst/>
                <a:gdLst/>
                <a:ahLst/>
                <a:cxnLst/>
                <a:rect l="l" t="t" r="r" b="b"/>
                <a:pathLst>
                  <a:path w="1172" h="1293" extrusionOk="0">
                    <a:moveTo>
                      <a:pt x="554" y="1"/>
                    </a:moveTo>
                    <a:cubicBezTo>
                      <a:pt x="53" y="1"/>
                      <a:pt x="1" y="792"/>
                      <a:pt x="221" y="1096"/>
                    </a:cubicBezTo>
                    <a:cubicBezTo>
                      <a:pt x="287" y="1216"/>
                      <a:pt x="396" y="1282"/>
                      <a:pt x="527" y="1293"/>
                    </a:cubicBezTo>
                    <a:cubicBezTo>
                      <a:pt x="647" y="1271"/>
                      <a:pt x="756" y="1206"/>
                      <a:pt x="822" y="1096"/>
                    </a:cubicBezTo>
                    <a:cubicBezTo>
                      <a:pt x="1073" y="791"/>
                      <a:pt x="1171" y="70"/>
                      <a:pt x="615" y="5"/>
                    </a:cubicBezTo>
                    <a:cubicBezTo>
                      <a:pt x="594" y="2"/>
                      <a:pt x="574" y="1"/>
                      <a:pt x="5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5"/>
              <p:cNvSpPr/>
              <p:nvPr/>
            </p:nvSpPr>
            <p:spPr>
              <a:xfrm>
                <a:off x="5166375" y="3556100"/>
                <a:ext cx="17875" cy="21525"/>
              </a:xfrm>
              <a:custGeom>
                <a:avLst/>
                <a:gdLst/>
                <a:ahLst/>
                <a:cxnLst/>
                <a:rect l="l" t="t" r="r" b="b"/>
                <a:pathLst>
                  <a:path w="715" h="861" extrusionOk="0">
                    <a:moveTo>
                      <a:pt x="349" y="0"/>
                    </a:moveTo>
                    <a:cubicBezTo>
                      <a:pt x="325" y="0"/>
                      <a:pt x="300" y="4"/>
                      <a:pt x="274" y="11"/>
                    </a:cubicBezTo>
                    <a:cubicBezTo>
                      <a:pt x="77" y="87"/>
                      <a:pt x="1" y="426"/>
                      <a:pt x="12" y="600"/>
                    </a:cubicBezTo>
                    <a:cubicBezTo>
                      <a:pt x="12" y="688"/>
                      <a:pt x="44" y="764"/>
                      <a:pt x="110" y="830"/>
                    </a:cubicBezTo>
                    <a:cubicBezTo>
                      <a:pt x="154" y="849"/>
                      <a:pt x="200" y="860"/>
                      <a:pt x="246" y="860"/>
                    </a:cubicBezTo>
                    <a:cubicBezTo>
                      <a:pt x="302" y="860"/>
                      <a:pt x="357" y="844"/>
                      <a:pt x="405" y="808"/>
                    </a:cubicBezTo>
                    <a:cubicBezTo>
                      <a:pt x="525" y="742"/>
                      <a:pt x="612" y="633"/>
                      <a:pt x="656" y="502"/>
                    </a:cubicBezTo>
                    <a:cubicBezTo>
                      <a:pt x="715" y="305"/>
                      <a:pt x="578"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5"/>
              <p:cNvSpPr/>
              <p:nvPr/>
            </p:nvSpPr>
            <p:spPr>
              <a:xfrm>
                <a:off x="5057475" y="3592950"/>
                <a:ext cx="28025" cy="22150"/>
              </a:xfrm>
              <a:custGeom>
                <a:avLst/>
                <a:gdLst/>
                <a:ahLst/>
                <a:cxnLst/>
                <a:rect l="l" t="t" r="r" b="b"/>
                <a:pathLst>
                  <a:path w="1121" h="886" extrusionOk="0">
                    <a:moveTo>
                      <a:pt x="823" y="1"/>
                    </a:moveTo>
                    <a:cubicBezTo>
                      <a:pt x="789" y="1"/>
                      <a:pt x="752" y="7"/>
                      <a:pt x="710" y="22"/>
                    </a:cubicBezTo>
                    <a:cubicBezTo>
                      <a:pt x="470" y="109"/>
                      <a:pt x="1" y="578"/>
                      <a:pt x="306" y="819"/>
                    </a:cubicBezTo>
                    <a:cubicBezTo>
                      <a:pt x="350" y="862"/>
                      <a:pt x="415" y="884"/>
                      <a:pt x="481" y="884"/>
                    </a:cubicBezTo>
                    <a:cubicBezTo>
                      <a:pt x="495" y="885"/>
                      <a:pt x="508" y="885"/>
                      <a:pt x="522" y="885"/>
                    </a:cubicBezTo>
                    <a:cubicBezTo>
                      <a:pt x="672" y="885"/>
                      <a:pt x="818" y="830"/>
                      <a:pt x="918" y="720"/>
                    </a:cubicBezTo>
                    <a:cubicBezTo>
                      <a:pt x="1094" y="524"/>
                      <a:pt x="1121"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5"/>
              <p:cNvSpPr/>
              <p:nvPr/>
            </p:nvSpPr>
            <p:spPr>
              <a:xfrm>
                <a:off x="5273100" y="3629500"/>
                <a:ext cx="27175" cy="18650"/>
              </a:xfrm>
              <a:custGeom>
                <a:avLst/>
                <a:gdLst/>
                <a:ahLst/>
                <a:cxnLst/>
                <a:rect l="l" t="t" r="r" b="b"/>
                <a:pathLst>
                  <a:path w="1087" h="746" extrusionOk="0">
                    <a:moveTo>
                      <a:pt x="590" y="1"/>
                    </a:moveTo>
                    <a:cubicBezTo>
                      <a:pt x="142" y="1"/>
                      <a:pt x="1" y="678"/>
                      <a:pt x="481" y="743"/>
                    </a:cubicBezTo>
                    <a:cubicBezTo>
                      <a:pt x="497" y="745"/>
                      <a:pt x="513" y="746"/>
                      <a:pt x="528" y="746"/>
                    </a:cubicBezTo>
                    <a:cubicBezTo>
                      <a:pt x="970" y="746"/>
                      <a:pt x="1086" y="11"/>
                      <a:pt x="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5"/>
              <p:cNvSpPr/>
              <p:nvPr/>
            </p:nvSpPr>
            <p:spPr>
              <a:xfrm>
                <a:off x="4930275" y="3204450"/>
                <a:ext cx="580575" cy="306025"/>
              </a:xfrm>
              <a:custGeom>
                <a:avLst/>
                <a:gdLst/>
                <a:ahLst/>
                <a:cxnLst/>
                <a:rect l="l" t="t" r="r" b="b"/>
                <a:pathLst>
                  <a:path w="23223" h="12241" extrusionOk="0">
                    <a:moveTo>
                      <a:pt x="14840" y="1"/>
                    </a:moveTo>
                    <a:cubicBezTo>
                      <a:pt x="14360" y="1"/>
                      <a:pt x="13885" y="12"/>
                      <a:pt x="13419" y="26"/>
                    </a:cubicBezTo>
                    <a:cubicBezTo>
                      <a:pt x="11596" y="69"/>
                      <a:pt x="9772" y="266"/>
                      <a:pt x="7982" y="604"/>
                    </a:cubicBezTo>
                    <a:cubicBezTo>
                      <a:pt x="6311" y="921"/>
                      <a:pt x="4444" y="1445"/>
                      <a:pt x="2970" y="2449"/>
                    </a:cubicBezTo>
                    <a:cubicBezTo>
                      <a:pt x="1202" y="3639"/>
                      <a:pt x="1" y="5692"/>
                      <a:pt x="721" y="7843"/>
                    </a:cubicBezTo>
                    <a:cubicBezTo>
                      <a:pt x="1191" y="9229"/>
                      <a:pt x="2348" y="10310"/>
                      <a:pt x="3669" y="10965"/>
                    </a:cubicBezTo>
                    <a:cubicBezTo>
                      <a:pt x="5067" y="11653"/>
                      <a:pt x="6715" y="12024"/>
                      <a:pt x="8266" y="12133"/>
                    </a:cubicBezTo>
                    <a:cubicBezTo>
                      <a:pt x="9245" y="12205"/>
                      <a:pt x="10225" y="12241"/>
                      <a:pt x="11205" y="12241"/>
                    </a:cubicBezTo>
                    <a:cubicBezTo>
                      <a:pt x="12474" y="12241"/>
                      <a:pt x="13743" y="12180"/>
                      <a:pt x="15013" y="12057"/>
                    </a:cubicBezTo>
                    <a:cubicBezTo>
                      <a:pt x="17360" y="11828"/>
                      <a:pt x="19860" y="11304"/>
                      <a:pt x="21498" y="9601"/>
                    </a:cubicBezTo>
                    <a:cubicBezTo>
                      <a:pt x="22677" y="8345"/>
                      <a:pt x="23223" y="6642"/>
                      <a:pt x="23005" y="4939"/>
                    </a:cubicBezTo>
                    <a:cubicBezTo>
                      <a:pt x="22699" y="2788"/>
                      <a:pt x="21061" y="1117"/>
                      <a:pt x="19020" y="495"/>
                    </a:cubicBezTo>
                    <a:cubicBezTo>
                      <a:pt x="17692" y="96"/>
                      <a:pt x="16249" y="1"/>
                      <a:pt x="148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5"/>
              <p:cNvSpPr/>
              <p:nvPr/>
            </p:nvSpPr>
            <p:spPr>
              <a:xfrm>
                <a:off x="5010250" y="3384100"/>
                <a:ext cx="44475" cy="24075"/>
              </a:xfrm>
              <a:custGeom>
                <a:avLst/>
                <a:gdLst/>
                <a:ahLst/>
                <a:cxnLst/>
                <a:rect l="l" t="t" r="r" b="b"/>
                <a:pathLst>
                  <a:path w="1779" h="963" extrusionOk="0">
                    <a:moveTo>
                      <a:pt x="866" y="1"/>
                    </a:moveTo>
                    <a:cubicBezTo>
                      <a:pt x="521" y="1"/>
                      <a:pt x="161" y="125"/>
                      <a:pt x="77" y="384"/>
                    </a:cubicBezTo>
                    <a:cubicBezTo>
                      <a:pt x="1" y="635"/>
                      <a:pt x="285" y="853"/>
                      <a:pt x="492" y="919"/>
                    </a:cubicBezTo>
                    <a:cubicBezTo>
                      <a:pt x="579" y="948"/>
                      <a:pt x="676" y="963"/>
                      <a:pt x="774" y="963"/>
                    </a:cubicBezTo>
                    <a:cubicBezTo>
                      <a:pt x="822" y="963"/>
                      <a:pt x="871" y="959"/>
                      <a:pt x="918" y="952"/>
                    </a:cubicBezTo>
                    <a:cubicBezTo>
                      <a:pt x="983" y="941"/>
                      <a:pt x="1038" y="930"/>
                      <a:pt x="1103" y="908"/>
                    </a:cubicBezTo>
                    <a:cubicBezTo>
                      <a:pt x="1245" y="864"/>
                      <a:pt x="1376" y="777"/>
                      <a:pt x="1464" y="657"/>
                    </a:cubicBezTo>
                    <a:cubicBezTo>
                      <a:pt x="1778" y="229"/>
                      <a:pt x="1336" y="1"/>
                      <a:pt x="866"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5"/>
              <p:cNvSpPr/>
              <p:nvPr/>
            </p:nvSpPr>
            <p:spPr>
              <a:xfrm>
                <a:off x="5058300" y="3318800"/>
                <a:ext cx="39050" cy="22625"/>
              </a:xfrm>
              <a:custGeom>
                <a:avLst/>
                <a:gdLst/>
                <a:ahLst/>
                <a:cxnLst/>
                <a:rect l="l" t="t" r="r" b="b"/>
                <a:pathLst>
                  <a:path w="1562" h="905" extrusionOk="0">
                    <a:moveTo>
                      <a:pt x="833" y="0"/>
                    </a:moveTo>
                    <a:cubicBezTo>
                      <a:pt x="198" y="0"/>
                      <a:pt x="0" y="905"/>
                      <a:pt x="654" y="905"/>
                    </a:cubicBezTo>
                    <a:cubicBezTo>
                      <a:pt x="682" y="905"/>
                      <a:pt x="712" y="903"/>
                      <a:pt x="743" y="900"/>
                    </a:cubicBezTo>
                    <a:cubicBezTo>
                      <a:pt x="1256" y="845"/>
                      <a:pt x="1562" y="70"/>
                      <a:pt x="906" y="4"/>
                    </a:cubicBezTo>
                    <a:cubicBezTo>
                      <a:pt x="881" y="2"/>
                      <a:pt x="857" y="0"/>
                      <a:pt x="833"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5"/>
              <p:cNvSpPr/>
              <p:nvPr/>
            </p:nvSpPr>
            <p:spPr>
              <a:xfrm>
                <a:off x="5222325" y="3397050"/>
                <a:ext cx="73175" cy="53625"/>
              </a:xfrm>
              <a:custGeom>
                <a:avLst/>
                <a:gdLst/>
                <a:ahLst/>
                <a:cxnLst/>
                <a:rect l="l" t="t" r="r" b="b"/>
                <a:pathLst>
                  <a:path w="2927" h="2145" extrusionOk="0">
                    <a:moveTo>
                      <a:pt x="1792" y="0"/>
                    </a:moveTo>
                    <a:cubicBezTo>
                      <a:pt x="1487" y="0"/>
                      <a:pt x="1173" y="157"/>
                      <a:pt x="809" y="270"/>
                    </a:cubicBezTo>
                    <a:cubicBezTo>
                      <a:pt x="438" y="390"/>
                      <a:pt x="1" y="619"/>
                      <a:pt x="23" y="1089"/>
                    </a:cubicBezTo>
                    <a:cubicBezTo>
                      <a:pt x="45" y="1405"/>
                      <a:pt x="317" y="1656"/>
                      <a:pt x="590" y="1820"/>
                    </a:cubicBezTo>
                    <a:cubicBezTo>
                      <a:pt x="899" y="2010"/>
                      <a:pt x="1271" y="2145"/>
                      <a:pt x="1628" y="2145"/>
                    </a:cubicBezTo>
                    <a:cubicBezTo>
                      <a:pt x="1826" y="2145"/>
                      <a:pt x="2020" y="2103"/>
                      <a:pt x="2195" y="2006"/>
                    </a:cubicBezTo>
                    <a:cubicBezTo>
                      <a:pt x="2796" y="1656"/>
                      <a:pt x="2927" y="848"/>
                      <a:pt x="2468" y="335"/>
                    </a:cubicBezTo>
                    <a:cubicBezTo>
                      <a:pt x="2237" y="85"/>
                      <a:pt x="2017" y="0"/>
                      <a:pt x="1792"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5"/>
              <p:cNvSpPr/>
              <p:nvPr/>
            </p:nvSpPr>
            <p:spPr>
              <a:xfrm>
                <a:off x="5290375" y="3365275"/>
                <a:ext cx="31600" cy="25700"/>
              </a:xfrm>
              <a:custGeom>
                <a:avLst/>
                <a:gdLst/>
                <a:ahLst/>
                <a:cxnLst/>
                <a:rect l="l" t="t" r="r" b="b"/>
                <a:pathLst>
                  <a:path w="1264" h="1028" extrusionOk="0">
                    <a:moveTo>
                      <a:pt x="665" y="0"/>
                    </a:moveTo>
                    <a:cubicBezTo>
                      <a:pt x="338" y="0"/>
                      <a:pt x="0" y="199"/>
                      <a:pt x="30" y="515"/>
                    </a:cubicBezTo>
                    <a:cubicBezTo>
                      <a:pt x="41" y="678"/>
                      <a:pt x="194" y="798"/>
                      <a:pt x="336" y="875"/>
                    </a:cubicBezTo>
                    <a:cubicBezTo>
                      <a:pt x="456" y="962"/>
                      <a:pt x="609" y="1017"/>
                      <a:pt x="762" y="1028"/>
                    </a:cubicBezTo>
                    <a:cubicBezTo>
                      <a:pt x="1056" y="1006"/>
                      <a:pt x="1264" y="744"/>
                      <a:pt x="1242" y="460"/>
                    </a:cubicBezTo>
                    <a:cubicBezTo>
                      <a:pt x="1202" y="138"/>
                      <a:pt x="937" y="0"/>
                      <a:pt x="665"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5"/>
              <p:cNvSpPr/>
              <p:nvPr/>
            </p:nvSpPr>
            <p:spPr>
              <a:xfrm>
                <a:off x="5348975" y="3252275"/>
                <a:ext cx="40700" cy="28300"/>
              </a:xfrm>
              <a:custGeom>
                <a:avLst/>
                <a:gdLst/>
                <a:ahLst/>
                <a:cxnLst/>
                <a:rect l="l" t="t" r="r" b="b"/>
                <a:pathLst>
                  <a:path w="1628" h="1132" extrusionOk="0">
                    <a:moveTo>
                      <a:pt x="712" y="0"/>
                    </a:moveTo>
                    <a:cubicBezTo>
                      <a:pt x="697" y="0"/>
                      <a:pt x="682" y="1"/>
                      <a:pt x="667" y="1"/>
                    </a:cubicBezTo>
                    <a:cubicBezTo>
                      <a:pt x="448" y="34"/>
                      <a:pt x="121" y="89"/>
                      <a:pt x="33" y="307"/>
                    </a:cubicBezTo>
                    <a:cubicBezTo>
                      <a:pt x="1" y="427"/>
                      <a:pt x="23" y="558"/>
                      <a:pt x="110" y="657"/>
                    </a:cubicBezTo>
                    <a:cubicBezTo>
                      <a:pt x="197" y="755"/>
                      <a:pt x="295" y="831"/>
                      <a:pt x="405" y="897"/>
                    </a:cubicBezTo>
                    <a:cubicBezTo>
                      <a:pt x="579" y="1017"/>
                      <a:pt x="776" y="1093"/>
                      <a:pt x="994" y="1126"/>
                    </a:cubicBezTo>
                    <a:cubicBezTo>
                      <a:pt x="1020" y="1130"/>
                      <a:pt x="1046" y="1132"/>
                      <a:pt x="1072" y="1132"/>
                    </a:cubicBezTo>
                    <a:cubicBezTo>
                      <a:pt x="1263" y="1132"/>
                      <a:pt x="1444" y="1028"/>
                      <a:pt x="1540" y="864"/>
                    </a:cubicBezTo>
                    <a:cubicBezTo>
                      <a:pt x="1627" y="624"/>
                      <a:pt x="1540" y="373"/>
                      <a:pt x="1344" y="231"/>
                    </a:cubicBezTo>
                    <a:cubicBezTo>
                      <a:pt x="1170" y="77"/>
                      <a:pt x="938" y="0"/>
                      <a:pt x="7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5"/>
              <p:cNvSpPr/>
              <p:nvPr/>
            </p:nvSpPr>
            <p:spPr>
              <a:xfrm>
                <a:off x="5401200" y="3276075"/>
                <a:ext cx="16000" cy="15000"/>
              </a:xfrm>
              <a:custGeom>
                <a:avLst/>
                <a:gdLst/>
                <a:ahLst/>
                <a:cxnLst/>
                <a:rect l="l" t="t" r="r" b="b"/>
                <a:pathLst>
                  <a:path w="640" h="600" extrusionOk="0">
                    <a:moveTo>
                      <a:pt x="332" y="0"/>
                    </a:moveTo>
                    <a:cubicBezTo>
                      <a:pt x="174" y="0"/>
                      <a:pt x="0" y="155"/>
                      <a:pt x="8" y="316"/>
                    </a:cubicBezTo>
                    <a:cubicBezTo>
                      <a:pt x="19" y="447"/>
                      <a:pt x="95" y="556"/>
                      <a:pt x="226" y="589"/>
                    </a:cubicBezTo>
                    <a:cubicBezTo>
                      <a:pt x="249" y="596"/>
                      <a:pt x="271" y="599"/>
                      <a:pt x="293" y="599"/>
                    </a:cubicBezTo>
                    <a:cubicBezTo>
                      <a:pt x="507" y="599"/>
                      <a:pt x="639" y="276"/>
                      <a:pt x="510" y="98"/>
                    </a:cubicBezTo>
                    <a:cubicBezTo>
                      <a:pt x="464" y="29"/>
                      <a:pt x="400"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5"/>
              <p:cNvSpPr/>
              <p:nvPr/>
            </p:nvSpPr>
            <p:spPr>
              <a:xfrm>
                <a:off x="5398100" y="3347925"/>
                <a:ext cx="32525" cy="19725"/>
              </a:xfrm>
              <a:custGeom>
                <a:avLst/>
                <a:gdLst/>
                <a:ahLst/>
                <a:cxnLst/>
                <a:rect l="l" t="t" r="r" b="b"/>
                <a:pathLst>
                  <a:path w="1301" h="789" extrusionOk="0">
                    <a:moveTo>
                      <a:pt x="913" y="1"/>
                    </a:moveTo>
                    <a:cubicBezTo>
                      <a:pt x="876" y="1"/>
                      <a:pt x="841" y="3"/>
                      <a:pt x="809" y="8"/>
                    </a:cubicBezTo>
                    <a:cubicBezTo>
                      <a:pt x="656" y="40"/>
                      <a:pt x="514" y="95"/>
                      <a:pt x="383" y="171"/>
                    </a:cubicBezTo>
                    <a:cubicBezTo>
                      <a:pt x="274" y="226"/>
                      <a:pt x="176" y="302"/>
                      <a:pt x="88" y="401"/>
                    </a:cubicBezTo>
                    <a:cubicBezTo>
                      <a:pt x="23" y="466"/>
                      <a:pt x="1" y="564"/>
                      <a:pt x="23" y="652"/>
                    </a:cubicBezTo>
                    <a:cubicBezTo>
                      <a:pt x="66" y="717"/>
                      <a:pt x="154" y="761"/>
                      <a:pt x="230" y="761"/>
                    </a:cubicBezTo>
                    <a:cubicBezTo>
                      <a:pt x="312" y="780"/>
                      <a:pt x="393" y="789"/>
                      <a:pt x="474" y="789"/>
                    </a:cubicBezTo>
                    <a:cubicBezTo>
                      <a:pt x="579" y="789"/>
                      <a:pt x="683" y="775"/>
                      <a:pt x="787" y="750"/>
                    </a:cubicBezTo>
                    <a:cubicBezTo>
                      <a:pt x="973" y="706"/>
                      <a:pt x="1136" y="597"/>
                      <a:pt x="1235" y="444"/>
                    </a:cubicBezTo>
                    <a:cubicBezTo>
                      <a:pt x="1278" y="368"/>
                      <a:pt x="1300" y="281"/>
                      <a:pt x="1289" y="204"/>
                    </a:cubicBezTo>
                    <a:cubicBezTo>
                      <a:pt x="1245" y="46"/>
                      <a:pt x="1066" y="1"/>
                      <a:pt x="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5"/>
              <p:cNvSpPr/>
              <p:nvPr/>
            </p:nvSpPr>
            <p:spPr>
              <a:xfrm>
                <a:off x="5203225" y="3280400"/>
                <a:ext cx="29775" cy="24575"/>
              </a:xfrm>
              <a:custGeom>
                <a:avLst/>
                <a:gdLst/>
                <a:ahLst/>
                <a:cxnLst/>
                <a:rect l="l" t="t" r="r" b="b"/>
                <a:pathLst>
                  <a:path w="1191" h="983" extrusionOk="0">
                    <a:moveTo>
                      <a:pt x="710" y="1"/>
                    </a:moveTo>
                    <a:cubicBezTo>
                      <a:pt x="684" y="1"/>
                      <a:pt x="659" y="4"/>
                      <a:pt x="634" y="12"/>
                    </a:cubicBezTo>
                    <a:cubicBezTo>
                      <a:pt x="405" y="67"/>
                      <a:pt x="186" y="350"/>
                      <a:pt x="77" y="525"/>
                    </a:cubicBezTo>
                    <a:cubicBezTo>
                      <a:pt x="22" y="591"/>
                      <a:pt x="1" y="678"/>
                      <a:pt x="12" y="765"/>
                    </a:cubicBezTo>
                    <a:cubicBezTo>
                      <a:pt x="55" y="853"/>
                      <a:pt x="143" y="918"/>
                      <a:pt x="241" y="940"/>
                    </a:cubicBezTo>
                    <a:cubicBezTo>
                      <a:pt x="333" y="969"/>
                      <a:pt x="429" y="983"/>
                      <a:pt x="524" y="983"/>
                    </a:cubicBezTo>
                    <a:cubicBezTo>
                      <a:pt x="645" y="983"/>
                      <a:pt x="764" y="961"/>
                      <a:pt x="874" y="918"/>
                    </a:cubicBezTo>
                    <a:cubicBezTo>
                      <a:pt x="1071" y="820"/>
                      <a:pt x="1191" y="601"/>
                      <a:pt x="1158" y="383"/>
                    </a:cubicBezTo>
                    <a:cubicBezTo>
                      <a:pt x="1110" y="209"/>
                      <a:pt x="907" y="1"/>
                      <a:pt x="7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5"/>
              <p:cNvSpPr/>
              <p:nvPr/>
            </p:nvSpPr>
            <p:spPr>
              <a:xfrm>
                <a:off x="5030175" y="3261875"/>
                <a:ext cx="54900" cy="38825"/>
              </a:xfrm>
              <a:custGeom>
                <a:avLst/>
                <a:gdLst/>
                <a:ahLst/>
                <a:cxnLst/>
                <a:rect l="l" t="t" r="r" b="b"/>
                <a:pathLst>
                  <a:path w="2196" h="1553" extrusionOk="0">
                    <a:moveTo>
                      <a:pt x="1564" y="1"/>
                    </a:moveTo>
                    <a:cubicBezTo>
                      <a:pt x="1277" y="1"/>
                      <a:pt x="990" y="181"/>
                      <a:pt x="929" y="535"/>
                    </a:cubicBezTo>
                    <a:cubicBezTo>
                      <a:pt x="896" y="502"/>
                      <a:pt x="874" y="480"/>
                      <a:pt x="841" y="469"/>
                    </a:cubicBezTo>
                    <a:cubicBezTo>
                      <a:pt x="765" y="416"/>
                      <a:pt x="678" y="389"/>
                      <a:pt x="591" y="389"/>
                    </a:cubicBezTo>
                    <a:cubicBezTo>
                      <a:pt x="554" y="389"/>
                      <a:pt x="517" y="394"/>
                      <a:pt x="481" y="404"/>
                    </a:cubicBezTo>
                    <a:cubicBezTo>
                      <a:pt x="263" y="469"/>
                      <a:pt x="99" y="655"/>
                      <a:pt x="44" y="873"/>
                    </a:cubicBezTo>
                    <a:cubicBezTo>
                      <a:pt x="1" y="1080"/>
                      <a:pt x="1" y="1299"/>
                      <a:pt x="44" y="1506"/>
                    </a:cubicBezTo>
                    <a:cubicBezTo>
                      <a:pt x="44" y="1528"/>
                      <a:pt x="66" y="1539"/>
                      <a:pt x="88" y="1550"/>
                    </a:cubicBezTo>
                    <a:lnTo>
                      <a:pt x="77" y="1550"/>
                    </a:lnTo>
                    <a:cubicBezTo>
                      <a:pt x="83" y="1551"/>
                      <a:pt x="88" y="1552"/>
                      <a:pt x="94" y="1552"/>
                    </a:cubicBezTo>
                    <a:cubicBezTo>
                      <a:pt x="129" y="1552"/>
                      <a:pt x="154" y="1522"/>
                      <a:pt x="154" y="1484"/>
                    </a:cubicBezTo>
                    <a:cubicBezTo>
                      <a:pt x="110" y="1288"/>
                      <a:pt x="110" y="1091"/>
                      <a:pt x="154" y="906"/>
                    </a:cubicBezTo>
                    <a:cubicBezTo>
                      <a:pt x="197" y="720"/>
                      <a:pt x="328" y="567"/>
                      <a:pt x="503" y="513"/>
                    </a:cubicBezTo>
                    <a:cubicBezTo>
                      <a:pt x="529" y="507"/>
                      <a:pt x="556" y="504"/>
                      <a:pt x="582" y="504"/>
                    </a:cubicBezTo>
                    <a:cubicBezTo>
                      <a:pt x="652" y="504"/>
                      <a:pt x="720" y="524"/>
                      <a:pt x="776" y="556"/>
                    </a:cubicBezTo>
                    <a:cubicBezTo>
                      <a:pt x="852" y="600"/>
                      <a:pt x="896" y="666"/>
                      <a:pt x="918" y="742"/>
                    </a:cubicBezTo>
                    <a:cubicBezTo>
                      <a:pt x="922" y="769"/>
                      <a:pt x="944" y="782"/>
                      <a:pt x="967" y="782"/>
                    </a:cubicBezTo>
                    <a:cubicBezTo>
                      <a:pt x="999" y="782"/>
                      <a:pt x="1033" y="758"/>
                      <a:pt x="1027" y="720"/>
                    </a:cubicBezTo>
                    <a:cubicBezTo>
                      <a:pt x="983" y="338"/>
                      <a:pt x="1281" y="114"/>
                      <a:pt x="1575" y="114"/>
                    </a:cubicBezTo>
                    <a:cubicBezTo>
                      <a:pt x="1794" y="114"/>
                      <a:pt x="2012" y="238"/>
                      <a:pt x="2086" y="513"/>
                    </a:cubicBezTo>
                    <a:cubicBezTo>
                      <a:pt x="2086" y="540"/>
                      <a:pt x="2108" y="559"/>
                      <a:pt x="2134" y="559"/>
                    </a:cubicBezTo>
                    <a:cubicBezTo>
                      <a:pt x="2140" y="559"/>
                      <a:pt x="2146" y="558"/>
                      <a:pt x="2152" y="556"/>
                    </a:cubicBezTo>
                    <a:cubicBezTo>
                      <a:pt x="2173" y="545"/>
                      <a:pt x="2195" y="524"/>
                      <a:pt x="2184" y="491"/>
                    </a:cubicBezTo>
                    <a:cubicBezTo>
                      <a:pt x="2105" y="162"/>
                      <a:pt x="1834" y="1"/>
                      <a:pt x="1564" y="1"/>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5"/>
              <p:cNvSpPr/>
              <p:nvPr/>
            </p:nvSpPr>
            <p:spPr>
              <a:xfrm>
                <a:off x="5212225" y="3332200"/>
                <a:ext cx="55175" cy="29300"/>
              </a:xfrm>
              <a:custGeom>
                <a:avLst/>
                <a:gdLst/>
                <a:ahLst/>
                <a:cxnLst/>
                <a:rect l="l" t="t" r="r" b="b"/>
                <a:pathLst>
                  <a:path w="2207" h="1172" extrusionOk="0">
                    <a:moveTo>
                      <a:pt x="1620" y="0"/>
                    </a:moveTo>
                    <a:cubicBezTo>
                      <a:pt x="1371" y="0"/>
                      <a:pt x="1123" y="148"/>
                      <a:pt x="1049" y="451"/>
                    </a:cubicBezTo>
                    <a:cubicBezTo>
                      <a:pt x="956" y="367"/>
                      <a:pt x="839" y="315"/>
                      <a:pt x="719" y="315"/>
                    </a:cubicBezTo>
                    <a:cubicBezTo>
                      <a:pt x="698" y="315"/>
                      <a:pt x="677" y="317"/>
                      <a:pt x="656" y="320"/>
                    </a:cubicBezTo>
                    <a:cubicBezTo>
                      <a:pt x="470" y="353"/>
                      <a:pt x="307" y="462"/>
                      <a:pt x="208" y="615"/>
                    </a:cubicBezTo>
                    <a:cubicBezTo>
                      <a:pt x="110" y="768"/>
                      <a:pt x="45" y="931"/>
                      <a:pt x="12" y="1106"/>
                    </a:cubicBezTo>
                    <a:cubicBezTo>
                      <a:pt x="1" y="1128"/>
                      <a:pt x="23" y="1161"/>
                      <a:pt x="45" y="1172"/>
                    </a:cubicBezTo>
                    <a:lnTo>
                      <a:pt x="55" y="1172"/>
                    </a:lnTo>
                    <a:cubicBezTo>
                      <a:pt x="88" y="1172"/>
                      <a:pt x="110" y="1161"/>
                      <a:pt x="121" y="1128"/>
                    </a:cubicBezTo>
                    <a:cubicBezTo>
                      <a:pt x="143" y="964"/>
                      <a:pt x="208" y="811"/>
                      <a:pt x="296" y="680"/>
                    </a:cubicBezTo>
                    <a:cubicBezTo>
                      <a:pt x="383" y="549"/>
                      <a:pt x="514" y="462"/>
                      <a:pt x="667" y="429"/>
                    </a:cubicBezTo>
                    <a:cubicBezTo>
                      <a:pt x="684" y="427"/>
                      <a:pt x="702" y="425"/>
                      <a:pt x="719" y="425"/>
                    </a:cubicBezTo>
                    <a:cubicBezTo>
                      <a:pt x="851" y="425"/>
                      <a:pt x="970" y="499"/>
                      <a:pt x="1038" y="615"/>
                    </a:cubicBezTo>
                    <a:cubicBezTo>
                      <a:pt x="1046" y="631"/>
                      <a:pt x="1060" y="641"/>
                      <a:pt x="1080" y="641"/>
                    </a:cubicBezTo>
                    <a:cubicBezTo>
                      <a:pt x="1087" y="641"/>
                      <a:pt x="1095" y="640"/>
                      <a:pt x="1104" y="637"/>
                    </a:cubicBezTo>
                    <a:cubicBezTo>
                      <a:pt x="1125" y="637"/>
                      <a:pt x="1147" y="615"/>
                      <a:pt x="1147" y="582"/>
                    </a:cubicBezTo>
                    <a:cubicBezTo>
                      <a:pt x="1153" y="280"/>
                      <a:pt x="1387" y="120"/>
                      <a:pt x="1623" y="120"/>
                    </a:cubicBezTo>
                    <a:cubicBezTo>
                      <a:pt x="1831" y="120"/>
                      <a:pt x="2041" y="245"/>
                      <a:pt x="2097" y="506"/>
                    </a:cubicBezTo>
                    <a:cubicBezTo>
                      <a:pt x="2108" y="527"/>
                      <a:pt x="2130" y="549"/>
                      <a:pt x="2163" y="549"/>
                    </a:cubicBezTo>
                    <a:cubicBezTo>
                      <a:pt x="2195" y="538"/>
                      <a:pt x="2206" y="506"/>
                      <a:pt x="2206" y="484"/>
                    </a:cubicBezTo>
                    <a:cubicBezTo>
                      <a:pt x="2145" y="164"/>
                      <a:pt x="1882" y="0"/>
                      <a:pt x="1620" y="0"/>
                    </a:cubicBezTo>
                    <a:close/>
                  </a:path>
                </a:pathLst>
              </a:custGeom>
              <a:solidFill>
                <a:srgbClr val="E8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5"/>
              <p:cNvSpPr/>
              <p:nvPr/>
            </p:nvSpPr>
            <p:spPr>
              <a:xfrm>
                <a:off x="5275000" y="3228525"/>
                <a:ext cx="57075" cy="24075"/>
              </a:xfrm>
              <a:custGeom>
                <a:avLst/>
                <a:gdLst/>
                <a:ahLst/>
                <a:cxnLst/>
                <a:rect l="l" t="t" r="r" b="b"/>
                <a:pathLst>
                  <a:path w="2283" h="963" extrusionOk="0">
                    <a:moveTo>
                      <a:pt x="1780" y="0"/>
                    </a:moveTo>
                    <a:cubicBezTo>
                      <a:pt x="1589" y="0"/>
                      <a:pt x="1409" y="66"/>
                      <a:pt x="1267" y="187"/>
                    </a:cubicBezTo>
                    <a:cubicBezTo>
                      <a:pt x="1158" y="286"/>
                      <a:pt x="1060" y="395"/>
                      <a:pt x="994" y="515"/>
                    </a:cubicBezTo>
                    <a:cubicBezTo>
                      <a:pt x="940" y="395"/>
                      <a:pt x="831" y="296"/>
                      <a:pt x="700" y="253"/>
                    </a:cubicBezTo>
                    <a:cubicBezTo>
                      <a:pt x="661" y="244"/>
                      <a:pt x="623" y="239"/>
                      <a:pt x="585" y="239"/>
                    </a:cubicBezTo>
                    <a:cubicBezTo>
                      <a:pt x="440" y="239"/>
                      <a:pt x="301" y="304"/>
                      <a:pt x="197" y="417"/>
                    </a:cubicBezTo>
                    <a:cubicBezTo>
                      <a:pt x="77" y="548"/>
                      <a:pt x="12" y="722"/>
                      <a:pt x="1" y="908"/>
                    </a:cubicBezTo>
                    <a:cubicBezTo>
                      <a:pt x="1" y="930"/>
                      <a:pt x="23" y="951"/>
                      <a:pt x="45" y="962"/>
                    </a:cubicBezTo>
                    <a:lnTo>
                      <a:pt x="56" y="962"/>
                    </a:lnTo>
                    <a:cubicBezTo>
                      <a:pt x="88" y="962"/>
                      <a:pt x="110" y="941"/>
                      <a:pt x="110" y="908"/>
                    </a:cubicBezTo>
                    <a:cubicBezTo>
                      <a:pt x="121" y="755"/>
                      <a:pt x="176" y="602"/>
                      <a:pt x="274" y="493"/>
                    </a:cubicBezTo>
                    <a:cubicBezTo>
                      <a:pt x="362" y="405"/>
                      <a:pt x="471" y="352"/>
                      <a:pt x="590" y="352"/>
                    </a:cubicBezTo>
                    <a:cubicBezTo>
                      <a:pt x="619" y="352"/>
                      <a:pt x="648" y="356"/>
                      <a:pt x="678" y="362"/>
                    </a:cubicBezTo>
                    <a:cubicBezTo>
                      <a:pt x="820" y="395"/>
                      <a:pt x="918" y="526"/>
                      <a:pt x="907" y="679"/>
                    </a:cubicBezTo>
                    <a:cubicBezTo>
                      <a:pt x="907" y="700"/>
                      <a:pt x="918" y="722"/>
                      <a:pt x="940" y="733"/>
                    </a:cubicBezTo>
                    <a:cubicBezTo>
                      <a:pt x="973" y="733"/>
                      <a:pt x="994" y="722"/>
                      <a:pt x="1005" y="700"/>
                    </a:cubicBezTo>
                    <a:cubicBezTo>
                      <a:pt x="1093" y="548"/>
                      <a:pt x="1202" y="395"/>
                      <a:pt x="1333" y="275"/>
                    </a:cubicBezTo>
                    <a:cubicBezTo>
                      <a:pt x="1453" y="164"/>
                      <a:pt x="1610" y="109"/>
                      <a:pt x="1770" y="109"/>
                    </a:cubicBezTo>
                    <a:cubicBezTo>
                      <a:pt x="1784" y="109"/>
                      <a:pt x="1799" y="110"/>
                      <a:pt x="1813" y="111"/>
                    </a:cubicBezTo>
                    <a:cubicBezTo>
                      <a:pt x="1977" y="133"/>
                      <a:pt x="2119" y="253"/>
                      <a:pt x="2163" y="417"/>
                    </a:cubicBezTo>
                    <a:cubicBezTo>
                      <a:pt x="2172" y="434"/>
                      <a:pt x="2188" y="452"/>
                      <a:pt x="2211" y="452"/>
                    </a:cubicBezTo>
                    <a:cubicBezTo>
                      <a:pt x="2217" y="452"/>
                      <a:pt x="2222" y="451"/>
                      <a:pt x="2228" y="449"/>
                    </a:cubicBezTo>
                    <a:cubicBezTo>
                      <a:pt x="2261" y="449"/>
                      <a:pt x="2283" y="417"/>
                      <a:pt x="2272" y="395"/>
                    </a:cubicBezTo>
                    <a:cubicBezTo>
                      <a:pt x="2217" y="176"/>
                      <a:pt x="2043" y="23"/>
                      <a:pt x="1824" y="2"/>
                    </a:cubicBezTo>
                    <a:cubicBezTo>
                      <a:pt x="1809" y="1"/>
                      <a:pt x="1795" y="0"/>
                      <a:pt x="1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5"/>
              <p:cNvSpPr/>
              <p:nvPr/>
            </p:nvSpPr>
            <p:spPr>
              <a:xfrm>
                <a:off x="5366450" y="3312225"/>
                <a:ext cx="58425" cy="15700"/>
              </a:xfrm>
              <a:custGeom>
                <a:avLst/>
                <a:gdLst/>
                <a:ahLst/>
                <a:cxnLst/>
                <a:rect l="l" t="t" r="r" b="b"/>
                <a:pathLst>
                  <a:path w="2337" h="628" extrusionOk="0">
                    <a:moveTo>
                      <a:pt x="1599" y="1"/>
                    </a:moveTo>
                    <a:cubicBezTo>
                      <a:pt x="1508" y="1"/>
                      <a:pt x="1417" y="20"/>
                      <a:pt x="1332" y="60"/>
                    </a:cubicBezTo>
                    <a:cubicBezTo>
                      <a:pt x="1223" y="115"/>
                      <a:pt x="1125" y="213"/>
                      <a:pt x="1081" y="333"/>
                    </a:cubicBezTo>
                    <a:cubicBezTo>
                      <a:pt x="966" y="129"/>
                      <a:pt x="774" y="37"/>
                      <a:pt x="583" y="37"/>
                    </a:cubicBezTo>
                    <a:cubicBezTo>
                      <a:pt x="303" y="37"/>
                      <a:pt x="26" y="236"/>
                      <a:pt x="0" y="573"/>
                    </a:cubicBezTo>
                    <a:cubicBezTo>
                      <a:pt x="0" y="595"/>
                      <a:pt x="11" y="628"/>
                      <a:pt x="44" y="628"/>
                    </a:cubicBezTo>
                    <a:lnTo>
                      <a:pt x="55" y="628"/>
                    </a:lnTo>
                    <a:cubicBezTo>
                      <a:pt x="77" y="628"/>
                      <a:pt x="110" y="606"/>
                      <a:pt x="110" y="584"/>
                    </a:cubicBezTo>
                    <a:cubicBezTo>
                      <a:pt x="132" y="291"/>
                      <a:pt x="356" y="143"/>
                      <a:pt x="580" y="143"/>
                    </a:cubicBezTo>
                    <a:cubicBezTo>
                      <a:pt x="798" y="143"/>
                      <a:pt x="1016" y="282"/>
                      <a:pt x="1049" y="562"/>
                    </a:cubicBezTo>
                    <a:cubicBezTo>
                      <a:pt x="1053" y="591"/>
                      <a:pt x="1077" y="605"/>
                      <a:pt x="1102" y="605"/>
                    </a:cubicBezTo>
                    <a:cubicBezTo>
                      <a:pt x="1133" y="605"/>
                      <a:pt x="1164" y="583"/>
                      <a:pt x="1158" y="540"/>
                    </a:cubicBezTo>
                    <a:cubicBezTo>
                      <a:pt x="1147" y="377"/>
                      <a:pt x="1234" y="224"/>
                      <a:pt x="1387" y="158"/>
                    </a:cubicBezTo>
                    <a:cubicBezTo>
                      <a:pt x="1455" y="129"/>
                      <a:pt x="1527" y="115"/>
                      <a:pt x="1599" y="115"/>
                    </a:cubicBezTo>
                    <a:cubicBezTo>
                      <a:pt x="1690" y="115"/>
                      <a:pt x="1782" y="137"/>
                      <a:pt x="1867" y="180"/>
                    </a:cubicBezTo>
                    <a:cubicBezTo>
                      <a:pt x="2020" y="256"/>
                      <a:pt x="2140" y="388"/>
                      <a:pt x="2228" y="540"/>
                    </a:cubicBezTo>
                    <a:cubicBezTo>
                      <a:pt x="2234" y="554"/>
                      <a:pt x="2249" y="563"/>
                      <a:pt x="2268" y="563"/>
                    </a:cubicBezTo>
                    <a:cubicBezTo>
                      <a:pt x="2279" y="563"/>
                      <a:pt x="2292" y="560"/>
                      <a:pt x="2304" y="551"/>
                    </a:cubicBezTo>
                    <a:cubicBezTo>
                      <a:pt x="2326" y="540"/>
                      <a:pt x="2337" y="508"/>
                      <a:pt x="2326" y="475"/>
                    </a:cubicBezTo>
                    <a:cubicBezTo>
                      <a:pt x="2228" y="311"/>
                      <a:pt x="2086" y="169"/>
                      <a:pt x="1911" y="82"/>
                    </a:cubicBezTo>
                    <a:cubicBezTo>
                      <a:pt x="1816" y="28"/>
                      <a:pt x="1708" y="1"/>
                      <a:pt x="15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5"/>
              <p:cNvSpPr/>
              <p:nvPr/>
            </p:nvSpPr>
            <p:spPr>
              <a:xfrm>
                <a:off x="5015725" y="3338825"/>
                <a:ext cx="21950" cy="16150"/>
              </a:xfrm>
              <a:custGeom>
                <a:avLst/>
                <a:gdLst/>
                <a:ahLst/>
                <a:cxnLst/>
                <a:rect l="l" t="t" r="r" b="b"/>
                <a:pathLst>
                  <a:path w="878" h="646" extrusionOk="0">
                    <a:moveTo>
                      <a:pt x="477" y="0"/>
                    </a:moveTo>
                    <a:cubicBezTo>
                      <a:pt x="450" y="0"/>
                      <a:pt x="422" y="4"/>
                      <a:pt x="393" y="11"/>
                    </a:cubicBezTo>
                    <a:cubicBezTo>
                      <a:pt x="142" y="88"/>
                      <a:pt x="0" y="426"/>
                      <a:pt x="262" y="601"/>
                    </a:cubicBezTo>
                    <a:cubicBezTo>
                      <a:pt x="315" y="631"/>
                      <a:pt x="372" y="645"/>
                      <a:pt x="430" y="645"/>
                    </a:cubicBezTo>
                    <a:cubicBezTo>
                      <a:pt x="540" y="645"/>
                      <a:pt x="649" y="592"/>
                      <a:pt x="721" y="492"/>
                    </a:cubicBezTo>
                    <a:cubicBezTo>
                      <a:pt x="878" y="286"/>
                      <a:pt x="717" y="0"/>
                      <a:pt x="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5"/>
              <p:cNvSpPr/>
              <p:nvPr/>
            </p:nvSpPr>
            <p:spPr>
              <a:xfrm>
                <a:off x="5151700" y="3328150"/>
                <a:ext cx="34075" cy="29250"/>
              </a:xfrm>
              <a:custGeom>
                <a:avLst/>
                <a:gdLst/>
                <a:ahLst/>
                <a:cxnLst/>
                <a:rect l="l" t="t" r="r" b="b"/>
                <a:pathLst>
                  <a:path w="1363" h="1170" extrusionOk="0">
                    <a:moveTo>
                      <a:pt x="664" y="1"/>
                    </a:moveTo>
                    <a:cubicBezTo>
                      <a:pt x="314" y="1"/>
                      <a:pt x="0" y="486"/>
                      <a:pt x="9" y="810"/>
                    </a:cubicBezTo>
                    <a:cubicBezTo>
                      <a:pt x="9" y="941"/>
                      <a:pt x="64" y="1061"/>
                      <a:pt x="173" y="1137"/>
                    </a:cubicBezTo>
                    <a:cubicBezTo>
                      <a:pt x="227" y="1159"/>
                      <a:pt x="287" y="1170"/>
                      <a:pt x="348" y="1170"/>
                    </a:cubicBezTo>
                    <a:cubicBezTo>
                      <a:pt x="408" y="1170"/>
                      <a:pt x="468" y="1159"/>
                      <a:pt x="522" y="1137"/>
                    </a:cubicBezTo>
                    <a:cubicBezTo>
                      <a:pt x="893" y="995"/>
                      <a:pt x="1363" y="449"/>
                      <a:pt x="926" y="100"/>
                    </a:cubicBezTo>
                    <a:cubicBezTo>
                      <a:pt x="839" y="31"/>
                      <a:pt x="751" y="1"/>
                      <a:pt x="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5"/>
              <p:cNvSpPr/>
              <p:nvPr/>
            </p:nvSpPr>
            <p:spPr>
              <a:xfrm>
                <a:off x="5293850" y="3261325"/>
                <a:ext cx="21850" cy="18875"/>
              </a:xfrm>
              <a:custGeom>
                <a:avLst/>
                <a:gdLst/>
                <a:ahLst/>
                <a:cxnLst/>
                <a:rect l="l" t="t" r="r" b="b"/>
                <a:pathLst>
                  <a:path w="874" h="755" extrusionOk="0">
                    <a:moveTo>
                      <a:pt x="533" y="0"/>
                    </a:moveTo>
                    <a:cubicBezTo>
                      <a:pt x="343" y="0"/>
                      <a:pt x="144" y="224"/>
                      <a:pt x="66" y="360"/>
                    </a:cubicBezTo>
                    <a:cubicBezTo>
                      <a:pt x="22" y="436"/>
                      <a:pt x="0" y="524"/>
                      <a:pt x="33" y="600"/>
                    </a:cubicBezTo>
                    <a:cubicBezTo>
                      <a:pt x="77" y="699"/>
                      <a:pt x="175" y="753"/>
                      <a:pt x="284" y="753"/>
                    </a:cubicBezTo>
                    <a:cubicBezTo>
                      <a:pt x="298" y="754"/>
                      <a:pt x="312" y="755"/>
                      <a:pt x="326" y="755"/>
                    </a:cubicBezTo>
                    <a:cubicBezTo>
                      <a:pt x="452" y="755"/>
                      <a:pt x="567" y="711"/>
                      <a:pt x="655" y="622"/>
                    </a:cubicBezTo>
                    <a:cubicBezTo>
                      <a:pt x="830" y="480"/>
                      <a:pt x="874" y="87"/>
                      <a:pt x="601" y="11"/>
                    </a:cubicBezTo>
                    <a:cubicBezTo>
                      <a:pt x="578" y="4"/>
                      <a:pt x="556" y="0"/>
                      <a:pt x="5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5"/>
              <p:cNvSpPr/>
              <p:nvPr/>
            </p:nvSpPr>
            <p:spPr>
              <a:xfrm>
                <a:off x="5184325" y="3240000"/>
                <a:ext cx="32575" cy="18100"/>
              </a:xfrm>
              <a:custGeom>
                <a:avLst/>
                <a:gdLst/>
                <a:ahLst/>
                <a:cxnLst/>
                <a:rect l="l" t="t" r="r" b="b"/>
                <a:pathLst>
                  <a:path w="1303" h="724" extrusionOk="0">
                    <a:moveTo>
                      <a:pt x="747" y="0"/>
                    </a:moveTo>
                    <a:cubicBezTo>
                      <a:pt x="456" y="0"/>
                      <a:pt x="0" y="142"/>
                      <a:pt x="112" y="460"/>
                    </a:cubicBezTo>
                    <a:cubicBezTo>
                      <a:pt x="134" y="525"/>
                      <a:pt x="167" y="580"/>
                      <a:pt x="222" y="613"/>
                    </a:cubicBezTo>
                    <a:cubicBezTo>
                      <a:pt x="320" y="686"/>
                      <a:pt x="443" y="723"/>
                      <a:pt x="567" y="723"/>
                    </a:cubicBezTo>
                    <a:cubicBezTo>
                      <a:pt x="609" y="723"/>
                      <a:pt x="650" y="719"/>
                      <a:pt x="691" y="711"/>
                    </a:cubicBezTo>
                    <a:cubicBezTo>
                      <a:pt x="964" y="634"/>
                      <a:pt x="1302" y="110"/>
                      <a:pt x="877" y="12"/>
                    </a:cubicBezTo>
                    <a:cubicBezTo>
                      <a:pt x="841" y="4"/>
                      <a:pt x="796" y="0"/>
                      <a:pt x="7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5"/>
              <p:cNvSpPr/>
              <p:nvPr/>
            </p:nvSpPr>
            <p:spPr>
              <a:xfrm>
                <a:off x="5346600" y="3383075"/>
                <a:ext cx="28175" cy="17975"/>
              </a:xfrm>
              <a:custGeom>
                <a:avLst/>
                <a:gdLst/>
                <a:ahLst/>
                <a:cxnLst/>
                <a:rect l="l" t="t" r="r" b="b"/>
                <a:pathLst>
                  <a:path w="1127" h="719" extrusionOk="0">
                    <a:moveTo>
                      <a:pt x="582" y="1"/>
                    </a:moveTo>
                    <a:cubicBezTo>
                      <a:pt x="271" y="1"/>
                      <a:pt x="1" y="374"/>
                      <a:pt x="303" y="632"/>
                    </a:cubicBezTo>
                    <a:cubicBezTo>
                      <a:pt x="377" y="693"/>
                      <a:pt x="457" y="719"/>
                      <a:pt x="535" y="719"/>
                    </a:cubicBezTo>
                    <a:cubicBezTo>
                      <a:pt x="850" y="719"/>
                      <a:pt x="1127" y="301"/>
                      <a:pt x="794" y="65"/>
                    </a:cubicBezTo>
                    <a:cubicBezTo>
                      <a:pt x="726" y="20"/>
                      <a:pt x="653" y="1"/>
                      <a:pt x="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5"/>
              <p:cNvSpPr/>
              <p:nvPr/>
            </p:nvSpPr>
            <p:spPr>
              <a:xfrm>
                <a:off x="4589375" y="3245750"/>
                <a:ext cx="151775" cy="156675"/>
              </a:xfrm>
              <a:custGeom>
                <a:avLst/>
                <a:gdLst/>
                <a:ahLst/>
                <a:cxnLst/>
                <a:rect l="l" t="t" r="r" b="b"/>
                <a:pathLst>
                  <a:path w="6071" h="6267" extrusionOk="0">
                    <a:moveTo>
                      <a:pt x="4837" y="0"/>
                    </a:moveTo>
                    <a:cubicBezTo>
                      <a:pt x="4641" y="317"/>
                      <a:pt x="4455" y="634"/>
                      <a:pt x="4280" y="950"/>
                    </a:cubicBezTo>
                    <a:lnTo>
                      <a:pt x="4018" y="710"/>
                    </a:lnTo>
                    <a:cubicBezTo>
                      <a:pt x="3713" y="1169"/>
                      <a:pt x="3593" y="1715"/>
                      <a:pt x="3669" y="2260"/>
                    </a:cubicBezTo>
                    <a:cubicBezTo>
                      <a:pt x="3341" y="1365"/>
                      <a:pt x="2675" y="623"/>
                      <a:pt x="1824" y="197"/>
                    </a:cubicBezTo>
                    <a:cubicBezTo>
                      <a:pt x="1769" y="339"/>
                      <a:pt x="1715" y="481"/>
                      <a:pt x="1660" y="623"/>
                    </a:cubicBezTo>
                    <a:lnTo>
                      <a:pt x="317" y="110"/>
                    </a:lnTo>
                    <a:lnTo>
                      <a:pt x="317" y="110"/>
                    </a:lnTo>
                    <a:cubicBezTo>
                      <a:pt x="426" y="688"/>
                      <a:pt x="699" y="1223"/>
                      <a:pt x="1103" y="1660"/>
                    </a:cubicBezTo>
                    <a:lnTo>
                      <a:pt x="536" y="1660"/>
                    </a:lnTo>
                    <a:cubicBezTo>
                      <a:pt x="929" y="2512"/>
                      <a:pt x="1562" y="3243"/>
                      <a:pt x="2348" y="3778"/>
                    </a:cubicBezTo>
                    <a:lnTo>
                      <a:pt x="492" y="3964"/>
                    </a:lnTo>
                    <a:lnTo>
                      <a:pt x="929" y="4368"/>
                    </a:lnTo>
                    <a:lnTo>
                      <a:pt x="1" y="4739"/>
                    </a:lnTo>
                    <a:lnTo>
                      <a:pt x="1311" y="5590"/>
                    </a:lnTo>
                    <a:lnTo>
                      <a:pt x="1049" y="6038"/>
                    </a:lnTo>
                    <a:cubicBezTo>
                      <a:pt x="1459" y="6192"/>
                      <a:pt x="1888" y="6267"/>
                      <a:pt x="2321" y="6267"/>
                    </a:cubicBezTo>
                    <a:cubicBezTo>
                      <a:pt x="2533" y="6267"/>
                      <a:pt x="2747" y="6249"/>
                      <a:pt x="2959" y="6213"/>
                    </a:cubicBezTo>
                    <a:cubicBezTo>
                      <a:pt x="4138" y="6016"/>
                      <a:pt x="5034" y="5274"/>
                      <a:pt x="5580" y="4226"/>
                    </a:cubicBezTo>
                    <a:cubicBezTo>
                      <a:pt x="5842" y="3712"/>
                      <a:pt x="6005" y="3145"/>
                      <a:pt x="6049" y="2566"/>
                    </a:cubicBezTo>
                    <a:cubicBezTo>
                      <a:pt x="6071" y="2282"/>
                      <a:pt x="6060" y="2009"/>
                      <a:pt x="6027" y="1725"/>
                    </a:cubicBezTo>
                    <a:cubicBezTo>
                      <a:pt x="5973" y="1442"/>
                      <a:pt x="5907" y="1169"/>
                      <a:pt x="5820" y="907"/>
                    </a:cubicBezTo>
                    <a:cubicBezTo>
                      <a:pt x="5689" y="1038"/>
                      <a:pt x="5569" y="1180"/>
                      <a:pt x="5438" y="1311"/>
                    </a:cubicBezTo>
                    <a:cubicBezTo>
                      <a:pt x="5503" y="797"/>
                      <a:pt x="5274" y="284"/>
                      <a:pt x="4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5"/>
              <p:cNvSpPr/>
              <p:nvPr/>
            </p:nvSpPr>
            <p:spPr>
              <a:xfrm>
                <a:off x="4589100" y="3246025"/>
                <a:ext cx="146875" cy="150950"/>
              </a:xfrm>
              <a:custGeom>
                <a:avLst/>
                <a:gdLst/>
                <a:ahLst/>
                <a:cxnLst/>
                <a:rect l="l" t="t" r="r" b="b"/>
                <a:pathLst>
                  <a:path w="5875" h="6038" extrusionOk="0">
                    <a:moveTo>
                      <a:pt x="4837" y="0"/>
                    </a:moveTo>
                    <a:lnTo>
                      <a:pt x="4826" y="11"/>
                    </a:lnTo>
                    <a:cubicBezTo>
                      <a:pt x="5056" y="863"/>
                      <a:pt x="5045" y="1769"/>
                      <a:pt x="4805" y="2621"/>
                    </a:cubicBezTo>
                    <a:cubicBezTo>
                      <a:pt x="4368" y="2086"/>
                      <a:pt x="4117" y="1431"/>
                      <a:pt x="4073" y="743"/>
                    </a:cubicBezTo>
                    <a:lnTo>
                      <a:pt x="4029" y="699"/>
                    </a:lnTo>
                    <a:cubicBezTo>
                      <a:pt x="4008" y="732"/>
                      <a:pt x="3997" y="754"/>
                      <a:pt x="3975" y="786"/>
                    </a:cubicBezTo>
                    <a:cubicBezTo>
                      <a:pt x="4018" y="1496"/>
                      <a:pt x="4302" y="2184"/>
                      <a:pt x="4761" y="2730"/>
                    </a:cubicBezTo>
                    <a:cubicBezTo>
                      <a:pt x="4619" y="3177"/>
                      <a:pt x="4411" y="3592"/>
                      <a:pt x="4149" y="3974"/>
                    </a:cubicBezTo>
                    <a:cubicBezTo>
                      <a:pt x="3593" y="3243"/>
                      <a:pt x="2992" y="2544"/>
                      <a:pt x="2337" y="1889"/>
                    </a:cubicBezTo>
                    <a:cubicBezTo>
                      <a:pt x="2414" y="1311"/>
                      <a:pt x="2272" y="732"/>
                      <a:pt x="1955" y="251"/>
                    </a:cubicBezTo>
                    <a:lnTo>
                      <a:pt x="1824" y="186"/>
                    </a:lnTo>
                    <a:lnTo>
                      <a:pt x="1802" y="230"/>
                    </a:lnTo>
                    <a:cubicBezTo>
                      <a:pt x="2141" y="688"/>
                      <a:pt x="2293" y="1245"/>
                      <a:pt x="2239" y="1802"/>
                    </a:cubicBezTo>
                    <a:cubicBezTo>
                      <a:pt x="1638" y="1201"/>
                      <a:pt x="994" y="634"/>
                      <a:pt x="328" y="110"/>
                    </a:cubicBezTo>
                    <a:lnTo>
                      <a:pt x="328" y="110"/>
                    </a:lnTo>
                    <a:cubicBezTo>
                      <a:pt x="339" y="164"/>
                      <a:pt x="350" y="219"/>
                      <a:pt x="361" y="273"/>
                    </a:cubicBezTo>
                    <a:cubicBezTo>
                      <a:pt x="1158" y="896"/>
                      <a:pt x="1900" y="1573"/>
                      <a:pt x="2588" y="2315"/>
                    </a:cubicBezTo>
                    <a:cubicBezTo>
                      <a:pt x="2566" y="2315"/>
                      <a:pt x="2544" y="2316"/>
                      <a:pt x="2522" y="2316"/>
                    </a:cubicBezTo>
                    <a:cubicBezTo>
                      <a:pt x="2107" y="2316"/>
                      <a:pt x="1684" y="2218"/>
                      <a:pt x="1311" y="2031"/>
                    </a:cubicBezTo>
                    <a:cubicBezTo>
                      <a:pt x="1082" y="1911"/>
                      <a:pt x="863" y="1791"/>
                      <a:pt x="645" y="1649"/>
                    </a:cubicBezTo>
                    <a:lnTo>
                      <a:pt x="536" y="1649"/>
                    </a:lnTo>
                    <a:cubicBezTo>
                      <a:pt x="547" y="1671"/>
                      <a:pt x="558" y="1693"/>
                      <a:pt x="568" y="1725"/>
                    </a:cubicBezTo>
                    <a:cubicBezTo>
                      <a:pt x="798" y="1878"/>
                      <a:pt x="1027" y="2009"/>
                      <a:pt x="1267" y="2118"/>
                    </a:cubicBezTo>
                    <a:cubicBezTo>
                      <a:pt x="1649" y="2319"/>
                      <a:pt x="2065" y="2419"/>
                      <a:pt x="2492" y="2419"/>
                    </a:cubicBezTo>
                    <a:cubicBezTo>
                      <a:pt x="2553" y="2419"/>
                      <a:pt x="2614" y="2417"/>
                      <a:pt x="2676" y="2413"/>
                    </a:cubicBezTo>
                    <a:lnTo>
                      <a:pt x="2686" y="2413"/>
                    </a:lnTo>
                    <a:cubicBezTo>
                      <a:pt x="3178" y="2937"/>
                      <a:pt x="3647" y="3494"/>
                      <a:pt x="4084" y="4084"/>
                    </a:cubicBezTo>
                    <a:cubicBezTo>
                      <a:pt x="3429" y="4335"/>
                      <a:pt x="2752" y="4520"/>
                      <a:pt x="2064" y="4629"/>
                    </a:cubicBezTo>
                    <a:cubicBezTo>
                      <a:pt x="2053" y="4619"/>
                      <a:pt x="2053" y="4619"/>
                      <a:pt x="2053" y="4608"/>
                    </a:cubicBezTo>
                    <a:cubicBezTo>
                      <a:pt x="1649" y="4313"/>
                      <a:pt x="1213" y="4084"/>
                      <a:pt x="732" y="3920"/>
                    </a:cubicBezTo>
                    <a:lnTo>
                      <a:pt x="492" y="3942"/>
                    </a:lnTo>
                    <a:lnTo>
                      <a:pt x="503" y="3953"/>
                    </a:lnTo>
                    <a:cubicBezTo>
                      <a:pt x="1016" y="4105"/>
                      <a:pt x="1486" y="4335"/>
                      <a:pt x="1911" y="4640"/>
                    </a:cubicBezTo>
                    <a:cubicBezTo>
                      <a:pt x="1517" y="4691"/>
                      <a:pt x="1113" y="4717"/>
                      <a:pt x="709" y="4717"/>
                    </a:cubicBezTo>
                    <a:cubicBezTo>
                      <a:pt x="498" y="4717"/>
                      <a:pt x="287" y="4710"/>
                      <a:pt x="77" y="4695"/>
                    </a:cubicBezTo>
                    <a:lnTo>
                      <a:pt x="1" y="4728"/>
                    </a:lnTo>
                    <a:lnTo>
                      <a:pt x="132" y="4804"/>
                    </a:lnTo>
                    <a:cubicBezTo>
                      <a:pt x="325" y="4817"/>
                      <a:pt x="518" y="4823"/>
                      <a:pt x="712" y="4823"/>
                    </a:cubicBezTo>
                    <a:cubicBezTo>
                      <a:pt x="1362" y="4823"/>
                      <a:pt x="2015" y="4753"/>
                      <a:pt x="2654" y="4619"/>
                    </a:cubicBezTo>
                    <a:lnTo>
                      <a:pt x="2654" y="4619"/>
                    </a:lnTo>
                    <a:cubicBezTo>
                      <a:pt x="2490" y="4990"/>
                      <a:pt x="2228" y="5317"/>
                      <a:pt x="1900" y="5557"/>
                    </a:cubicBezTo>
                    <a:cubicBezTo>
                      <a:pt x="1660" y="5732"/>
                      <a:pt x="1387" y="5863"/>
                      <a:pt x="1103" y="5929"/>
                    </a:cubicBezTo>
                    <a:cubicBezTo>
                      <a:pt x="1082" y="5961"/>
                      <a:pt x="1060" y="5994"/>
                      <a:pt x="1049" y="6016"/>
                    </a:cubicBezTo>
                    <a:cubicBezTo>
                      <a:pt x="1060" y="6027"/>
                      <a:pt x="1082" y="6027"/>
                      <a:pt x="1103" y="6038"/>
                    </a:cubicBezTo>
                    <a:cubicBezTo>
                      <a:pt x="1409" y="5961"/>
                      <a:pt x="1704" y="5830"/>
                      <a:pt x="1966" y="5645"/>
                    </a:cubicBezTo>
                    <a:cubicBezTo>
                      <a:pt x="2064" y="5568"/>
                      <a:pt x="2162" y="5492"/>
                      <a:pt x="2250" y="5405"/>
                    </a:cubicBezTo>
                    <a:cubicBezTo>
                      <a:pt x="2479" y="5164"/>
                      <a:pt x="2654" y="4892"/>
                      <a:pt x="2774" y="4586"/>
                    </a:cubicBezTo>
                    <a:cubicBezTo>
                      <a:pt x="3232" y="4488"/>
                      <a:pt x="3691" y="4335"/>
                      <a:pt x="4128" y="4160"/>
                    </a:cubicBezTo>
                    <a:cubicBezTo>
                      <a:pt x="4139" y="4160"/>
                      <a:pt x="4139" y="4160"/>
                      <a:pt x="4149" y="4149"/>
                    </a:cubicBezTo>
                    <a:cubicBezTo>
                      <a:pt x="4401" y="4488"/>
                      <a:pt x="4641" y="4837"/>
                      <a:pt x="4870" y="5197"/>
                    </a:cubicBezTo>
                    <a:lnTo>
                      <a:pt x="4946" y="5110"/>
                    </a:lnTo>
                    <a:cubicBezTo>
                      <a:pt x="4717" y="4761"/>
                      <a:pt x="4466" y="4411"/>
                      <a:pt x="4215" y="4062"/>
                    </a:cubicBezTo>
                    <a:cubicBezTo>
                      <a:pt x="4499" y="3658"/>
                      <a:pt x="4717" y="3210"/>
                      <a:pt x="4870" y="2730"/>
                    </a:cubicBezTo>
                    <a:lnTo>
                      <a:pt x="4881" y="2730"/>
                    </a:lnTo>
                    <a:cubicBezTo>
                      <a:pt x="5012" y="2653"/>
                      <a:pt x="5121" y="2555"/>
                      <a:pt x="5230" y="2446"/>
                    </a:cubicBezTo>
                    <a:cubicBezTo>
                      <a:pt x="5394" y="2282"/>
                      <a:pt x="5525" y="2097"/>
                      <a:pt x="5634" y="1900"/>
                    </a:cubicBezTo>
                    <a:cubicBezTo>
                      <a:pt x="5765" y="1638"/>
                      <a:pt x="5853" y="1343"/>
                      <a:pt x="5874" y="1048"/>
                    </a:cubicBezTo>
                    <a:cubicBezTo>
                      <a:pt x="5864" y="1005"/>
                      <a:pt x="5842" y="950"/>
                      <a:pt x="5831" y="896"/>
                    </a:cubicBezTo>
                    <a:lnTo>
                      <a:pt x="5776" y="950"/>
                    </a:lnTo>
                    <a:cubicBezTo>
                      <a:pt x="5743" y="1594"/>
                      <a:pt x="5427" y="2206"/>
                      <a:pt x="4914" y="2588"/>
                    </a:cubicBezTo>
                    <a:cubicBezTo>
                      <a:pt x="5143" y="1769"/>
                      <a:pt x="5154" y="907"/>
                      <a:pt x="4946" y="77"/>
                    </a:cubicBezTo>
                    <a:cubicBezTo>
                      <a:pt x="4914" y="44"/>
                      <a:pt x="4881" y="22"/>
                      <a:pt x="48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5"/>
              <p:cNvSpPr/>
              <p:nvPr/>
            </p:nvSpPr>
            <p:spPr>
              <a:xfrm>
                <a:off x="4828200" y="3533450"/>
                <a:ext cx="176350" cy="170875"/>
              </a:xfrm>
              <a:custGeom>
                <a:avLst/>
                <a:gdLst/>
                <a:ahLst/>
                <a:cxnLst/>
                <a:rect l="l" t="t" r="r" b="b"/>
                <a:pathLst>
                  <a:path w="7054" h="6835" extrusionOk="0">
                    <a:moveTo>
                      <a:pt x="3827" y="1"/>
                    </a:moveTo>
                    <a:cubicBezTo>
                      <a:pt x="3400" y="1"/>
                      <a:pt x="2965" y="76"/>
                      <a:pt x="2534" y="218"/>
                    </a:cubicBezTo>
                    <a:cubicBezTo>
                      <a:pt x="1977" y="393"/>
                      <a:pt x="1464" y="688"/>
                      <a:pt x="1027" y="1070"/>
                    </a:cubicBezTo>
                    <a:cubicBezTo>
                      <a:pt x="819" y="1266"/>
                      <a:pt x="634" y="1474"/>
                      <a:pt x="459" y="1703"/>
                    </a:cubicBezTo>
                    <a:cubicBezTo>
                      <a:pt x="295" y="1932"/>
                      <a:pt x="153" y="2172"/>
                      <a:pt x="33" y="2423"/>
                    </a:cubicBezTo>
                    <a:lnTo>
                      <a:pt x="601" y="2402"/>
                    </a:lnTo>
                    <a:lnTo>
                      <a:pt x="601" y="2402"/>
                    </a:lnTo>
                    <a:cubicBezTo>
                      <a:pt x="186" y="2729"/>
                      <a:pt x="1" y="3253"/>
                      <a:pt x="110" y="3766"/>
                    </a:cubicBezTo>
                    <a:lnTo>
                      <a:pt x="1180" y="3472"/>
                    </a:lnTo>
                    <a:cubicBezTo>
                      <a:pt x="1180" y="3592"/>
                      <a:pt x="1202" y="3712"/>
                      <a:pt x="1202" y="3821"/>
                    </a:cubicBezTo>
                    <a:cubicBezTo>
                      <a:pt x="1726" y="3712"/>
                      <a:pt x="2206" y="3395"/>
                      <a:pt x="2523" y="2958"/>
                    </a:cubicBezTo>
                    <a:lnTo>
                      <a:pt x="2523" y="2958"/>
                    </a:lnTo>
                    <a:cubicBezTo>
                      <a:pt x="2130" y="3832"/>
                      <a:pt x="2097" y="4825"/>
                      <a:pt x="2413" y="5721"/>
                    </a:cubicBezTo>
                    <a:lnTo>
                      <a:pt x="2828" y="5524"/>
                    </a:lnTo>
                    <a:lnTo>
                      <a:pt x="3429" y="6834"/>
                    </a:lnTo>
                    <a:cubicBezTo>
                      <a:pt x="3756" y="6343"/>
                      <a:pt x="3931" y="5764"/>
                      <a:pt x="3942" y="5175"/>
                    </a:cubicBezTo>
                    <a:lnTo>
                      <a:pt x="4357" y="5579"/>
                    </a:lnTo>
                    <a:cubicBezTo>
                      <a:pt x="4663" y="4683"/>
                      <a:pt x="4728" y="3723"/>
                      <a:pt x="4531" y="2806"/>
                    </a:cubicBezTo>
                    <a:lnTo>
                      <a:pt x="4531" y="2806"/>
                    </a:lnTo>
                    <a:lnTo>
                      <a:pt x="5984" y="3952"/>
                    </a:lnTo>
                    <a:cubicBezTo>
                      <a:pt x="5973" y="3755"/>
                      <a:pt x="5962" y="3548"/>
                      <a:pt x="5962" y="3351"/>
                    </a:cubicBezTo>
                    <a:lnTo>
                      <a:pt x="5962" y="3351"/>
                    </a:lnTo>
                    <a:lnTo>
                      <a:pt x="6890" y="3734"/>
                    </a:lnTo>
                    <a:lnTo>
                      <a:pt x="6540" y="2216"/>
                    </a:lnTo>
                    <a:lnTo>
                      <a:pt x="7053" y="2085"/>
                    </a:lnTo>
                    <a:cubicBezTo>
                      <a:pt x="6770" y="1485"/>
                      <a:pt x="6333" y="982"/>
                      <a:pt x="5787" y="611"/>
                    </a:cubicBezTo>
                    <a:cubicBezTo>
                      <a:pt x="5181" y="194"/>
                      <a:pt x="4514" y="1"/>
                      <a:pt x="38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5"/>
              <p:cNvSpPr/>
              <p:nvPr/>
            </p:nvSpPr>
            <p:spPr>
              <a:xfrm>
                <a:off x="4829300" y="3533975"/>
                <a:ext cx="175250" cy="170350"/>
              </a:xfrm>
              <a:custGeom>
                <a:avLst/>
                <a:gdLst/>
                <a:ahLst/>
                <a:cxnLst/>
                <a:rect l="l" t="t" r="r" b="b"/>
                <a:pathLst>
                  <a:path w="7010" h="6814" extrusionOk="0">
                    <a:moveTo>
                      <a:pt x="3570" y="1"/>
                    </a:moveTo>
                    <a:cubicBezTo>
                      <a:pt x="3494" y="426"/>
                      <a:pt x="3428" y="841"/>
                      <a:pt x="3374" y="1267"/>
                    </a:cubicBezTo>
                    <a:cubicBezTo>
                      <a:pt x="2883" y="1354"/>
                      <a:pt x="2413" y="1529"/>
                      <a:pt x="1976" y="1769"/>
                    </a:cubicBezTo>
                    <a:lnTo>
                      <a:pt x="1955" y="1769"/>
                    </a:lnTo>
                    <a:cubicBezTo>
                      <a:pt x="1848" y="1745"/>
                      <a:pt x="1736" y="1732"/>
                      <a:pt x="1621" y="1732"/>
                    </a:cubicBezTo>
                    <a:cubicBezTo>
                      <a:pt x="1583" y="1732"/>
                      <a:pt x="1545" y="1734"/>
                      <a:pt x="1507" y="1736"/>
                    </a:cubicBezTo>
                    <a:cubicBezTo>
                      <a:pt x="983" y="1747"/>
                      <a:pt x="470" y="1944"/>
                      <a:pt x="77" y="2293"/>
                    </a:cubicBezTo>
                    <a:cubicBezTo>
                      <a:pt x="44" y="2337"/>
                      <a:pt x="22" y="2381"/>
                      <a:pt x="0" y="2435"/>
                    </a:cubicBezTo>
                    <a:lnTo>
                      <a:pt x="77" y="2435"/>
                    </a:lnTo>
                    <a:cubicBezTo>
                      <a:pt x="482" y="2048"/>
                      <a:pt x="1018" y="1841"/>
                      <a:pt x="1572" y="1841"/>
                    </a:cubicBezTo>
                    <a:cubicBezTo>
                      <a:pt x="1659" y="1841"/>
                      <a:pt x="1747" y="1846"/>
                      <a:pt x="1834" y="1857"/>
                    </a:cubicBezTo>
                    <a:cubicBezTo>
                      <a:pt x="1092" y="2293"/>
                      <a:pt x="481" y="2905"/>
                      <a:pt x="55" y="3636"/>
                    </a:cubicBezTo>
                    <a:cubicBezTo>
                      <a:pt x="55" y="3680"/>
                      <a:pt x="66" y="3724"/>
                      <a:pt x="77" y="3767"/>
                    </a:cubicBezTo>
                    <a:lnTo>
                      <a:pt x="99" y="3745"/>
                    </a:lnTo>
                    <a:cubicBezTo>
                      <a:pt x="535" y="2970"/>
                      <a:pt x="1169" y="2326"/>
                      <a:pt x="1933" y="1889"/>
                    </a:cubicBezTo>
                    <a:lnTo>
                      <a:pt x="1933" y="1889"/>
                    </a:lnTo>
                    <a:cubicBezTo>
                      <a:pt x="1867" y="2577"/>
                      <a:pt x="1594" y="3221"/>
                      <a:pt x="1147" y="3734"/>
                    </a:cubicBezTo>
                    <a:lnTo>
                      <a:pt x="1147" y="3811"/>
                    </a:lnTo>
                    <a:cubicBezTo>
                      <a:pt x="1179" y="3800"/>
                      <a:pt x="1212" y="3789"/>
                      <a:pt x="1245" y="3789"/>
                    </a:cubicBezTo>
                    <a:cubicBezTo>
                      <a:pt x="1714" y="3232"/>
                      <a:pt x="1987" y="2555"/>
                      <a:pt x="2042" y="1846"/>
                    </a:cubicBezTo>
                    <a:lnTo>
                      <a:pt x="2042" y="1835"/>
                    </a:lnTo>
                    <a:cubicBezTo>
                      <a:pt x="2446" y="1605"/>
                      <a:pt x="2894" y="1453"/>
                      <a:pt x="3352" y="1365"/>
                    </a:cubicBezTo>
                    <a:lnTo>
                      <a:pt x="3352" y="1365"/>
                    </a:lnTo>
                    <a:cubicBezTo>
                      <a:pt x="3232" y="2282"/>
                      <a:pt x="3177" y="3199"/>
                      <a:pt x="3188" y="4117"/>
                    </a:cubicBezTo>
                    <a:cubicBezTo>
                      <a:pt x="2730" y="4477"/>
                      <a:pt x="2424" y="5001"/>
                      <a:pt x="2326" y="5569"/>
                    </a:cubicBezTo>
                    <a:cubicBezTo>
                      <a:pt x="2337" y="5623"/>
                      <a:pt x="2359" y="5667"/>
                      <a:pt x="2369" y="5711"/>
                    </a:cubicBezTo>
                    <a:lnTo>
                      <a:pt x="2413" y="5689"/>
                    </a:lnTo>
                    <a:cubicBezTo>
                      <a:pt x="2490" y="5132"/>
                      <a:pt x="2762" y="4619"/>
                      <a:pt x="3188" y="4258"/>
                    </a:cubicBezTo>
                    <a:cubicBezTo>
                      <a:pt x="3210" y="5110"/>
                      <a:pt x="3276" y="5962"/>
                      <a:pt x="3396" y="6813"/>
                    </a:cubicBezTo>
                    <a:cubicBezTo>
                      <a:pt x="3418" y="6759"/>
                      <a:pt x="3450" y="6715"/>
                      <a:pt x="3483" y="6671"/>
                    </a:cubicBezTo>
                    <a:cubicBezTo>
                      <a:pt x="3341" y="5678"/>
                      <a:pt x="3287" y="4662"/>
                      <a:pt x="3297" y="3658"/>
                    </a:cubicBezTo>
                    <a:lnTo>
                      <a:pt x="3297" y="3658"/>
                    </a:lnTo>
                    <a:cubicBezTo>
                      <a:pt x="3625" y="3953"/>
                      <a:pt x="3876" y="4324"/>
                      <a:pt x="4018" y="4750"/>
                    </a:cubicBezTo>
                    <a:cubicBezTo>
                      <a:pt x="4105" y="4990"/>
                      <a:pt x="4182" y="5241"/>
                      <a:pt x="4236" y="5492"/>
                    </a:cubicBezTo>
                    <a:lnTo>
                      <a:pt x="4313" y="5569"/>
                    </a:lnTo>
                    <a:cubicBezTo>
                      <a:pt x="4324" y="5536"/>
                      <a:pt x="4324" y="5503"/>
                      <a:pt x="4335" y="5481"/>
                    </a:cubicBezTo>
                    <a:cubicBezTo>
                      <a:pt x="4280" y="5219"/>
                      <a:pt x="4204" y="4957"/>
                      <a:pt x="4116" y="4706"/>
                    </a:cubicBezTo>
                    <a:cubicBezTo>
                      <a:pt x="3953" y="4248"/>
                      <a:pt x="3680" y="3844"/>
                      <a:pt x="3308" y="3527"/>
                    </a:cubicBezTo>
                    <a:lnTo>
                      <a:pt x="3297" y="3527"/>
                    </a:lnTo>
                    <a:cubicBezTo>
                      <a:pt x="3308" y="2796"/>
                      <a:pt x="3363" y="2075"/>
                      <a:pt x="3461" y="1354"/>
                    </a:cubicBezTo>
                    <a:cubicBezTo>
                      <a:pt x="4105" y="1616"/>
                      <a:pt x="4717" y="1955"/>
                      <a:pt x="5295" y="2370"/>
                    </a:cubicBezTo>
                    <a:cubicBezTo>
                      <a:pt x="5284" y="2370"/>
                      <a:pt x="5284" y="2381"/>
                      <a:pt x="5295" y="2381"/>
                    </a:cubicBezTo>
                    <a:cubicBezTo>
                      <a:pt x="5372" y="2872"/>
                      <a:pt x="5525" y="3352"/>
                      <a:pt x="5754" y="3789"/>
                    </a:cubicBezTo>
                    <a:lnTo>
                      <a:pt x="5940" y="3942"/>
                    </a:lnTo>
                    <a:lnTo>
                      <a:pt x="5940" y="3931"/>
                    </a:lnTo>
                    <a:cubicBezTo>
                      <a:pt x="5678" y="3472"/>
                      <a:pt x="5503" y="2970"/>
                      <a:pt x="5416" y="2457"/>
                    </a:cubicBezTo>
                    <a:lnTo>
                      <a:pt x="5416" y="2457"/>
                    </a:lnTo>
                    <a:cubicBezTo>
                      <a:pt x="5907" y="2817"/>
                      <a:pt x="6365" y="3232"/>
                      <a:pt x="6780" y="3691"/>
                    </a:cubicBezTo>
                    <a:lnTo>
                      <a:pt x="6846" y="3724"/>
                    </a:lnTo>
                    <a:lnTo>
                      <a:pt x="6813" y="3592"/>
                    </a:lnTo>
                    <a:cubicBezTo>
                      <a:pt x="6245" y="2959"/>
                      <a:pt x="5590" y="2413"/>
                      <a:pt x="4881" y="1966"/>
                    </a:cubicBezTo>
                    <a:cubicBezTo>
                      <a:pt x="5161" y="1844"/>
                      <a:pt x="5460" y="1785"/>
                      <a:pt x="5757" y="1785"/>
                    </a:cubicBezTo>
                    <a:cubicBezTo>
                      <a:pt x="6155" y="1785"/>
                      <a:pt x="6551" y="1891"/>
                      <a:pt x="6900" y="2097"/>
                    </a:cubicBezTo>
                    <a:lnTo>
                      <a:pt x="7009" y="2075"/>
                    </a:lnTo>
                    <a:cubicBezTo>
                      <a:pt x="6999" y="2053"/>
                      <a:pt x="6988" y="2042"/>
                      <a:pt x="6977" y="2020"/>
                    </a:cubicBezTo>
                    <a:cubicBezTo>
                      <a:pt x="6704" y="1857"/>
                      <a:pt x="6398" y="1747"/>
                      <a:pt x="6081" y="1704"/>
                    </a:cubicBezTo>
                    <a:cubicBezTo>
                      <a:pt x="5994" y="1688"/>
                      <a:pt x="5900" y="1678"/>
                      <a:pt x="5809" y="1678"/>
                    </a:cubicBezTo>
                    <a:cubicBezTo>
                      <a:pt x="5775" y="1678"/>
                      <a:pt x="5742" y="1679"/>
                      <a:pt x="5710" y="1682"/>
                    </a:cubicBezTo>
                    <a:cubicBezTo>
                      <a:pt x="5383" y="1682"/>
                      <a:pt x="5066" y="1758"/>
                      <a:pt x="4771" y="1889"/>
                    </a:cubicBezTo>
                    <a:cubicBezTo>
                      <a:pt x="4356" y="1649"/>
                      <a:pt x="3942" y="1442"/>
                      <a:pt x="3494" y="1256"/>
                    </a:cubicBezTo>
                    <a:lnTo>
                      <a:pt x="3483" y="1256"/>
                    </a:lnTo>
                    <a:cubicBezTo>
                      <a:pt x="3538" y="841"/>
                      <a:pt x="3603" y="415"/>
                      <a:pt x="36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5"/>
              <p:cNvSpPr/>
              <p:nvPr/>
            </p:nvSpPr>
            <p:spPr>
              <a:xfrm>
                <a:off x="5045750" y="3246475"/>
                <a:ext cx="280600" cy="197150"/>
              </a:xfrm>
              <a:custGeom>
                <a:avLst/>
                <a:gdLst/>
                <a:ahLst/>
                <a:cxnLst/>
                <a:rect l="l" t="t" r="r" b="b"/>
                <a:pathLst>
                  <a:path w="11224" h="7886" extrusionOk="0">
                    <a:moveTo>
                      <a:pt x="4666" y="0"/>
                    </a:moveTo>
                    <a:cubicBezTo>
                      <a:pt x="4616" y="0"/>
                      <a:pt x="4567" y="29"/>
                      <a:pt x="4553" y="92"/>
                    </a:cubicBezTo>
                    <a:cubicBezTo>
                      <a:pt x="4323" y="1806"/>
                      <a:pt x="3581" y="3411"/>
                      <a:pt x="2446" y="4710"/>
                    </a:cubicBezTo>
                    <a:cubicBezTo>
                      <a:pt x="2435" y="4721"/>
                      <a:pt x="2424" y="4732"/>
                      <a:pt x="2424" y="4743"/>
                    </a:cubicBezTo>
                    <a:cubicBezTo>
                      <a:pt x="2349" y="4744"/>
                      <a:pt x="2274" y="4744"/>
                      <a:pt x="2199" y="4744"/>
                    </a:cubicBezTo>
                    <a:cubicBezTo>
                      <a:pt x="1510" y="4744"/>
                      <a:pt x="821" y="4698"/>
                      <a:pt x="142" y="4590"/>
                    </a:cubicBezTo>
                    <a:cubicBezTo>
                      <a:pt x="135" y="4589"/>
                      <a:pt x="129" y="4588"/>
                      <a:pt x="122" y="4588"/>
                    </a:cubicBezTo>
                    <a:cubicBezTo>
                      <a:pt x="66" y="4588"/>
                      <a:pt x="21" y="4629"/>
                      <a:pt x="11" y="4688"/>
                    </a:cubicBezTo>
                    <a:cubicBezTo>
                      <a:pt x="0" y="4721"/>
                      <a:pt x="11" y="4764"/>
                      <a:pt x="33" y="4786"/>
                    </a:cubicBezTo>
                    <a:cubicBezTo>
                      <a:pt x="55" y="4808"/>
                      <a:pt x="76" y="4819"/>
                      <a:pt x="109" y="4819"/>
                    </a:cubicBezTo>
                    <a:cubicBezTo>
                      <a:pt x="780" y="4925"/>
                      <a:pt x="1458" y="4977"/>
                      <a:pt x="2138" y="4977"/>
                    </a:cubicBezTo>
                    <a:cubicBezTo>
                      <a:pt x="2853" y="4977"/>
                      <a:pt x="3569" y="4920"/>
                      <a:pt x="4280" y="4808"/>
                    </a:cubicBezTo>
                    <a:cubicBezTo>
                      <a:pt x="4291" y="4819"/>
                      <a:pt x="4313" y="4830"/>
                      <a:pt x="4323" y="4841"/>
                    </a:cubicBezTo>
                    <a:cubicBezTo>
                      <a:pt x="6300" y="5485"/>
                      <a:pt x="8123" y="6500"/>
                      <a:pt x="9695" y="7854"/>
                    </a:cubicBezTo>
                    <a:cubicBezTo>
                      <a:pt x="9721" y="7875"/>
                      <a:pt x="9751" y="7886"/>
                      <a:pt x="9781" y="7886"/>
                    </a:cubicBezTo>
                    <a:cubicBezTo>
                      <a:pt x="9814" y="7886"/>
                      <a:pt x="9847" y="7872"/>
                      <a:pt x="9870" y="7843"/>
                    </a:cubicBezTo>
                    <a:cubicBezTo>
                      <a:pt x="9913" y="7789"/>
                      <a:pt x="9902" y="7723"/>
                      <a:pt x="9859" y="7679"/>
                    </a:cubicBezTo>
                    <a:cubicBezTo>
                      <a:pt x="8341" y="6380"/>
                      <a:pt x="6605" y="5387"/>
                      <a:pt x="4727" y="4732"/>
                    </a:cubicBezTo>
                    <a:cubicBezTo>
                      <a:pt x="7118" y="4273"/>
                      <a:pt x="9346" y="3170"/>
                      <a:pt x="11180" y="1555"/>
                    </a:cubicBezTo>
                    <a:cubicBezTo>
                      <a:pt x="11224" y="1511"/>
                      <a:pt x="11224" y="1434"/>
                      <a:pt x="11180" y="1391"/>
                    </a:cubicBezTo>
                    <a:cubicBezTo>
                      <a:pt x="11157" y="1362"/>
                      <a:pt x="11128" y="1348"/>
                      <a:pt x="11097" y="1348"/>
                    </a:cubicBezTo>
                    <a:cubicBezTo>
                      <a:pt x="11070" y="1348"/>
                      <a:pt x="11042" y="1359"/>
                      <a:pt x="11016" y="1380"/>
                    </a:cubicBezTo>
                    <a:cubicBezTo>
                      <a:pt x="8723" y="3411"/>
                      <a:pt x="5797" y="4590"/>
                      <a:pt x="2730" y="4732"/>
                    </a:cubicBezTo>
                    <a:cubicBezTo>
                      <a:pt x="3843" y="3421"/>
                      <a:pt x="4553" y="1827"/>
                      <a:pt x="4793" y="124"/>
                    </a:cubicBezTo>
                    <a:cubicBezTo>
                      <a:pt x="4793" y="45"/>
                      <a:pt x="4729" y="0"/>
                      <a:pt x="46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5"/>
              <p:cNvSpPr/>
              <p:nvPr/>
            </p:nvSpPr>
            <p:spPr>
              <a:xfrm>
                <a:off x="5239800" y="3235100"/>
                <a:ext cx="116575" cy="113975"/>
              </a:xfrm>
              <a:custGeom>
                <a:avLst/>
                <a:gdLst/>
                <a:ahLst/>
                <a:cxnLst/>
                <a:rect l="l" t="t" r="r" b="b"/>
                <a:pathLst>
                  <a:path w="4663" h="4559" extrusionOk="0">
                    <a:moveTo>
                      <a:pt x="1245" y="1"/>
                    </a:moveTo>
                    <a:lnTo>
                      <a:pt x="579" y="940"/>
                    </a:lnTo>
                    <a:lnTo>
                      <a:pt x="263" y="732"/>
                    </a:lnTo>
                    <a:cubicBezTo>
                      <a:pt x="66" y="1180"/>
                      <a:pt x="1" y="1671"/>
                      <a:pt x="66" y="2151"/>
                    </a:cubicBezTo>
                    <a:cubicBezTo>
                      <a:pt x="175" y="3025"/>
                      <a:pt x="699" y="3713"/>
                      <a:pt x="1453" y="4138"/>
                    </a:cubicBezTo>
                    <a:cubicBezTo>
                      <a:pt x="1835" y="4357"/>
                      <a:pt x="2239" y="4488"/>
                      <a:pt x="2675" y="4542"/>
                    </a:cubicBezTo>
                    <a:cubicBezTo>
                      <a:pt x="2779" y="4553"/>
                      <a:pt x="2883" y="4559"/>
                      <a:pt x="2987" y="4559"/>
                    </a:cubicBezTo>
                    <a:cubicBezTo>
                      <a:pt x="3090" y="4559"/>
                      <a:pt x="3194" y="4553"/>
                      <a:pt x="3298" y="4542"/>
                    </a:cubicBezTo>
                    <a:cubicBezTo>
                      <a:pt x="3505" y="4510"/>
                      <a:pt x="3713" y="4477"/>
                      <a:pt x="3909" y="4411"/>
                    </a:cubicBezTo>
                    <a:lnTo>
                      <a:pt x="3614" y="4117"/>
                    </a:lnTo>
                    <a:lnTo>
                      <a:pt x="3614" y="4117"/>
                    </a:lnTo>
                    <a:cubicBezTo>
                      <a:pt x="3671" y="4126"/>
                      <a:pt x="3727" y="4131"/>
                      <a:pt x="3782" y="4131"/>
                    </a:cubicBezTo>
                    <a:cubicBezTo>
                      <a:pt x="4105" y="4131"/>
                      <a:pt x="4412" y="3973"/>
                      <a:pt x="4608" y="3713"/>
                    </a:cubicBezTo>
                    <a:lnTo>
                      <a:pt x="3920" y="3265"/>
                    </a:lnTo>
                    <a:lnTo>
                      <a:pt x="4106" y="3079"/>
                    </a:lnTo>
                    <a:cubicBezTo>
                      <a:pt x="3819" y="2869"/>
                      <a:pt x="3473" y="2768"/>
                      <a:pt x="3121" y="2768"/>
                    </a:cubicBezTo>
                    <a:cubicBezTo>
                      <a:pt x="3071" y="2768"/>
                      <a:pt x="3020" y="2770"/>
                      <a:pt x="2970" y="2774"/>
                    </a:cubicBezTo>
                    <a:cubicBezTo>
                      <a:pt x="3647" y="2566"/>
                      <a:pt x="4215" y="2097"/>
                      <a:pt x="4553" y="1475"/>
                    </a:cubicBezTo>
                    <a:lnTo>
                      <a:pt x="4248" y="1344"/>
                    </a:lnTo>
                    <a:cubicBezTo>
                      <a:pt x="4379" y="1016"/>
                      <a:pt x="4521" y="688"/>
                      <a:pt x="4662" y="361"/>
                    </a:cubicBezTo>
                    <a:lnTo>
                      <a:pt x="4662" y="361"/>
                    </a:lnTo>
                    <a:cubicBezTo>
                      <a:pt x="4226" y="426"/>
                      <a:pt x="3822" y="612"/>
                      <a:pt x="3494" y="907"/>
                    </a:cubicBezTo>
                    <a:lnTo>
                      <a:pt x="3516" y="481"/>
                    </a:lnTo>
                    <a:lnTo>
                      <a:pt x="3516" y="481"/>
                    </a:lnTo>
                    <a:cubicBezTo>
                      <a:pt x="2872" y="743"/>
                      <a:pt x="2315" y="1191"/>
                      <a:pt x="1900" y="1758"/>
                    </a:cubicBezTo>
                    <a:cubicBezTo>
                      <a:pt x="1868" y="1289"/>
                      <a:pt x="1846" y="830"/>
                      <a:pt x="1813" y="383"/>
                    </a:cubicBezTo>
                    <a:lnTo>
                      <a:pt x="1496" y="699"/>
                    </a:lnTo>
                    <a:cubicBezTo>
                      <a:pt x="1409" y="459"/>
                      <a:pt x="1333" y="230"/>
                      <a:pt x="12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5"/>
              <p:cNvSpPr/>
              <p:nvPr/>
            </p:nvSpPr>
            <p:spPr>
              <a:xfrm>
                <a:off x="5245525" y="3234550"/>
                <a:ext cx="110850" cy="111400"/>
              </a:xfrm>
              <a:custGeom>
                <a:avLst/>
                <a:gdLst/>
                <a:ahLst/>
                <a:cxnLst/>
                <a:rect l="l" t="t" r="r" b="b"/>
                <a:pathLst>
                  <a:path w="4434" h="4456" extrusionOk="0">
                    <a:moveTo>
                      <a:pt x="1016" y="1"/>
                    </a:moveTo>
                    <a:lnTo>
                      <a:pt x="951" y="99"/>
                    </a:lnTo>
                    <a:cubicBezTo>
                      <a:pt x="885" y="721"/>
                      <a:pt x="907" y="1344"/>
                      <a:pt x="1016" y="1966"/>
                    </a:cubicBezTo>
                    <a:cubicBezTo>
                      <a:pt x="743" y="1835"/>
                      <a:pt x="503" y="1638"/>
                      <a:pt x="339" y="1387"/>
                    </a:cubicBezTo>
                    <a:cubicBezTo>
                      <a:pt x="208" y="1202"/>
                      <a:pt x="132" y="994"/>
                      <a:pt x="88" y="776"/>
                    </a:cubicBezTo>
                    <a:lnTo>
                      <a:pt x="23" y="743"/>
                    </a:lnTo>
                    <a:cubicBezTo>
                      <a:pt x="23" y="754"/>
                      <a:pt x="12" y="765"/>
                      <a:pt x="1" y="776"/>
                    </a:cubicBezTo>
                    <a:cubicBezTo>
                      <a:pt x="45" y="1016"/>
                      <a:pt x="143" y="1235"/>
                      <a:pt x="274" y="1431"/>
                    </a:cubicBezTo>
                    <a:cubicBezTo>
                      <a:pt x="317" y="1507"/>
                      <a:pt x="383" y="1584"/>
                      <a:pt x="448" y="1649"/>
                    </a:cubicBezTo>
                    <a:cubicBezTo>
                      <a:pt x="612" y="1824"/>
                      <a:pt x="809" y="1966"/>
                      <a:pt x="1027" y="2053"/>
                    </a:cubicBezTo>
                    <a:cubicBezTo>
                      <a:pt x="1093" y="2403"/>
                      <a:pt x="1180" y="2741"/>
                      <a:pt x="1300" y="3069"/>
                    </a:cubicBezTo>
                    <a:cubicBezTo>
                      <a:pt x="1300" y="3080"/>
                      <a:pt x="1311" y="3080"/>
                      <a:pt x="1311" y="3080"/>
                    </a:cubicBezTo>
                    <a:cubicBezTo>
                      <a:pt x="1049" y="3265"/>
                      <a:pt x="787" y="3440"/>
                      <a:pt x="514" y="3593"/>
                    </a:cubicBezTo>
                    <a:lnTo>
                      <a:pt x="569" y="3647"/>
                    </a:lnTo>
                    <a:cubicBezTo>
                      <a:pt x="842" y="3484"/>
                      <a:pt x="1114" y="3320"/>
                      <a:pt x="1366" y="3134"/>
                    </a:cubicBezTo>
                    <a:cubicBezTo>
                      <a:pt x="1660" y="3363"/>
                      <a:pt x="1988" y="3538"/>
                      <a:pt x="2337" y="3658"/>
                    </a:cubicBezTo>
                    <a:lnTo>
                      <a:pt x="2337" y="3669"/>
                    </a:lnTo>
                    <a:cubicBezTo>
                      <a:pt x="2599" y="4106"/>
                      <a:pt x="3047" y="4390"/>
                      <a:pt x="3549" y="4455"/>
                    </a:cubicBezTo>
                    <a:lnTo>
                      <a:pt x="3669" y="4423"/>
                    </a:lnTo>
                    <a:lnTo>
                      <a:pt x="3626" y="4379"/>
                    </a:lnTo>
                    <a:cubicBezTo>
                      <a:pt x="3156" y="4346"/>
                      <a:pt x="2719" y="4095"/>
                      <a:pt x="2446" y="3702"/>
                    </a:cubicBezTo>
                    <a:lnTo>
                      <a:pt x="2446" y="3702"/>
                    </a:lnTo>
                    <a:cubicBezTo>
                      <a:pt x="2811" y="3815"/>
                      <a:pt x="3192" y="3871"/>
                      <a:pt x="3571" y="3871"/>
                    </a:cubicBezTo>
                    <a:cubicBezTo>
                      <a:pt x="3817" y="3871"/>
                      <a:pt x="4062" y="3847"/>
                      <a:pt x="4302" y="3800"/>
                    </a:cubicBezTo>
                    <a:cubicBezTo>
                      <a:pt x="4324" y="3767"/>
                      <a:pt x="4346" y="3746"/>
                      <a:pt x="4368" y="3724"/>
                    </a:cubicBezTo>
                    <a:lnTo>
                      <a:pt x="4368" y="3724"/>
                    </a:lnTo>
                    <a:cubicBezTo>
                      <a:pt x="4116" y="3779"/>
                      <a:pt x="3860" y="3806"/>
                      <a:pt x="3606" y="3806"/>
                    </a:cubicBezTo>
                    <a:cubicBezTo>
                      <a:pt x="3211" y="3806"/>
                      <a:pt x="2819" y="3741"/>
                      <a:pt x="2446" y="3615"/>
                    </a:cubicBezTo>
                    <a:cubicBezTo>
                      <a:pt x="2850" y="3320"/>
                      <a:pt x="3342" y="3145"/>
                      <a:pt x="3844" y="3145"/>
                    </a:cubicBezTo>
                    <a:lnTo>
                      <a:pt x="3888" y="3101"/>
                    </a:lnTo>
                    <a:cubicBezTo>
                      <a:pt x="3866" y="3091"/>
                      <a:pt x="3844" y="3080"/>
                      <a:pt x="3822" y="3058"/>
                    </a:cubicBezTo>
                    <a:cubicBezTo>
                      <a:pt x="3287" y="3080"/>
                      <a:pt x="2774" y="3265"/>
                      <a:pt x="2359" y="3582"/>
                    </a:cubicBezTo>
                    <a:cubicBezTo>
                      <a:pt x="2032" y="3473"/>
                      <a:pt x="1726" y="3309"/>
                      <a:pt x="1453" y="3101"/>
                    </a:cubicBezTo>
                    <a:cubicBezTo>
                      <a:pt x="2010" y="2708"/>
                      <a:pt x="2545" y="2283"/>
                      <a:pt x="3047" y="1824"/>
                    </a:cubicBezTo>
                    <a:cubicBezTo>
                      <a:pt x="3148" y="1842"/>
                      <a:pt x="3249" y="1851"/>
                      <a:pt x="3351" y="1851"/>
                    </a:cubicBezTo>
                    <a:cubicBezTo>
                      <a:pt x="3676" y="1851"/>
                      <a:pt x="3997" y="1759"/>
                      <a:pt x="4281" y="1584"/>
                    </a:cubicBezTo>
                    <a:lnTo>
                      <a:pt x="4335" y="1486"/>
                    </a:lnTo>
                    <a:lnTo>
                      <a:pt x="4292" y="1475"/>
                    </a:lnTo>
                    <a:cubicBezTo>
                      <a:pt x="4014" y="1663"/>
                      <a:pt x="3686" y="1762"/>
                      <a:pt x="3348" y="1762"/>
                    </a:cubicBezTo>
                    <a:cubicBezTo>
                      <a:pt x="3273" y="1762"/>
                      <a:pt x="3198" y="1758"/>
                      <a:pt x="3123" y="1748"/>
                    </a:cubicBezTo>
                    <a:cubicBezTo>
                      <a:pt x="3593" y="1322"/>
                      <a:pt x="4030" y="863"/>
                      <a:pt x="4433" y="383"/>
                    </a:cubicBezTo>
                    <a:cubicBezTo>
                      <a:pt x="4390" y="383"/>
                      <a:pt x="4357" y="394"/>
                      <a:pt x="4313" y="405"/>
                    </a:cubicBezTo>
                    <a:cubicBezTo>
                      <a:pt x="3822" y="973"/>
                      <a:pt x="3298" y="1507"/>
                      <a:pt x="2741" y="1999"/>
                    </a:cubicBezTo>
                    <a:cubicBezTo>
                      <a:pt x="2741" y="1671"/>
                      <a:pt x="2829" y="1344"/>
                      <a:pt x="2981" y="1060"/>
                    </a:cubicBezTo>
                    <a:cubicBezTo>
                      <a:pt x="3080" y="885"/>
                      <a:pt x="3178" y="732"/>
                      <a:pt x="3287" y="579"/>
                    </a:cubicBezTo>
                    <a:lnTo>
                      <a:pt x="3287" y="492"/>
                    </a:lnTo>
                    <a:lnTo>
                      <a:pt x="3222" y="525"/>
                    </a:lnTo>
                    <a:cubicBezTo>
                      <a:pt x="3112" y="678"/>
                      <a:pt x="3003" y="852"/>
                      <a:pt x="2916" y="1027"/>
                    </a:cubicBezTo>
                    <a:cubicBezTo>
                      <a:pt x="2741" y="1333"/>
                      <a:pt x="2654" y="1693"/>
                      <a:pt x="2654" y="2053"/>
                    </a:cubicBezTo>
                    <a:cubicBezTo>
                      <a:pt x="2654" y="2053"/>
                      <a:pt x="2654" y="2064"/>
                      <a:pt x="2654" y="2064"/>
                    </a:cubicBezTo>
                    <a:cubicBezTo>
                      <a:pt x="2250" y="2414"/>
                      <a:pt x="1824" y="2741"/>
                      <a:pt x="1387" y="3047"/>
                    </a:cubicBezTo>
                    <a:cubicBezTo>
                      <a:pt x="1213" y="2556"/>
                      <a:pt x="1093" y="2053"/>
                      <a:pt x="1038" y="1540"/>
                    </a:cubicBezTo>
                    <a:lnTo>
                      <a:pt x="1049" y="1529"/>
                    </a:lnTo>
                    <a:cubicBezTo>
                      <a:pt x="1278" y="1245"/>
                      <a:pt x="1464" y="918"/>
                      <a:pt x="1595" y="579"/>
                    </a:cubicBezTo>
                    <a:cubicBezTo>
                      <a:pt x="1595" y="514"/>
                      <a:pt x="1584" y="459"/>
                      <a:pt x="1584" y="394"/>
                    </a:cubicBezTo>
                    <a:lnTo>
                      <a:pt x="1573" y="405"/>
                    </a:lnTo>
                    <a:cubicBezTo>
                      <a:pt x="1442" y="776"/>
                      <a:pt x="1267" y="1114"/>
                      <a:pt x="1027" y="1420"/>
                    </a:cubicBezTo>
                    <a:cubicBezTo>
                      <a:pt x="983" y="973"/>
                      <a:pt x="983" y="514"/>
                      <a:pt x="1038" y="55"/>
                    </a:cubicBezTo>
                    <a:cubicBezTo>
                      <a:pt x="1038" y="45"/>
                      <a:pt x="1027" y="23"/>
                      <a:pt x="10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5"/>
              <p:cNvSpPr/>
              <p:nvPr/>
            </p:nvSpPr>
            <p:spPr>
              <a:xfrm>
                <a:off x="5100600" y="3175050"/>
                <a:ext cx="131850" cy="123450"/>
              </a:xfrm>
              <a:custGeom>
                <a:avLst/>
                <a:gdLst/>
                <a:ahLst/>
                <a:cxnLst/>
                <a:rect l="l" t="t" r="r" b="b"/>
                <a:pathLst>
                  <a:path w="5274" h="4938" extrusionOk="0">
                    <a:moveTo>
                      <a:pt x="3396" y="1"/>
                    </a:moveTo>
                    <a:cubicBezTo>
                      <a:pt x="3079" y="306"/>
                      <a:pt x="2861" y="689"/>
                      <a:pt x="2752" y="1114"/>
                    </a:cubicBezTo>
                    <a:lnTo>
                      <a:pt x="2523" y="754"/>
                    </a:lnTo>
                    <a:cubicBezTo>
                      <a:pt x="2151" y="1344"/>
                      <a:pt x="1955" y="2031"/>
                      <a:pt x="1933" y="2730"/>
                    </a:cubicBezTo>
                    <a:lnTo>
                      <a:pt x="1081" y="1649"/>
                    </a:lnTo>
                    <a:cubicBezTo>
                      <a:pt x="1049" y="1802"/>
                      <a:pt x="1027" y="1944"/>
                      <a:pt x="994" y="2097"/>
                    </a:cubicBezTo>
                    <a:lnTo>
                      <a:pt x="394" y="1660"/>
                    </a:lnTo>
                    <a:lnTo>
                      <a:pt x="394" y="2818"/>
                    </a:lnTo>
                    <a:lnTo>
                      <a:pt x="1" y="2828"/>
                    </a:lnTo>
                    <a:cubicBezTo>
                      <a:pt x="110" y="3298"/>
                      <a:pt x="328" y="3735"/>
                      <a:pt x="656" y="4095"/>
                    </a:cubicBezTo>
                    <a:cubicBezTo>
                      <a:pt x="1189" y="4667"/>
                      <a:pt x="1885" y="4938"/>
                      <a:pt x="2646" y="4938"/>
                    </a:cubicBezTo>
                    <a:cubicBezTo>
                      <a:pt x="2742" y="4938"/>
                      <a:pt x="2840" y="4933"/>
                      <a:pt x="2937" y="4925"/>
                    </a:cubicBezTo>
                    <a:cubicBezTo>
                      <a:pt x="3363" y="4881"/>
                      <a:pt x="3789" y="4750"/>
                      <a:pt x="4160" y="4553"/>
                    </a:cubicBezTo>
                    <a:cubicBezTo>
                      <a:pt x="4346" y="4444"/>
                      <a:pt x="4520" y="4324"/>
                      <a:pt x="4684" y="4193"/>
                    </a:cubicBezTo>
                    <a:cubicBezTo>
                      <a:pt x="4837" y="4051"/>
                      <a:pt x="4979" y="3898"/>
                      <a:pt x="5110" y="3735"/>
                    </a:cubicBezTo>
                    <a:lnTo>
                      <a:pt x="4706" y="3658"/>
                    </a:lnTo>
                    <a:cubicBezTo>
                      <a:pt x="5045" y="3494"/>
                      <a:pt x="5274" y="3145"/>
                      <a:pt x="5274" y="2763"/>
                    </a:cubicBezTo>
                    <a:lnTo>
                      <a:pt x="5274" y="2763"/>
                    </a:lnTo>
                    <a:lnTo>
                      <a:pt x="4455" y="2796"/>
                    </a:lnTo>
                    <a:cubicBezTo>
                      <a:pt x="4477" y="2708"/>
                      <a:pt x="4488" y="2621"/>
                      <a:pt x="4510" y="2534"/>
                    </a:cubicBezTo>
                    <a:cubicBezTo>
                      <a:pt x="4095" y="2534"/>
                      <a:pt x="3713" y="2676"/>
                      <a:pt x="3407" y="2949"/>
                    </a:cubicBezTo>
                    <a:cubicBezTo>
                      <a:pt x="3833" y="2381"/>
                      <a:pt x="4029" y="1671"/>
                      <a:pt x="3953" y="972"/>
                    </a:cubicBezTo>
                    <a:lnTo>
                      <a:pt x="3953" y="972"/>
                    </a:lnTo>
                    <a:lnTo>
                      <a:pt x="3614" y="1038"/>
                    </a:lnTo>
                    <a:cubicBezTo>
                      <a:pt x="3549" y="689"/>
                      <a:pt x="3472" y="350"/>
                      <a:pt x="33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5"/>
              <p:cNvSpPr/>
              <p:nvPr/>
            </p:nvSpPr>
            <p:spPr>
              <a:xfrm>
                <a:off x="5100325" y="3175050"/>
                <a:ext cx="131850" cy="122025"/>
              </a:xfrm>
              <a:custGeom>
                <a:avLst/>
                <a:gdLst/>
                <a:ahLst/>
                <a:cxnLst/>
                <a:rect l="l" t="t" r="r" b="b"/>
                <a:pathLst>
                  <a:path w="5274" h="4881" extrusionOk="0">
                    <a:moveTo>
                      <a:pt x="3396" y="1"/>
                    </a:moveTo>
                    <a:cubicBezTo>
                      <a:pt x="3374" y="23"/>
                      <a:pt x="3341" y="55"/>
                      <a:pt x="3320" y="88"/>
                    </a:cubicBezTo>
                    <a:cubicBezTo>
                      <a:pt x="3243" y="831"/>
                      <a:pt x="3123" y="1562"/>
                      <a:pt x="2937" y="2293"/>
                    </a:cubicBezTo>
                    <a:cubicBezTo>
                      <a:pt x="2752" y="2021"/>
                      <a:pt x="2643" y="1704"/>
                      <a:pt x="2610" y="1376"/>
                    </a:cubicBezTo>
                    <a:cubicBezTo>
                      <a:pt x="2577" y="1191"/>
                      <a:pt x="2566" y="1005"/>
                      <a:pt x="2577" y="809"/>
                    </a:cubicBezTo>
                    <a:cubicBezTo>
                      <a:pt x="2555" y="787"/>
                      <a:pt x="2544" y="765"/>
                      <a:pt x="2534" y="743"/>
                    </a:cubicBezTo>
                    <a:lnTo>
                      <a:pt x="2501" y="798"/>
                    </a:lnTo>
                    <a:cubicBezTo>
                      <a:pt x="2490" y="994"/>
                      <a:pt x="2501" y="1202"/>
                      <a:pt x="2523" y="1387"/>
                    </a:cubicBezTo>
                    <a:cubicBezTo>
                      <a:pt x="2566" y="1748"/>
                      <a:pt x="2697" y="2097"/>
                      <a:pt x="2916" y="2381"/>
                    </a:cubicBezTo>
                    <a:cubicBezTo>
                      <a:pt x="2785" y="2905"/>
                      <a:pt x="2621" y="3418"/>
                      <a:pt x="2435" y="3920"/>
                    </a:cubicBezTo>
                    <a:cubicBezTo>
                      <a:pt x="2009" y="3625"/>
                      <a:pt x="1627" y="3276"/>
                      <a:pt x="1278" y="2883"/>
                    </a:cubicBezTo>
                    <a:lnTo>
                      <a:pt x="1278" y="2872"/>
                    </a:lnTo>
                    <a:cubicBezTo>
                      <a:pt x="1311" y="2512"/>
                      <a:pt x="1278" y="2141"/>
                      <a:pt x="1180" y="1780"/>
                    </a:cubicBezTo>
                    <a:cubicBezTo>
                      <a:pt x="1147" y="1737"/>
                      <a:pt x="1114" y="1693"/>
                      <a:pt x="1071" y="1649"/>
                    </a:cubicBezTo>
                    <a:lnTo>
                      <a:pt x="1071" y="1660"/>
                    </a:lnTo>
                    <a:cubicBezTo>
                      <a:pt x="1180" y="2031"/>
                      <a:pt x="1223" y="2425"/>
                      <a:pt x="1212" y="2818"/>
                    </a:cubicBezTo>
                    <a:cubicBezTo>
                      <a:pt x="907" y="2468"/>
                      <a:pt x="656" y="2086"/>
                      <a:pt x="437" y="1693"/>
                    </a:cubicBezTo>
                    <a:lnTo>
                      <a:pt x="394" y="1660"/>
                    </a:lnTo>
                    <a:lnTo>
                      <a:pt x="394" y="1769"/>
                    </a:lnTo>
                    <a:cubicBezTo>
                      <a:pt x="688" y="2315"/>
                      <a:pt x="1071" y="2818"/>
                      <a:pt x="1518" y="3265"/>
                    </a:cubicBezTo>
                    <a:cubicBezTo>
                      <a:pt x="1426" y="3281"/>
                      <a:pt x="1333" y="3288"/>
                      <a:pt x="1240" y="3288"/>
                    </a:cubicBezTo>
                    <a:cubicBezTo>
                      <a:pt x="810" y="3288"/>
                      <a:pt x="392" y="3123"/>
                      <a:pt x="77" y="2818"/>
                    </a:cubicBezTo>
                    <a:lnTo>
                      <a:pt x="1" y="2818"/>
                    </a:lnTo>
                    <a:cubicBezTo>
                      <a:pt x="1" y="2839"/>
                      <a:pt x="1" y="2850"/>
                      <a:pt x="12" y="2861"/>
                    </a:cubicBezTo>
                    <a:cubicBezTo>
                      <a:pt x="175" y="3025"/>
                      <a:pt x="383" y="3156"/>
                      <a:pt x="601" y="3243"/>
                    </a:cubicBezTo>
                    <a:cubicBezTo>
                      <a:pt x="688" y="3276"/>
                      <a:pt x="787" y="3309"/>
                      <a:pt x="874" y="3320"/>
                    </a:cubicBezTo>
                    <a:cubicBezTo>
                      <a:pt x="994" y="3347"/>
                      <a:pt x="1114" y="3361"/>
                      <a:pt x="1234" y="3361"/>
                    </a:cubicBezTo>
                    <a:cubicBezTo>
                      <a:pt x="1354" y="3361"/>
                      <a:pt x="1475" y="3347"/>
                      <a:pt x="1595" y="3320"/>
                    </a:cubicBezTo>
                    <a:cubicBezTo>
                      <a:pt x="1846" y="3571"/>
                      <a:pt x="2108" y="3789"/>
                      <a:pt x="2403" y="3986"/>
                    </a:cubicBezTo>
                    <a:cubicBezTo>
                      <a:pt x="2403" y="3997"/>
                      <a:pt x="2403" y="3997"/>
                      <a:pt x="2413" y="3997"/>
                    </a:cubicBezTo>
                    <a:cubicBezTo>
                      <a:pt x="2304" y="4291"/>
                      <a:pt x="2184" y="4586"/>
                      <a:pt x="2053" y="4870"/>
                    </a:cubicBezTo>
                    <a:lnTo>
                      <a:pt x="2140" y="4881"/>
                    </a:lnTo>
                    <a:cubicBezTo>
                      <a:pt x="2261" y="4597"/>
                      <a:pt x="2381" y="4302"/>
                      <a:pt x="2490" y="4008"/>
                    </a:cubicBezTo>
                    <a:cubicBezTo>
                      <a:pt x="2527" y="4009"/>
                      <a:pt x="2564" y="4009"/>
                      <a:pt x="2601" y="4009"/>
                    </a:cubicBezTo>
                    <a:cubicBezTo>
                      <a:pt x="2935" y="4009"/>
                      <a:pt x="3267" y="3965"/>
                      <a:pt x="3582" y="3877"/>
                    </a:cubicBezTo>
                    <a:lnTo>
                      <a:pt x="3593" y="3877"/>
                    </a:lnTo>
                    <a:cubicBezTo>
                      <a:pt x="3691" y="3920"/>
                      <a:pt x="3800" y="3953"/>
                      <a:pt x="3909" y="3975"/>
                    </a:cubicBezTo>
                    <a:cubicBezTo>
                      <a:pt x="4023" y="4001"/>
                      <a:pt x="4139" y="4013"/>
                      <a:pt x="4255" y="4013"/>
                    </a:cubicBezTo>
                    <a:cubicBezTo>
                      <a:pt x="4527" y="4013"/>
                      <a:pt x="4796" y="3945"/>
                      <a:pt x="5034" y="3822"/>
                    </a:cubicBezTo>
                    <a:cubicBezTo>
                      <a:pt x="5066" y="3789"/>
                      <a:pt x="5088" y="3756"/>
                      <a:pt x="5110" y="3724"/>
                    </a:cubicBezTo>
                    <a:lnTo>
                      <a:pt x="5056" y="3713"/>
                    </a:lnTo>
                    <a:cubicBezTo>
                      <a:pt x="4815" y="3862"/>
                      <a:pt x="4539" y="3938"/>
                      <a:pt x="4259" y="3938"/>
                    </a:cubicBezTo>
                    <a:cubicBezTo>
                      <a:pt x="4069" y="3938"/>
                      <a:pt x="3876" y="3903"/>
                      <a:pt x="3691" y="3833"/>
                    </a:cubicBezTo>
                    <a:cubicBezTo>
                      <a:pt x="4302" y="3647"/>
                      <a:pt x="4837" y="3309"/>
                      <a:pt x="5274" y="2850"/>
                    </a:cubicBezTo>
                    <a:cubicBezTo>
                      <a:pt x="5274" y="2825"/>
                      <a:pt x="5274" y="2799"/>
                      <a:pt x="5274" y="2774"/>
                    </a:cubicBezTo>
                    <a:cubicBezTo>
                      <a:pt x="4826" y="3254"/>
                      <a:pt x="4259" y="3604"/>
                      <a:pt x="3636" y="3789"/>
                    </a:cubicBezTo>
                    <a:cubicBezTo>
                      <a:pt x="3789" y="3309"/>
                      <a:pt x="4095" y="2894"/>
                      <a:pt x="4510" y="2599"/>
                    </a:cubicBezTo>
                    <a:lnTo>
                      <a:pt x="4521" y="2545"/>
                    </a:lnTo>
                    <a:lnTo>
                      <a:pt x="4444" y="2545"/>
                    </a:lnTo>
                    <a:cubicBezTo>
                      <a:pt x="4018" y="2861"/>
                      <a:pt x="3702" y="3309"/>
                      <a:pt x="3549" y="3811"/>
                    </a:cubicBezTo>
                    <a:lnTo>
                      <a:pt x="3549" y="3822"/>
                    </a:lnTo>
                    <a:cubicBezTo>
                      <a:pt x="3245" y="3900"/>
                      <a:pt x="2940" y="3944"/>
                      <a:pt x="2628" y="3944"/>
                    </a:cubicBezTo>
                    <a:cubicBezTo>
                      <a:pt x="2593" y="3944"/>
                      <a:pt x="2558" y="3943"/>
                      <a:pt x="2523" y="3942"/>
                    </a:cubicBezTo>
                    <a:cubicBezTo>
                      <a:pt x="2763" y="3298"/>
                      <a:pt x="2948" y="2643"/>
                      <a:pt x="3101" y="1977"/>
                    </a:cubicBezTo>
                    <a:cubicBezTo>
                      <a:pt x="3483" y="1791"/>
                      <a:pt x="3800" y="1475"/>
                      <a:pt x="3964" y="1071"/>
                    </a:cubicBezTo>
                    <a:cubicBezTo>
                      <a:pt x="3964" y="1038"/>
                      <a:pt x="3964" y="1005"/>
                      <a:pt x="3953" y="972"/>
                    </a:cubicBezTo>
                    <a:lnTo>
                      <a:pt x="3920" y="972"/>
                    </a:lnTo>
                    <a:cubicBezTo>
                      <a:pt x="3767" y="1355"/>
                      <a:pt x="3483" y="1682"/>
                      <a:pt x="3123" y="1868"/>
                    </a:cubicBezTo>
                    <a:cubicBezTo>
                      <a:pt x="3254" y="1256"/>
                      <a:pt x="3341" y="623"/>
                      <a:pt x="3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5"/>
              <p:cNvSpPr/>
              <p:nvPr/>
            </p:nvSpPr>
            <p:spPr>
              <a:xfrm>
                <a:off x="5219600" y="3363225"/>
                <a:ext cx="117125" cy="127375"/>
              </a:xfrm>
              <a:custGeom>
                <a:avLst/>
                <a:gdLst/>
                <a:ahLst/>
                <a:cxnLst/>
                <a:rect l="l" t="t" r="r" b="b"/>
                <a:pathLst>
                  <a:path w="4685" h="5095" extrusionOk="0">
                    <a:moveTo>
                      <a:pt x="2713" y="1"/>
                    </a:moveTo>
                    <a:cubicBezTo>
                      <a:pt x="2294" y="1"/>
                      <a:pt x="1880" y="100"/>
                      <a:pt x="1507" y="291"/>
                    </a:cubicBezTo>
                    <a:cubicBezTo>
                      <a:pt x="710" y="684"/>
                      <a:pt x="241" y="1404"/>
                      <a:pt x="77" y="2256"/>
                    </a:cubicBezTo>
                    <a:cubicBezTo>
                      <a:pt x="1" y="2682"/>
                      <a:pt x="1" y="3119"/>
                      <a:pt x="99" y="3533"/>
                    </a:cubicBezTo>
                    <a:cubicBezTo>
                      <a:pt x="143" y="3741"/>
                      <a:pt x="208" y="3937"/>
                      <a:pt x="295" y="4123"/>
                    </a:cubicBezTo>
                    <a:cubicBezTo>
                      <a:pt x="383" y="4319"/>
                      <a:pt x="492" y="4494"/>
                      <a:pt x="612" y="4669"/>
                    </a:cubicBezTo>
                    <a:cubicBezTo>
                      <a:pt x="678" y="4538"/>
                      <a:pt x="732" y="4418"/>
                      <a:pt x="798" y="4298"/>
                    </a:cubicBezTo>
                    <a:cubicBezTo>
                      <a:pt x="863" y="4669"/>
                      <a:pt x="1136" y="4985"/>
                      <a:pt x="1507" y="5095"/>
                    </a:cubicBezTo>
                    <a:cubicBezTo>
                      <a:pt x="1573" y="4833"/>
                      <a:pt x="1638" y="4571"/>
                      <a:pt x="1693" y="4298"/>
                    </a:cubicBezTo>
                    <a:lnTo>
                      <a:pt x="1933" y="4418"/>
                    </a:lnTo>
                    <a:cubicBezTo>
                      <a:pt x="2053" y="4036"/>
                      <a:pt x="2020" y="3610"/>
                      <a:pt x="1857" y="3250"/>
                    </a:cubicBezTo>
                    <a:lnTo>
                      <a:pt x="1857" y="3250"/>
                    </a:lnTo>
                    <a:cubicBezTo>
                      <a:pt x="2272" y="3817"/>
                      <a:pt x="2905" y="4199"/>
                      <a:pt x="3604" y="4319"/>
                    </a:cubicBezTo>
                    <a:lnTo>
                      <a:pt x="3625" y="3981"/>
                    </a:lnTo>
                    <a:lnTo>
                      <a:pt x="4684" y="4057"/>
                    </a:lnTo>
                    <a:cubicBezTo>
                      <a:pt x="4477" y="3664"/>
                      <a:pt x="4171" y="3348"/>
                      <a:pt x="3789" y="3129"/>
                    </a:cubicBezTo>
                    <a:lnTo>
                      <a:pt x="4204" y="3009"/>
                    </a:lnTo>
                    <a:cubicBezTo>
                      <a:pt x="3735" y="2485"/>
                      <a:pt x="3134" y="2103"/>
                      <a:pt x="2468" y="1896"/>
                    </a:cubicBezTo>
                    <a:lnTo>
                      <a:pt x="3735" y="1372"/>
                    </a:lnTo>
                    <a:lnTo>
                      <a:pt x="3331" y="1164"/>
                    </a:lnTo>
                    <a:lnTo>
                      <a:pt x="3909" y="706"/>
                    </a:lnTo>
                    <a:lnTo>
                      <a:pt x="2807" y="389"/>
                    </a:lnTo>
                    <a:lnTo>
                      <a:pt x="2894" y="7"/>
                    </a:lnTo>
                    <a:cubicBezTo>
                      <a:pt x="2834" y="3"/>
                      <a:pt x="2773" y="1"/>
                      <a:pt x="27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5"/>
              <p:cNvSpPr/>
              <p:nvPr/>
            </p:nvSpPr>
            <p:spPr>
              <a:xfrm>
                <a:off x="5228075" y="3363650"/>
                <a:ext cx="108375" cy="126950"/>
              </a:xfrm>
              <a:custGeom>
                <a:avLst/>
                <a:gdLst/>
                <a:ahLst/>
                <a:cxnLst/>
                <a:rect l="l" t="t" r="r" b="b"/>
                <a:pathLst>
                  <a:path w="4335" h="5078" extrusionOk="0">
                    <a:moveTo>
                      <a:pt x="2533" y="1"/>
                    </a:moveTo>
                    <a:cubicBezTo>
                      <a:pt x="2238" y="154"/>
                      <a:pt x="1998" y="405"/>
                      <a:pt x="1845" y="700"/>
                    </a:cubicBezTo>
                    <a:cubicBezTo>
                      <a:pt x="1736" y="907"/>
                      <a:pt x="1671" y="1136"/>
                      <a:pt x="1649" y="1377"/>
                    </a:cubicBezTo>
                    <a:cubicBezTo>
                      <a:pt x="1343" y="1551"/>
                      <a:pt x="1048" y="1748"/>
                      <a:pt x="775" y="1966"/>
                    </a:cubicBezTo>
                    <a:lnTo>
                      <a:pt x="775" y="1977"/>
                    </a:lnTo>
                    <a:cubicBezTo>
                      <a:pt x="513" y="1791"/>
                      <a:pt x="273" y="1595"/>
                      <a:pt x="33" y="1398"/>
                    </a:cubicBezTo>
                    <a:lnTo>
                      <a:pt x="0" y="1464"/>
                    </a:lnTo>
                    <a:cubicBezTo>
                      <a:pt x="240" y="1671"/>
                      <a:pt x="481" y="1868"/>
                      <a:pt x="743" y="2053"/>
                    </a:cubicBezTo>
                    <a:cubicBezTo>
                      <a:pt x="622" y="2403"/>
                      <a:pt x="568" y="2774"/>
                      <a:pt x="557" y="3145"/>
                    </a:cubicBezTo>
                    <a:cubicBezTo>
                      <a:pt x="481" y="3222"/>
                      <a:pt x="415" y="3320"/>
                      <a:pt x="371" y="3418"/>
                    </a:cubicBezTo>
                    <a:cubicBezTo>
                      <a:pt x="284" y="3571"/>
                      <a:pt x="229" y="3724"/>
                      <a:pt x="197" y="3899"/>
                    </a:cubicBezTo>
                    <a:cubicBezTo>
                      <a:pt x="164" y="4106"/>
                      <a:pt x="164" y="4335"/>
                      <a:pt x="208" y="4543"/>
                    </a:cubicBezTo>
                    <a:cubicBezTo>
                      <a:pt x="229" y="4575"/>
                      <a:pt x="251" y="4608"/>
                      <a:pt x="273" y="4641"/>
                    </a:cubicBezTo>
                    <a:lnTo>
                      <a:pt x="306" y="4597"/>
                    </a:lnTo>
                    <a:cubicBezTo>
                      <a:pt x="240" y="4368"/>
                      <a:pt x="240" y="4139"/>
                      <a:pt x="273" y="3909"/>
                    </a:cubicBezTo>
                    <a:cubicBezTo>
                      <a:pt x="328" y="3680"/>
                      <a:pt x="415" y="3451"/>
                      <a:pt x="568" y="3265"/>
                    </a:cubicBezTo>
                    <a:cubicBezTo>
                      <a:pt x="579" y="3888"/>
                      <a:pt x="753" y="4510"/>
                      <a:pt x="1070" y="5045"/>
                    </a:cubicBezTo>
                    <a:cubicBezTo>
                      <a:pt x="1103" y="5056"/>
                      <a:pt x="1136" y="5078"/>
                      <a:pt x="1168" y="5078"/>
                    </a:cubicBezTo>
                    <a:lnTo>
                      <a:pt x="1168" y="5056"/>
                    </a:lnTo>
                    <a:cubicBezTo>
                      <a:pt x="819" y="4499"/>
                      <a:pt x="633" y="3866"/>
                      <a:pt x="633" y="3211"/>
                    </a:cubicBezTo>
                    <a:lnTo>
                      <a:pt x="633" y="3211"/>
                    </a:lnTo>
                    <a:cubicBezTo>
                      <a:pt x="1048" y="3495"/>
                      <a:pt x="1365" y="3899"/>
                      <a:pt x="1540" y="4379"/>
                    </a:cubicBezTo>
                    <a:lnTo>
                      <a:pt x="1594" y="4401"/>
                    </a:lnTo>
                    <a:cubicBezTo>
                      <a:pt x="1594" y="4379"/>
                      <a:pt x="1605" y="4357"/>
                      <a:pt x="1605" y="4335"/>
                    </a:cubicBezTo>
                    <a:cubicBezTo>
                      <a:pt x="1419" y="3833"/>
                      <a:pt x="1081" y="3407"/>
                      <a:pt x="633" y="3112"/>
                    </a:cubicBezTo>
                    <a:cubicBezTo>
                      <a:pt x="644" y="2774"/>
                      <a:pt x="699" y="2436"/>
                      <a:pt x="808" y="2108"/>
                    </a:cubicBezTo>
                    <a:cubicBezTo>
                      <a:pt x="1354" y="2501"/>
                      <a:pt x="1933" y="2872"/>
                      <a:pt x="2533" y="3200"/>
                    </a:cubicBezTo>
                    <a:cubicBezTo>
                      <a:pt x="2599" y="3626"/>
                      <a:pt x="2817" y="4008"/>
                      <a:pt x="3155" y="4281"/>
                    </a:cubicBezTo>
                    <a:lnTo>
                      <a:pt x="3265" y="4302"/>
                    </a:lnTo>
                    <a:lnTo>
                      <a:pt x="3265" y="4259"/>
                    </a:lnTo>
                    <a:cubicBezTo>
                      <a:pt x="2926" y="4019"/>
                      <a:pt x="2697" y="3647"/>
                      <a:pt x="2620" y="3243"/>
                    </a:cubicBezTo>
                    <a:lnTo>
                      <a:pt x="2620" y="3243"/>
                    </a:lnTo>
                    <a:cubicBezTo>
                      <a:pt x="3177" y="3538"/>
                      <a:pt x="3745" y="3811"/>
                      <a:pt x="4334" y="4030"/>
                    </a:cubicBezTo>
                    <a:cubicBezTo>
                      <a:pt x="4324" y="3997"/>
                      <a:pt x="4302" y="3964"/>
                      <a:pt x="4280" y="3931"/>
                    </a:cubicBezTo>
                    <a:cubicBezTo>
                      <a:pt x="3581" y="3658"/>
                      <a:pt x="2904" y="3331"/>
                      <a:pt x="2260" y="2960"/>
                    </a:cubicBezTo>
                    <a:cubicBezTo>
                      <a:pt x="2466" y="2888"/>
                      <a:pt x="2677" y="2854"/>
                      <a:pt x="2890" y="2854"/>
                    </a:cubicBezTo>
                    <a:cubicBezTo>
                      <a:pt x="3004" y="2854"/>
                      <a:pt x="3118" y="2864"/>
                      <a:pt x="3232" y="2883"/>
                    </a:cubicBezTo>
                    <a:cubicBezTo>
                      <a:pt x="3417" y="2916"/>
                      <a:pt x="3603" y="2960"/>
                      <a:pt x="3789" y="3014"/>
                    </a:cubicBezTo>
                    <a:lnTo>
                      <a:pt x="3865" y="2992"/>
                    </a:lnTo>
                    <a:lnTo>
                      <a:pt x="3821" y="2938"/>
                    </a:lnTo>
                    <a:cubicBezTo>
                      <a:pt x="3625" y="2883"/>
                      <a:pt x="3439" y="2840"/>
                      <a:pt x="3243" y="2807"/>
                    </a:cubicBezTo>
                    <a:cubicBezTo>
                      <a:pt x="3123" y="2785"/>
                      <a:pt x="3003" y="2774"/>
                      <a:pt x="2883" y="2774"/>
                    </a:cubicBezTo>
                    <a:cubicBezTo>
                      <a:pt x="2645" y="2774"/>
                      <a:pt x="2409" y="2818"/>
                      <a:pt x="2184" y="2905"/>
                    </a:cubicBezTo>
                    <a:cubicBezTo>
                      <a:pt x="1714" y="2632"/>
                      <a:pt x="1267" y="2337"/>
                      <a:pt x="830" y="2021"/>
                    </a:cubicBezTo>
                    <a:cubicBezTo>
                      <a:pt x="1245" y="1693"/>
                      <a:pt x="1681" y="1420"/>
                      <a:pt x="2151" y="1202"/>
                    </a:cubicBezTo>
                    <a:lnTo>
                      <a:pt x="2162" y="1202"/>
                    </a:lnTo>
                    <a:cubicBezTo>
                      <a:pt x="2511" y="1333"/>
                      <a:pt x="2871" y="1398"/>
                      <a:pt x="3243" y="1420"/>
                    </a:cubicBezTo>
                    <a:lnTo>
                      <a:pt x="3406" y="1344"/>
                    </a:lnTo>
                    <a:lnTo>
                      <a:pt x="3396" y="1344"/>
                    </a:lnTo>
                    <a:cubicBezTo>
                      <a:pt x="3367" y="1345"/>
                      <a:pt x="3339" y="1345"/>
                      <a:pt x="3311" y="1345"/>
                    </a:cubicBezTo>
                    <a:cubicBezTo>
                      <a:pt x="2948" y="1345"/>
                      <a:pt x="2594" y="1280"/>
                      <a:pt x="2249" y="1158"/>
                    </a:cubicBezTo>
                    <a:cubicBezTo>
                      <a:pt x="2664" y="973"/>
                      <a:pt x="3101" y="831"/>
                      <a:pt x="3537" y="732"/>
                    </a:cubicBezTo>
                    <a:lnTo>
                      <a:pt x="3581" y="689"/>
                    </a:lnTo>
                    <a:lnTo>
                      <a:pt x="3483" y="667"/>
                    </a:lnTo>
                    <a:cubicBezTo>
                      <a:pt x="2871" y="798"/>
                      <a:pt x="2282" y="1027"/>
                      <a:pt x="1736" y="1333"/>
                    </a:cubicBezTo>
                    <a:cubicBezTo>
                      <a:pt x="1769" y="1027"/>
                      <a:pt x="1878" y="743"/>
                      <a:pt x="2064" y="503"/>
                    </a:cubicBezTo>
                    <a:cubicBezTo>
                      <a:pt x="2195" y="328"/>
                      <a:pt x="2358" y="187"/>
                      <a:pt x="2555" y="77"/>
                    </a:cubicBezTo>
                    <a:cubicBezTo>
                      <a:pt x="2555" y="45"/>
                      <a:pt x="2566" y="23"/>
                      <a:pt x="2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5"/>
              <p:cNvSpPr/>
              <p:nvPr/>
            </p:nvSpPr>
            <p:spPr>
              <a:xfrm>
                <a:off x="4675900" y="3279050"/>
                <a:ext cx="251125" cy="293125"/>
              </a:xfrm>
              <a:custGeom>
                <a:avLst/>
                <a:gdLst/>
                <a:ahLst/>
                <a:cxnLst/>
                <a:rect l="l" t="t" r="r" b="b"/>
                <a:pathLst>
                  <a:path w="10045" h="11725" extrusionOk="0">
                    <a:moveTo>
                      <a:pt x="3461" y="0"/>
                    </a:moveTo>
                    <a:cubicBezTo>
                      <a:pt x="3461" y="0"/>
                      <a:pt x="1485" y="983"/>
                      <a:pt x="743" y="2763"/>
                    </a:cubicBezTo>
                    <a:cubicBezTo>
                      <a:pt x="1" y="4553"/>
                      <a:pt x="273" y="7141"/>
                      <a:pt x="896" y="8494"/>
                    </a:cubicBezTo>
                    <a:cubicBezTo>
                      <a:pt x="1484" y="9773"/>
                      <a:pt x="2744" y="11725"/>
                      <a:pt x="5551" y="11725"/>
                    </a:cubicBezTo>
                    <a:cubicBezTo>
                      <a:pt x="5715" y="11725"/>
                      <a:pt x="5885" y="11718"/>
                      <a:pt x="6060" y="11704"/>
                    </a:cubicBezTo>
                    <a:lnTo>
                      <a:pt x="10045" y="8003"/>
                    </a:lnTo>
                    <a:cubicBezTo>
                      <a:pt x="10045" y="8003"/>
                      <a:pt x="9641" y="3811"/>
                      <a:pt x="9564" y="3352"/>
                    </a:cubicBezTo>
                    <a:cubicBezTo>
                      <a:pt x="9477" y="2894"/>
                      <a:pt x="7839" y="1059"/>
                      <a:pt x="7512" y="852"/>
                    </a:cubicBezTo>
                    <a:cubicBezTo>
                      <a:pt x="7198" y="646"/>
                      <a:pt x="5360" y="11"/>
                      <a:pt x="5169" y="11"/>
                    </a:cubicBezTo>
                    <a:cubicBezTo>
                      <a:pt x="5167" y="11"/>
                      <a:pt x="5166" y="11"/>
                      <a:pt x="5165" y="11"/>
                    </a:cubicBezTo>
                    <a:cubicBezTo>
                      <a:pt x="5124" y="17"/>
                      <a:pt x="4997" y="19"/>
                      <a:pt x="4829" y="19"/>
                    </a:cubicBezTo>
                    <a:cubicBezTo>
                      <a:pt x="4327" y="19"/>
                      <a:pt x="3461" y="0"/>
                      <a:pt x="34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5"/>
              <p:cNvSpPr/>
              <p:nvPr/>
            </p:nvSpPr>
            <p:spPr>
              <a:xfrm>
                <a:off x="4762425" y="3245050"/>
                <a:ext cx="349675" cy="326625"/>
              </a:xfrm>
              <a:custGeom>
                <a:avLst/>
                <a:gdLst/>
                <a:ahLst/>
                <a:cxnLst/>
                <a:rect l="l" t="t" r="r" b="b"/>
                <a:pathLst>
                  <a:path w="13987" h="13065" extrusionOk="0">
                    <a:moveTo>
                      <a:pt x="7580" y="0"/>
                    </a:moveTo>
                    <a:cubicBezTo>
                      <a:pt x="6114" y="0"/>
                      <a:pt x="4607" y="280"/>
                      <a:pt x="3199" y="553"/>
                    </a:cubicBezTo>
                    <a:cubicBezTo>
                      <a:pt x="2119" y="771"/>
                      <a:pt x="1059" y="1033"/>
                      <a:pt x="0" y="1360"/>
                    </a:cubicBezTo>
                    <a:cubicBezTo>
                      <a:pt x="317" y="1546"/>
                      <a:pt x="623" y="1764"/>
                      <a:pt x="918" y="2005"/>
                    </a:cubicBezTo>
                    <a:cubicBezTo>
                      <a:pt x="1780" y="2725"/>
                      <a:pt x="2457" y="3631"/>
                      <a:pt x="2894" y="4668"/>
                    </a:cubicBezTo>
                    <a:cubicBezTo>
                      <a:pt x="3516" y="6142"/>
                      <a:pt x="3614" y="7780"/>
                      <a:pt x="3549" y="9374"/>
                    </a:cubicBezTo>
                    <a:cubicBezTo>
                      <a:pt x="3505" y="10662"/>
                      <a:pt x="3319" y="12027"/>
                      <a:pt x="2599" y="13064"/>
                    </a:cubicBezTo>
                    <a:cubicBezTo>
                      <a:pt x="4007" y="12835"/>
                      <a:pt x="5416" y="12529"/>
                      <a:pt x="6802" y="12158"/>
                    </a:cubicBezTo>
                    <a:cubicBezTo>
                      <a:pt x="9084" y="11536"/>
                      <a:pt x="11453" y="10586"/>
                      <a:pt x="12774" y="8632"/>
                    </a:cubicBezTo>
                    <a:cubicBezTo>
                      <a:pt x="13735" y="7201"/>
                      <a:pt x="13986" y="5422"/>
                      <a:pt x="13484" y="3784"/>
                    </a:cubicBezTo>
                    <a:cubicBezTo>
                      <a:pt x="12807" y="1721"/>
                      <a:pt x="10918" y="334"/>
                      <a:pt x="8800" y="72"/>
                    </a:cubicBezTo>
                    <a:cubicBezTo>
                      <a:pt x="8399" y="22"/>
                      <a:pt x="7991" y="0"/>
                      <a:pt x="7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5"/>
              <p:cNvSpPr/>
              <p:nvPr/>
            </p:nvSpPr>
            <p:spPr>
              <a:xfrm>
                <a:off x="4672625" y="3308350"/>
                <a:ext cx="158600" cy="292975"/>
              </a:xfrm>
              <a:custGeom>
                <a:avLst/>
                <a:gdLst/>
                <a:ahLst/>
                <a:cxnLst/>
                <a:rect l="l" t="t" r="r" b="b"/>
                <a:pathLst>
                  <a:path w="6344" h="11719" extrusionOk="0">
                    <a:moveTo>
                      <a:pt x="3597" y="1"/>
                    </a:moveTo>
                    <a:cubicBezTo>
                      <a:pt x="3496" y="1"/>
                      <a:pt x="3383" y="27"/>
                      <a:pt x="3254" y="84"/>
                    </a:cubicBezTo>
                    <a:cubicBezTo>
                      <a:pt x="2828" y="259"/>
                      <a:pt x="2435" y="521"/>
                      <a:pt x="2097" y="837"/>
                    </a:cubicBezTo>
                    <a:cubicBezTo>
                      <a:pt x="1442" y="1471"/>
                      <a:pt x="1049" y="2322"/>
                      <a:pt x="1005" y="3228"/>
                    </a:cubicBezTo>
                    <a:cubicBezTo>
                      <a:pt x="972" y="4003"/>
                      <a:pt x="1201" y="4822"/>
                      <a:pt x="896" y="5532"/>
                    </a:cubicBezTo>
                    <a:cubicBezTo>
                      <a:pt x="765" y="5870"/>
                      <a:pt x="514" y="6143"/>
                      <a:pt x="328" y="6460"/>
                    </a:cubicBezTo>
                    <a:cubicBezTo>
                      <a:pt x="142" y="6766"/>
                      <a:pt x="1" y="7137"/>
                      <a:pt x="88" y="7486"/>
                    </a:cubicBezTo>
                    <a:cubicBezTo>
                      <a:pt x="241" y="8043"/>
                      <a:pt x="918" y="8327"/>
                      <a:pt x="1092" y="8873"/>
                    </a:cubicBezTo>
                    <a:cubicBezTo>
                      <a:pt x="1234" y="9288"/>
                      <a:pt x="1038" y="9724"/>
                      <a:pt x="863" y="10139"/>
                    </a:cubicBezTo>
                    <a:cubicBezTo>
                      <a:pt x="699" y="10543"/>
                      <a:pt x="568" y="11024"/>
                      <a:pt x="830" y="11406"/>
                    </a:cubicBezTo>
                    <a:cubicBezTo>
                      <a:pt x="988" y="11620"/>
                      <a:pt x="1252" y="11718"/>
                      <a:pt x="1524" y="11718"/>
                    </a:cubicBezTo>
                    <a:cubicBezTo>
                      <a:pt x="1723" y="11718"/>
                      <a:pt x="1926" y="11666"/>
                      <a:pt x="2097" y="11569"/>
                    </a:cubicBezTo>
                    <a:cubicBezTo>
                      <a:pt x="2501" y="11351"/>
                      <a:pt x="2774" y="10936"/>
                      <a:pt x="3025" y="10554"/>
                    </a:cubicBezTo>
                    <a:cubicBezTo>
                      <a:pt x="3287" y="10161"/>
                      <a:pt x="3560" y="9757"/>
                      <a:pt x="3964" y="9539"/>
                    </a:cubicBezTo>
                    <a:cubicBezTo>
                      <a:pt x="4542" y="9222"/>
                      <a:pt x="5296" y="9320"/>
                      <a:pt x="5798" y="8916"/>
                    </a:cubicBezTo>
                    <a:cubicBezTo>
                      <a:pt x="6278" y="8534"/>
                      <a:pt x="6344" y="7846"/>
                      <a:pt x="6344" y="7235"/>
                    </a:cubicBezTo>
                    <a:cubicBezTo>
                      <a:pt x="6333" y="5423"/>
                      <a:pt x="5951" y="3632"/>
                      <a:pt x="5230" y="1962"/>
                    </a:cubicBezTo>
                    <a:cubicBezTo>
                      <a:pt x="5012" y="1427"/>
                      <a:pt x="4717" y="925"/>
                      <a:pt x="4335" y="477"/>
                    </a:cubicBezTo>
                    <a:cubicBezTo>
                      <a:pt x="4085" y="203"/>
                      <a:pt x="3883" y="1"/>
                      <a:pt x="3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5"/>
              <p:cNvSpPr/>
              <p:nvPr/>
            </p:nvSpPr>
            <p:spPr>
              <a:xfrm>
                <a:off x="4952125" y="3441350"/>
                <a:ext cx="36325" cy="26500"/>
              </a:xfrm>
              <a:custGeom>
                <a:avLst/>
                <a:gdLst/>
                <a:ahLst/>
                <a:cxnLst/>
                <a:rect l="l" t="t" r="r" b="b"/>
                <a:pathLst>
                  <a:path w="1453" h="1060" extrusionOk="0">
                    <a:moveTo>
                      <a:pt x="844" y="0"/>
                    </a:moveTo>
                    <a:cubicBezTo>
                      <a:pt x="686" y="0"/>
                      <a:pt x="530" y="54"/>
                      <a:pt x="404" y="157"/>
                    </a:cubicBezTo>
                    <a:cubicBezTo>
                      <a:pt x="208" y="321"/>
                      <a:pt x="0" y="780"/>
                      <a:pt x="251" y="987"/>
                    </a:cubicBezTo>
                    <a:cubicBezTo>
                      <a:pt x="320" y="1040"/>
                      <a:pt x="401" y="1059"/>
                      <a:pt x="487" y="1059"/>
                    </a:cubicBezTo>
                    <a:cubicBezTo>
                      <a:pt x="578" y="1059"/>
                      <a:pt x="674" y="1037"/>
                      <a:pt x="765" y="1009"/>
                    </a:cubicBezTo>
                    <a:cubicBezTo>
                      <a:pt x="1037" y="943"/>
                      <a:pt x="1441" y="812"/>
                      <a:pt x="1452" y="463"/>
                    </a:cubicBezTo>
                    <a:cubicBezTo>
                      <a:pt x="1452" y="245"/>
                      <a:pt x="1267" y="103"/>
                      <a:pt x="1070" y="37"/>
                    </a:cubicBezTo>
                    <a:cubicBezTo>
                      <a:pt x="996" y="13"/>
                      <a:pt x="920" y="0"/>
                      <a:pt x="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5"/>
              <p:cNvSpPr/>
              <p:nvPr/>
            </p:nvSpPr>
            <p:spPr>
              <a:xfrm>
                <a:off x="4874450" y="3373975"/>
                <a:ext cx="26100" cy="22625"/>
              </a:xfrm>
              <a:custGeom>
                <a:avLst/>
                <a:gdLst/>
                <a:ahLst/>
                <a:cxnLst/>
                <a:rect l="l" t="t" r="r" b="b"/>
                <a:pathLst>
                  <a:path w="1044" h="905" extrusionOk="0">
                    <a:moveTo>
                      <a:pt x="582" y="0"/>
                    </a:moveTo>
                    <a:cubicBezTo>
                      <a:pt x="298" y="0"/>
                      <a:pt x="0" y="281"/>
                      <a:pt x="127" y="625"/>
                    </a:cubicBezTo>
                    <a:cubicBezTo>
                      <a:pt x="195" y="795"/>
                      <a:pt x="368" y="905"/>
                      <a:pt x="549" y="905"/>
                    </a:cubicBezTo>
                    <a:cubicBezTo>
                      <a:pt x="601" y="905"/>
                      <a:pt x="654" y="896"/>
                      <a:pt x="705" y="876"/>
                    </a:cubicBezTo>
                    <a:cubicBezTo>
                      <a:pt x="924" y="778"/>
                      <a:pt x="1044" y="527"/>
                      <a:pt x="967" y="298"/>
                    </a:cubicBezTo>
                    <a:cubicBezTo>
                      <a:pt x="893" y="87"/>
                      <a:pt x="740" y="0"/>
                      <a:pt x="5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5"/>
              <p:cNvSpPr/>
              <p:nvPr/>
            </p:nvSpPr>
            <p:spPr>
              <a:xfrm>
                <a:off x="4919650" y="3282100"/>
                <a:ext cx="43675" cy="41025"/>
              </a:xfrm>
              <a:custGeom>
                <a:avLst/>
                <a:gdLst/>
                <a:ahLst/>
                <a:cxnLst/>
                <a:rect l="l" t="t" r="r" b="b"/>
                <a:pathLst>
                  <a:path w="1747" h="1641" extrusionOk="0">
                    <a:moveTo>
                      <a:pt x="928" y="0"/>
                    </a:moveTo>
                    <a:cubicBezTo>
                      <a:pt x="460" y="0"/>
                      <a:pt x="84" y="637"/>
                      <a:pt x="33" y="1036"/>
                    </a:cubicBezTo>
                    <a:cubicBezTo>
                      <a:pt x="0" y="1189"/>
                      <a:pt x="33" y="1352"/>
                      <a:pt x="131" y="1483"/>
                    </a:cubicBezTo>
                    <a:cubicBezTo>
                      <a:pt x="226" y="1602"/>
                      <a:pt x="383" y="1640"/>
                      <a:pt x="541" y="1640"/>
                    </a:cubicBezTo>
                    <a:cubicBezTo>
                      <a:pt x="602" y="1640"/>
                      <a:pt x="663" y="1634"/>
                      <a:pt x="721" y="1625"/>
                    </a:cubicBezTo>
                    <a:cubicBezTo>
                      <a:pt x="972" y="1582"/>
                      <a:pt x="1212" y="1461"/>
                      <a:pt x="1387" y="1276"/>
                    </a:cubicBezTo>
                    <a:cubicBezTo>
                      <a:pt x="1747" y="872"/>
                      <a:pt x="1605" y="130"/>
                      <a:pt x="1026" y="9"/>
                    </a:cubicBezTo>
                    <a:cubicBezTo>
                      <a:pt x="993" y="3"/>
                      <a:pt x="961" y="0"/>
                      <a:pt x="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5"/>
              <p:cNvSpPr/>
              <p:nvPr/>
            </p:nvSpPr>
            <p:spPr>
              <a:xfrm>
                <a:off x="4883875" y="3490750"/>
                <a:ext cx="28150" cy="34275"/>
              </a:xfrm>
              <a:custGeom>
                <a:avLst/>
                <a:gdLst/>
                <a:ahLst/>
                <a:cxnLst/>
                <a:rect l="l" t="t" r="r" b="b"/>
                <a:pathLst>
                  <a:path w="1126" h="1371" extrusionOk="0">
                    <a:moveTo>
                      <a:pt x="941" y="1"/>
                    </a:moveTo>
                    <a:cubicBezTo>
                      <a:pt x="893" y="1"/>
                      <a:pt x="831" y="32"/>
                      <a:pt x="743" y="81"/>
                    </a:cubicBezTo>
                    <a:cubicBezTo>
                      <a:pt x="459" y="245"/>
                      <a:pt x="230" y="507"/>
                      <a:pt x="99" y="812"/>
                    </a:cubicBezTo>
                    <a:cubicBezTo>
                      <a:pt x="34" y="965"/>
                      <a:pt x="1" y="1140"/>
                      <a:pt x="99" y="1260"/>
                    </a:cubicBezTo>
                    <a:cubicBezTo>
                      <a:pt x="148" y="1329"/>
                      <a:pt x="232" y="1371"/>
                      <a:pt x="312" y="1371"/>
                    </a:cubicBezTo>
                    <a:cubicBezTo>
                      <a:pt x="321" y="1371"/>
                      <a:pt x="330" y="1370"/>
                      <a:pt x="339" y="1369"/>
                    </a:cubicBezTo>
                    <a:cubicBezTo>
                      <a:pt x="438" y="1369"/>
                      <a:pt x="536" y="1347"/>
                      <a:pt x="612" y="1293"/>
                    </a:cubicBezTo>
                    <a:cubicBezTo>
                      <a:pt x="852" y="1162"/>
                      <a:pt x="1016" y="954"/>
                      <a:pt x="1082" y="692"/>
                    </a:cubicBezTo>
                    <a:cubicBezTo>
                      <a:pt x="1125" y="518"/>
                      <a:pt x="1125" y="343"/>
                      <a:pt x="1071" y="168"/>
                    </a:cubicBezTo>
                    <a:cubicBezTo>
                      <a:pt x="1035" y="48"/>
                      <a:pt x="999" y="1"/>
                      <a:pt x="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5"/>
              <p:cNvSpPr/>
              <p:nvPr/>
            </p:nvSpPr>
            <p:spPr>
              <a:xfrm>
                <a:off x="4948575" y="3379950"/>
                <a:ext cx="24575" cy="23550"/>
              </a:xfrm>
              <a:custGeom>
                <a:avLst/>
                <a:gdLst/>
                <a:ahLst/>
                <a:cxnLst/>
                <a:rect l="l" t="t" r="r" b="b"/>
                <a:pathLst>
                  <a:path w="983" h="942" extrusionOk="0">
                    <a:moveTo>
                      <a:pt x="601" y="1"/>
                    </a:moveTo>
                    <a:cubicBezTo>
                      <a:pt x="375" y="1"/>
                      <a:pt x="126" y="201"/>
                      <a:pt x="55" y="386"/>
                    </a:cubicBezTo>
                    <a:cubicBezTo>
                      <a:pt x="0" y="473"/>
                      <a:pt x="0" y="594"/>
                      <a:pt x="33" y="692"/>
                    </a:cubicBezTo>
                    <a:cubicBezTo>
                      <a:pt x="66" y="768"/>
                      <a:pt x="120" y="834"/>
                      <a:pt x="197" y="877"/>
                    </a:cubicBezTo>
                    <a:cubicBezTo>
                      <a:pt x="275" y="921"/>
                      <a:pt x="361" y="941"/>
                      <a:pt x="446" y="941"/>
                    </a:cubicBezTo>
                    <a:cubicBezTo>
                      <a:pt x="596" y="941"/>
                      <a:pt x="743" y="876"/>
                      <a:pt x="841" y="757"/>
                    </a:cubicBezTo>
                    <a:cubicBezTo>
                      <a:pt x="983" y="572"/>
                      <a:pt x="983" y="168"/>
                      <a:pt x="754" y="37"/>
                    </a:cubicBezTo>
                    <a:cubicBezTo>
                      <a:pt x="706" y="12"/>
                      <a:pt x="654" y="1"/>
                      <a:pt x="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5"/>
              <p:cNvSpPr/>
              <p:nvPr/>
            </p:nvSpPr>
            <p:spPr>
              <a:xfrm>
                <a:off x="4847300" y="3281675"/>
                <a:ext cx="49650" cy="34800"/>
              </a:xfrm>
              <a:custGeom>
                <a:avLst/>
                <a:gdLst/>
                <a:ahLst/>
                <a:cxnLst/>
                <a:rect l="l" t="t" r="r" b="b"/>
                <a:pathLst>
                  <a:path w="1986" h="1392" extrusionOk="0">
                    <a:moveTo>
                      <a:pt x="1546" y="0"/>
                    </a:moveTo>
                    <a:cubicBezTo>
                      <a:pt x="1496" y="0"/>
                      <a:pt x="1446" y="9"/>
                      <a:pt x="1398" y="26"/>
                    </a:cubicBezTo>
                    <a:cubicBezTo>
                      <a:pt x="1191" y="114"/>
                      <a:pt x="1038" y="299"/>
                      <a:pt x="1005" y="529"/>
                    </a:cubicBezTo>
                    <a:cubicBezTo>
                      <a:pt x="994" y="616"/>
                      <a:pt x="983" y="703"/>
                      <a:pt x="983" y="802"/>
                    </a:cubicBezTo>
                    <a:cubicBezTo>
                      <a:pt x="929" y="747"/>
                      <a:pt x="852" y="703"/>
                      <a:pt x="787" y="671"/>
                    </a:cubicBezTo>
                    <a:cubicBezTo>
                      <a:pt x="718" y="644"/>
                      <a:pt x="645" y="630"/>
                      <a:pt x="573" y="630"/>
                    </a:cubicBezTo>
                    <a:cubicBezTo>
                      <a:pt x="439" y="630"/>
                      <a:pt x="308" y="677"/>
                      <a:pt x="208" y="769"/>
                    </a:cubicBezTo>
                    <a:cubicBezTo>
                      <a:pt x="34" y="911"/>
                      <a:pt x="1" y="1162"/>
                      <a:pt x="132" y="1347"/>
                    </a:cubicBezTo>
                    <a:cubicBezTo>
                      <a:pt x="154" y="1380"/>
                      <a:pt x="176" y="1391"/>
                      <a:pt x="208" y="1391"/>
                    </a:cubicBezTo>
                    <a:cubicBezTo>
                      <a:pt x="230" y="1391"/>
                      <a:pt x="241" y="1380"/>
                      <a:pt x="252" y="1369"/>
                    </a:cubicBezTo>
                    <a:cubicBezTo>
                      <a:pt x="296" y="1337"/>
                      <a:pt x="307" y="1282"/>
                      <a:pt x="274" y="1249"/>
                    </a:cubicBezTo>
                    <a:cubicBezTo>
                      <a:pt x="208" y="1129"/>
                      <a:pt x="230" y="987"/>
                      <a:pt x="328" y="900"/>
                    </a:cubicBezTo>
                    <a:cubicBezTo>
                      <a:pt x="396" y="839"/>
                      <a:pt x="475" y="808"/>
                      <a:pt x="557" y="808"/>
                    </a:cubicBezTo>
                    <a:cubicBezTo>
                      <a:pt x="608" y="808"/>
                      <a:pt x="660" y="820"/>
                      <a:pt x="711" y="845"/>
                    </a:cubicBezTo>
                    <a:cubicBezTo>
                      <a:pt x="852" y="900"/>
                      <a:pt x="962" y="1009"/>
                      <a:pt x="1027" y="1151"/>
                    </a:cubicBezTo>
                    <a:cubicBezTo>
                      <a:pt x="1045" y="1178"/>
                      <a:pt x="1078" y="1197"/>
                      <a:pt x="1113" y="1197"/>
                    </a:cubicBezTo>
                    <a:cubicBezTo>
                      <a:pt x="1121" y="1197"/>
                      <a:pt x="1129" y="1197"/>
                      <a:pt x="1136" y="1195"/>
                    </a:cubicBezTo>
                    <a:cubicBezTo>
                      <a:pt x="1180" y="1184"/>
                      <a:pt x="1202" y="1140"/>
                      <a:pt x="1202" y="1096"/>
                    </a:cubicBezTo>
                    <a:cubicBezTo>
                      <a:pt x="1158" y="922"/>
                      <a:pt x="1158" y="736"/>
                      <a:pt x="1180" y="561"/>
                    </a:cubicBezTo>
                    <a:cubicBezTo>
                      <a:pt x="1213" y="398"/>
                      <a:pt x="1311" y="267"/>
                      <a:pt x="1453" y="190"/>
                    </a:cubicBezTo>
                    <a:cubicBezTo>
                      <a:pt x="1480" y="182"/>
                      <a:pt x="1508" y="179"/>
                      <a:pt x="1537" y="179"/>
                    </a:cubicBezTo>
                    <a:cubicBezTo>
                      <a:pt x="1590" y="179"/>
                      <a:pt x="1644" y="191"/>
                      <a:pt x="1693" y="212"/>
                    </a:cubicBezTo>
                    <a:cubicBezTo>
                      <a:pt x="1737" y="234"/>
                      <a:pt x="1780" y="288"/>
                      <a:pt x="1791" y="343"/>
                    </a:cubicBezTo>
                    <a:cubicBezTo>
                      <a:pt x="1805" y="387"/>
                      <a:pt x="1841" y="406"/>
                      <a:pt x="1877" y="406"/>
                    </a:cubicBezTo>
                    <a:cubicBezTo>
                      <a:pt x="1931" y="406"/>
                      <a:pt x="1986" y="364"/>
                      <a:pt x="1966" y="299"/>
                    </a:cubicBezTo>
                    <a:cubicBezTo>
                      <a:pt x="1944" y="190"/>
                      <a:pt x="1868" y="103"/>
                      <a:pt x="1770" y="59"/>
                    </a:cubicBezTo>
                    <a:cubicBezTo>
                      <a:pt x="1697" y="20"/>
                      <a:pt x="1622" y="0"/>
                      <a:pt x="1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5"/>
              <p:cNvSpPr/>
              <p:nvPr/>
            </p:nvSpPr>
            <p:spPr>
              <a:xfrm>
                <a:off x="4939325" y="3339750"/>
                <a:ext cx="50925" cy="19075"/>
              </a:xfrm>
              <a:custGeom>
                <a:avLst/>
                <a:gdLst/>
                <a:ahLst/>
                <a:cxnLst/>
                <a:rect l="l" t="t" r="r" b="b"/>
                <a:pathLst>
                  <a:path w="2037" h="763" extrusionOk="0">
                    <a:moveTo>
                      <a:pt x="653" y="0"/>
                    </a:moveTo>
                    <a:cubicBezTo>
                      <a:pt x="309" y="0"/>
                      <a:pt x="1" y="297"/>
                      <a:pt x="43" y="684"/>
                    </a:cubicBezTo>
                    <a:cubicBezTo>
                      <a:pt x="53" y="723"/>
                      <a:pt x="80" y="762"/>
                      <a:pt x="125" y="762"/>
                    </a:cubicBezTo>
                    <a:cubicBezTo>
                      <a:pt x="130" y="762"/>
                      <a:pt x="135" y="762"/>
                      <a:pt x="141" y="760"/>
                    </a:cubicBezTo>
                    <a:cubicBezTo>
                      <a:pt x="185" y="760"/>
                      <a:pt x="228" y="717"/>
                      <a:pt x="218" y="662"/>
                    </a:cubicBezTo>
                    <a:cubicBezTo>
                      <a:pt x="192" y="391"/>
                      <a:pt x="410" y="179"/>
                      <a:pt x="656" y="179"/>
                    </a:cubicBezTo>
                    <a:cubicBezTo>
                      <a:pt x="728" y="179"/>
                      <a:pt x="801" y="197"/>
                      <a:pt x="873" y="236"/>
                    </a:cubicBezTo>
                    <a:cubicBezTo>
                      <a:pt x="993" y="313"/>
                      <a:pt x="1080" y="444"/>
                      <a:pt x="1091" y="586"/>
                    </a:cubicBezTo>
                    <a:cubicBezTo>
                      <a:pt x="1091" y="608"/>
                      <a:pt x="1091" y="629"/>
                      <a:pt x="1091" y="651"/>
                    </a:cubicBezTo>
                    <a:cubicBezTo>
                      <a:pt x="1091" y="695"/>
                      <a:pt x="1135" y="728"/>
                      <a:pt x="1178" y="728"/>
                    </a:cubicBezTo>
                    <a:cubicBezTo>
                      <a:pt x="1233" y="728"/>
                      <a:pt x="1277" y="684"/>
                      <a:pt x="1266" y="640"/>
                    </a:cubicBezTo>
                    <a:cubicBezTo>
                      <a:pt x="1277" y="618"/>
                      <a:pt x="1277" y="597"/>
                      <a:pt x="1266" y="575"/>
                    </a:cubicBezTo>
                    <a:cubicBezTo>
                      <a:pt x="1280" y="386"/>
                      <a:pt x="1436" y="269"/>
                      <a:pt x="1599" y="269"/>
                    </a:cubicBezTo>
                    <a:cubicBezTo>
                      <a:pt x="1691" y="269"/>
                      <a:pt x="1784" y="307"/>
                      <a:pt x="1855" y="389"/>
                    </a:cubicBezTo>
                    <a:cubicBezTo>
                      <a:pt x="1873" y="404"/>
                      <a:pt x="1892" y="411"/>
                      <a:pt x="1911" y="411"/>
                    </a:cubicBezTo>
                    <a:cubicBezTo>
                      <a:pt x="1977" y="411"/>
                      <a:pt x="2037" y="337"/>
                      <a:pt x="1986" y="269"/>
                    </a:cubicBezTo>
                    <a:cubicBezTo>
                      <a:pt x="1890" y="158"/>
                      <a:pt x="1748" y="97"/>
                      <a:pt x="1605" y="97"/>
                    </a:cubicBezTo>
                    <a:cubicBezTo>
                      <a:pt x="1538" y="97"/>
                      <a:pt x="1470" y="110"/>
                      <a:pt x="1408" y="138"/>
                    </a:cubicBezTo>
                    <a:cubicBezTo>
                      <a:pt x="1309" y="171"/>
                      <a:pt x="1244" y="225"/>
                      <a:pt x="1189" y="313"/>
                    </a:cubicBezTo>
                    <a:cubicBezTo>
                      <a:pt x="1135" y="215"/>
                      <a:pt x="1047" y="138"/>
                      <a:pt x="960" y="83"/>
                    </a:cubicBezTo>
                    <a:cubicBezTo>
                      <a:pt x="860" y="26"/>
                      <a:pt x="755" y="0"/>
                      <a:pt x="6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5"/>
              <p:cNvSpPr/>
              <p:nvPr/>
            </p:nvSpPr>
            <p:spPr>
              <a:xfrm>
                <a:off x="4896575" y="3440650"/>
                <a:ext cx="20350" cy="25400"/>
              </a:xfrm>
              <a:custGeom>
                <a:avLst/>
                <a:gdLst/>
                <a:ahLst/>
                <a:cxnLst/>
                <a:rect l="l" t="t" r="r" b="b"/>
                <a:pathLst>
                  <a:path w="814" h="1016" extrusionOk="0">
                    <a:moveTo>
                      <a:pt x="482" y="1"/>
                    </a:moveTo>
                    <a:cubicBezTo>
                      <a:pt x="235" y="1"/>
                      <a:pt x="1" y="367"/>
                      <a:pt x="17" y="622"/>
                    </a:cubicBezTo>
                    <a:cubicBezTo>
                      <a:pt x="28" y="797"/>
                      <a:pt x="148" y="993"/>
                      <a:pt x="323" y="1015"/>
                    </a:cubicBezTo>
                    <a:cubicBezTo>
                      <a:pt x="443" y="1015"/>
                      <a:pt x="552" y="960"/>
                      <a:pt x="628" y="873"/>
                    </a:cubicBezTo>
                    <a:cubicBezTo>
                      <a:pt x="694" y="775"/>
                      <a:pt x="737" y="666"/>
                      <a:pt x="759" y="557"/>
                    </a:cubicBezTo>
                    <a:cubicBezTo>
                      <a:pt x="814" y="426"/>
                      <a:pt x="803" y="294"/>
                      <a:pt x="748" y="174"/>
                    </a:cubicBezTo>
                    <a:cubicBezTo>
                      <a:pt x="666" y="51"/>
                      <a:pt x="573" y="1"/>
                      <a:pt x="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5"/>
              <p:cNvSpPr/>
              <p:nvPr/>
            </p:nvSpPr>
            <p:spPr>
              <a:xfrm>
                <a:off x="4853400" y="3325375"/>
                <a:ext cx="38150" cy="19700"/>
              </a:xfrm>
              <a:custGeom>
                <a:avLst/>
                <a:gdLst/>
                <a:ahLst/>
                <a:cxnLst/>
                <a:rect l="l" t="t" r="r" b="b"/>
                <a:pathLst>
                  <a:path w="1526" h="788" extrusionOk="0">
                    <a:moveTo>
                      <a:pt x="1109" y="1"/>
                    </a:moveTo>
                    <a:cubicBezTo>
                      <a:pt x="739" y="1"/>
                      <a:pt x="0" y="473"/>
                      <a:pt x="587" y="735"/>
                    </a:cubicBezTo>
                    <a:cubicBezTo>
                      <a:pt x="667" y="767"/>
                      <a:pt x="758" y="787"/>
                      <a:pt x="853" y="787"/>
                    </a:cubicBezTo>
                    <a:cubicBezTo>
                      <a:pt x="888" y="787"/>
                      <a:pt x="923" y="784"/>
                      <a:pt x="958" y="779"/>
                    </a:cubicBezTo>
                    <a:cubicBezTo>
                      <a:pt x="1209" y="768"/>
                      <a:pt x="1526" y="669"/>
                      <a:pt x="1504" y="353"/>
                    </a:cubicBezTo>
                    <a:cubicBezTo>
                      <a:pt x="1493" y="167"/>
                      <a:pt x="1340" y="14"/>
                      <a:pt x="1154" y="3"/>
                    </a:cubicBezTo>
                    <a:cubicBezTo>
                      <a:pt x="1140" y="2"/>
                      <a:pt x="1125" y="1"/>
                      <a:pt x="11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5"/>
              <p:cNvSpPr/>
              <p:nvPr/>
            </p:nvSpPr>
            <p:spPr>
              <a:xfrm>
                <a:off x="4979600" y="3401775"/>
                <a:ext cx="26750" cy="17875"/>
              </a:xfrm>
              <a:custGeom>
                <a:avLst/>
                <a:gdLst/>
                <a:ahLst/>
                <a:cxnLst/>
                <a:rect l="l" t="t" r="r" b="b"/>
                <a:pathLst>
                  <a:path w="1070" h="715" extrusionOk="0">
                    <a:moveTo>
                      <a:pt x="638" y="1"/>
                    </a:moveTo>
                    <a:cubicBezTo>
                      <a:pt x="342" y="1"/>
                      <a:pt x="1" y="201"/>
                      <a:pt x="222" y="539"/>
                    </a:cubicBezTo>
                    <a:cubicBezTo>
                      <a:pt x="310" y="649"/>
                      <a:pt x="441" y="714"/>
                      <a:pt x="572" y="714"/>
                    </a:cubicBezTo>
                    <a:cubicBezTo>
                      <a:pt x="615" y="714"/>
                      <a:pt x="659" y="703"/>
                      <a:pt x="692" y="681"/>
                    </a:cubicBezTo>
                    <a:cubicBezTo>
                      <a:pt x="823" y="627"/>
                      <a:pt x="921" y="518"/>
                      <a:pt x="965" y="387"/>
                    </a:cubicBezTo>
                    <a:cubicBezTo>
                      <a:pt x="1069" y="120"/>
                      <a:pt x="867" y="1"/>
                      <a:pt x="6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1" name="Google Shape;3731;p65"/>
          <p:cNvGrpSpPr/>
          <p:nvPr/>
        </p:nvGrpSpPr>
        <p:grpSpPr>
          <a:xfrm>
            <a:off x="6881823" y="3026257"/>
            <a:ext cx="1478193" cy="619841"/>
            <a:chOff x="6881823" y="3026257"/>
            <a:chExt cx="1478193" cy="619841"/>
          </a:xfrm>
        </p:grpSpPr>
        <p:sp>
          <p:nvSpPr>
            <p:cNvPr id="3732" name="Google Shape;3732;p65"/>
            <p:cNvSpPr/>
            <p:nvPr/>
          </p:nvSpPr>
          <p:spPr>
            <a:xfrm>
              <a:off x="6908872" y="3026257"/>
              <a:ext cx="1443371" cy="619683"/>
            </a:xfrm>
            <a:custGeom>
              <a:avLst/>
              <a:gdLst/>
              <a:ahLst/>
              <a:cxnLst/>
              <a:rect l="l" t="t" r="r" b="b"/>
              <a:pathLst>
                <a:path w="27481" h="11799" extrusionOk="0">
                  <a:moveTo>
                    <a:pt x="27017" y="1"/>
                  </a:moveTo>
                  <a:cubicBezTo>
                    <a:pt x="26922" y="1"/>
                    <a:pt x="26828" y="53"/>
                    <a:pt x="26782" y="137"/>
                  </a:cubicBezTo>
                  <a:cubicBezTo>
                    <a:pt x="26716" y="235"/>
                    <a:pt x="26683" y="344"/>
                    <a:pt x="26661" y="453"/>
                  </a:cubicBezTo>
                  <a:cubicBezTo>
                    <a:pt x="26640" y="552"/>
                    <a:pt x="26541" y="814"/>
                    <a:pt x="26465" y="1108"/>
                  </a:cubicBezTo>
                  <a:cubicBezTo>
                    <a:pt x="26291" y="1006"/>
                    <a:pt x="26095" y="955"/>
                    <a:pt x="25897" y="955"/>
                  </a:cubicBezTo>
                  <a:cubicBezTo>
                    <a:pt x="25820" y="955"/>
                    <a:pt x="25744" y="962"/>
                    <a:pt x="25668" y="977"/>
                  </a:cubicBezTo>
                  <a:cubicBezTo>
                    <a:pt x="25373" y="1032"/>
                    <a:pt x="25122" y="1196"/>
                    <a:pt x="24936" y="1425"/>
                  </a:cubicBezTo>
                  <a:cubicBezTo>
                    <a:pt x="24882" y="1490"/>
                    <a:pt x="24838" y="1578"/>
                    <a:pt x="24816" y="1654"/>
                  </a:cubicBezTo>
                  <a:cubicBezTo>
                    <a:pt x="24609" y="1829"/>
                    <a:pt x="24434" y="2004"/>
                    <a:pt x="24314" y="2135"/>
                  </a:cubicBezTo>
                  <a:cubicBezTo>
                    <a:pt x="23604" y="2855"/>
                    <a:pt x="22928" y="3609"/>
                    <a:pt x="22283" y="4384"/>
                  </a:cubicBezTo>
                  <a:cubicBezTo>
                    <a:pt x="22251" y="4275"/>
                    <a:pt x="22218" y="4165"/>
                    <a:pt x="22174" y="4067"/>
                  </a:cubicBezTo>
                  <a:cubicBezTo>
                    <a:pt x="22109" y="3871"/>
                    <a:pt x="22010" y="3685"/>
                    <a:pt x="21890" y="3521"/>
                  </a:cubicBezTo>
                  <a:cubicBezTo>
                    <a:pt x="21912" y="3456"/>
                    <a:pt x="21934" y="3401"/>
                    <a:pt x="21956" y="3357"/>
                  </a:cubicBezTo>
                  <a:cubicBezTo>
                    <a:pt x="22087" y="3008"/>
                    <a:pt x="22316" y="2691"/>
                    <a:pt x="22622" y="2473"/>
                  </a:cubicBezTo>
                  <a:cubicBezTo>
                    <a:pt x="22775" y="2353"/>
                    <a:pt x="22982" y="2222"/>
                    <a:pt x="22971" y="2015"/>
                  </a:cubicBezTo>
                  <a:cubicBezTo>
                    <a:pt x="22960" y="1851"/>
                    <a:pt x="22818" y="1720"/>
                    <a:pt x="22655" y="1698"/>
                  </a:cubicBezTo>
                  <a:cubicBezTo>
                    <a:pt x="22638" y="1697"/>
                    <a:pt x="22622" y="1696"/>
                    <a:pt x="22605" y="1696"/>
                  </a:cubicBezTo>
                  <a:cubicBezTo>
                    <a:pt x="22458" y="1696"/>
                    <a:pt x="22313" y="1740"/>
                    <a:pt x="22185" y="1818"/>
                  </a:cubicBezTo>
                  <a:cubicBezTo>
                    <a:pt x="21716" y="2091"/>
                    <a:pt x="21388" y="2560"/>
                    <a:pt x="21279" y="3084"/>
                  </a:cubicBezTo>
                  <a:cubicBezTo>
                    <a:pt x="21104" y="3041"/>
                    <a:pt x="20924" y="3019"/>
                    <a:pt x="20744" y="3019"/>
                  </a:cubicBezTo>
                  <a:cubicBezTo>
                    <a:pt x="20564" y="3019"/>
                    <a:pt x="20384" y="3041"/>
                    <a:pt x="20209" y="3084"/>
                  </a:cubicBezTo>
                  <a:cubicBezTo>
                    <a:pt x="20067" y="3106"/>
                    <a:pt x="19936" y="3161"/>
                    <a:pt x="19827" y="3259"/>
                  </a:cubicBezTo>
                  <a:cubicBezTo>
                    <a:pt x="19314" y="3456"/>
                    <a:pt x="18866" y="3783"/>
                    <a:pt x="18517" y="4198"/>
                  </a:cubicBezTo>
                  <a:cubicBezTo>
                    <a:pt x="18004" y="4788"/>
                    <a:pt x="17654" y="5497"/>
                    <a:pt x="17207" y="6131"/>
                  </a:cubicBezTo>
                  <a:cubicBezTo>
                    <a:pt x="16825" y="6655"/>
                    <a:pt x="16366" y="7146"/>
                    <a:pt x="15787" y="7419"/>
                  </a:cubicBezTo>
                  <a:cubicBezTo>
                    <a:pt x="15929" y="7157"/>
                    <a:pt x="16049" y="6884"/>
                    <a:pt x="16159" y="6611"/>
                  </a:cubicBezTo>
                  <a:lnTo>
                    <a:pt x="16180" y="6556"/>
                  </a:lnTo>
                  <a:cubicBezTo>
                    <a:pt x="16224" y="6447"/>
                    <a:pt x="16257" y="6349"/>
                    <a:pt x="16290" y="6240"/>
                  </a:cubicBezTo>
                  <a:lnTo>
                    <a:pt x="16311" y="6196"/>
                  </a:lnTo>
                  <a:cubicBezTo>
                    <a:pt x="16508" y="5585"/>
                    <a:pt x="16650" y="4951"/>
                    <a:pt x="16704" y="4307"/>
                  </a:cubicBezTo>
                  <a:lnTo>
                    <a:pt x="99" y="2135"/>
                  </a:lnTo>
                  <a:cubicBezTo>
                    <a:pt x="22" y="2670"/>
                    <a:pt x="0" y="3205"/>
                    <a:pt x="22" y="3740"/>
                  </a:cubicBezTo>
                  <a:cubicBezTo>
                    <a:pt x="22" y="3805"/>
                    <a:pt x="33" y="3860"/>
                    <a:pt x="44" y="3925"/>
                  </a:cubicBezTo>
                  <a:cubicBezTo>
                    <a:pt x="44" y="3980"/>
                    <a:pt x="44" y="4045"/>
                    <a:pt x="55" y="4100"/>
                  </a:cubicBezTo>
                  <a:lnTo>
                    <a:pt x="55" y="4187"/>
                  </a:lnTo>
                  <a:cubicBezTo>
                    <a:pt x="142" y="5039"/>
                    <a:pt x="350" y="5868"/>
                    <a:pt x="677" y="6665"/>
                  </a:cubicBezTo>
                  <a:lnTo>
                    <a:pt x="688" y="6676"/>
                  </a:lnTo>
                  <a:cubicBezTo>
                    <a:pt x="874" y="7124"/>
                    <a:pt x="1103" y="7561"/>
                    <a:pt x="1365" y="7965"/>
                  </a:cubicBezTo>
                  <a:cubicBezTo>
                    <a:pt x="2962" y="10366"/>
                    <a:pt x="5653" y="11798"/>
                    <a:pt x="8530" y="11798"/>
                  </a:cubicBezTo>
                  <a:cubicBezTo>
                    <a:pt x="8583" y="11798"/>
                    <a:pt x="8637" y="11798"/>
                    <a:pt x="8691" y="11797"/>
                  </a:cubicBezTo>
                  <a:cubicBezTo>
                    <a:pt x="10307" y="11742"/>
                    <a:pt x="11879" y="11218"/>
                    <a:pt x="13211" y="10301"/>
                  </a:cubicBezTo>
                  <a:cubicBezTo>
                    <a:pt x="13844" y="9864"/>
                    <a:pt x="14401" y="9340"/>
                    <a:pt x="14892" y="8751"/>
                  </a:cubicBezTo>
                  <a:cubicBezTo>
                    <a:pt x="14925" y="8794"/>
                    <a:pt x="14969" y="8827"/>
                    <a:pt x="15023" y="8860"/>
                  </a:cubicBezTo>
                  <a:cubicBezTo>
                    <a:pt x="15234" y="8992"/>
                    <a:pt x="15481" y="9036"/>
                    <a:pt x="15734" y="9036"/>
                  </a:cubicBezTo>
                  <a:cubicBezTo>
                    <a:pt x="15901" y="9036"/>
                    <a:pt x="16071" y="9017"/>
                    <a:pt x="16235" y="8991"/>
                  </a:cubicBezTo>
                  <a:cubicBezTo>
                    <a:pt x="17698" y="8784"/>
                    <a:pt x="19085" y="8249"/>
                    <a:pt x="20307" y="7430"/>
                  </a:cubicBezTo>
                  <a:cubicBezTo>
                    <a:pt x="20429" y="7664"/>
                    <a:pt x="20666" y="7803"/>
                    <a:pt x="20927" y="7803"/>
                  </a:cubicBezTo>
                  <a:cubicBezTo>
                    <a:pt x="20946" y="7803"/>
                    <a:pt x="20965" y="7802"/>
                    <a:pt x="20984" y="7801"/>
                  </a:cubicBezTo>
                  <a:cubicBezTo>
                    <a:pt x="21279" y="7757"/>
                    <a:pt x="21552" y="7648"/>
                    <a:pt x="21803" y="7473"/>
                  </a:cubicBezTo>
                  <a:lnTo>
                    <a:pt x="24663" y="5770"/>
                  </a:lnTo>
                  <a:cubicBezTo>
                    <a:pt x="25220" y="5443"/>
                    <a:pt x="25788" y="5104"/>
                    <a:pt x="26257" y="4646"/>
                  </a:cubicBezTo>
                  <a:cubicBezTo>
                    <a:pt x="26498" y="4416"/>
                    <a:pt x="26705" y="4154"/>
                    <a:pt x="26869" y="3860"/>
                  </a:cubicBezTo>
                  <a:lnTo>
                    <a:pt x="26956" y="3860"/>
                  </a:lnTo>
                  <a:cubicBezTo>
                    <a:pt x="27164" y="3838"/>
                    <a:pt x="27295" y="3609"/>
                    <a:pt x="27360" y="3401"/>
                  </a:cubicBezTo>
                  <a:cubicBezTo>
                    <a:pt x="27480" y="2975"/>
                    <a:pt x="27458" y="2528"/>
                    <a:pt x="27306" y="2113"/>
                  </a:cubicBezTo>
                  <a:cubicBezTo>
                    <a:pt x="27251" y="1971"/>
                    <a:pt x="27185" y="1829"/>
                    <a:pt x="27098" y="1698"/>
                  </a:cubicBezTo>
                  <a:cubicBezTo>
                    <a:pt x="27229" y="1294"/>
                    <a:pt x="27295" y="879"/>
                    <a:pt x="27306" y="453"/>
                  </a:cubicBezTo>
                  <a:cubicBezTo>
                    <a:pt x="27306" y="268"/>
                    <a:pt x="27251" y="38"/>
                    <a:pt x="27065" y="6"/>
                  </a:cubicBezTo>
                  <a:cubicBezTo>
                    <a:pt x="27049" y="2"/>
                    <a:pt x="27033" y="1"/>
                    <a:pt x="27017" y="1"/>
                  </a:cubicBezTo>
                  <a:close/>
                </a:path>
              </a:pathLst>
            </a:custGeom>
            <a:solidFill>
              <a:schemeClr val="lt2"/>
            </a:solidFill>
            <a:ln w="114300" cap="flat" cmpd="sng">
              <a:solidFill>
                <a:schemeClr val="lt2"/>
              </a:solidFill>
              <a:prstDash val="solid"/>
              <a:round/>
              <a:headEnd type="none" w="sm" len="sm"/>
              <a:tailEnd type="none" w="sm" len="sm"/>
            </a:ln>
            <a:effectLst>
              <a:outerShdw blurRad="100013" dist="66675" dir="246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3" name="Google Shape;3733;p65"/>
            <p:cNvGrpSpPr/>
            <p:nvPr/>
          </p:nvGrpSpPr>
          <p:grpSpPr>
            <a:xfrm>
              <a:off x="6881823" y="3026257"/>
              <a:ext cx="1478193" cy="619841"/>
              <a:chOff x="3930575" y="2525050"/>
              <a:chExt cx="703600" cy="295050"/>
            </a:xfrm>
          </p:grpSpPr>
          <p:sp>
            <p:nvSpPr>
              <p:cNvPr id="3734" name="Google Shape;3734;p65"/>
              <p:cNvSpPr/>
              <p:nvPr/>
            </p:nvSpPr>
            <p:spPr>
              <a:xfrm>
                <a:off x="3930575" y="2578675"/>
                <a:ext cx="434200" cy="241425"/>
              </a:xfrm>
              <a:custGeom>
                <a:avLst/>
                <a:gdLst/>
                <a:ahLst/>
                <a:cxnLst/>
                <a:rect l="l" t="t" r="r" b="b"/>
                <a:pathLst>
                  <a:path w="17368" h="9657" extrusionOk="0">
                    <a:moveTo>
                      <a:pt x="761" y="1"/>
                    </a:moveTo>
                    <a:lnTo>
                      <a:pt x="761" y="1"/>
                    </a:lnTo>
                    <a:cubicBezTo>
                      <a:pt x="0" y="5102"/>
                      <a:pt x="3964" y="9657"/>
                      <a:pt x="9077" y="9657"/>
                    </a:cubicBezTo>
                    <a:cubicBezTo>
                      <a:pt x="9172" y="9657"/>
                      <a:pt x="9268" y="9655"/>
                      <a:pt x="9365" y="9652"/>
                    </a:cubicBezTo>
                    <a:cubicBezTo>
                      <a:pt x="10991" y="9597"/>
                      <a:pt x="12564" y="9073"/>
                      <a:pt x="13895" y="8156"/>
                    </a:cubicBezTo>
                    <a:cubicBezTo>
                      <a:pt x="15883" y="6780"/>
                      <a:pt x="17160" y="4586"/>
                      <a:pt x="17367" y="2173"/>
                    </a:cubicBezTo>
                    <a:lnTo>
                      <a:pt x="7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5"/>
              <p:cNvSpPr/>
              <p:nvPr/>
            </p:nvSpPr>
            <p:spPr>
              <a:xfrm>
                <a:off x="3947700" y="2618525"/>
                <a:ext cx="53775" cy="15325"/>
              </a:xfrm>
              <a:custGeom>
                <a:avLst/>
                <a:gdLst/>
                <a:ahLst/>
                <a:cxnLst/>
                <a:rect l="l" t="t" r="r" b="b"/>
                <a:pathLst>
                  <a:path w="2151" h="613" extrusionOk="0">
                    <a:moveTo>
                      <a:pt x="0" y="1"/>
                    </a:moveTo>
                    <a:lnTo>
                      <a:pt x="0" y="1"/>
                    </a:lnTo>
                    <a:cubicBezTo>
                      <a:pt x="11" y="153"/>
                      <a:pt x="22" y="306"/>
                      <a:pt x="33" y="448"/>
                    </a:cubicBezTo>
                    <a:lnTo>
                      <a:pt x="1900" y="612"/>
                    </a:lnTo>
                    <a:cubicBezTo>
                      <a:pt x="1906" y="613"/>
                      <a:pt x="1913" y="613"/>
                      <a:pt x="1920" y="613"/>
                    </a:cubicBezTo>
                    <a:cubicBezTo>
                      <a:pt x="2032" y="613"/>
                      <a:pt x="2130" y="529"/>
                      <a:pt x="2140" y="415"/>
                    </a:cubicBezTo>
                    <a:cubicBezTo>
                      <a:pt x="2151" y="295"/>
                      <a:pt x="2063" y="186"/>
                      <a:pt x="1943" y="175"/>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5"/>
              <p:cNvSpPr/>
              <p:nvPr/>
            </p:nvSpPr>
            <p:spPr>
              <a:xfrm>
                <a:off x="3960250" y="2665100"/>
                <a:ext cx="56875" cy="27150"/>
              </a:xfrm>
              <a:custGeom>
                <a:avLst/>
                <a:gdLst/>
                <a:ahLst/>
                <a:cxnLst/>
                <a:rect l="l" t="t" r="r" b="b"/>
                <a:pathLst>
                  <a:path w="2275" h="1086" extrusionOk="0">
                    <a:moveTo>
                      <a:pt x="1959" y="0"/>
                    </a:moveTo>
                    <a:cubicBezTo>
                      <a:pt x="1934" y="0"/>
                      <a:pt x="1907" y="5"/>
                      <a:pt x="1878" y="15"/>
                    </a:cubicBezTo>
                    <a:lnTo>
                      <a:pt x="0" y="670"/>
                    </a:lnTo>
                    <a:cubicBezTo>
                      <a:pt x="55" y="812"/>
                      <a:pt x="109" y="943"/>
                      <a:pt x="164" y="1085"/>
                    </a:cubicBezTo>
                    <a:lnTo>
                      <a:pt x="2020" y="430"/>
                    </a:lnTo>
                    <a:cubicBezTo>
                      <a:pt x="2274" y="342"/>
                      <a:pt x="2178" y="0"/>
                      <a:pt x="1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5"/>
              <p:cNvSpPr/>
              <p:nvPr/>
            </p:nvSpPr>
            <p:spPr>
              <a:xfrm>
                <a:off x="3984000" y="2695175"/>
                <a:ext cx="51875" cy="41825"/>
              </a:xfrm>
              <a:custGeom>
                <a:avLst/>
                <a:gdLst/>
                <a:ahLst/>
                <a:cxnLst/>
                <a:rect l="l" t="t" r="r" b="b"/>
                <a:pathLst>
                  <a:path w="2075" h="1673" extrusionOk="0">
                    <a:moveTo>
                      <a:pt x="1818" y="0"/>
                    </a:moveTo>
                    <a:cubicBezTo>
                      <a:pt x="1773" y="0"/>
                      <a:pt x="1728" y="15"/>
                      <a:pt x="1692" y="46"/>
                    </a:cubicBezTo>
                    <a:lnTo>
                      <a:pt x="0" y="1313"/>
                    </a:lnTo>
                    <a:cubicBezTo>
                      <a:pt x="76" y="1444"/>
                      <a:pt x="164" y="1564"/>
                      <a:pt x="262" y="1673"/>
                    </a:cubicBezTo>
                    <a:lnTo>
                      <a:pt x="1954" y="395"/>
                    </a:lnTo>
                    <a:cubicBezTo>
                      <a:pt x="2053" y="319"/>
                      <a:pt x="2074" y="188"/>
                      <a:pt x="1998" y="90"/>
                    </a:cubicBezTo>
                    <a:cubicBezTo>
                      <a:pt x="1953" y="32"/>
                      <a:pt x="1884" y="0"/>
                      <a:pt x="1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5"/>
              <p:cNvSpPr/>
              <p:nvPr/>
            </p:nvSpPr>
            <p:spPr>
              <a:xfrm>
                <a:off x="4024100" y="2710475"/>
                <a:ext cx="50425" cy="67750"/>
              </a:xfrm>
              <a:custGeom>
                <a:avLst/>
                <a:gdLst/>
                <a:ahLst/>
                <a:cxnLst/>
                <a:rect l="l" t="t" r="r" b="b"/>
                <a:pathLst>
                  <a:path w="2017" h="2710" extrusionOk="0">
                    <a:moveTo>
                      <a:pt x="1707" y="1"/>
                    </a:moveTo>
                    <a:cubicBezTo>
                      <a:pt x="1643" y="1"/>
                      <a:pt x="1577" y="30"/>
                      <a:pt x="1529" y="100"/>
                    </a:cubicBezTo>
                    <a:lnTo>
                      <a:pt x="1" y="2436"/>
                    </a:lnTo>
                    <a:cubicBezTo>
                      <a:pt x="110" y="2535"/>
                      <a:pt x="230" y="2622"/>
                      <a:pt x="350" y="2709"/>
                    </a:cubicBezTo>
                    <a:lnTo>
                      <a:pt x="1901" y="351"/>
                    </a:lnTo>
                    <a:cubicBezTo>
                      <a:pt x="2017" y="173"/>
                      <a:pt x="1864" y="1"/>
                      <a:pt x="1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5"/>
              <p:cNvSpPr/>
              <p:nvPr/>
            </p:nvSpPr>
            <p:spPr>
              <a:xfrm>
                <a:off x="4166850" y="2745500"/>
                <a:ext cx="12450" cy="74475"/>
              </a:xfrm>
              <a:custGeom>
                <a:avLst/>
                <a:gdLst/>
                <a:ahLst/>
                <a:cxnLst/>
                <a:rect l="l" t="t" r="r" b="b"/>
                <a:pathLst>
                  <a:path w="498" h="2979" extrusionOk="0">
                    <a:moveTo>
                      <a:pt x="272" y="1"/>
                    </a:moveTo>
                    <a:cubicBezTo>
                      <a:pt x="163" y="1"/>
                      <a:pt x="56" y="72"/>
                      <a:pt x="56" y="217"/>
                    </a:cubicBezTo>
                    <a:lnTo>
                      <a:pt x="1" y="2979"/>
                    </a:lnTo>
                    <a:cubicBezTo>
                      <a:pt x="143" y="2968"/>
                      <a:pt x="296" y="2957"/>
                      <a:pt x="438" y="2946"/>
                    </a:cubicBezTo>
                    <a:lnTo>
                      <a:pt x="492" y="228"/>
                    </a:lnTo>
                    <a:cubicBezTo>
                      <a:pt x="498" y="77"/>
                      <a:pt x="384" y="1"/>
                      <a:pt x="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5"/>
              <p:cNvSpPr/>
              <p:nvPr/>
            </p:nvSpPr>
            <p:spPr>
              <a:xfrm>
                <a:off x="4195275" y="2732025"/>
                <a:ext cx="58125" cy="69950"/>
              </a:xfrm>
              <a:custGeom>
                <a:avLst/>
                <a:gdLst/>
                <a:ahLst/>
                <a:cxnLst/>
                <a:rect l="l" t="t" r="r" b="b"/>
                <a:pathLst>
                  <a:path w="2325" h="2798" extrusionOk="0">
                    <a:moveTo>
                      <a:pt x="322" y="1"/>
                    </a:moveTo>
                    <a:cubicBezTo>
                      <a:pt x="158" y="1"/>
                      <a:pt x="0" y="190"/>
                      <a:pt x="141" y="363"/>
                    </a:cubicBezTo>
                    <a:lnTo>
                      <a:pt x="1910" y="2797"/>
                    </a:lnTo>
                    <a:cubicBezTo>
                      <a:pt x="2052" y="2732"/>
                      <a:pt x="2183" y="2677"/>
                      <a:pt x="2325" y="2601"/>
                    </a:cubicBezTo>
                    <a:lnTo>
                      <a:pt x="502" y="101"/>
                    </a:lnTo>
                    <a:cubicBezTo>
                      <a:pt x="452" y="30"/>
                      <a:pt x="387"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5"/>
              <p:cNvSpPr/>
              <p:nvPr/>
            </p:nvSpPr>
            <p:spPr>
              <a:xfrm>
                <a:off x="4228950" y="2712875"/>
                <a:ext cx="65675" cy="63425"/>
              </a:xfrm>
              <a:custGeom>
                <a:avLst/>
                <a:gdLst/>
                <a:ahLst/>
                <a:cxnLst/>
                <a:rect l="l" t="t" r="r" b="b"/>
                <a:pathLst>
                  <a:path w="2627" h="2537" extrusionOk="0">
                    <a:moveTo>
                      <a:pt x="320" y="1"/>
                    </a:moveTo>
                    <a:cubicBezTo>
                      <a:pt x="149" y="1"/>
                      <a:pt x="0" y="219"/>
                      <a:pt x="159" y="386"/>
                    </a:cubicBezTo>
                    <a:lnTo>
                      <a:pt x="2288" y="2537"/>
                    </a:lnTo>
                    <a:cubicBezTo>
                      <a:pt x="2408" y="2450"/>
                      <a:pt x="2517" y="2351"/>
                      <a:pt x="2626" y="2253"/>
                    </a:cubicBezTo>
                    <a:lnTo>
                      <a:pt x="476" y="70"/>
                    </a:lnTo>
                    <a:cubicBezTo>
                      <a:pt x="427" y="21"/>
                      <a:pt x="372" y="1"/>
                      <a:pt x="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5"/>
              <p:cNvSpPr/>
              <p:nvPr/>
            </p:nvSpPr>
            <p:spPr>
              <a:xfrm>
                <a:off x="4071050" y="2740875"/>
                <a:ext cx="38650" cy="64100"/>
              </a:xfrm>
              <a:custGeom>
                <a:avLst/>
                <a:gdLst/>
                <a:ahLst/>
                <a:cxnLst/>
                <a:rect l="l" t="t" r="r" b="b"/>
                <a:pathLst>
                  <a:path w="1546" h="2564" extrusionOk="0">
                    <a:moveTo>
                      <a:pt x="1255" y="1"/>
                    </a:moveTo>
                    <a:cubicBezTo>
                      <a:pt x="1178" y="1"/>
                      <a:pt x="1101" y="41"/>
                      <a:pt x="1060" y="140"/>
                    </a:cubicBezTo>
                    <a:lnTo>
                      <a:pt x="1" y="2400"/>
                    </a:lnTo>
                    <a:cubicBezTo>
                      <a:pt x="132" y="2454"/>
                      <a:pt x="274" y="2509"/>
                      <a:pt x="405" y="2563"/>
                    </a:cubicBezTo>
                    <a:lnTo>
                      <a:pt x="1453" y="325"/>
                    </a:lnTo>
                    <a:cubicBezTo>
                      <a:pt x="1546" y="147"/>
                      <a:pt x="1400" y="1"/>
                      <a:pt x="1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5"/>
              <p:cNvSpPr/>
              <p:nvPr/>
            </p:nvSpPr>
            <p:spPr>
              <a:xfrm>
                <a:off x="4246225" y="2673850"/>
                <a:ext cx="88250" cy="58800"/>
              </a:xfrm>
              <a:custGeom>
                <a:avLst/>
                <a:gdLst/>
                <a:ahLst/>
                <a:cxnLst/>
                <a:rect l="l" t="t" r="r" b="b"/>
                <a:pathLst>
                  <a:path w="3530" h="2352" extrusionOk="0">
                    <a:moveTo>
                      <a:pt x="330" y="0"/>
                    </a:moveTo>
                    <a:cubicBezTo>
                      <a:pt x="134" y="0"/>
                      <a:pt x="1" y="282"/>
                      <a:pt x="210" y="419"/>
                    </a:cubicBezTo>
                    <a:lnTo>
                      <a:pt x="3278" y="2351"/>
                    </a:lnTo>
                    <a:cubicBezTo>
                      <a:pt x="3366" y="2231"/>
                      <a:pt x="3453" y="2111"/>
                      <a:pt x="3529" y="1991"/>
                    </a:cubicBezTo>
                    <a:lnTo>
                      <a:pt x="451" y="37"/>
                    </a:lnTo>
                    <a:cubicBezTo>
                      <a:pt x="409" y="11"/>
                      <a:pt x="368" y="0"/>
                      <a:pt x="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5"/>
              <p:cNvSpPr/>
              <p:nvPr/>
            </p:nvSpPr>
            <p:spPr>
              <a:xfrm>
                <a:off x="4287775" y="2656250"/>
                <a:ext cx="67175" cy="34350"/>
              </a:xfrm>
              <a:custGeom>
                <a:avLst/>
                <a:gdLst/>
                <a:ahLst/>
                <a:cxnLst/>
                <a:rect l="l" t="t" r="r" b="b"/>
                <a:pathLst>
                  <a:path w="2687" h="1374" extrusionOk="0">
                    <a:moveTo>
                      <a:pt x="240" y="1"/>
                    </a:moveTo>
                    <a:cubicBezTo>
                      <a:pt x="150" y="1"/>
                      <a:pt x="69" y="60"/>
                      <a:pt x="44" y="151"/>
                    </a:cubicBezTo>
                    <a:cubicBezTo>
                      <a:pt x="1" y="260"/>
                      <a:pt x="66" y="391"/>
                      <a:pt x="175" y="435"/>
                    </a:cubicBezTo>
                    <a:cubicBezTo>
                      <a:pt x="972" y="719"/>
                      <a:pt x="1758" y="1035"/>
                      <a:pt x="2533" y="1374"/>
                    </a:cubicBezTo>
                    <a:cubicBezTo>
                      <a:pt x="2588" y="1232"/>
                      <a:pt x="2643" y="1101"/>
                      <a:pt x="2686" y="948"/>
                    </a:cubicBezTo>
                    <a:cubicBezTo>
                      <a:pt x="1911" y="620"/>
                      <a:pt x="1125" y="304"/>
                      <a:pt x="328" y="20"/>
                    </a:cubicBezTo>
                    <a:cubicBezTo>
                      <a:pt x="299" y="7"/>
                      <a:pt x="269" y="1"/>
                      <a:pt x="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5"/>
              <p:cNvSpPr/>
              <p:nvPr/>
            </p:nvSpPr>
            <p:spPr>
              <a:xfrm>
                <a:off x="4118000" y="2742925"/>
                <a:ext cx="30375" cy="74875"/>
              </a:xfrm>
              <a:custGeom>
                <a:avLst/>
                <a:gdLst/>
                <a:ahLst/>
                <a:cxnLst/>
                <a:rect l="l" t="t" r="r" b="b"/>
                <a:pathLst>
                  <a:path w="1215" h="2995" extrusionOk="0">
                    <a:moveTo>
                      <a:pt x="953" y="1"/>
                    </a:moveTo>
                    <a:cubicBezTo>
                      <a:pt x="863" y="1"/>
                      <a:pt x="774" y="51"/>
                      <a:pt x="743" y="167"/>
                    </a:cubicBezTo>
                    <a:lnTo>
                      <a:pt x="1" y="2918"/>
                    </a:lnTo>
                    <a:cubicBezTo>
                      <a:pt x="143" y="2951"/>
                      <a:pt x="285" y="2973"/>
                      <a:pt x="437" y="2994"/>
                    </a:cubicBezTo>
                    <a:lnTo>
                      <a:pt x="1169" y="276"/>
                    </a:lnTo>
                    <a:cubicBezTo>
                      <a:pt x="1214" y="108"/>
                      <a:pt x="1083" y="1"/>
                      <a:pt x="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5"/>
              <p:cNvSpPr/>
              <p:nvPr/>
            </p:nvSpPr>
            <p:spPr>
              <a:xfrm>
                <a:off x="3976625" y="2582500"/>
                <a:ext cx="357300" cy="200375"/>
              </a:xfrm>
              <a:custGeom>
                <a:avLst/>
                <a:gdLst/>
                <a:ahLst/>
                <a:cxnLst/>
                <a:rect l="l" t="t" r="r" b="b"/>
                <a:pathLst>
                  <a:path w="14292" h="8015" extrusionOk="0">
                    <a:moveTo>
                      <a:pt x="77" y="0"/>
                    </a:moveTo>
                    <a:cubicBezTo>
                      <a:pt x="22" y="383"/>
                      <a:pt x="0" y="776"/>
                      <a:pt x="11" y="1180"/>
                    </a:cubicBezTo>
                    <a:cubicBezTo>
                      <a:pt x="137" y="5259"/>
                      <a:pt x="3599" y="8015"/>
                      <a:pt x="7301" y="8015"/>
                    </a:cubicBezTo>
                    <a:cubicBezTo>
                      <a:pt x="8415" y="8015"/>
                      <a:pt x="9550" y="7766"/>
                      <a:pt x="10623" y="7228"/>
                    </a:cubicBezTo>
                    <a:cubicBezTo>
                      <a:pt x="12370" y="6355"/>
                      <a:pt x="13724" y="4782"/>
                      <a:pt x="14150" y="2850"/>
                    </a:cubicBezTo>
                    <a:cubicBezTo>
                      <a:pt x="14215" y="2522"/>
                      <a:pt x="14270" y="2195"/>
                      <a:pt x="14292" y="1856"/>
                    </a:cubicBezTo>
                    <a:lnTo>
                      <a:pt x="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5"/>
              <p:cNvSpPr/>
              <p:nvPr/>
            </p:nvSpPr>
            <p:spPr>
              <a:xfrm>
                <a:off x="4001725" y="2606200"/>
                <a:ext cx="140325" cy="117000"/>
              </a:xfrm>
              <a:custGeom>
                <a:avLst/>
                <a:gdLst/>
                <a:ahLst/>
                <a:cxnLst/>
                <a:rect l="l" t="t" r="r" b="b"/>
                <a:pathLst>
                  <a:path w="5613" h="4680" extrusionOk="0">
                    <a:moveTo>
                      <a:pt x="1204" y="0"/>
                    </a:moveTo>
                    <a:cubicBezTo>
                      <a:pt x="939" y="0"/>
                      <a:pt x="685" y="50"/>
                      <a:pt x="470" y="199"/>
                    </a:cubicBezTo>
                    <a:cubicBezTo>
                      <a:pt x="186" y="428"/>
                      <a:pt x="12" y="777"/>
                      <a:pt x="1" y="1138"/>
                    </a:cubicBezTo>
                    <a:cubicBezTo>
                      <a:pt x="1" y="1509"/>
                      <a:pt x="88" y="1869"/>
                      <a:pt x="241" y="2197"/>
                    </a:cubicBezTo>
                    <a:cubicBezTo>
                      <a:pt x="754" y="3321"/>
                      <a:pt x="1715" y="4195"/>
                      <a:pt x="2894" y="4610"/>
                    </a:cubicBezTo>
                    <a:cubicBezTo>
                      <a:pt x="3015" y="4655"/>
                      <a:pt x="3140" y="4679"/>
                      <a:pt x="3268" y="4679"/>
                    </a:cubicBezTo>
                    <a:cubicBezTo>
                      <a:pt x="3325" y="4679"/>
                      <a:pt x="3382" y="4674"/>
                      <a:pt x="3440" y="4664"/>
                    </a:cubicBezTo>
                    <a:cubicBezTo>
                      <a:pt x="3713" y="4588"/>
                      <a:pt x="3866" y="4315"/>
                      <a:pt x="3997" y="4075"/>
                    </a:cubicBezTo>
                    <a:lnTo>
                      <a:pt x="5088" y="2055"/>
                    </a:lnTo>
                    <a:cubicBezTo>
                      <a:pt x="5285" y="1694"/>
                      <a:pt x="5612" y="1181"/>
                      <a:pt x="5602" y="756"/>
                    </a:cubicBezTo>
                    <a:cubicBezTo>
                      <a:pt x="5591" y="417"/>
                      <a:pt x="5241" y="417"/>
                      <a:pt x="4979" y="417"/>
                    </a:cubicBezTo>
                    <a:cubicBezTo>
                      <a:pt x="4018" y="395"/>
                      <a:pt x="3058" y="297"/>
                      <a:pt x="2108" y="122"/>
                    </a:cubicBezTo>
                    <a:cubicBezTo>
                      <a:pt x="1818" y="64"/>
                      <a:pt x="1503" y="0"/>
                      <a:pt x="1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5"/>
              <p:cNvSpPr/>
              <p:nvPr/>
            </p:nvSpPr>
            <p:spPr>
              <a:xfrm>
                <a:off x="4122925" y="2624400"/>
                <a:ext cx="113550" cy="138750"/>
              </a:xfrm>
              <a:custGeom>
                <a:avLst/>
                <a:gdLst/>
                <a:ahLst/>
                <a:cxnLst/>
                <a:rect l="l" t="t" r="r" b="b"/>
                <a:pathLst>
                  <a:path w="4542" h="5550" extrusionOk="0">
                    <a:moveTo>
                      <a:pt x="1582" y="1"/>
                    </a:moveTo>
                    <a:cubicBezTo>
                      <a:pt x="1144" y="1"/>
                      <a:pt x="893" y="514"/>
                      <a:pt x="797" y="977"/>
                    </a:cubicBezTo>
                    <a:cubicBezTo>
                      <a:pt x="568" y="2091"/>
                      <a:pt x="339" y="3216"/>
                      <a:pt x="109" y="4329"/>
                    </a:cubicBezTo>
                    <a:cubicBezTo>
                      <a:pt x="55" y="4624"/>
                      <a:pt x="0" y="4962"/>
                      <a:pt x="175" y="5203"/>
                    </a:cubicBezTo>
                    <a:cubicBezTo>
                      <a:pt x="328" y="5399"/>
                      <a:pt x="612" y="5476"/>
                      <a:pt x="863" y="5508"/>
                    </a:cubicBezTo>
                    <a:cubicBezTo>
                      <a:pt x="1081" y="5536"/>
                      <a:pt x="1301" y="5550"/>
                      <a:pt x="1521" y="5550"/>
                    </a:cubicBezTo>
                    <a:cubicBezTo>
                      <a:pt x="2255" y="5550"/>
                      <a:pt x="2988" y="5396"/>
                      <a:pt x="3669" y="5093"/>
                    </a:cubicBezTo>
                    <a:cubicBezTo>
                      <a:pt x="3996" y="4951"/>
                      <a:pt x="4335" y="4733"/>
                      <a:pt x="4444" y="4384"/>
                    </a:cubicBezTo>
                    <a:cubicBezTo>
                      <a:pt x="4542" y="4067"/>
                      <a:pt x="4422" y="3740"/>
                      <a:pt x="4302" y="3434"/>
                    </a:cubicBezTo>
                    <a:cubicBezTo>
                      <a:pt x="4029" y="2757"/>
                      <a:pt x="3767" y="2091"/>
                      <a:pt x="3374" y="1480"/>
                    </a:cubicBezTo>
                    <a:cubicBezTo>
                      <a:pt x="3013" y="912"/>
                      <a:pt x="2522" y="442"/>
                      <a:pt x="1944" y="104"/>
                    </a:cubicBezTo>
                    <a:cubicBezTo>
                      <a:pt x="1811" y="32"/>
                      <a:pt x="1691" y="1"/>
                      <a:pt x="15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5"/>
              <p:cNvSpPr/>
              <p:nvPr/>
            </p:nvSpPr>
            <p:spPr>
              <a:xfrm>
                <a:off x="4188500" y="2622600"/>
                <a:ext cx="94375" cy="77325"/>
              </a:xfrm>
              <a:custGeom>
                <a:avLst/>
                <a:gdLst/>
                <a:ahLst/>
                <a:cxnLst/>
                <a:rect l="l" t="t" r="r" b="b"/>
                <a:pathLst>
                  <a:path w="3775" h="3093" extrusionOk="0">
                    <a:moveTo>
                      <a:pt x="378" y="1"/>
                    </a:moveTo>
                    <a:cubicBezTo>
                      <a:pt x="167" y="1"/>
                      <a:pt x="0" y="65"/>
                      <a:pt x="41" y="296"/>
                    </a:cubicBezTo>
                    <a:cubicBezTo>
                      <a:pt x="74" y="482"/>
                      <a:pt x="390" y="722"/>
                      <a:pt x="522" y="853"/>
                    </a:cubicBezTo>
                    <a:lnTo>
                      <a:pt x="1056" y="1442"/>
                    </a:lnTo>
                    <a:lnTo>
                      <a:pt x="2126" y="2611"/>
                    </a:lnTo>
                    <a:cubicBezTo>
                      <a:pt x="2336" y="2841"/>
                      <a:pt x="2596" y="3092"/>
                      <a:pt x="2907" y="3092"/>
                    </a:cubicBezTo>
                    <a:cubicBezTo>
                      <a:pt x="2920" y="3092"/>
                      <a:pt x="2932" y="3092"/>
                      <a:pt x="2945" y="3091"/>
                    </a:cubicBezTo>
                    <a:cubicBezTo>
                      <a:pt x="3185" y="3058"/>
                      <a:pt x="3382" y="2905"/>
                      <a:pt x="3491" y="2698"/>
                    </a:cubicBezTo>
                    <a:cubicBezTo>
                      <a:pt x="3600" y="2480"/>
                      <a:pt x="3666" y="2261"/>
                      <a:pt x="3699" y="2021"/>
                    </a:cubicBezTo>
                    <a:cubicBezTo>
                      <a:pt x="3753" y="1781"/>
                      <a:pt x="3775" y="1541"/>
                      <a:pt x="3775" y="1301"/>
                    </a:cubicBezTo>
                    <a:cubicBezTo>
                      <a:pt x="3764" y="1049"/>
                      <a:pt x="3666" y="809"/>
                      <a:pt x="3502" y="635"/>
                    </a:cubicBezTo>
                    <a:cubicBezTo>
                      <a:pt x="3273" y="416"/>
                      <a:pt x="2934" y="362"/>
                      <a:pt x="2629" y="318"/>
                    </a:cubicBezTo>
                    <a:lnTo>
                      <a:pt x="1024" y="100"/>
                    </a:lnTo>
                    <a:cubicBezTo>
                      <a:pt x="908" y="82"/>
                      <a:pt x="615"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5"/>
              <p:cNvSpPr/>
              <p:nvPr/>
            </p:nvSpPr>
            <p:spPr>
              <a:xfrm>
                <a:off x="4228825" y="2640250"/>
                <a:ext cx="25125" cy="17075"/>
              </a:xfrm>
              <a:custGeom>
                <a:avLst/>
                <a:gdLst/>
                <a:ahLst/>
                <a:cxnLst/>
                <a:rect l="l" t="t" r="r" b="b"/>
                <a:pathLst>
                  <a:path w="1005" h="683" extrusionOk="0">
                    <a:moveTo>
                      <a:pt x="152" y="1"/>
                    </a:moveTo>
                    <a:cubicBezTo>
                      <a:pt x="116" y="1"/>
                      <a:pt x="79" y="13"/>
                      <a:pt x="55" y="38"/>
                    </a:cubicBezTo>
                    <a:cubicBezTo>
                      <a:pt x="0" y="92"/>
                      <a:pt x="33" y="180"/>
                      <a:pt x="77" y="245"/>
                    </a:cubicBezTo>
                    <a:cubicBezTo>
                      <a:pt x="157" y="370"/>
                      <a:pt x="454" y="682"/>
                      <a:pt x="662" y="682"/>
                    </a:cubicBezTo>
                    <a:cubicBezTo>
                      <a:pt x="709" y="682"/>
                      <a:pt x="752" y="666"/>
                      <a:pt x="786" y="627"/>
                    </a:cubicBezTo>
                    <a:cubicBezTo>
                      <a:pt x="1005" y="387"/>
                      <a:pt x="426" y="147"/>
                      <a:pt x="295" y="60"/>
                    </a:cubicBezTo>
                    <a:cubicBezTo>
                      <a:pt x="262" y="38"/>
                      <a:pt x="219" y="16"/>
                      <a:pt x="186" y="5"/>
                    </a:cubicBezTo>
                    <a:cubicBezTo>
                      <a:pt x="175" y="2"/>
                      <a:pt x="163" y="1"/>
                      <a:pt x="152" y="1"/>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5"/>
              <p:cNvSpPr/>
              <p:nvPr/>
            </p:nvSpPr>
            <p:spPr>
              <a:xfrm>
                <a:off x="4254475" y="2663025"/>
                <a:ext cx="18575" cy="14275"/>
              </a:xfrm>
              <a:custGeom>
                <a:avLst/>
                <a:gdLst/>
                <a:ahLst/>
                <a:cxnLst/>
                <a:rect l="l" t="t" r="r" b="b"/>
                <a:pathLst>
                  <a:path w="743" h="571" extrusionOk="0">
                    <a:moveTo>
                      <a:pt x="121" y="0"/>
                    </a:moveTo>
                    <a:cubicBezTo>
                      <a:pt x="66" y="0"/>
                      <a:pt x="22" y="44"/>
                      <a:pt x="11" y="98"/>
                    </a:cubicBezTo>
                    <a:cubicBezTo>
                      <a:pt x="1" y="142"/>
                      <a:pt x="1" y="197"/>
                      <a:pt x="22" y="251"/>
                    </a:cubicBezTo>
                    <a:cubicBezTo>
                      <a:pt x="77" y="382"/>
                      <a:pt x="186" y="491"/>
                      <a:pt x="317" y="546"/>
                    </a:cubicBezTo>
                    <a:cubicBezTo>
                      <a:pt x="350" y="562"/>
                      <a:pt x="383" y="571"/>
                      <a:pt x="414" y="571"/>
                    </a:cubicBezTo>
                    <a:cubicBezTo>
                      <a:pt x="445" y="571"/>
                      <a:pt x="475" y="562"/>
                      <a:pt x="503" y="546"/>
                    </a:cubicBezTo>
                    <a:cubicBezTo>
                      <a:pt x="743" y="371"/>
                      <a:pt x="339" y="109"/>
                      <a:pt x="230" y="44"/>
                    </a:cubicBezTo>
                    <a:cubicBezTo>
                      <a:pt x="197" y="11"/>
                      <a:pt x="153" y="0"/>
                      <a:pt x="121"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5"/>
              <p:cNvSpPr/>
              <p:nvPr/>
            </p:nvSpPr>
            <p:spPr>
              <a:xfrm>
                <a:off x="4156500" y="2647900"/>
                <a:ext cx="12850" cy="23550"/>
              </a:xfrm>
              <a:custGeom>
                <a:avLst/>
                <a:gdLst/>
                <a:ahLst/>
                <a:cxnLst/>
                <a:rect l="l" t="t" r="r" b="b"/>
                <a:pathLst>
                  <a:path w="514" h="942" extrusionOk="0">
                    <a:moveTo>
                      <a:pt x="272" y="1"/>
                    </a:moveTo>
                    <a:cubicBezTo>
                      <a:pt x="118" y="1"/>
                      <a:pt x="71" y="455"/>
                      <a:pt x="33" y="561"/>
                    </a:cubicBezTo>
                    <a:cubicBezTo>
                      <a:pt x="11" y="627"/>
                      <a:pt x="0" y="692"/>
                      <a:pt x="0" y="758"/>
                    </a:cubicBezTo>
                    <a:cubicBezTo>
                      <a:pt x="0" y="834"/>
                      <a:pt x="44" y="900"/>
                      <a:pt x="109" y="933"/>
                    </a:cubicBezTo>
                    <a:cubicBezTo>
                      <a:pt x="127" y="939"/>
                      <a:pt x="144" y="941"/>
                      <a:pt x="162" y="941"/>
                    </a:cubicBezTo>
                    <a:cubicBezTo>
                      <a:pt x="209" y="941"/>
                      <a:pt x="255" y="921"/>
                      <a:pt x="295" y="889"/>
                    </a:cubicBezTo>
                    <a:cubicBezTo>
                      <a:pt x="339" y="845"/>
                      <a:pt x="371" y="791"/>
                      <a:pt x="393" y="725"/>
                    </a:cubicBezTo>
                    <a:cubicBezTo>
                      <a:pt x="459" y="561"/>
                      <a:pt x="513" y="147"/>
                      <a:pt x="339" y="26"/>
                    </a:cubicBezTo>
                    <a:cubicBezTo>
                      <a:pt x="314" y="9"/>
                      <a:pt x="292" y="1"/>
                      <a:pt x="272" y="1"/>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5"/>
              <p:cNvSpPr/>
              <p:nvPr/>
            </p:nvSpPr>
            <p:spPr>
              <a:xfrm>
                <a:off x="4185975" y="2681100"/>
                <a:ext cx="13400" cy="22625"/>
              </a:xfrm>
              <a:custGeom>
                <a:avLst/>
                <a:gdLst/>
                <a:ahLst/>
                <a:cxnLst/>
                <a:rect l="l" t="t" r="r" b="b"/>
                <a:pathLst>
                  <a:path w="536" h="905" extrusionOk="0">
                    <a:moveTo>
                      <a:pt x="137" y="0"/>
                    </a:moveTo>
                    <a:cubicBezTo>
                      <a:pt x="78" y="0"/>
                      <a:pt x="29" y="41"/>
                      <a:pt x="11" y="151"/>
                    </a:cubicBezTo>
                    <a:cubicBezTo>
                      <a:pt x="0" y="369"/>
                      <a:pt x="66" y="587"/>
                      <a:pt x="186" y="762"/>
                    </a:cubicBezTo>
                    <a:cubicBezTo>
                      <a:pt x="227" y="833"/>
                      <a:pt x="296" y="905"/>
                      <a:pt x="376" y="905"/>
                    </a:cubicBezTo>
                    <a:cubicBezTo>
                      <a:pt x="382" y="905"/>
                      <a:pt x="388" y="905"/>
                      <a:pt x="393" y="904"/>
                    </a:cubicBezTo>
                    <a:cubicBezTo>
                      <a:pt x="437" y="893"/>
                      <a:pt x="481" y="860"/>
                      <a:pt x="502" y="817"/>
                    </a:cubicBezTo>
                    <a:cubicBezTo>
                      <a:pt x="513" y="773"/>
                      <a:pt x="524" y="729"/>
                      <a:pt x="524" y="675"/>
                    </a:cubicBezTo>
                    <a:cubicBezTo>
                      <a:pt x="535" y="500"/>
                      <a:pt x="481" y="325"/>
                      <a:pt x="393" y="183"/>
                    </a:cubicBezTo>
                    <a:cubicBezTo>
                      <a:pt x="334" y="92"/>
                      <a:pt x="225" y="0"/>
                      <a:pt x="137"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5"/>
              <p:cNvSpPr/>
              <p:nvPr/>
            </p:nvSpPr>
            <p:spPr>
              <a:xfrm>
                <a:off x="4160600" y="2700600"/>
                <a:ext cx="10925" cy="25975"/>
              </a:xfrm>
              <a:custGeom>
                <a:avLst/>
                <a:gdLst/>
                <a:ahLst/>
                <a:cxnLst/>
                <a:rect l="l" t="t" r="r" b="b"/>
                <a:pathLst>
                  <a:path w="437" h="1039" extrusionOk="0">
                    <a:moveTo>
                      <a:pt x="186" y="1"/>
                    </a:moveTo>
                    <a:cubicBezTo>
                      <a:pt x="10" y="1"/>
                      <a:pt x="0" y="663"/>
                      <a:pt x="11" y="768"/>
                    </a:cubicBezTo>
                    <a:cubicBezTo>
                      <a:pt x="11" y="877"/>
                      <a:pt x="44" y="997"/>
                      <a:pt x="142" y="1030"/>
                    </a:cubicBezTo>
                    <a:cubicBezTo>
                      <a:pt x="163" y="1035"/>
                      <a:pt x="184" y="1038"/>
                      <a:pt x="203" y="1038"/>
                    </a:cubicBezTo>
                    <a:cubicBezTo>
                      <a:pt x="265" y="1038"/>
                      <a:pt x="319" y="1011"/>
                      <a:pt x="360" y="954"/>
                    </a:cubicBezTo>
                    <a:cubicBezTo>
                      <a:pt x="404" y="888"/>
                      <a:pt x="426" y="812"/>
                      <a:pt x="426" y="724"/>
                    </a:cubicBezTo>
                    <a:cubicBezTo>
                      <a:pt x="437" y="593"/>
                      <a:pt x="415" y="473"/>
                      <a:pt x="382" y="342"/>
                    </a:cubicBezTo>
                    <a:cubicBezTo>
                      <a:pt x="360" y="266"/>
                      <a:pt x="295" y="37"/>
                      <a:pt x="207" y="4"/>
                    </a:cubicBezTo>
                    <a:cubicBezTo>
                      <a:pt x="200" y="2"/>
                      <a:pt x="193" y="1"/>
                      <a:pt x="186" y="1"/>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5"/>
              <p:cNvSpPr/>
              <p:nvPr/>
            </p:nvSpPr>
            <p:spPr>
              <a:xfrm>
                <a:off x="4185150" y="2718700"/>
                <a:ext cx="14500" cy="20225"/>
              </a:xfrm>
              <a:custGeom>
                <a:avLst/>
                <a:gdLst/>
                <a:ahLst/>
                <a:cxnLst/>
                <a:rect l="l" t="t" r="r" b="b"/>
                <a:pathLst>
                  <a:path w="580" h="809" extrusionOk="0">
                    <a:moveTo>
                      <a:pt x="219" y="0"/>
                    </a:moveTo>
                    <a:cubicBezTo>
                      <a:pt x="0" y="11"/>
                      <a:pt x="241" y="590"/>
                      <a:pt x="295" y="688"/>
                    </a:cubicBezTo>
                    <a:cubicBezTo>
                      <a:pt x="328" y="743"/>
                      <a:pt x="372" y="808"/>
                      <a:pt x="437" y="808"/>
                    </a:cubicBezTo>
                    <a:cubicBezTo>
                      <a:pt x="492" y="797"/>
                      <a:pt x="535" y="765"/>
                      <a:pt x="557" y="721"/>
                    </a:cubicBezTo>
                    <a:cubicBezTo>
                      <a:pt x="579" y="677"/>
                      <a:pt x="579" y="623"/>
                      <a:pt x="579" y="568"/>
                    </a:cubicBezTo>
                    <a:cubicBezTo>
                      <a:pt x="568" y="426"/>
                      <a:pt x="415" y="0"/>
                      <a:pt x="219"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5"/>
              <p:cNvSpPr/>
              <p:nvPr/>
            </p:nvSpPr>
            <p:spPr>
              <a:xfrm>
                <a:off x="4090975" y="2623775"/>
                <a:ext cx="22075" cy="14700"/>
              </a:xfrm>
              <a:custGeom>
                <a:avLst/>
                <a:gdLst/>
                <a:ahLst/>
                <a:cxnLst/>
                <a:rect l="l" t="t" r="r" b="b"/>
                <a:pathLst>
                  <a:path w="883" h="588" extrusionOk="0">
                    <a:moveTo>
                      <a:pt x="700" y="1"/>
                    </a:moveTo>
                    <a:cubicBezTo>
                      <a:pt x="510" y="1"/>
                      <a:pt x="219" y="198"/>
                      <a:pt x="110" y="271"/>
                    </a:cubicBezTo>
                    <a:cubicBezTo>
                      <a:pt x="55" y="304"/>
                      <a:pt x="1" y="358"/>
                      <a:pt x="1" y="424"/>
                    </a:cubicBezTo>
                    <a:cubicBezTo>
                      <a:pt x="12" y="489"/>
                      <a:pt x="77" y="533"/>
                      <a:pt x="132" y="555"/>
                    </a:cubicBezTo>
                    <a:cubicBezTo>
                      <a:pt x="188" y="577"/>
                      <a:pt x="258" y="588"/>
                      <a:pt x="331" y="588"/>
                    </a:cubicBezTo>
                    <a:cubicBezTo>
                      <a:pt x="583" y="588"/>
                      <a:pt x="883" y="457"/>
                      <a:pt x="874" y="194"/>
                    </a:cubicBezTo>
                    <a:cubicBezTo>
                      <a:pt x="867" y="51"/>
                      <a:pt x="797" y="1"/>
                      <a:pt x="700" y="1"/>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5"/>
              <p:cNvSpPr/>
              <p:nvPr/>
            </p:nvSpPr>
            <p:spPr>
              <a:xfrm>
                <a:off x="4085250" y="2658900"/>
                <a:ext cx="16125" cy="18550"/>
              </a:xfrm>
              <a:custGeom>
                <a:avLst/>
                <a:gdLst/>
                <a:ahLst/>
                <a:cxnLst/>
                <a:rect l="l" t="t" r="r" b="b"/>
                <a:pathLst>
                  <a:path w="645" h="742" extrusionOk="0">
                    <a:moveTo>
                      <a:pt x="457" y="0"/>
                    </a:moveTo>
                    <a:cubicBezTo>
                      <a:pt x="316" y="0"/>
                      <a:pt x="130" y="321"/>
                      <a:pt x="66" y="416"/>
                    </a:cubicBezTo>
                    <a:cubicBezTo>
                      <a:pt x="44" y="460"/>
                      <a:pt x="22" y="514"/>
                      <a:pt x="11" y="569"/>
                    </a:cubicBezTo>
                    <a:cubicBezTo>
                      <a:pt x="1" y="613"/>
                      <a:pt x="11" y="667"/>
                      <a:pt x="55" y="711"/>
                    </a:cubicBezTo>
                    <a:cubicBezTo>
                      <a:pt x="87" y="730"/>
                      <a:pt x="126" y="742"/>
                      <a:pt x="164" y="742"/>
                    </a:cubicBezTo>
                    <a:cubicBezTo>
                      <a:pt x="191" y="742"/>
                      <a:pt x="218" y="736"/>
                      <a:pt x="241" y="722"/>
                    </a:cubicBezTo>
                    <a:cubicBezTo>
                      <a:pt x="328" y="678"/>
                      <a:pt x="405" y="602"/>
                      <a:pt x="437" y="514"/>
                    </a:cubicBezTo>
                    <a:cubicBezTo>
                      <a:pt x="481" y="416"/>
                      <a:pt x="645" y="34"/>
                      <a:pt x="470" y="1"/>
                    </a:cubicBezTo>
                    <a:cubicBezTo>
                      <a:pt x="466" y="1"/>
                      <a:pt x="461" y="0"/>
                      <a:pt x="457"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5"/>
              <p:cNvSpPr/>
              <p:nvPr/>
            </p:nvSpPr>
            <p:spPr>
              <a:xfrm>
                <a:off x="4032850" y="2622600"/>
                <a:ext cx="21575" cy="13150"/>
              </a:xfrm>
              <a:custGeom>
                <a:avLst/>
                <a:gdLst/>
                <a:ahLst/>
                <a:cxnLst/>
                <a:rect l="l" t="t" r="r" b="b"/>
                <a:pathLst>
                  <a:path w="863" h="526" extrusionOk="0">
                    <a:moveTo>
                      <a:pt x="570" y="0"/>
                    </a:moveTo>
                    <a:cubicBezTo>
                      <a:pt x="446" y="0"/>
                      <a:pt x="303" y="26"/>
                      <a:pt x="241" y="45"/>
                    </a:cubicBezTo>
                    <a:cubicBezTo>
                      <a:pt x="153" y="56"/>
                      <a:pt x="77" y="100"/>
                      <a:pt x="22" y="176"/>
                    </a:cubicBezTo>
                    <a:cubicBezTo>
                      <a:pt x="0" y="241"/>
                      <a:pt x="0" y="318"/>
                      <a:pt x="44" y="373"/>
                    </a:cubicBezTo>
                    <a:cubicBezTo>
                      <a:pt x="88" y="427"/>
                      <a:pt x="142" y="471"/>
                      <a:pt x="208" y="504"/>
                    </a:cubicBezTo>
                    <a:cubicBezTo>
                      <a:pt x="251" y="518"/>
                      <a:pt x="299" y="525"/>
                      <a:pt x="346" y="525"/>
                    </a:cubicBezTo>
                    <a:cubicBezTo>
                      <a:pt x="442" y="525"/>
                      <a:pt x="539" y="496"/>
                      <a:pt x="612" y="438"/>
                    </a:cubicBezTo>
                    <a:cubicBezTo>
                      <a:pt x="699" y="383"/>
                      <a:pt x="863" y="165"/>
                      <a:pt x="776" y="56"/>
                    </a:cubicBezTo>
                    <a:cubicBezTo>
                      <a:pt x="743" y="14"/>
                      <a:pt x="662" y="0"/>
                      <a:pt x="5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5"/>
              <p:cNvSpPr/>
              <p:nvPr/>
            </p:nvSpPr>
            <p:spPr>
              <a:xfrm>
                <a:off x="4046500" y="2648250"/>
                <a:ext cx="20500" cy="19275"/>
              </a:xfrm>
              <a:custGeom>
                <a:avLst/>
                <a:gdLst/>
                <a:ahLst/>
                <a:cxnLst/>
                <a:rect l="l" t="t" r="r" b="b"/>
                <a:pathLst>
                  <a:path w="820" h="771" extrusionOk="0">
                    <a:moveTo>
                      <a:pt x="677" y="1"/>
                    </a:moveTo>
                    <a:cubicBezTo>
                      <a:pt x="604" y="1"/>
                      <a:pt x="544" y="62"/>
                      <a:pt x="492" y="89"/>
                    </a:cubicBezTo>
                    <a:cubicBezTo>
                      <a:pt x="317" y="198"/>
                      <a:pt x="164" y="351"/>
                      <a:pt x="55" y="526"/>
                    </a:cubicBezTo>
                    <a:cubicBezTo>
                      <a:pt x="11" y="569"/>
                      <a:pt x="0" y="635"/>
                      <a:pt x="11" y="689"/>
                    </a:cubicBezTo>
                    <a:cubicBezTo>
                      <a:pt x="33" y="733"/>
                      <a:pt x="77" y="766"/>
                      <a:pt x="120" y="766"/>
                    </a:cubicBezTo>
                    <a:cubicBezTo>
                      <a:pt x="135" y="769"/>
                      <a:pt x="149" y="770"/>
                      <a:pt x="162" y="770"/>
                    </a:cubicBezTo>
                    <a:cubicBezTo>
                      <a:pt x="198" y="770"/>
                      <a:pt x="230" y="760"/>
                      <a:pt x="262" y="744"/>
                    </a:cubicBezTo>
                    <a:cubicBezTo>
                      <a:pt x="502" y="668"/>
                      <a:pt x="688" y="482"/>
                      <a:pt x="775" y="253"/>
                    </a:cubicBezTo>
                    <a:cubicBezTo>
                      <a:pt x="797" y="176"/>
                      <a:pt x="819" y="45"/>
                      <a:pt x="732" y="12"/>
                    </a:cubicBezTo>
                    <a:cubicBezTo>
                      <a:pt x="713" y="4"/>
                      <a:pt x="695" y="1"/>
                      <a:pt x="677" y="1"/>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5"/>
              <p:cNvSpPr/>
              <p:nvPr/>
            </p:nvSpPr>
            <p:spPr>
              <a:xfrm>
                <a:off x="4310150" y="2603775"/>
                <a:ext cx="196275" cy="147200"/>
              </a:xfrm>
              <a:custGeom>
                <a:avLst/>
                <a:gdLst/>
                <a:ahLst/>
                <a:cxnLst/>
                <a:rect l="l" t="t" r="r" b="b"/>
                <a:pathLst>
                  <a:path w="7851" h="5888" extrusionOk="0">
                    <a:moveTo>
                      <a:pt x="5957" y="1"/>
                    </a:moveTo>
                    <a:cubicBezTo>
                      <a:pt x="5182" y="1"/>
                      <a:pt x="4493" y="477"/>
                      <a:pt x="3997" y="1060"/>
                    </a:cubicBezTo>
                    <a:cubicBezTo>
                      <a:pt x="3484" y="1650"/>
                      <a:pt x="3134" y="2348"/>
                      <a:pt x="2687" y="2982"/>
                    </a:cubicBezTo>
                    <a:cubicBezTo>
                      <a:pt x="2228" y="3615"/>
                      <a:pt x="1649" y="4215"/>
                      <a:pt x="896" y="4412"/>
                    </a:cubicBezTo>
                    <a:cubicBezTo>
                      <a:pt x="689" y="4466"/>
                      <a:pt x="470" y="4499"/>
                      <a:pt x="306" y="4641"/>
                    </a:cubicBezTo>
                    <a:cubicBezTo>
                      <a:pt x="1" y="4925"/>
                      <a:pt x="165" y="5482"/>
                      <a:pt x="514" y="5711"/>
                    </a:cubicBezTo>
                    <a:cubicBezTo>
                      <a:pt x="725" y="5843"/>
                      <a:pt x="975" y="5887"/>
                      <a:pt x="1232" y="5887"/>
                    </a:cubicBezTo>
                    <a:cubicBezTo>
                      <a:pt x="1401" y="5887"/>
                      <a:pt x="1572" y="5868"/>
                      <a:pt x="1737" y="5842"/>
                    </a:cubicBezTo>
                    <a:cubicBezTo>
                      <a:pt x="3473" y="5591"/>
                      <a:pt x="5121" y="4881"/>
                      <a:pt x="6497" y="3768"/>
                    </a:cubicBezTo>
                    <a:cubicBezTo>
                      <a:pt x="7130" y="3254"/>
                      <a:pt x="7851" y="2403"/>
                      <a:pt x="7676" y="1508"/>
                    </a:cubicBezTo>
                    <a:cubicBezTo>
                      <a:pt x="7523" y="732"/>
                      <a:pt x="6792" y="1"/>
                      <a:pt x="5984" y="1"/>
                    </a:cubicBezTo>
                    <a:cubicBezTo>
                      <a:pt x="5975" y="1"/>
                      <a:pt x="5966" y="1"/>
                      <a:pt x="5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5"/>
              <p:cNvSpPr/>
              <p:nvPr/>
            </p:nvSpPr>
            <p:spPr>
              <a:xfrm>
                <a:off x="4440625" y="2600850"/>
                <a:ext cx="66350" cy="65550"/>
              </a:xfrm>
              <a:custGeom>
                <a:avLst/>
                <a:gdLst/>
                <a:ahLst/>
                <a:cxnLst/>
                <a:rect l="l" t="t" r="r" b="b"/>
                <a:pathLst>
                  <a:path w="2654" h="2622" extrusionOk="0">
                    <a:moveTo>
                      <a:pt x="1050" y="1"/>
                    </a:moveTo>
                    <a:cubicBezTo>
                      <a:pt x="852" y="1"/>
                      <a:pt x="652" y="27"/>
                      <a:pt x="459" y="63"/>
                    </a:cubicBezTo>
                    <a:cubicBezTo>
                      <a:pt x="273" y="96"/>
                      <a:pt x="55" y="173"/>
                      <a:pt x="0" y="369"/>
                    </a:cubicBezTo>
                    <a:cubicBezTo>
                      <a:pt x="7" y="369"/>
                      <a:pt x="13" y="369"/>
                      <a:pt x="19" y="369"/>
                    </a:cubicBezTo>
                    <a:cubicBezTo>
                      <a:pt x="425" y="369"/>
                      <a:pt x="753" y="725"/>
                      <a:pt x="710" y="1133"/>
                    </a:cubicBezTo>
                    <a:cubicBezTo>
                      <a:pt x="749" y="1148"/>
                      <a:pt x="790" y="1155"/>
                      <a:pt x="830" y="1155"/>
                    </a:cubicBezTo>
                    <a:cubicBezTo>
                      <a:pt x="970" y="1155"/>
                      <a:pt x="1104" y="1070"/>
                      <a:pt x="1147" y="926"/>
                    </a:cubicBezTo>
                    <a:lnTo>
                      <a:pt x="1147" y="926"/>
                    </a:lnTo>
                    <a:cubicBezTo>
                      <a:pt x="1136" y="1024"/>
                      <a:pt x="1147" y="1133"/>
                      <a:pt x="1169" y="1232"/>
                    </a:cubicBezTo>
                    <a:cubicBezTo>
                      <a:pt x="1201" y="1330"/>
                      <a:pt x="1278" y="1417"/>
                      <a:pt x="1376" y="1450"/>
                    </a:cubicBezTo>
                    <a:cubicBezTo>
                      <a:pt x="1392" y="1453"/>
                      <a:pt x="1408" y="1455"/>
                      <a:pt x="1423" y="1455"/>
                    </a:cubicBezTo>
                    <a:cubicBezTo>
                      <a:pt x="1513" y="1455"/>
                      <a:pt x="1588" y="1401"/>
                      <a:pt x="1616" y="1308"/>
                    </a:cubicBezTo>
                    <a:lnTo>
                      <a:pt x="1616" y="1679"/>
                    </a:lnTo>
                    <a:cubicBezTo>
                      <a:pt x="1616" y="1877"/>
                      <a:pt x="1781" y="2012"/>
                      <a:pt x="1951" y="2012"/>
                    </a:cubicBezTo>
                    <a:cubicBezTo>
                      <a:pt x="2025" y="2012"/>
                      <a:pt x="2099" y="1986"/>
                      <a:pt x="2162" y="1930"/>
                    </a:cubicBezTo>
                    <a:lnTo>
                      <a:pt x="2162" y="1930"/>
                    </a:lnTo>
                    <a:cubicBezTo>
                      <a:pt x="2097" y="2072"/>
                      <a:pt x="2086" y="2247"/>
                      <a:pt x="2118" y="2411"/>
                    </a:cubicBezTo>
                    <a:cubicBezTo>
                      <a:pt x="2159" y="2525"/>
                      <a:pt x="2280" y="2621"/>
                      <a:pt x="2392" y="2621"/>
                    </a:cubicBezTo>
                    <a:cubicBezTo>
                      <a:pt x="2430" y="2621"/>
                      <a:pt x="2468" y="2610"/>
                      <a:pt x="2501" y="2585"/>
                    </a:cubicBezTo>
                    <a:cubicBezTo>
                      <a:pt x="2588" y="2509"/>
                      <a:pt x="2632" y="2400"/>
                      <a:pt x="2621" y="2280"/>
                    </a:cubicBezTo>
                    <a:cubicBezTo>
                      <a:pt x="2653" y="1854"/>
                      <a:pt x="2588" y="1428"/>
                      <a:pt x="2424" y="1035"/>
                    </a:cubicBezTo>
                    <a:cubicBezTo>
                      <a:pt x="2304" y="718"/>
                      <a:pt x="2151" y="413"/>
                      <a:pt x="1856" y="216"/>
                    </a:cubicBezTo>
                    <a:cubicBezTo>
                      <a:pt x="1612" y="56"/>
                      <a:pt x="1334" y="1"/>
                      <a:pt x="10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5"/>
              <p:cNvSpPr/>
              <p:nvPr/>
            </p:nvSpPr>
            <p:spPr>
              <a:xfrm>
                <a:off x="4476650" y="2567450"/>
                <a:ext cx="44800" cy="54300"/>
              </a:xfrm>
              <a:custGeom>
                <a:avLst/>
                <a:gdLst/>
                <a:ahLst/>
                <a:cxnLst/>
                <a:rect l="l" t="t" r="r" b="b"/>
                <a:pathLst>
                  <a:path w="1792" h="2172" extrusionOk="0">
                    <a:moveTo>
                      <a:pt x="1425" y="0"/>
                    </a:moveTo>
                    <a:cubicBezTo>
                      <a:pt x="1278" y="0"/>
                      <a:pt x="1133" y="45"/>
                      <a:pt x="1005" y="133"/>
                    </a:cubicBezTo>
                    <a:cubicBezTo>
                      <a:pt x="492" y="428"/>
                      <a:pt x="143" y="963"/>
                      <a:pt x="66" y="1552"/>
                    </a:cubicBezTo>
                    <a:cubicBezTo>
                      <a:pt x="44" y="1760"/>
                      <a:pt x="1" y="2065"/>
                      <a:pt x="241" y="2153"/>
                    </a:cubicBezTo>
                    <a:cubicBezTo>
                      <a:pt x="279" y="2166"/>
                      <a:pt x="315" y="2172"/>
                      <a:pt x="348" y="2172"/>
                    </a:cubicBezTo>
                    <a:cubicBezTo>
                      <a:pt x="588" y="2172"/>
                      <a:pt x="699" y="1853"/>
                      <a:pt x="776" y="1661"/>
                    </a:cubicBezTo>
                    <a:cubicBezTo>
                      <a:pt x="907" y="1312"/>
                      <a:pt x="1136" y="1006"/>
                      <a:pt x="1442" y="777"/>
                    </a:cubicBezTo>
                    <a:cubicBezTo>
                      <a:pt x="1595" y="657"/>
                      <a:pt x="1791" y="526"/>
                      <a:pt x="1791" y="329"/>
                    </a:cubicBezTo>
                    <a:cubicBezTo>
                      <a:pt x="1769" y="155"/>
                      <a:pt x="1638" y="24"/>
                      <a:pt x="1474" y="2"/>
                    </a:cubicBezTo>
                    <a:cubicBezTo>
                      <a:pt x="1458" y="1"/>
                      <a:pt x="1442" y="0"/>
                      <a:pt x="14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5"/>
              <p:cNvSpPr/>
              <p:nvPr/>
            </p:nvSpPr>
            <p:spPr>
              <a:xfrm>
                <a:off x="4453450" y="2551450"/>
                <a:ext cx="174975" cy="168925"/>
              </a:xfrm>
              <a:custGeom>
                <a:avLst/>
                <a:gdLst/>
                <a:ahLst/>
                <a:cxnLst/>
                <a:rect l="l" t="t" r="r" b="b"/>
                <a:pathLst>
                  <a:path w="6999" h="6757" extrusionOk="0">
                    <a:moveTo>
                      <a:pt x="5792" y="0"/>
                    </a:moveTo>
                    <a:cubicBezTo>
                      <a:pt x="5144" y="0"/>
                      <a:pt x="4422" y="700"/>
                      <a:pt x="4062" y="1079"/>
                    </a:cubicBezTo>
                    <a:cubicBezTo>
                      <a:pt x="2686" y="2476"/>
                      <a:pt x="1420" y="3994"/>
                      <a:pt x="295" y="5609"/>
                    </a:cubicBezTo>
                    <a:cubicBezTo>
                      <a:pt x="153" y="5817"/>
                      <a:pt x="1" y="6068"/>
                      <a:pt x="55" y="6319"/>
                    </a:cubicBezTo>
                    <a:cubicBezTo>
                      <a:pt x="118" y="6604"/>
                      <a:pt x="427" y="6756"/>
                      <a:pt x="713" y="6756"/>
                    </a:cubicBezTo>
                    <a:cubicBezTo>
                      <a:pt x="723" y="6756"/>
                      <a:pt x="733" y="6756"/>
                      <a:pt x="743" y="6756"/>
                    </a:cubicBezTo>
                    <a:cubicBezTo>
                      <a:pt x="1038" y="6712"/>
                      <a:pt x="1322" y="6592"/>
                      <a:pt x="1562" y="6428"/>
                    </a:cubicBezTo>
                    <a:lnTo>
                      <a:pt x="4433" y="4725"/>
                    </a:lnTo>
                    <a:cubicBezTo>
                      <a:pt x="4990" y="4387"/>
                      <a:pt x="5547" y="4059"/>
                      <a:pt x="6016" y="3601"/>
                    </a:cubicBezTo>
                    <a:cubicBezTo>
                      <a:pt x="6486" y="3153"/>
                      <a:pt x="6857" y="2574"/>
                      <a:pt x="6933" y="1930"/>
                    </a:cubicBezTo>
                    <a:cubicBezTo>
                      <a:pt x="6999" y="1352"/>
                      <a:pt x="6693" y="282"/>
                      <a:pt x="6082" y="52"/>
                    </a:cubicBezTo>
                    <a:cubicBezTo>
                      <a:pt x="5988" y="16"/>
                      <a:pt x="5891" y="0"/>
                      <a:pt x="57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5"/>
              <p:cNvSpPr/>
              <p:nvPr/>
            </p:nvSpPr>
            <p:spPr>
              <a:xfrm>
                <a:off x="4566175" y="2548950"/>
                <a:ext cx="68000" cy="72925"/>
              </a:xfrm>
              <a:custGeom>
                <a:avLst/>
                <a:gdLst/>
                <a:ahLst/>
                <a:cxnLst/>
                <a:rect l="l" t="t" r="r" b="b"/>
                <a:pathLst>
                  <a:path w="2720" h="2917" extrusionOk="0">
                    <a:moveTo>
                      <a:pt x="1129" y="1"/>
                    </a:moveTo>
                    <a:cubicBezTo>
                      <a:pt x="1056" y="1"/>
                      <a:pt x="982" y="7"/>
                      <a:pt x="907" y="21"/>
                    </a:cubicBezTo>
                    <a:cubicBezTo>
                      <a:pt x="612" y="76"/>
                      <a:pt x="361" y="240"/>
                      <a:pt x="175" y="469"/>
                    </a:cubicBezTo>
                    <a:cubicBezTo>
                      <a:pt x="88" y="567"/>
                      <a:pt x="44" y="687"/>
                      <a:pt x="22" y="818"/>
                    </a:cubicBezTo>
                    <a:cubicBezTo>
                      <a:pt x="1" y="949"/>
                      <a:pt x="66" y="1080"/>
                      <a:pt x="164" y="1157"/>
                    </a:cubicBezTo>
                    <a:cubicBezTo>
                      <a:pt x="224" y="1187"/>
                      <a:pt x="291" y="1204"/>
                      <a:pt x="359" y="1204"/>
                    </a:cubicBezTo>
                    <a:cubicBezTo>
                      <a:pt x="414" y="1204"/>
                      <a:pt x="471" y="1192"/>
                      <a:pt x="525" y="1168"/>
                    </a:cubicBezTo>
                    <a:cubicBezTo>
                      <a:pt x="634" y="1124"/>
                      <a:pt x="732" y="1048"/>
                      <a:pt x="830" y="971"/>
                    </a:cubicBezTo>
                    <a:lnTo>
                      <a:pt x="830" y="971"/>
                    </a:lnTo>
                    <a:cubicBezTo>
                      <a:pt x="743" y="1059"/>
                      <a:pt x="667" y="1157"/>
                      <a:pt x="623" y="1266"/>
                    </a:cubicBezTo>
                    <a:cubicBezTo>
                      <a:pt x="568" y="1386"/>
                      <a:pt x="579" y="1517"/>
                      <a:pt x="656" y="1615"/>
                    </a:cubicBezTo>
                    <a:cubicBezTo>
                      <a:pt x="711" y="1666"/>
                      <a:pt x="780" y="1692"/>
                      <a:pt x="848" y="1692"/>
                    </a:cubicBezTo>
                    <a:cubicBezTo>
                      <a:pt x="941" y="1692"/>
                      <a:pt x="1031" y="1644"/>
                      <a:pt x="1081" y="1550"/>
                    </a:cubicBezTo>
                    <a:lnTo>
                      <a:pt x="1081" y="1550"/>
                    </a:lnTo>
                    <a:cubicBezTo>
                      <a:pt x="1092" y="1670"/>
                      <a:pt x="1081" y="1790"/>
                      <a:pt x="1027" y="1888"/>
                    </a:cubicBezTo>
                    <a:cubicBezTo>
                      <a:pt x="972" y="1997"/>
                      <a:pt x="983" y="2128"/>
                      <a:pt x="1060" y="2227"/>
                    </a:cubicBezTo>
                    <a:cubicBezTo>
                      <a:pt x="1098" y="2254"/>
                      <a:pt x="1144" y="2268"/>
                      <a:pt x="1192" y="2268"/>
                    </a:cubicBezTo>
                    <a:cubicBezTo>
                      <a:pt x="1240" y="2268"/>
                      <a:pt x="1289" y="2254"/>
                      <a:pt x="1333" y="2227"/>
                    </a:cubicBezTo>
                    <a:cubicBezTo>
                      <a:pt x="1409" y="2172"/>
                      <a:pt x="1485" y="2107"/>
                      <a:pt x="1529" y="2019"/>
                    </a:cubicBezTo>
                    <a:cubicBezTo>
                      <a:pt x="1627" y="2205"/>
                      <a:pt x="1649" y="2401"/>
                      <a:pt x="1737" y="2587"/>
                    </a:cubicBezTo>
                    <a:cubicBezTo>
                      <a:pt x="1819" y="2761"/>
                      <a:pt x="1978" y="2917"/>
                      <a:pt x="2160" y="2917"/>
                    </a:cubicBezTo>
                    <a:cubicBezTo>
                      <a:pt x="2171" y="2917"/>
                      <a:pt x="2183" y="2916"/>
                      <a:pt x="2195" y="2915"/>
                    </a:cubicBezTo>
                    <a:cubicBezTo>
                      <a:pt x="2392" y="2882"/>
                      <a:pt x="2534" y="2653"/>
                      <a:pt x="2599" y="2445"/>
                    </a:cubicBezTo>
                    <a:cubicBezTo>
                      <a:pt x="2719" y="2019"/>
                      <a:pt x="2697" y="1572"/>
                      <a:pt x="2544" y="1168"/>
                    </a:cubicBezTo>
                    <a:cubicBezTo>
                      <a:pt x="2328" y="558"/>
                      <a:pt x="1792" y="1"/>
                      <a:pt x="11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5"/>
              <p:cNvSpPr/>
              <p:nvPr/>
            </p:nvSpPr>
            <p:spPr>
              <a:xfrm>
                <a:off x="4597675" y="2525050"/>
                <a:ext cx="31850" cy="55200"/>
              </a:xfrm>
              <a:custGeom>
                <a:avLst/>
                <a:gdLst/>
                <a:ahLst/>
                <a:cxnLst/>
                <a:rect l="l" t="t" r="r" b="b"/>
                <a:pathLst>
                  <a:path w="1274" h="2208" extrusionOk="0">
                    <a:moveTo>
                      <a:pt x="995" y="1"/>
                    </a:moveTo>
                    <a:cubicBezTo>
                      <a:pt x="901" y="1"/>
                      <a:pt x="807" y="53"/>
                      <a:pt x="760" y="137"/>
                    </a:cubicBezTo>
                    <a:cubicBezTo>
                      <a:pt x="695" y="235"/>
                      <a:pt x="651" y="344"/>
                      <a:pt x="640" y="453"/>
                    </a:cubicBezTo>
                    <a:cubicBezTo>
                      <a:pt x="577" y="716"/>
                      <a:pt x="0" y="2208"/>
                      <a:pt x="585" y="2208"/>
                    </a:cubicBezTo>
                    <a:cubicBezTo>
                      <a:pt x="609" y="2208"/>
                      <a:pt x="634" y="2205"/>
                      <a:pt x="662" y="2200"/>
                    </a:cubicBezTo>
                    <a:cubicBezTo>
                      <a:pt x="1153" y="2113"/>
                      <a:pt x="1274" y="835"/>
                      <a:pt x="1274" y="453"/>
                    </a:cubicBezTo>
                    <a:cubicBezTo>
                      <a:pt x="1274" y="268"/>
                      <a:pt x="1230" y="38"/>
                      <a:pt x="1044" y="6"/>
                    </a:cubicBezTo>
                    <a:cubicBezTo>
                      <a:pt x="1028" y="2"/>
                      <a:pt x="1012" y="1"/>
                      <a:pt x="9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6" name="Google Shape;3766;p65"/>
          <p:cNvGrpSpPr/>
          <p:nvPr/>
        </p:nvGrpSpPr>
        <p:grpSpPr>
          <a:xfrm>
            <a:off x="6237588" y="1110181"/>
            <a:ext cx="1972212" cy="1467535"/>
            <a:chOff x="6237588" y="1110181"/>
            <a:chExt cx="1972212" cy="1467535"/>
          </a:xfrm>
        </p:grpSpPr>
        <p:sp>
          <p:nvSpPr>
            <p:cNvPr id="3767" name="Google Shape;3767;p65"/>
            <p:cNvSpPr/>
            <p:nvPr/>
          </p:nvSpPr>
          <p:spPr>
            <a:xfrm>
              <a:off x="6360727" y="1110181"/>
              <a:ext cx="1737714" cy="1467535"/>
            </a:xfrm>
            <a:custGeom>
              <a:avLst/>
              <a:gdLst/>
              <a:ahLst/>
              <a:cxnLst/>
              <a:rect l="l" t="t" r="r" b="b"/>
              <a:pathLst>
                <a:path w="55911" h="47218" extrusionOk="0">
                  <a:moveTo>
                    <a:pt x="39796" y="0"/>
                  </a:moveTo>
                  <a:cubicBezTo>
                    <a:pt x="39795" y="1"/>
                    <a:pt x="38354" y="3691"/>
                    <a:pt x="35647" y="8614"/>
                  </a:cubicBezTo>
                  <a:cubicBezTo>
                    <a:pt x="36182" y="5579"/>
                    <a:pt x="36116" y="2555"/>
                    <a:pt x="35112" y="600"/>
                  </a:cubicBezTo>
                  <a:cubicBezTo>
                    <a:pt x="35112" y="600"/>
                    <a:pt x="34577" y="9881"/>
                    <a:pt x="31258" y="15503"/>
                  </a:cubicBezTo>
                  <a:cubicBezTo>
                    <a:pt x="31258" y="15438"/>
                    <a:pt x="31258" y="15383"/>
                    <a:pt x="31269" y="15318"/>
                  </a:cubicBezTo>
                  <a:lnTo>
                    <a:pt x="31269" y="15318"/>
                  </a:lnTo>
                  <a:cubicBezTo>
                    <a:pt x="30439" y="16377"/>
                    <a:pt x="29478" y="17337"/>
                    <a:pt x="28397" y="18156"/>
                  </a:cubicBezTo>
                  <a:cubicBezTo>
                    <a:pt x="27196" y="18108"/>
                    <a:pt x="25993" y="18083"/>
                    <a:pt x="24797" y="18083"/>
                  </a:cubicBezTo>
                  <a:cubicBezTo>
                    <a:pt x="19788" y="18083"/>
                    <a:pt x="14903" y="18513"/>
                    <a:pt x="10787" y="19412"/>
                  </a:cubicBezTo>
                  <a:cubicBezTo>
                    <a:pt x="10241" y="19106"/>
                    <a:pt x="9717" y="18778"/>
                    <a:pt x="9215" y="18407"/>
                  </a:cubicBezTo>
                  <a:cubicBezTo>
                    <a:pt x="8418" y="17829"/>
                    <a:pt x="7577" y="17152"/>
                    <a:pt x="6660" y="16944"/>
                  </a:cubicBezTo>
                  <a:cubicBezTo>
                    <a:pt x="6489" y="16903"/>
                    <a:pt x="6314" y="16884"/>
                    <a:pt x="6139" y="16884"/>
                  </a:cubicBezTo>
                  <a:cubicBezTo>
                    <a:pt x="5992" y="16884"/>
                    <a:pt x="5844" y="16897"/>
                    <a:pt x="5699" y="16922"/>
                  </a:cubicBezTo>
                  <a:cubicBezTo>
                    <a:pt x="5612" y="16944"/>
                    <a:pt x="5525" y="16966"/>
                    <a:pt x="5437" y="16988"/>
                  </a:cubicBezTo>
                  <a:cubicBezTo>
                    <a:pt x="5426" y="16770"/>
                    <a:pt x="5394" y="16551"/>
                    <a:pt x="5361" y="16333"/>
                  </a:cubicBezTo>
                  <a:cubicBezTo>
                    <a:pt x="5339" y="16125"/>
                    <a:pt x="5306" y="15929"/>
                    <a:pt x="5252" y="15732"/>
                  </a:cubicBezTo>
                  <a:cubicBezTo>
                    <a:pt x="5219" y="15591"/>
                    <a:pt x="5154" y="15449"/>
                    <a:pt x="5066" y="15328"/>
                  </a:cubicBezTo>
                  <a:cubicBezTo>
                    <a:pt x="4999" y="15246"/>
                    <a:pt x="4895" y="15205"/>
                    <a:pt x="4791" y="15205"/>
                  </a:cubicBezTo>
                  <a:cubicBezTo>
                    <a:pt x="4743" y="15205"/>
                    <a:pt x="4696" y="15213"/>
                    <a:pt x="4651" y="15230"/>
                  </a:cubicBezTo>
                  <a:cubicBezTo>
                    <a:pt x="4575" y="15285"/>
                    <a:pt x="4509" y="15361"/>
                    <a:pt x="4488" y="15459"/>
                  </a:cubicBezTo>
                  <a:cubicBezTo>
                    <a:pt x="4466" y="15558"/>
                    <a:pt x="4466" y="15645"/>
                    <a:pt x="4477" y="15743"/>
                  </a:cubicBezTo>
                  <a:cubicBezTo>
                    <a:pt x="4498" y="16180"/>
                    <a:pt x="4553" y="16606"/>
                    <a:pt x="4651" y="17032"/>
                  </a:cubicBezTo>
                  <a:cubicBezTo>
                    <a:pt x="4488" y="16824"/>
                    <a:pt x="4291" y="16650"/>
                    <a:pt x="4062" y="16529"/>
                  </a:cubicBezTo>
                  <a:cubicBezTo>
                    <a:pt x="4005" y="16489"/>
                    <a:pt x="3942" y="16466"/>
                    <a:pt x="3883" y="16466"/>
                  </a:cubicBezTo>
                  <a:cubicBezTo>
                    <a:pt x="3862" y="16466"/>
                    <a:pt x="3841" y="16469"/>
                    <a:pt x="3822" y="16475"/>
                  </a:cubicBezTo>
                  <a:cubicBezTo>
                    <a:pt x="3745" y="16508"/>
                    <a:pt x="3691" y="16573"/>
                    <a:pt x="3680" y="16650"/>
                  </a:cubicBezTo>
                  <a:cubicBezTo>
                    <a:pt x="3669" y="16726"/>
                    <a:pt x="3680" y="16802"/>
                    <a:pt x="3701" y="16879"/>
                  </a:cubicBezTo>
                  <a:cubicBezTo>
                    <a:pt x="3800" y="17163"/>
                    <a:pt x="3974" y="17403"/>
                    <a:pt x="4226" y="17567"/>
                  </a:cubicBezTo>
                  <a:cubicBezTo>
                    <a:pt x="3783" y="17397"/>
                    <a:pt x="3299" y="17309"/>
                    <a:pt x="2818" y="17309"/>
                  </a:cubicBezTo>
                  <a:cubicBezTo>
                    <a:pt x="2741" y="17309"/>
                    <a:pt x="2664" y="17311"/>
                    <a:pt x="2588" y="17316"/>
                  </a:cubicBezTo>
                  <a:cubicBezTo>
                    <a:pt x="2500" y="17316"/>
                    <a:pt x="2413" y="17337"/>
                    <a:pt x="2326" y="17370"/>
                  </a:cubicBezTo>
                  <a:cubicBezTo>
                    <a:pt x="2238" y="17403"/>
                    <a:pt x="2184" y="17468"/>
                    <a:pt x="2151" y="17556"/>
                  </a:cubicBezTo>
                  <a:cubicBezTo>
                    <a:pt x="2118" y="17730"/>
                    <a:pt x="2271" y="17872"/>
                    <a:pt x="2413" y="17949"/>
                  </a:cubicBezTo>
                  <a:cubicBezTo>
                    <a:pt x="2621" y="18069"/>
                    <a:pt x="2839" y="18156"/>
                    <a:pt x="3068" y="18200"/>
                  </a:cubicBezTo>
                  <a:cubicBezTo>
                    <a:pt x="3046" y="18197"/>
                    <a:pt x="3024" y="18195"/>
                    <a:pt x="3003" y="18195"/>
                  </a:cubicBezTo>
                  <a:cubicBezTo>
                    <a:pt x="2952" y="18195"/>
                    <a:pt x="2904" y="18203"/>
                    <a:pt x="2850" y="18211"/>
                  </a:cubicBezTo>
                  <a:cubicBezTo>
                    <a:pt x="2675" y="18244"/>
                    <a:pt x="2544" y="18375"/>
                    <a:pt x="2522" y="18549"/>
                  </a:cubicBezTo>
                  <a:cubicBezTo>
                    <a:pt x="2500" y="18735"/>
                    <a:pt x="2664" y="18888"/>
                    <a:pt x="2828" y="18986"/>
                  </a:cubicBezTo>
                  <a:cubicBezTo>
                    <a:pt x="3104" y="19150"/>
                    <a:pt x="3419" y="19227"/>
                    <a:pt x="3746" y="19227"/>
                  </a:cubicBezTo>
                  <a:cubicBezTo>
                    <a:pt x="3767" y="19227"/>
                    <a:pt x="3789" y="19227"/>
                    <a:pt x="3811" y="19226"/>
                  </a:cubicBezTo>
                  <a:lnTo>
                    <a:pt x="3811" y="19226"/>
                  </a:lnTo>
                  <a:cubicBezTo>
                    <a:pt x="3789" y="19379"/>
                    <a:pt x="3789" y="19532"/>
                    <a:pt x="3811" y="19685"/>
                  </a:cubicBezTo>
                  <a:cubicBezTo>
                    <a:pt x="3876" y="20329"/>
                    <a:pt x="4127" y="20940"/>
                    <a:pt x="4531" y="21453"/>
                  </a:cubicBezTo>
                  <a:cubicBezTo>
                    <a:pt x="3145" y="22119"/>
                    <a:pt x="1998" y="22894"/>
                    <a:pt x="1158" y="23768"/>
                  </a:cubicBezTo>
                  <a:cubicBezTo>
                    <a:pt x="88" y="24892"/>
                    <a:pt x="0" y="25908"/>
                    <a:pt x="677" y="26825"/>
                  </a:cubicBezTo>
                  <a:cubicBezTo>
                    <a:pt x="1147" y="32327"/>
                    <a:pt x="5285" y="41553"/>
                    <a:pt x="17807" y="45429"/>
                  </a:cubicBezTo>
                  <a:cubicBezTo>
                    <a:pt x="20700" y="46324"/>
                    <a:pt x="24052" y="46935"/>
                    <a:pt x="27906" y="47154"/>
                  </a:cubicBezTo>
                  <a:cubicBezTo>
                    <a:pt x="28678" y="47196"/>
                    <a:pt x="29429" y="47217"/>
                    <a:pt x="30160" y="47217"/>
                  </a:cubicBezTo>
                  <a:cubicBezTo>
                    <a:pt x="47874" y="47217"/>
                    <a:pt x="53712" y="35016"/>
                    <a:pt x="54676" y="28725"/>
                  </a:cubicBezTo>
                  <a:cubicBezTo>
                    <a:pt x="55823" y="27764"/>
                    <a:pt x="55910" y="26596"/>
                    <a:pt x="54567" y="25220"/>
                  </a:cubicBezTo>
                  <a:cubicBezTo>
                    <a:pt x="53093" y="23724"/>
                    <a:pt x="50691" y="22425"/>
                    <a:pt x="47700" y="21377"/>
                  </a:cubicBezTo>
                  <a:cubicBezTo>
                    <a:pt x="48661" y="19390"/>
                    <a:pt x="49327" y="17403"/>
                    <a:pt x="49370" y="17174"/>
                  </a:cubicBezTo>
                  <a:cubicBezTo>
                    <a:pt x="49447" y="16759"/>
                    <a:pt x="48890" y="15492"/>
                    <a:pt x="48650" y="15383"/>
                  </a:cubicBezTo>
                  <a:cubicBezTo>
                    <a:pt x="48613" y="15368"/>
                    <a:pt x="48528" y="15361"/>
                    <a:pt x="48410" y="15361"/>
                  </a:cubicBezTo>
                  <a:cubicBezTo>
                    <a:pt x="47759" y="15361"/>
                    <a:pt x="46083" y="15562"/>
                    <a:pt x="45713" y="15645"/>
                  </a:cubicBezTo>
                  <a:cubicBezTo>
                    <a:pt x="45516" y="15689"/>
                    <a:pt x="44512" y="17021"/>
                    <a:pt x="43093" y="18560"/>
                  </a:cubicBezTo>
                  <a:cubicBezTo>
                    <a:pt x="42842" y="17960"/>
                    <a:pt x="42361" y="17490"/>
                    <a:pt x="41761" y="17250"/>
                  </a:cubicBezTo>
                  <a:cubicBezTo>
                    <a:pt x="41488" y="17141"/>
                    <a:pt x="41204" y="17075"/>
                    <a:pt x="40920" y="17053"/>
                  </a:cubicBezTo>
                  <a:lnTo>
                    <a:pt x="40680" y="17053"/>
                  </a:lnTo>
                  <a:cubicBezTo>
                    <a:pt x="40614" y="17053"/>
                    <a:pt x="40549" y="17064"/>
                    <a:pt x="40483" y="17075"/>
                  </a:cubicBezTo>
                  <a:lnTo>
                    <a:pt x="40418" y="17086"/>
                  </a:lnTo>
                  <a:cubicBezTo>
                    <a:pt x="40352" y="17097"/>
                    <a:pt x="40287" y="17108"/>
                    <a:pt x="40221" y="17119"/>
                  </a:cubicBezTo>
                  <a:lnTo>
                    <a:pt x="40167" y="17141"/>
                  </a:lnTo>
                  <a:cubicBezTo>
                    <a:pt x="40112" y="17152"/>
                    <a:pt x="40047" y="17163"/>
                    <a:pt x="39992" y="17184"/>
                  </a:cubicBezTo>
                  <a:lnTo>
                    <a:pt x="39927" y="17206"/>
                  </a:lnTo>
                  <a:cubicBezTo>
                    <a:pt x="39861" y="17228"/>
                    <a:pt x="39785" y="17261"/>
                    <a:pt x="39719" y="17283"/>
                  </a:cubicBezTo>
                  <a:lnTo>
                    <a:pt x="39632" y="17316"/>
                  </a:lnTo>
                  <a:cubicBezTo>
                    <a:pt x="39566" y="17348"/>
                    <a:pt x="39501" y="17381"/>
                    <a:pt x="39424" y="17414"/>
                  </a:cubicBezTo>
                  <a:lnTo>
                    <a:pt x="39337" y="17457"/>
                  </a:lnTo>
                  <a:lnTo>
                    <a:pt x="39184" y="17534"/>
                  </a:lnTo>
                  <a:lnTo>
                    <a:pt x="39075" y="17599"/>
                  </a:lnTo>
                  <a:cubicBezTo>
                    <a:pt x="39009" y="17632"/>
                    <a:pt x="38955" y="17665"/>
                    <a:pt x="38900" y="17709"/>
                  </a:cubicBezTo>
                  <a:lnTo>
                    <a:pt x="38835" y="17741"/>
                  </a:lnTo>
                  <a:cubicBezTo>
                    <a:pt x="38278" y="18091"/>
                    <a:pt x="37754" y="18506"/>
                    <a:pt x="37274" y="18964"/>
                  </a:cubicBezTo>
                  <a:cubicBezTo>
                    <a:pt x="37022" y="18931"/>
                    <a:pt x="36771" y="18899"/>
                    <a:pt x="36520" y="18855"/>
                  </a:cubicBezTo>
                  <a:cubicBezTo>
                    <a:pt x="36444" y="18844"/>
                    <a:pt x="36356" y="18833"/>
                    <a:pt x="36280" y="18822"/>
                  </a:cubicBezTo>
                  <a:lnTo>
                    <a:pt x="36269" y="18822"/>
                  </a:lnTo>
                  <a:cubicBezTo>
                    <a:pt x="35265" y="18691"/>
                    <a:pt x="34238" y="18582"/>
                    <a:pt x="33212" y="18484"/>
                  </a:cubicBezTo>
                  <a:lnTo>
                    <a:pt x="33158" y="18462"/>
                  </a:lnTo>
                  <a:cubicBezTo>
                    <a:pt x="32885" y="18353"/>
                    <a:pt x="32612" y="18287"/>
                    <a:pt x="32328" y="18265"/>
                  </a:cubicBezTo>
                  <a:lnTo>
                    <a:pt x="32044" y="18265"/>
                  </a:lnTo>
                  <a:lnTo>
                    <a:pt x="31924" y="18276"/>
                  </a:lnTo>
                  <a:lnTo>
                    <a:pt x="31902" y="18276"/>
                  </a:lnTo>
                  <a:lnTo>
                    <a:pt x="31782" y="18287"/>
                  </a:lnTo>
                  <a:lnTo>
                    <a:pt x="31760" y="18287"/>
                  </a:lnTo>
                  <a:cubicBezTo>
                    <a:pt x="31716" y="18298"/>
                    <a:pt x="31684" y="18309"/>
                    <a:pt x="31640" y="18320"/>
                  </a:cubicBezTo>
                  <a:lnTo>
                    <a:pt x="31618" y="18320"/>
                  </a:lnTo>
                  <a:lnTo>
                    <a:pt x="31553" y="18331"/>
                  </a:lnTo>
                  <a:lnTo>
                    <a:pt x="31334" y="18320"/>
                  </a:lnTo>
                  <a:cubicBezTo>
                    <a:pt x="31869" y="17719"/>
                    <a:pt x="32470" y="17195"/>
                    <a:pt x="33125" y="16748"/>
                  </a:cubicBezTo>
                  <a:cubicBezTo>
                    <a:pt x="32961" y="16737"/>
                    <a:pt x="32808" y="16737"/>
                    <a:pt x="32644" y="16737"/>
                  </a:cubicBezTo>
                  <a:lnTo>
                    <a:pt x="32677" y="16682"/>
                  </a:lnTo>
                  <a:cubicBezTo>
                    <a:pt x="37688" y="12796"/>
                    <a:pt x="46411" y="9488"/>
                    <a:pt x="46412" y="9487"/>
                  </a:cubicBezTo>
                  <a:lnTo>
                    <a:pt x="46412" y="9487"/>
                  </a:lnTo>
                  <a:cubicBezTo>
                    <a:pt x="42197" y="9946"/>
                    <a:pt x="38289" y="11758"/>
                    <a:pt x="35461" y="13418"/>
                  </a:cubicBezTo>
                  <a:cubicBezTo>
                    <a:pt x="38584" y="10448"/>
                    <a:pt x="42154" y="7970"/>
                    <a:pt x="46030" y="6081"/>
                  </a:cubicBezTo>
                  <a:lnTo>
                    <a:pt x="46030" y="6081"/>
                  </a:lnTo>
                  <a:cubicBezTo>
                    <a:pt x="42230" y="7009"/>
                    <a:pt x="38682" y="8800"/>
                    <a:pt x="35669" y="11289"/>
                  </a:cubicBezTo>
                  <a:cubicBezTo>
                    <a:pt x="37361" y="7948"/>
                    <a:pt x="39173" y="3712"/>
                    <a:pt x="39796" y="0"/>
                  </a:cubicBezTo>
                  <a:close/>
                </a:path>
              </a:pathLst>
            </a:custGeom>
            <a:solidFill>
              <a:schemeClr val="lt2"/>
            </a:solidFill>
            <a:ln w="114300" cap="flat" cmpd="sng">
              <a:solidFill>
                <a:schemeClr val="lt2"/>
              </a:solidFill>
              <a:prstDash val="solid"/>
              <a:round/>
              <a:headEnd type="none" w="sm" len="sm"/>
              <a:tailEnd type="none" w="sm" len="sm"/>
            </a:ln>
            <a:effectLst>
              <a:outerShdw blurRad="100013" dist="66675" dir="246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8" name="Google Shape;3768;p65"/>
            <p:cNvGrpSpPr/>
            <p:nvPr/>
          </p:nvGrpSpPr>
          <p:grpSpPr>
            <a:xfrm>
              <a:off x="6237588" y="1110181"/>
              <a:ext cx="1972212" cy="1467535"/>
              <a:chOff x="4043375" y="1200600"/>
              <a:chExt cx="1586400" cy="1180450"/>
            </a:xfrm>
          </p:grpSpPr>
          <p:sp>
            <p:nvSpPr>
              <p:cNvPr id="3769" name="Google Shape;3769;p65"/>
              <p:cNvSpPr/>
              <p:nvPr/>
            </p:nvSpPr>
            <p:spPr>
              <a:xfrm>
                <a:off x="4162775" y="1851550"/>
                <a:ext cx="1354350" cy="529500"/>
              </a:xfrm>
              <a:custGeom>
                <a:avLst/>
                <a:gdLst/>
                <a:ahLst/>
                <a:cxnLst/>
                <a:rect l="l" t="t" r="r" b="b"/>
                <a:pathLst>
                  <a:path w="54174" h="21180" extrusionOk="0">
                    <a:moveTo>
                      <a:pt x="0" y="1"/>
                    </a:moveTo>
                    <a:cubicBezTo>
                      <a:pt x="109" y="5372"/>
                      <a:pt x="4018" y="15318"/>
                      <a:pt x="17152" y="19391"/>
                    </a:cubicBezTo>
                    <a:cubicBezTo>
                      <a:pt x="20056" y="20286"/>
                      <a:pt x="23397" y="20897"/>
                      <a:pt x="27251" y="21116"/>
                    </a:cubicBezTo>
                    <a:cubicBezTo>
                      <a:pt x="28026" y="21159"/>
                      <a:pt x="28781" y="21180"/>
                      <a:pt x="29515" y="21180"/>
                    </a:cubicBezTo>
                    <a:cubicBezTo>
                      <a:pt x="48988" y="21180"/>
                      <a:pt x="54111" y="6423"/>
                      <a:pt x="54174" y="994"/>
                    </a:cubicBezTo>
                    <a:lnTo>
                      <a:pt x="1954" y="34"/>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5"/>
              <p:cNvSpPr/>
              <p:nvPr/>
            </p:nvSpPr>
            <p:spPr>
              <a:xfrm>
                <a:off x="4287775" y="2024150"/>
                <a:ext cx="288250" cy="220000"/>
              </a:xfrm>
              <a:custGeom>
                <a:avLst/>
                <a:gdLst/>
                <a:ahLst/>
                <a:cxnLst/>
                <a:rect l="l" t="t" r="r" b="b"/>
                <a:pathLst>
                  <a:path w="11530" h="8800" extrusionOk="0">
                    <a:moveTo>
                      <a:pt x="2970" y="1"/>
                    </a:moveTo>
                    <a:cubicBezTo>
                      <a:pt x="1745" y="1"/>
                      <a:pt x="448" y="678"/>
                      <a:pt x="186" y="1886"/>
                    </a:cubicBezTo>
                    <a:cubicBezTo>
                      <a:pt x="1" y="2726"/>
                      <a:pt x="535" y="3611"/>
                      <a:pt x="1016" y="4277"/>
                    </a:cubicBezTo>
                    <a:cubicBezTo>
                      <a:pt x="1682" y="5215"/>
                      <a:pt x="2479" y="6045"/>
                      <a:pt x="3385" y="6755"/>
                    </a:cubicBezTo>
                    <a:cubicBezTo>
                      <a:pt x="4804" y="7814"/>
                      <a:pt x="6464" y="8502"/>
                      <a:pt x="8211" y="8742"/>
                    </a:cubicBezTo>
                    <a:cubicBezTo>
                      <a:pt x="8478" y="8776"/>
                      <a:pt x="8750" y="8800"/>
                      <a:pt x="9020" y="8800"/>
                    </a:cubicBezTo>
                    <a:cubicBezTo>
                      <a:pt x="9346" y="8800"/>
                      <a:pt x="9669" y="8766"/>
                      <a:pt x="9979" y="8676"/>
                    </a:cubicBezTo>
                    <a:cubicBezTo>
                      <a:pt x="10558" y="8502"/>
                      <a:pt x="11082" y="8098"/>
                      <a:pt x="11279" y="7541"/>
                    </a:cubicBezTo>
                    <a:cubicBezTo>
                      <a:pt x="11530" y="6864"/>
                      <a:pt x="11246" y="6089"/>
                      <a:pt x="10765" y="5565"/>
                    </a:cubicBezTo>
                    <a:cubicBezTo>
                      <a:pt x="10285" y="5030"/>
                      <a:pt x="9619" y="4702"/>
                      <a:pt x="8964" y="4408"/>
                    </a:cubicBezTo>
                    <a:cubicBezTo>
                      <a:pt x="8309" y="4113"/>
                      <a:pt x="7632" y="3829"/>
                      <a:pt x="7086" y="3370"/>
                    </a:cubicBezTo>
                    <a:cubicBezTo>
                      <a:pt x="6049" y="2508"/>
                      <a:pt x="5547" y="1089"/>
                      <a:pt x="4389" y="368"/>
                    </a:cubicBezTo>
                    <a:cubicBezTo>
                      <a:pt x="3983" y="120"/>
                      <a:pt x="3483" y="1"/>
                      <a:pt x="29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5"/>
              <p:cNvSpPr/>
              <p:nvPr/>
            </p:nvSpPr>
            <p:spPr>
              <a:xfrm>
                <a:off x="4573000" y="2198250"/>
                <a:ext cx="120400" cy="96900"/>
              </a:xfrm>
              <a:custGeom>
                <a:avLst/>
                <a:gdLst/>
                <a:ahLst/>
                <a:cxnLst/>
                <a:rect l="l" t="t" r="r" b="b"/>
                <a:pathLst>
                  <a:path w="4816" h="3876" extrusionOk="0">
                    <a:moveTo>
                      <a:pt x="2280" y="0"/>
                    </a:moveTo>
                    <a:cubicBezTo>
                      <a:pt x="1397" y="0"/>
                      <a:pt x="530" y="425"/>
                      <a:pt x="241" y="1341"/>
                    </a:cubicBezTo>
                    <a:cubicBezTo>
                      <a:pt x="1" y="2116"/>
                      <a:pt x="284" y="2957"/>
                      <a:pt x="950" y="3437"/>
                    </a:cubicBezTo>
                    <a:cubicBezTo>
                      <a:pt x="1365" y="3732"/>
                      <a:pt x="1889" y="3830"/>
                      <a:pt x="2392" y="3863"/>
                    </a:cubicBezTo>
                    <a:cubicBezTo>
                      <a:pt x="2503" y="3871"/>
                      <a:pt x="2616" y="3876"/>
                      <a:pt x="2729" y="3876"/>
                    </a:cubicBezTo>
                    <a:cubicBezTo>
                      <a:pt x="3226" y="3876"/>
                      <a:pt x="3725" y="3785"/>
                      <a:pt x="4117" y="3492"/>
                    </a:cubicBezTo>
                    <a:cubicBezTo>
                      <a:pt x="4586" y="3099"/>
                      <a:pt x="4815" y="2487"/>
                      <a:pt x="4717" y="1876"/>
                    </a:cubicBezTo>
                    <a:cubicBezTo>
                      <a:pt x="4608" y="1276"/>
                      <a:pt x="4248" y="752"/>
                      <a:pt x="3734" y="424"/>
                    </a:cubicBezTo>
                    <a:cubicBezTo>
                      <a:pt x="3319" y="146"/>
                      <a:pt x="2797" y="0"/>
                      <a:pt x="22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5"/>
              <p:cNvSpPr/>
              <p:nvPr/>
            </p:nvSpPr>
            <p:spPr>
              <a:xfrm>
                <a:off x="4043375" y="1652575"/>
                <a:ext cx="1586400" cy="356950"/>
              </a:xfrm>
              <a:custGeom>
                <a:avLst/>
                <a:gdLst/>
                <a:ahLst/>
                <a:cxnLst/>
                <a:rect l="l" t="t" r="r" b="b"/>
                <a:pathLst>
                  <a:path w="63456" h="14278" extrusionOk="0">
                    <a:moveTo>
                      <a:pt x="28940" y="1"/>
                    </a:moveTo>
                    <a:cubicBezTo>
                      <a:pt x="18714" y="1"/>
                      <a:pt x="9026" y="1789"/>
                      <a:pt x="5300" y="5689"/>
                    </a:cubicBezTo>
                    <a:cubicBezTo>
                      <a:pt x="1" y="11235"/>
                      <a:pt x="18753" y="14278"/>
                      <a:pt x="35662" y="14278"/>
                    </a:cubicBezTo>
                    <a:cubicBezTo>
                      <a:pt x="50244" y="14278"/>
                      <a:pt x="63455" y="12014"/>
                      <a:pt x="58688" y="7141"/>
                    </a:cubicBezTo>
                    <a:cubicBezTo>
                      <a:pt x="54208" y="2566"/>
                      <a:pt x="41187" y="1"/>
                      <a:pt x="289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5"/>
              <p:cNvSpPr/>
              <p:nvPr/>
            </p:nvSpPr>
            <p:spPr>
              <a:xfrm>
                <a:off x="4100400" y="1659700"/>
                <a:ext cx="1473425" cy="325825"/>
              </a:xfrm>
              <a:custGeom>
                <a:avLst/>
                <a:gdLst/>
                <a:ahLst/>
                <a:cxnLst/>
                <a:rect l="l" t="t" r="r" b="b"/>
                <a:pathLst>
                  <a:path w="58937" h="13033" extrusionOk="0">
                    <a:moveTo>
                      <a:pt x="26891" y="0"/>
                    </a:moveTo>
                    <a:cubicBezTo>
                      <a:pt x="17464" y="0"/>
                      <a:pt x="8529" y="1607"/>
                      <a:pt x="5006" y="5109"/>
                    </a:cubicBezTo>
                    <a:cubicBezTo>
                      <a:pt x="4974" y="5142"/>
                      <a:pt x="4941" y="5164"/>
                      <a:pt x="4919" y="5196"/>
                    </a:cubicBezTo>
                    <a:cubicBezTo>
                      <a:pt x="1" y="10255"/>
                      <a:pt x="17416" y="13032"/>
                      <a:pt x="33121" y="13032"/>
                    </a:cubicBezTo>
                    <a:cubicBezTo>
                      <a:pt x="46665" y="13032"/>
                      <a:pt x="58936" y="10967"/>
                      <a:pt x="54507" y="6517"/>
                    </a:cubicBezTo>
                    <a:cubicBezTo>
                      <a:pt x="54060" y="6070"/>
                      <a:pt x="53557" y="5666"/>
                      <a:pt x="53033" y="5317"/>
                    </a:cubicBezTo>
                    <a:cubicBezTo>
                      <a:pt x="47941" y="1895"/>
                      <a:pt x="37127" y="0"/>
                      <a:pt x="26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5"/>
              <p:cNvSpPr/>
              <p:nvPr/>
            </p:nvSpPr>
            <p:spPr>
              <a:xfrm>
                <a:off x="4100400" y="1781125"/>
                <a:ext cx="1473425" cy="204400"/>
              </a:xfrm>
              <a:custGeom>
                <a:avLst/>
                <a:gdLst/>
                <a:ahLst/>
                <a:cxnLst/>
                <a:rect l="l" t="t" r="r" b="b"/>
                <a:pathLst>
                  <a:path w="58937" h="8176" extrusionOk="0">
                    <a:moveTo>
                      <a:pt x="46887" y="1"/>
                    </a:moveTo>
                    <a:lnTo>
                      <a:pt x="46887" y="1"/>
                    </a:lnTo>
                    <a:cubicBezTo>
                      <a:pt x="48186" y="1224"/>
                      <a:pt x="47957" y="3516"/>
                      <a:pt x="46712" y="4805"/>
                    </a:cubicBezTo>
                    <a:cubicBezTo>
                      <a:pt x="45642" y="5913"/>
                      <a:pt x="44053" y="6364"/>
                      <a:pt x="42489" y="6364"/>
                    </a:cubicBezTo>
                    <a:cubicBezTo>
                      <a:pt x="42251" y="6364"/>
                      <a:pt x="42013" y="6353"/>
                      <a:pt x="41777" y="6333"/>
                    </a:cubicBezTo>
                    <a:cubicBezTo>
                      <a:pt x="40009" y="6191"/>
                      <a:pt x="38305" y="5569"/>
                      <a:pt x="36591" y="5067"/>
                    </a:cubicBezTo>
                    <a:cubicBezTo>
                      <a:pt x="35370" y="4707"/>
                      <a:pt x="34093" y="4414"/>
                      <a:pt x="32824" y="4414"/>
                    </a:cubicBezTo>
                    <a:cubicBezTo>
                      <a:pt x="32323" y="4414"/>
                      <a:pt x="31823" y="4460"/>
                      <a:pt x="31329" y="4565"/>
                    </a:cubicBezTo>
                    <a:cubicBezTo>
                      <a:pt x="29036" y="5056"/>
                      <a:pt x="27071" y="6781"/>
                      <a:pt x="24735" y="6857"/>
                    </a:cubicBezTo>
                    <a:cubicBezTo>
                      <a:pt x="24673" y="6860"/>
                      <a:pt x="24611" y="6861"/>
                      <a:pt x="24550" y="6861"/>
                    </a:cubicBezTo>
                    <a:cubicBezTo>
                      <a:pt x="22550" y="6861"/>
                      <a:pt x="20747" y="5677"/>
                      <a:pt x="18894" y="4914"/>
                    </a:cubicBezTo>
                    <a:cubicBezTo>
                      <a:pt x="17155" y="4207"/>
                      <a:pt x="15304" y="3845"/>
                      <a:pt x="13438" y="3845"/>
                    </a:cubicBezTo>
                    <a:cubicBezTo>
                      <a:pt x="12913" y="3845"/>
                      <a:pt x="12387" y="3874"/>
                      <a:pt x="11863" y="3931"/>
                    </a:cubicBezTo>
                    <a:cubicBezTo>
                      <a:pt x="11177" y="4008"/>
                      <a:pt x="10500" y="4125"/>
                      <a:pt x="9810" y="4125"/>
                    </a:cubicBezTo>
                    <a:cubicBezTo>
                      <a:pt x="9709" y="4125"/>
                      <a:pt x="9607" y="4123"/>
                      <a:pt x="9504" y="4117"/>
                    </a:cubicBezTo>
                    <a:cubicBezTo>
                      <a:pt x="8718" y="4062"/>
                      <a:pt x="7899" y="3779"/>
                      <a:pt x="7430" y="3145"/>
                    </a:cubicBezTo>
                    <a:cubicBezTo>
                      <a:pt x="6950" y="2523"/>
                      <a:pt x="6939" y="1508"/>
                      <a:pt x="7539" y="1005"/>
                    </a:cubicBezTo>
                    <a:cubicBezTo>
                      <a:pt x="6947" y="470"/>
                      <a:pt x="6186" y="234"/>
                      <a:pt x="5394" y="234"/>
                    </a:cubicBezTo>
                    <a:cubicBezTo>
                      <a:pt x="5265" y="234"/>
                      <a:pt x="5136" y="240"/>
                      <a:pt x="5006" y="252"/>
                    </a:cubicBezTo>
                    <a:cubicBezTo>
                      <a:pt x="4974" y="285"/>
                      <a:pt x="4941" y="307"/>
                      <a:pt x="4919" y="339"/>
                    </a:cubicBezTo>
                    <a:cubicBezTo>
                      <a:pt x="1" y="5398"/>
                      <a:pt x="17416" y="8175"/>
                      <a:pt x="33121" y="8175"/>
                    </a:cubicBezTo>
                    <a:cubicBezTo>
                      <a:pt x="46665" y="8175"/>
                      <a:pt x="58936" y="6110"/>
                      <a:pt x="54507" y="1660"/>
                    </a:cubicBezTo>
                    <a:cubicBezTo>
                      <a:pt x="54060" y="1213"/>
                      <a:pt x="53568" y="809"/>
                      <a:pt x="53033" y="460"/>
                    </a:cubicBezTo>
                    <a:lnTo>
                      <a:pt x="51898" y="460"/>
                    </a:lnTo>
                    <a:cubicBezTo>
                      <a:pt x="51381" y="463"/>
                      <a:pt x="50853" y="477"/>
                      <a:pt x="50324" y="477"/>
                    </a:cubicBezTo>
                    <a:cubicBezTo>
                      <a:pt x="49146" y="477"/>
                      <a:pt x="47964" y="408"/>
                      <a:pt x="468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5"/>
              <p:cNvSpPr/>
              <p:nvPr/>
            </p:nvSpPr>
            <p:spPr>
              <a:xfrm>
                <a:off x="4194150" y="1659800"/>
                <a:ext cx="1300600" cy="243650"/>
              </a:xfrm>
              <a:custGeom>
                <a:avLst/>
                <a:gdLst/>
                <a:ahLst/>
                <a:cxnLst/>
                <a:rect l="l" t="t" r="r" b="b"/>
                <a:pathLst>
                  <a:path w="52024" h="9746" extrusionOk="0">
                    <a:moveTo>
                      <a:pt x="23144" y="0"/>
                    </a:moveTo>
                    <a:cubicBezTo>
                      <a:pt x="13640" y="0"/>
                      <a:pt x="4633" y="1634"/>
                      <a:pt x="1169" y="5192"/>
                    </a:cubicBezTo>
                    <a:cubicBezTo>
                      <a:pt x="1" y="6393"/>
                      <a:pt x="88" y="7463"/>
                      <a:pt x="1125" y="8402"/>
                    </a:cubicBezTo>
                    <a:lnTo>
                      <a:pt x="1169" y="8359"/>
                    </a:lnTo>
                    <a:cubicBezTo>
                      <a:pt x="4632" y="4796"/>
                      <a:pt x="13634" y="3162"/>
                      <a:pt x="23135" y="3162"/>
                    </a:cubicBezTo>
                    <a:cubicBezTo>
                      <a:pt x="34509" y="3162"/>
                      <a:pt x="46599" y="5504"/>
                      <a:pt x="50757" y="9680"/>
                    </a:cubicBezTo>
                    <a:lnTo>
                      <a:pt x="50823" y="9745"/>
                    </a:lnTo>
                    <a:cubicBezTo>
                      <a:pt x="51915" y="8861"/>
                      <a:pt x="52024" y="7780"/>
                      <a:pt x="50757" y="6513"/>
                    </a:cubicBezTo>
                    <a:cubicBezTo>
                      <a:pt x="46600" y="2339"/>
                      <a:pt x="34516" y="0"/>
                      <a:pt x="231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5"/>
              <p:cNvSpPr/>
              <p:nvPr/>
            </p:nvSpPr>
            <p:spPr>
              <a:xfrm>
                <a:off x="5363450" y="1876675"/>
                <a:ext cx="30875" cy="10925"/>
              </a:xfrm>
              <a:custGeom>
                <a:avLst/>
                <a:gdLst/>
                <a:ahLst/>
                <a:cxnLst/>
                <a:rect l="l" t="t" r="r" b="b"/>
                <a:pathLst>
                  <a:path w="1235" h="437" extrusionOk="0">
                    <a:moveTo>
                      <a:pt x="612" y="0"/>
                    </a:moveTo>
                    <a:cubicBezTo>
                      <a:pt x="273" y="0"/>
                      <a:pt x="0" y="98"/>
                      <a:pt x="0" y="219"/>
                    </a:cubicBezTo>
                    <a:cubicBezTo>
                      <a:pt x="0" y="339"/>
                      <a:pt x="273" y="437"/>
                      <a:pt x="612" y="437"/>
                    </a:cubicBezTo>
                    <a:cubicBezTo>
                      <a:pt x="961" y="437"/>
                      <a:pt x="1234" y="339"/>
                      <a:pt x="1234" y="219"/>
                    </a:cubicBezTo>
                    <a:cubicBezTo>
                      <a:pt x="1234" y="98"/>
                      <a:pt x="961" y="0"/>
                      <a:pt x="612"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5"/>
              <p:cNvSpPr/>
              <p:nvPr/>
            </p:nvSpPr>
            <p:spPr>
              <a:xfrm>
                <a:off x="4718200" y="1955000"/>
                <a:ext cx="30875" cy="10950"/>
              </a:xfrm>
              <a:custGeom>
                <a:avLst/>
                <a:gdLst/>
                <a:ahLst/>
                <a:cxnLst/>
                <a:rect l="l" t="t" r="r" b="b"/>
                <a:pathLst>
                  <a:path w="1235" h="438" extrusionOk="0">
                    <a:moveTo>
                      <a:pt x="623" y="1"/>
                    </a:moveTo>
                    <a:cubicBezTo>
                      <a:pt x="274" y="1"/>
                      <a:pt x="1" y="99"/>
                      <a:pt x="1" y="219"/>
                    </a:cubicBezTo>
                    <a:cubicBezTo>
                      <a:pt x="1" y="339"/>
                      <a:pt x="274" y="437"/>
                      <a:pt x="623" y="437"/>
                    </a:cubicBezTo>
                    <a:cubicBezTo>
                      <a:pt x="962" y="437"/>
                      <a:pt x="1234" y="339"/>
                      <a:pt x="1234" y="219"/>
                    </a:cubicBezTo>
                    <a:cubicBezTo>
                      <a:pt x="1234" y="99"/>
                      <a:pt x="962" y="1"/>
                      <a:pt x="623" y="1"/>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5"/>
              <p:cNvSpPr/>
              <p:nvPr/>
            </p:nvSpPr>
            <p:spPr>
              <a:xfrm>
                <a:off x="5353900" y="1891675"/>
                <a:ext cx="16950" cy="5750"/>
              </a:xfrm>
              <a:custGeom>
                <a:avLst/>
                <a:gdLst/>
                <a:ahLst/>
                <a:cxnLst/>
                <a:rect l="l" t="t" r="r" b="b"/>
                <a:pathLst>
                  <a:path w="678" h="230" extrusionOk="0">
                    <a:moveTo>
                      <a:pt x="339" y="1"/>
                    </a:moveTo>
                    <a:cubicBezTo>
                      <a:pt x="153" y="1"/>
                      <a:pt x="0" y="44"/>
                      <a:pt x="0" y="110"/>
                    </a:cubicBezTo>
                    <a:cubicBezTo>
                      <a:pt x="0" y="175"/>
                      <a:pt x="153" y="230"/>
                      <a:pt x="339" y="230"/>
                    </a:cubicBezTo>
                    <a:cubicBezTo>
                      <a:pt x="524" y="230"/>
                      <a:pt x="677" y="175"/>
                      <a:pt x="677" y="110"/>
                    </a:cubicBezTo>
                    <a:cubicBezTo>
                      <a:pt x="677" y="55"/>
                      <a:pt x="524" y="1"/>
                      <a:pt x="339" y="1"/>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5"/>
              <p:cNvSpPr/>
              <p:nvPr/>
            </p:nvSpPr>
            <p:spPr>
              <a:xfrm>
                <a:off x="5403300" y="1888675"/>
                <a:ext cx="16950" cy="5750"/>
              </a:xfrm>
              <a:custGeom>
                <a:avLst/>
                <a:gdLst/>
                <a:ahLst/>
                <a:cxnLst/>
                <a:rect l="l" t="t" r="r" b="b"/>
                <a:pathLst>
                  <a:path w="678" h="230" extrusionOk="0">
                    <a:moveTo>
                      <a:pt x="339" y="1"/>
                    </a:moveTo>
                    <a:cubicBezTo>
                      <a:pt x="153" y="1"/>
                      <a:pt x="0" y="55"/>
                      <a:pt x="0" y="121"/>
                    </a:cubicBezTo>
                    <a:cubicBezTo>
                      <a:pt x="0" y="186"/>
                      <a:pt x="153" y="230"/>
                      <a:pt x="339" y="230"/>
                    </a:cubicBezTo>
                    <a:cubicBezTo>
                      <a:pt x="524" y="230"/>
                      <a:pt x="677" y="186"/>
                      <a:pt x="677" y="121"/>
                    </a:cubicBezTo>
                    <a:cubicBezTo>
                      <a:pt x="677" y="55"/>
                      <a:pt x="524" y="1"/>
                      <a:pt x="339" y="1"/>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5"/>
              <p:cNvSpPr/>
              <p:nvPr/>
            </p:nvSpPr>
            <p:spPr>
              <a:xfrm>
                <a:off x="4496300" y="1938625"/>
                <a:ext cx="16950" cy="6025"/>
              </a:xfrm>
              <a:custGeom>
                <a:avLst/>
                <a:gdLst/>
                <a:ahLst/>
                <a:cxnLst/>
                <a:rect l="l" t="t" r="r" b="b"/>
                <a:pathLst>
                  <a:path w="678" h="241" extrusionOk="0">
                    <a:moveTo>
                      <a:pt x="339" y="1"/>
                    </a:moveTo>
                    <a:cubicBezTo>
                      <a:pt x="154" y="1"/>
                      <a:pt x="1" y="55"/>
                      <a:pt x="1" y="121"/>
                    </a:cubicBezTo>
                    <a:cubicBezTo>
                      <a:pt x="1" y="186"/>
                      <a:pt x="154" y="241"/>
                      <a:pt x="339" y="241"/>
                    </a:cubicBezTo>
                    <a:cubicBezTo>
                      <a:pt x="525" y="241"/>
                      <a:pt x="678" y="186"/>
                      <a:pt x="678" y="121"/>
                    </a:cubicBezTo>
                    <a:cubicBezTo>
                      <a:pt x="678" y="55"/>
                      <a:pt x="525" y="1"/>
                      <a:pt x="339" y="1"/>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5"/>
              <p:cNvSpPr/>
              <p:nvPr/>
            </p:nvSpPr>
            <p:spPr>
              <a:xfrm>
                <a:off x="4758600" y="1960450"/>
                <a:ext cx="16675" cy="6050"/>
              </a:xfrm>
              <a:custGeom>
                <a:avLst/>
                <a:gdLst/>
                <a:ahLst/>
                <a:cxnLst/>
                <a:rect l="l" t="t" r="r" b="b"/>
                <a:pathLst>
                  <a:path w="667" h="242" extrusionOk="0">
                    <a:moveTo>
                      <a:pt x="339" y="1"/>
                    </a:moveTo>
                    <a:cubicBezTo>
                      <a:pt x="153" y="1"/>
                      <a:pt x="1" y="56"/>
                      <a:pt x="1" y="121"/>
                    </a:cubicBezTo>
                    <a:cubicBezTo>
                      <a:pt x="1" y="187"/>
                      <a:pt x="153" y="241"/>
                      <a:pt x="339" y="241"/>
                    </a:cubicBezTo>
                    <a:cubicBezTo>
                      <a:pt x="525" y="241"/>
                      <a:pt x="667" y="187"/>
                      <a:pt x="667" y="121"/>
                    </a:cubicBezTo>
                    <a:cubicBezTo>
                      <a:pt x="667" y="56"/>
                      <a:pt x="525" y="1"/>
                      <a:pt x="339" y="1"/>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5"/>
              <p:cNvSpPr/>
              <p:nvPr/>
            </p:nvSpPr>
            <p:spPr>
              <a:xfrm>
                <a:off x="4437350" y="1930700"/>
                <a:ext cx="16950" cy="6050"/>
              </a:xfrm>
              <a:custGeom>
                <a:avLst/>
                <a:gdLst/>
                <a:ahLst/>
                <a:cxnLst/>
                <a:rect l="l" t="t" r="r" b="b"/>
                <a:pathLst>
                  <a:path w="678" h="242" extrusionOk="0">
                    <a:moveTo>
                      <a:pt x="339" y="1"/>
                    </a:moveTo>
                    <a:cubicBezTo>
                      <a:pt x="153" y="1"/>
                      <a:pt x="0" y="55"/>
                      <a:pt x="0" y="121"/>
                    </a:cubicBezTo>
                    <a:cubicBezTo>
                      <a:pt x="0" y="186"/>
                      <a:pt x="153" y="241"/>
                      <a:pt x="339" y="241"/>
                    </a:cubicBezTo>
                    <a:cubicBezTo>
                      <a:pt x="524" y="241"/>
                      <a:pt x="677" y="186"/>
                      <a:pt x="677" y="121"/>
                    </a:cubicBezTo>
                    <a:cubicBezTo>
                      <a:pt x="677" y="55"/>
                      <a:pt x="524" y="1"/>
                      <a:pt x="339" y="1"/>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5"/>
              <p:cNvSpPr/>
              <p:nvPr/>
            </p:nvSpPr>
            <p:spPr>
              <a:xfrm>
                <a:off x="5379000" y="1904775"/>
                <a:ext cx="9025" cy="3025"/>
              </a:xfrm>
              <a:custGeom>
                <a:avLst/>
                <a:gdLst/>
                <a:ahLst/>
                <a:cxnLst/>
                <a:rect l="l" t="t" r="r" b="b"/>
                <a:pathLst>
                  <a:path w="361" h="121" extrusionOk="0">
                    <a:moveTo>
                      <a:pt x="175" y="1"/>
                    </a:moveTo>
                    <a:cubicBezTo>
                      <a:pt x="77" y="1"/>
                      <a:pt x="1" y="23"/>
                      <a:pt x="1" y="55"/>
                    </a:cubicBezTo>
                    <a:cubicBezTo>
                      <a:pt x="1" y="88"/>
                      <a:pt x="77" y="121"/>
                      <a:pt x="175" y="121"/>
                    </a:cubicBezTo>
                    <a:cubicBezTo>
                      <a:pt x="274" y="121"/>
                      <a:pt x="361" y="88"/>
                      <a:pt x="361" y="55"/>
                    </a:cubicBezTo>
                    <a:cubicBezTo>
                      <a:pt x="361" y="23"/>
                      <a:pt x="274" y="1"/>
                      <a:pt x="175" y="1"/>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5"/>
              <p:cNvSpPr/>
              <p:nvPr/>
            </p:nvSpPr>
            <p:spPr>
              <a:xfrm>
                <a:off x="4798725" y="1966475"/>
                <a:ext cx="9025" cy="3025"/>
              </a:xfrm>
              <a:custGeom>
                <a:avLst/>
                <a:gdLst/>
                <a:ahLst/>
                <a:cxnLst/>
                <a:rect l="l" t="t" r="r" b="b"/>
                <a:pathLst>
                  <a:path w="361" h="121" extrusionOk="0">
                    <a:moveTo>
                      <a:pt x="186" y="0"/>
                    </a:moveTo>
                    <a:cubicBezTo>
                      <a:pt x="88" y="0"/>
                      <a:pt x="1" y="22"/>
                      <a:pt x="1" y="55"/>
                    </a:cubicBezTo>
                    <a:cubicBezTo>
                      <a:pt x="1" y="98"/>
                      <a:pt x="88" y="120"/>
                      <a:pt x="186" y="120"/>
                    </a:cubicBezTo>
                    <a:cubicBezTo>
                      <a:pt x="284" y="120"/>
                      <a:pt x="361" y="98"/>
                      <a:pt x="361" y="55"/>
                    </a:cubicBezTo>
                    <a:cubicBezTo>
                      <a:pt x="361" y="22"/>
                      <a:pt x="284" y="0"/>
                      <a:pt x="186"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5"/>
              <p:cNvSpPr/>
              <p:nvPr/>
            </p:nvSpPr>
            <p:spPr>
              <a:xfrm>
                <a:off x="4748500" y="1975200"/>
                <a:ext cx="8775" cy="3300"/>
              </a:xfrm>
              <a:custGeom>
                <a:avLst/>
                <a:gdLst/>
                <a:ahLst/>
                <a:cxnLst/>
                <a:rect l="l" t="t" r="r" b="b"/>
                <a:pathLst>
                  <a:path w="351" h="132" extrusionOk="0">
                    <a:moveTo>
                      <a:pt x="175" y="0"/>
                    </a:moveTo>
                    <a:cubicBezTo>
                      <a:pt x="77" y="0"/>
                      <a:pt x="1" y="33"/>
                      <a:pt x="1" y="66"/>
                    </a:cubicBezTo>
                    <a:cubicBezTo>
                      <a:pt x="1" y="99"/>
                      <a:pt x="77" y="131"/>
                      <a:pt x="175" y="131"/>
                    </a:cubicBezTo>
                    <a:cubicBezTo>
                      <a:pt x="274" y="131"/>
                      <a:pt x="350" y="99"/>
                      <a:pt x="350" y="66"/>
                    </a:cubicBezTo>
                    <a:cubicBezTo>
                      <a:pt x="350" y="33"/>
                      <a:pt x="274" y="0"/>
                      <a:pt x="175"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5"/>
              <p:cNvSpPr/>
              <p:nvPr/>
            </p:nvSpPr>
            <p:spPr>
              <a:xfrm>
                <a:off x="4525500" y="1948725"/>
                <a:ext cx="9050" cy="3300"/>
              </a:xfrm>
              <a:custGeom>
                <a:avLst/>
                <a:gdLst/>
                <a:ahLst/>
                <a:cxnLst/>
                <a:rect l="l" t="t" r="r" b="b"/>
                <a:pathLst>
                  <a:path w="362" h="132" extrusionOk="0">
                    <a:moveTo>
                      <a:pt x="186" y="0"/>
                    </a:moveTo>
                    <a:cubicBezTo>
                      <a:pt x="88" y="0"/>
                      <a:pt x="1" y="33"/>
                      <a:pt x="1" y="66"/>
                    </a:cubicBezTo>
                    <a:cubicBezTo>
                      <a:pt x="1" y="99"/>
                      <a:pt x="88" y="131"/>
                      <a:pt x="186" y="131"/>
                    </a:cubicBezTo>
                    <a:cubicBezTo>
                      <a:pt x="285" y="131"/>
                      <a:pt x="361" y="99"/>
                      <a:pt x="361" y="66"/>
                    </a:cubicBezTo>
                    <a:cubicBezTo>
                      <a:pt x="361" y="33"/>
                      <a:pt x="285" y="0"/>
                      <a:pt x="186"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5"/>
              <p:cNvSpPr/>
              <p:nvPr/>
            </p:nvSpPr>
            <p:spPr>
              <a:xfrm>
                <a:off x="4473375" y="1938900"/>
                <a:ext cx="9025" cy="3300"/>
              </a:xfrm>
              <a:custGeom>
                <a:avLst/>
                <a:gdLst/>
                <a:ahLst/>
                <a:cxnLst/>
                <a:rect l="l" t="t" r="r" b="b"/>
                <a:pathLst>
                  <a:path w="361" h="132" extrusionOk="0">
                    <a:moveTo>
                      <a:pt x="186" y="0"/>
                    </a:moveTo>
                    <a:cubicBezTo>
                      <a:pt x="88" y="0"/>
                      <a:pt x="1" y="33"/>
                      <a:pt x="1" y="66"/>
                    </a:cubicBezTo>
                    <a:cubicBezTo>
                      <a:pt x="1" y="99"/>
                      <a:pt x="88" y="131"/>
                      <a:pt x="186" y="131"/>
                    </a:cubicBezTo>
                    <a:cubicBezTo>
                      <a:pt x="284" y="131"/>
                      <a:pt x="361" y="99"/>
                      <a:pt x="361" y="66"/>
                    </a:cubicBezTo>
                    <a:cubicBezTo>
                      <a:pt x="361" y="33"/>
                      <a:pt x="284" y="0"/>
                      <a:pt x="186" y="0"/>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5"/>
              <p:cNvSpPr/>
              <p:nvPr/>
            </p:nvSpPr>
            <p:spPr>
              <a:xfrm>
                <a:off x="5348150" y="1870650"/>
                <a:ext cx="8775" cy="3325"/>
              </a:xfrm>
              <a:custGeom>
                <a:avLst/>
                <a:gdLst/>
                <a:ahLst/>
                <a:cxnLst/>
                <a:rect l="l" t="t" r="r" b="b"/>
                <a:pathLst>
                  <a:path w="351" h="133" extrusionOk="0">
                    <a:moveTo>
                      <a:pt x="176" y="1"/>
                    </a:moveTo>
                    <a:cubicBezTo>
                      <a:pt x="77" y="1"/>
                      <a:pt x="1" y="34"/>
                      <a:pt x="1" y="67"/>
                    </a:cubicBezTo>
                    <a:cubicBezTo>
                      <a:pt x="1" y="99"/>
                      <a:pt x="77" y="132"/>
                      <a:pt x="176" y="132"/>
                    </a:cubicBezTo>
                    <a:cubicBezTo>
                      <a:pt x="274" y="132"/>
                      <a:pt x="350" y="99"/>
                      <a:pt x="350" y="67"/>
                    </a:cubicBezTo>
                    <a:cubicBezTo>
                      <a:pt x="350" y="34"/>
                      <a:pt x="274" y="1"/>
                      <a:pt x="176" y="1"/>
                    </a:cubicBezTo>
                    <a:close/>
                  </a:path>
                </a:pathLst>
              </a:custGeom>
              <a:solidFill>
                <a:srgbClr val="FA91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5"/>
              <p:cNvSpPr/>
              <p:nvPr/>
            </p:nvSpPr>
            <p:spPr>
              <a:xfrm>
                <a:off x="4922100" y="1438050"/>
                <a:ext cx="384875" cy="206650"/>
              </a:xfrm>
              <a:custGeom>
                <a:avLst/>
                <a:gdLst/>
                <a:ahLst/>
                <a:cxnLst/>
                <a:rect l="l" t="t" r="r" b="b"/>
                <a:pathLst>
                  <a:path w="15395" h="8266" extrusionOk="0">
                    <a:moveTo>
                      <a:pt x="15394" y="0"/>
                    </a:moveTo>
                    <a:lnTo>
                      <a:pt x="15394" y="0"/>
                    </a:lnTo>
                    <a:cubicBezTo>
                      <a:pt x="7108" y="896"/>
                      <a:pt x="0" y="6999"/>
                      <a:pt x="0" y="6999"/>
                    </a:cubicBezTo>
                    <a:lnTo>
                      <a:pt x="393" y="8265"/>
                    </a:lnTo>
                    <a:cubicBezTo>
                      <a:pt x="5001" y="3931"/>
                      <a:pt x="15394" y="1"/>
                      <a:pt x="153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5"/>
              <p:cNvSpPr/>
              <p:nvPr/>
            </p:nvSpPr>
            <p:spPr>
              <a:xfrm>
                <a:off x="4949925" y="1352625"/>
                <a:ext cx="347500" cy="263950"/>
              </a:xfrm>
              <a:custGeom>
                <a:avLst/>
                <a:gdLst/>
                <a:ahLst/>
                <a:cxnLst/>
                <a:rect l="l" t="t" r="r" b="b"/>
                <a:pathLst>
                  <a:path w="13900" h="10558" extrusionOk="0">
                    <a:moveTo>
                      <a:pt x="13899" y="0"/>
                    </a:moveTo>
                    <a:cubicBezTo>
                      <a:pt x="8440" y="1343"/>
                      <a:pt x="3560" y="4422"/>
                      <a:pt x="1" y="8767"/>
                    </a:cubicBezTo>
                    <a:lnTo>
                      <a:pt x="307" y="10558"/>
                    </a:lnTo>
                    <a:cubicBezTo>
                      <a:pt x="4051" y="6125"/>
                      <a:pt x="8681" y="2533"/>
                      <a:pt x="138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5"/>
              <p:cNvSpPr/>
              <p:nvPr/>
            </p:nvSpPr>
            <p:spPr>
              <a:xfrm>
                <a:off x="4923200" y="1200600"/>
                <a:ext cx="218100" cy="431800"/>
              </a:xfrm>
              <a:custGeom>
                <a:avLst/>
                <a:gdLst/>
                <a:ahLst/>
                <a:cxnLst/>
                <a:rect l="l" t="t" r="r" b="b"/>
                <a:pathLst>
                  <a:path w="8724" h="17272" extrusionOk="0">
                    <a:moveTo>
                      <a:pt x="8723" y="0"/>
                    </a:moveTo>
                    <a:lnTo>
                      <a:pt x="8723" y="0"/>
                    </a:lnTo>
                    <a:cubicBezTo>
                      <a:pt x="8723" y="1"/>
                      <a:pt x="5622" y="7905"/>
                      <a:pt x="0" y="16082"/>
                    </a:cubicBezTo>
                    <a:lnTo>
                      <a:pt x="1245" y="17272"/>
                    </a:lnTo>
                    <a:cubicBezTo>
                      <a:pt x="1245" y="17272"/>
                      <a:pt x="7457" y="7566"/>
                      <a:pt x="8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5"/>
              <p:cNvSpPr/>
              <p:nvPr/>
            </p:nvSpPr>
            <p:spPr>
              <a:xfrm>
                <a:off x="4900800" y="1215600"/>
                <a:ext cx="183725" cy="446550"/>
              </a:xfrm>
              <a:custGeom>
                <a:avLst/>
                <a:gdLst/>
                <a:ahLst/>
                <a:cxnLst/>
                <a:rect l="l" t="t" r="r" b="b"/>
                <a:pathLst>
                  <a:path w="7349" h="17862" extrusionOk="0">
                    <a:moveTo>
                      <a:pt x="4936" y="0"/>
                    </a:moveTo>
                    <a:lnTo>
                      <a:pt x="4936" y="0"/>
                    </a:lnTo>
                    <a:cubicBezTo>
                      <a:pt x="4936" y="1"/>
                      <a:pt x="4291" y="11235"/>
                      <a:pt x="1" y="16475"/>
                    </a:cubicBezTo>
                    <a:lnTo>
                      <a:pt x="503" y="17862"/>
                    </a:lnTo>
                    <a:cubicBezTo>
                      <a:pt x="4390" y="15602"/>
                      <a:pt x="7348" y="4695"/>
                      <a:pt x="49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5"/>
              <p:cNvSpPr/>
              <p:nvPr/>
            </p:nvSpPr>
            <p:spPr>
              <a:xfrm>
                <a:off x="4239200" y="1583525"/>
                <a:ext cx="735325" cy="229200"/>
              </a:xfrm>
              <a:custGeom>
                <a:avLst/>
                <a:gdLst/>
                <a:ahLst/>
                <a:cxnLst/>
                <a:rect l="l" t="t" r="r" b="b"/>
                <a:pathLst>
                  <a:path w="29413" h="9168" extrusionOk="0">
                    <a:moveTo>
                      <a:pt x="27567" y="1"/>
                    </a:moveTo>
                    <a:lnTo>
                      <a:pt x="27567" y="1"/>
                    </a:lnTo>
                    <a:cubicBezTo>
                      <a:pt x="24415" y="4040"/>
                      <a:pt x="19699" y="6168"/>
                      <a:pt x="14929" y="6168"/>
                    </a:cubicBezTo>
                    <a:cubicBezTo>
                      <a:pt x="11654" y="6168"/>
                      <a:pt x="8353" y="5166"/>
                      <a:pt x="5514" y="3090"/>
                    </a:cubicBezTo>
                    <a:cubicBezTo>
                      <a:pt x="4728" y="2512"/>
                      <a:pt x="3865" y="1835"/>
                      <a:pt x="2948" y="1627"/>
                    </a:cubicBezTo>
                    <a:cubicBezTo>
                      <a:pt x="2782" y="1586"/>
                      <a:pt x="2610" y="1567"/>
                      <a:pt x="2437" y="1567"/>
                    </a:cubicBezTo>
                    <a:cubicBezTo>
                      <a:pt x="2290" y="1567"/>
                      <a:pt x="2143" y="1580"/>
                      <a:pt x="1998" y="1605"/>
                    </a:cubicBezTo>
                    <a:cubicBezTo>
                      <a:pt x="797" y="1835"/>
                      <a:pt x="0" y="3156"/>
                      <a:pt x="120" y="4368"/>
                    </a:cubicBezTo>
                    <a:cubicBezTo>
                      <a:pt x="229" y="5580"/>
                      <a:pt x="1070" y="6639"/>
                      <a:pt x="2107" y="7294"/>
                    </a:cubicBezTo>
                    <a:cubicBezTo>
                      <a:pt x="3144" y="7938"/>
                      <a:pt x="4356" y="8233"/>
                      <a:pt x="5557" y="8473"/>
                    </a:cubicBezTo>
                    <a:cubicBezTo>
                      <a:pt x="7730" y="8907"/>
                      <a:pt x="9949" y="9167"/>
                      <a:pt x="12161" y="9167"/>
                    </a:cubicBezTo>
                    <a:cubicBezTo>
                      <a:pt x="13785" y="9167"/>
                      <a:pt x="15405" y="9027"/>
                      <a:pt x="16999" y="8713"/>
                    </a:cubicBezTo>
                    <a:cubicBezTo>
                      <a:pt x="20045" y="8112"/>
                      <a:pt x="23037" y="7021"/>
                      <a:pt x="25438" y="5121"/>
                    </a:cubicBezTo>
                    <a:cubicBezTo>
                      <a:pt x="26017" y="4673"/>
                      <a:pt x="26541" y="4171"/>
                      <a:pt x="27043" y="3636"/>
                    </a:cubicBezTo>
                    <a:cubicBezTo>
                      <a:pt x="27775" y="2839"/>
                      <a:pt x="28506" y="2031"/>
                      <a:pt x="29413" y="1431"/>
                    </a:cubicBezTo>
                    <a:cubicBezTo>
                      <a:pt x="29292" y="1422"/>
                      <a:pt x="29171" y="1417"/>
                      <a:pt x="29050" y="1417"/>
                    </a:cubicBezTo>
                    <a:cubicBezTo>
                      <a:pt x="28438" y="1417"/>
                      <a:pt x="27827" y="1534"/>
                      <a:pt x="27262" y="1780"/>
                    </a:cubicBezTo>
                    <a:cubicBezTo>
                      <a:pt x="27458" y="1202"/>
                      <a:pt x="27557" y="601"/>
                      <a:pt x="275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5"/>
              <p:cNvSpPr/>
              <p:nvPr/>
            </p:nvSpPr>
            <p:spPr>
              <a:xfrm>
                <a:off x="4239200" y="1622675"/>
                <a:ext cx="635975" cy="190050"/>
              </a:xfrm>
              <a:custGeom>
                <a:avLst/>
                <a:gdLst/>
                <a:ahLst/>
                <a:cxnLst/>
                <a:rect l="l" t="t" r="r" b="b"/>
                <a:pathLst>
                  <a:path w="25439" h="7602" extrusionOk="0">
                    <a:moveTo>
                      <a:pt x="2437" y="1"/>
                    </a:moveTo>
                    <a:cubicBezTo>
                      <a:pt x="2290" y="1"/>
                      <a:pt x="2143" y="14"/>
                      <a:pt x="1998" y="39"/>
                    </a:cubicBezTo>
                    <a:cubicBezTo>
                      <a:pt x="797" y="269"/>
                      <a:pt x="0" y="1590"/>
                      <a:pt x="120" y="2802"/>
                    </a:cubicBezTo>
                    <a:cubicBezTo>
                      <a:pt x="229" y="4014"/>
                      <a:pt x="1070" y="5073"/>
                      <a:pt x="2107" y="5728"/>
                    </a:cubicBezTo>
                    <a:cubicBezTo>
                      <a:pt x="3144" y="6372"/>
                      <a:pt x="4356" y="6667"/>
                      <a:pt x="5557" y="6907"/>
                    </a:cubicBezTo>
                    <a:cubicBezTo>
                      <a:pt x="7730" y="7341"/>
                      <a:pt x="9949" y="7601"/>
                      <a:pt x="12161" y="7601"/>
                    </a:cubicBezTo>
                    <a:cubicBezTo>
                      <a:pt x="13785" y="7601"/>
                      <a:pt x="15405" y="7461"/>
                      <a:pt x="16999" y="7147"/>
                    </a:cubicBezTo>
                    <a:cubicBezTo>
                      <a:pt x="20045" y="6546"/>
                      <a:pt x="23037" y="5455"/>
                      <a:pt x="25438" y="3555"/>
                    </a:cubicBezTo>
                    <a:lnTo>
                      <a:pt x="25438" y="3555"/>
                    </a:lnTo>
                    <a:cubicBezTo>
                      <a:pt x="21501" y="5609"/>
                      <a:pt x="17047" y="6667"/>
                      <a:pt x="12601" y="6667"/>
                    </a:cubicBezTo>
                    <a:cubicBezTo>
                      <a:pt x="9626" y="6667"/>
                      <a:pt x="6654" y="6193"/>
                      <a:pt x="3843" y="5225"/>
                    </a:cubicBezTo>
                    <a:cubicBezTo>
                      <a:pt x="3374" y="5094"/>
                      <a:pt x="2937" y="4876"/>
                      <a:pt x="2533" y="4603"/>
                    </a:cubicBezTo>
                    <a:cubicBezTo>
                      <a:pt x="2151" y="4308"/>
                      <a:pt x="1856" y="3872"/>
                      <a:pt x="1834" y="3391"/>
                    </a:cubicBezTo>
                    <a:cubicBezTo>
                      <a:pt x="1802" y="2703"/>
                      <a:pt x="2304" y="2136"/>
                      <a:pt x="2664" y="1546"/>
                    </a:cubicBezTo>
                    <a:cubicBezTo>
                      <a:pt x="2937" y="1109"/>
                      <a:pt x="3112" y="520"/>
                      <a:pt x="2948" y="61"/>
                    </a:cubicBezTo>
                    <a:cubicBezTo>
                      <a:pt x="2782" y="20"/>
                      <a:pt x="2610" y="1"/>
                      <a:pt x="2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5"/>
              <p:cNvSpPr/>
              <p:nvPr/>
            </p:nvSpPr>
            <p:spPr>
              <a:xfrm>
                <a:off x="4199625" y="1580425"/>
                <a:ext cx="83525" cy="100925"/>
              </a:xfrm>
              <a:custGeom>
                <a:avLst/>
                <a:gdLst/>
                <a:ahLst/>
                <a:cxnLst/>
                <a:rect l="l" t="t" r="r" b="b"/>
                <a:pathLst>
                  <a:path w="3341" h="4037" extrusionOk="0">
                    <a:moveTo>
                      <a:pt x="2683" y="1"/>
                    </a:moveTo>
                    <a:cubicBezTo>
                      <a:pt x="2539" y="1"/>
                      <a:pt x="2395" y="96"/>
                      <a:pt x="2369" y="266"/>
                    </a:cubicBezTo>
                    <a:cubicBezTo>
                      <a:pt x="2347" y="365"/>
                      <a:pt x="2347" y="452"/>
                      <a:pt x="2358" y="550"/>
                    </a:cubicBezTo>
                    <a:cubicBezTo>
                      <a:pt x="2380" y="987"/>
                      <a:pt x="2435" y="1413"/>
                      <a:pt x="2533" y="1839"/>
                    </a:cubicBezTo>
                    <a:cubicBezTo>
                      <a:pt x="2369" y="1631"/>
                      <a:pt x="2173" y="1457"/>
                      <a:pt x="1943" y="1336"/>
                    </a:cubicBezTo>
                    <a:cubicBezTo>
                      <a:pt x="1887" y="1296"/>
                      <a:pt x="1824" y="1273"/>
                      <a:pt x="1764" y="1273"/>
                    </a:cubicBezTo>
                    <a:cubicBezTo>
                      <a:pt x="1743" y="1273"/>
                      <a:pt x="1723" y="1276"/>
                      <a:pt x="1703" y="1282"/>
                    </a:cubicBezTo>
                    <a:cubicBezTo>
                      <a:pt x="1627" y="1315"/>
                      <a:pt x="1572" y="1380"/>
                      <a:pt x="1561" y="1457"/>
                    </a:cubicBezTo>
                    <a:cubicBezTo>
                      <a:pt x="1550" y="1533"/>
                      <a:pt x="1561" y="1609"/>
                      <a:pt x="1594" y="1686"/>
                    </a:cubicBezTo>
                    <a:cubicBezTo>
                      <a:pt x="1681" y="1970"/>
                      <a:pt x="1867" y="2210"/>
                      <a:pt x="2107" y="2374"/>
                    </a:cubicBezTo>
                    <a:cubicBezTo>
                      <a:pt x="1664" y="2204"/>
                      <a:pt x="1181" y="2116"/>
                      <a:pt x="699" y="2116"/>
                    </a:cubicBezTo>
                    <a:cubicBezTo>
                      <a:pt x="623" y="2116"/>
                      <a:pt x="546" y="2118"/>
                      <a:pt x="470" y="2123"/>
                    </a:cubicBezTo>
                    <a:cubicBezTo>
                      <a:pt x="382" y="2123"/>
                      <a:pt x="295" y="2144"/>
                      <a:pt x="208" y="2177"/>
                    </a:cubicBezTo>
                    <a:cubicBezTo>
                      <a:pt x="131" y="2210"/>
                      <a:pt x="66" y="2275"/>
                      <a:pt x="33" y="2363"/>
                    </a:cubicBezTo>
                    <a:cubicBezTo>
                      <a:pt x="0" y="2537"/>
                      <a:pt x="153" y="2679"/>
                      <a:pt x="306" y="2756"/>
                    </a:cubicBezTo>
                    <a:cubicBezTo>
                      <a:pt x="512" y="2874"/>
                      <a:pt x="735" y="2959"/>
                      <a:pt x="966" y="3009"/>
                    </a:cubicBezTo>
                    <a:lnTo>
                      <a:pt x="966" y="3009"/>
                    </a:lnTo>
                    <a:cubicBezTo>
                      <a:pt x="944" y="3007"/>
                      <a:pt x="921" y="3007"/>
                      <a:pt x="898" y="3007"/>
                    </a:cubicBezTo>
                    <a:cubicBezTo>
                      <a:pt x="842" y="3007"/>
                      <a:pt x="786" y="3010"/>
                      <a:pt x="732" y="3018"/>
                    </a:cubicBezTo>
                    <a:cubicBezTo>
                      <a:pt x="568" y="3051"/>
                      <a:pt x="426" y="3182"/>
                      <a:pt x="404" y="3356"/>
                    </a:cubicBezTo>
                    <a:cubicBezTo>
                      <a:pt x="382" y="3542"/>
                      <a:pt x="546" y="3695"/>
                      <a:pt x="710" y="3793"/>
                    </a:cubicBezTo>
                    <a:cubicBezTo>
                      <a:pt x="992" y="3954"/>
                      <a:pt x="1308" y="4037"/>
                      <a:pt x="1625" y="4037"/>
                    </a:cubicBezTo>
                    <a:cubicBezTo>
                      <a:pt x="1909" y="4037"/>
                      <a:pt x="2194" y="3971"/>
                      <a:pt x="2457" y="3837"/>
                    </a:cubicBezTo>
                    <a:cubicBezTo>
                      <a:pt x="2959" y="3553"/>
                      <a:pt x="3297" y="3029"/>
                      <a:pt x="3330" y="2450"/>
                    </a:cubicBezTo>
                    <a:cubicBezTo>
                      <a:pt x="3341" y="2013"/>
                      <a:pt x="3319" y="1577"/>
                      <a:pt x="3243" y="1140"/>
                    </a:cubicBezTo>
                    <a:cubicBezTo>
                      <a:pt x="3221" y="932"/>
                      <a:pt x="3177" y="736"/>
                      <a:pt x="3123" y="539"/>
                    </a:cubicBezTo>
                    <a:cubicBezTo>
                      <a:pt x="3101" y="398"/>
                      <a:pt x="3035" y="256"/>
                      <a:pt x="2937" y="135"/>
                    </a:cubicBezTo>
                    <a:cubicBezTo>
                      <a:pt x="2876" y="44"/>
                      <a:pt x="2779" y="1"/>
                      <a:pt x="2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5"/>
              <p:cNvSpPr/>
              <p:nvPr/>
            </p:nvSpPr>
            <p:spPr>
              <a:xfrm>
                <a:off x="4313975" y="1680275"/>
                <a:ext cx="401525" cy="213400"/>
              </a:xfrm>
              <a:custGeom>
                <a:avLst/>
                <a:gdLst/>
                <a:ahLst/>
                <a:cxnLst/>
                <a:rect l="l" t="t" r="r" b="b"/>
                <a:pathLst>
                  <a:path w="16061" h="8536" extrusionOk="0">
                    <a:moveTo>
                      <a:pt x="10302" y="1"/>
                    </a:moveTo>
                    <a:cubicBezTo>
                      <a:pt x="10072" y="1"/>
                      <a:pt x="9842" y="48"/>
                      <a:pt x="9630" y="137"/>
                    </a:cubicBezTo>
                    <a:cubicBezTo>
                      <a:pt x="8276" y="650"/>
                      <a:pt x="7108" y="2583"/>
                      <a:pt x="5765" y="3085"/>
                    </a:cubicBezTo>
                    <a:cubicBezTo>
                      <a:pt x="5525" y="3172"/>
                      <a:pt x="5241" y="3282"/>
                      <a:pt x="4925" y="3424"/>
                    </a:cubicBezTo>
                    <a:cubicBezTo>
                      <a:pt x="3014" y="4242"/>
                      <a:pt x="1" y="5782"/>
                      <a:pt x="819" y="6153"/>
                    </a:cubicBezTo>
                    <a:cubicBezTo>
                      <a:pt x="2053" y="6917"/>
                      <a:pt x="7217" y="8140"/>
                      <a:pt x="9739" y="8457"/>
                    </a:cubicBezTo>
                    <a:cubicBezTo>
                      <a:pt x="10068" y="8512"/>
                      <a:pt x="10405" y="8536"/>
                      <a:pt x="10744" y="8536"/>
                    </a:cubicBezTo>
                    <a:cubicBezTo>
                      <a:pt x="10809" y="8536"/>
                      <a:pt x="10875" y="8535"/>
                      <a:pt x="10940" y="8533"/>
                    </a:cubicBezTo>
                    <a:cubicBezTo>
                      <a:pt x="11694" y="8424"/>
                      <a:pt x="12436" y="8260"/>
                      <a:pt x="13167" y="8064"/>
                    </a:cubicBezTo>
                    <a:cubicBezTo>
                      <a:pt x="14368" y="7725"/>
                      <a:pt x="15547" y="7278"/>
                      <a:pt x="15733" y="6830"/>
                    </a:cubicBezTo>
                    <a:cubicBezTo>
                      <a:pt x="16061" y="6066"/>
                      <a:pt x="12316" y="279"/>
                      <a:pt x="10536" y="17"/>
                    </a:cubicBezTo>
                    <a:cubicBezTo>
                      <a:pt x="10459" y="6"/>
                      <a:pt x="10380" y="1"/>
                      <a:pt x="10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5"/>
              <p:cNvSpPr/>
              <p:nvPr/>
            </p:nvSpPr>
            <p:spPr>
              <a:xfrm>
                <a:off x="4310700" y="1683700"/>
                <a:ext cx="246775" cy="208000"/>
              </a:xfrm>
              <a:custGeom>
                <a:avLst/>
                <a:gdLst/>
                <a:ahLst/>
                <a:cxnLst/>
                <a:rect l="l" t="t" r="r" b="b"/>
                <a:pathLst>
                  <a:path w="9871" h="8320" extrusionOk="0">
                    <a:moveTo>
                      <a:pt x="9772" y="0"/>
                    </a:moveTo>
                    <a:cubicBezTo>
                      <a:pt x="8407" y="524"/>
                      <a:pt x="7239" y="2446"/>
                      <a:pt x="5896" y="2948"/>
                    </a:cubicBezTo>
                    <a:cubicBezTo>
                      <a:pt x="4259" y="3560"/>
                      <a:pt x="1" y="5590"/>
                      <a:pt x="950" y="6016"/>
                    </a:cubicBezTo>
                    <a:cubicBezTo>
                      <a:pt x="2184" y="6780"/>
                      <a:pt x="7348" y="8003"/>
                      <a:pt x="9870" y="8320"/>
                    </a:cubicBezTo>
                    <a:cubicBezTo>
                      <a:pt x="9641" y="8145"/>
                      <a:pt x="9455" y="7938"/>
                      <a:pt x="9303" y="7697"/>
                    </a:cubicBezTo>
                    <a:cubicBezTo>
                      <a:pt x="8877" y="7031"/>
                      <a:pt x="8778" y="6223"/>
                      <a:pt x="9030" y="5481"/>
                    </a:cubicBezTo>
                    <a:cubicBezTo>
                      <a:pt x="9172" y="5055"/>
                      <a:pt x="9423" y="4673"/>
                      <a:pt x="9532" y="4247"/>
                    </a:cubicBezTo>
                    <a:cubicBezTo>
                      <a:pt x="9663" y="3712"/>
                      <a:pt x="9575" y="3156"/>
                      <a:pt x="9466" y="2621"/>
                    </a:cubicBezTo>
                    <a:cubicBezTo>
                      <a:pt x="9357" y="2097"/>
                      <a:pt x="9237" y="1551"/>
                      <a:pt x="9303" y="1005"/>
                    </a:cubicBezTo>
                    <a:cubicBezTo>
                      <a:pt x="9346" y="623"/>
                      <a:pt x="9510" y="273"/>
                      <a:pt x="9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5"/>
              <p:cNvSpPr/>
              <p:nvPr/>
            </p:nvSpPr>
            <p:spPr>
              <a:xfrm>
                <a:off x="4313975" y="1761725"/>
                <a:ext cx="329200" cy="131950"/>
              </a:xfrm>
              <a:custGeom>
                <a:avLst/>
                <a:gdLst/>
                <a:ahLst/>
                <a:cxnLst/>
                <a:rect l="l" t="t" r="r" b="b"/>
                <a:pathLst>
                  <a:path w="13168" h="5278" extrusionOk="0">
                    <a:moveTo>
                      <a:pt x="7673" y="1"/>
                    </a:moveTo>
                    <a:cubicBezTo>
                      <a:pt x="7474" y="1"/>
                      <a:pt x="7274" y="10"/>
                      <a:pt x="7075" y="24"/>
                    </a:cubicBezTo>
                    <a:cubicBezTo>
                      <a:pt x="6409" y="67"/>
                      <a:pt x="5667" y="100"/>
                      <a:pt x="4925" y="166"/>
                    </a:cubicBezTo>
                    <a:cubicBezTo>
                      <a:pt x="3014" y="984"/>
                      <a:pt x="1" y="2524"/>
                      <a:pt x="819" y="2895"/>
                    </a:cubicBezTo>
                    <a:cubicBezTo>
                      <a:pt x="2053" y="3659"/>
                      <a:pt x="7217" y="4882"/>
                      <a:pt x="9739" y="5199"/>
                    </a:cubicBezTo>
                    <a:cubicBezTo>
                      <a:pt x="10068" y="5254"/>
                      <a:pt x="10405" y="5278"/>
                      <a:pt x="10744" y="5278"/>
                    </a:cubicBezTo>
                    <a:cubicBezTo>
                      <a:pt x="10809" y="5278"/>
                      <a:pt x="10875" y="5277"/>
                      <a:pt x="10940" y="5275"/>
                    </a:cubicBezTo>
                    <a:cubicBezTo>
                      <a:pt x="11694" y="5166"/>
                      <a:pt x="12436" y="5002"/>
                      <a:pt x="13167" y="4806"/>
                    </a:cubicBezTo>
                    <a:cubicBezTo>
                      <a:pt x="12469" y="3670"/>
                      <a:pt x="11683" y="2589"/>
                      <a:pt x="10820" y="1585"/>
                    </a:cubicBezTo>
                    <a:cubicBezTo>
                      <a:pt x="10394" y="1105"/>
                      <a:pt x="9947" y="624"/>
                      <a:pt x="9368" y="340"/>
                    </a:cubicBezTo>
                    <a:cubicBezTo>
                      <a:pt x="8846" y="79"/>
                      <a:pt x="8262" y="1"/>
                      <a:pt x="76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5"/>
              <p:cNvSpPr/>
              <p:nvPr/>
            </p:nvSpPr>
            <p:spPr>
              <a:xfrm>
                <a:off x="4567000" y="1716850"/>
                <a:ext cx="91725" cy="132775"/>
              </a:xfrm>
              <a:custGeom>
                <a:avLst/>
                <a:gdLst/>
                <a:ahLst/>
                <a:cxnLst/>
                <a:rect l="l" t="t" r="r" b="b"/>
                <a:pathLst>
                  <a:path w="3669" h="5311" extrusionOk="0">
                    <a:moveTo>
                      <a:pt x="834" y="0"/>
                    </a:moveTo>
                    <a:cubicBezTo>
                      <a:pt x="618" y="0"/>
                      <a:pt x="389" y="88"/>
                      <a:pt x="284" y="279"/>
                    </a:cubicBezTo>
                    <a:cubicBezTo>
                      <a:pt x="241" y="367"/>
                      <a:pt x="219" y="465"/>
                      <a:pt x="219" y="563"/>
                    </a:cubicBezTo>
                    <a:cubicBezTo>
                      <a:pt x="219" y="650"/>
                      <a:pt x="230" y="738"/>
                      <a:pt x="251" y="825"/>
                    </a:cubicBezTo>
                    <a:cubicBezTo>
                      <a:pt x="295" y="1000"/>
                      <a:pt x="372" y="1175"/>
                      <a:pt x="426" y="1349"/>
                    </a:cubicBezTo>
                    <a:cubicBezTo>
                      <a:pt x="557" y="1764"/>
                      <a:pt x="568" y="2212"/>
                      <a:pt x="459" y="2627"/>
                    </a:cubicBezTo>
                    <a:cubicBezTo>
                      <a:pt x="317" y="3140"/>
                      <a:pt x="0" y="3609"/>
                      <a:pt x="22" y="4133"/>
                    </a:cubicBezTo>
                    <a:cubicBezTo>
                      <a:pt x="39" y="4822"/>
                      <a:pt x="605" y="5310"/>
                      <a:pt x="1228" y="5310"/>
                    </a:cubicBezTo>
                    <a:cubicBezTo>
                      <a:pt x="1415" y="5310"/>
                      <a:pt x="1607" y="5266"/>
                      <a:pt x="1791" y="5170"/>
                    </a:cubicBezTo>
                    <a:cubicBezTo>
                      <a:pt x="1824" y="5149"/>
                      <a:pt x="1856" y="5138"/>
                      <a:pt x="1889" y="5116"/>
                    </a:cubicBezTo>
                    <a:lnTo>
                      <a:pt x="1900" y="5116"/>
                    </a:lnTo>
                    <a:cubicBezTo>
                      <a:pt x="2162" y="4941"/>
                      <a:pt x="2370" y="4657"/>
                      <a:pt x="2664" y="4537"/>
                    </a:cubicBezTo>
                    <a:cubicBezTo>
                      <a:pt x="2741" y="4515"/>
                      <a:pt x="2806" y="4494"/>
                      <a:pt x="2883" y="4483"/>
                    </a:cubicBezTo>
                    <a:cubicBezTo>
                      <a:pt x="3068" y="4461"/>
                      <a:pt x="3254" y="4395"/>
                      <a:pt x="3407" y="4297"/>
                    </a:cubicBezTo>
                    <a:cubicBezTo>
                      <a:pt x="3592" y="4133"/>
                      <a:pt x="3669" y="3871"/>
                      <a:pt x="3592" y="3631"/>
                    </a:cubicBezTo>
                    <a:cubicBezTo>
                      <a:pt x="3527" y="3402"/>
                      <a:pt x="3396" y="3183"/>
                      <a:pt x="3221" y="3020"/>
                    </a:cubicBezTo>
                    <a:cubicBezTo>
                      <a:pt x="3046" y="2845"/>
                      <a:pt x="2861" y="2681"/>
                      <a:pt x="2719" y="2496"/>
                    </a:cubicBezTo>
                    <a:cubicBezTo>
                      <a:pt x="2501" y="2179"/>
                      <a:pt x="2337" y="1841"/>
                      <a:pt x="2217" y="1480"/>
                    </a:cubicBezTo>
                    <a:cubicBezTo>
                      <a:pt x="2107" y="1120"/>
                      <a:pt x="1933" y="792"/>
                      <a:pt x="1714" y="487"/>
                    </a:cubicBezTo>
                    <a:cubicBezTo>
                      <a:pt x="1540" y="247"/>
                      <a:pt x="1278" y="83"/>
                      <a:pt x="994" y="17"/>
                    </a:cubicBezTo>
                    <a:cubicBezTo>
                      <a:pt x="943" y="6"/>
                      <a:pt x="889" y="0"/>
                      <a:pt x="8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5"/>
              <p:cNvSpPr/>
              <p:nvPr/>
            </p:nvSpPr>
            <p:spPr>
              <a:xfrm>
                <a:off x="4318900" y="1766250"/>
                <a:ext cx="301625" cy="165600"/>
              </a:xfrm>
              <a:custGeom>
                <a:avLst/>
                <a:gdLst/>
                <a:ahLst/>
                <a:cxnLst/>
                <a:rect l="l" t="t" r="r" b="b"/>
                <a:pathLst>
                  <a:path w="12065" h="6624" extrusionOk="0">
                    <a:moveTo>
                      <a:pt x="7451" y="0"/>
                    </a:moveTo>
                    <a:cubicBezTo>
                      <a:pt x="6015" y="0"/>
                      <a:pt x="4199" y="287"/>
                      <a:pt x="3581" y="574"/>
                    </a:cubicBezTo>
                    <a:cubicBezTo>
                      <a:pt x="2751" y="956"/>
                      <a:pt x="0" y="3784"/>
                      <a:pt x="109" y="4144"/>
                    </a:cubicBezTo>
                    <a:cubicBezTo>
                      <a:pt x="1627" y="5465"/>
                      <a:pt x="5896" y="6535"/>
                      <a:pt x="7643" y="6623"/>
                    </a:cubicBezTo>
                    <a:lnTo>
                      <a:pt x="7784" y="6623"/>
                    </a:lnTo>
                    <a:cubicBezTo>
                      <a:pt x="7818" y="6623"/>
                      <a:pt x="7851" y="6624"/>
                      <a:pt x="7885" y="6624"/>
                    </a:cubicBezTo>
                    <a:cubicBezTo>
                      <a:pt x="9514" y="6624"/>
                      <a:pt x="11707" y="5861"/>
                      <a:pt x="11879" y="5465"/>
                    </a:cubicBezTo>
                    <a:cubicBezTo>
                      <a:pt x="12064" y="5050"/>
                      <a:pt x="10066" y="443"/>
                      <a:pt x="8767" y="116"/>
                    </a:cubicBezTo>
                    <a:cubicBezTo>
                      <a:pt x="8669" y="94"/>
                      <a:pt x="8560" y="72"/>
                      <a:pt x="8450" y="61"/>
                    </a:cubicBezTo>
                    <a:cubicBezTo>
                      <a:pt x="8160" y="19"/>
                      <a:pt x="7818" y="0"/>
                      <a:pt x="7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5"/>
              <p:cNvSpPr/>
              <p:nvPr/>
            </p:nvSpPr>
            <p:spPr>
              <a:xfrm>
                <a:off x="4318900" y="1765975"/>
                <a:ext cx="211275" cy="165850"/>
              </a:xfrm>
              <a:custGeom>
                <a:avLst/>
                <a:gdLst/>
                <a:ahLst/>
                <a:cxnLst/>
                <a:rect l="l" t="t" r="r" b="b"/>
                <a:pathLst>
                  <a:path w="8451" h="6634" extrusionOk="0">
                    <a:moveTo>
                      <a:pt x="7451" y="0"/>
                    </a:moveTo>
                    <a:cubicBezTo>
                      <a:pt x="6015" y="0"/>
                      <a:pt x="4199" y="287"/>
                      <a:pt x="3581" y="574"/>
                    </a:cubicBezTo>
                    <a:cubicBezTo>
                      <a:pt x="2751" y="967"/>
                      <a:pt x="0" y="3784"/>
                      <a:pt x="98" y="4155"/>
                    </a:cubicBezTo>
                    <a:cubicBezTo>
                      <a:pt x="1627" y="5476"/>
                      <a:pt x="5896" y="6546"/>
                      <a:pt x="7643" y="6634"/>
                    </a:cubicBezTo>
                    <a:cubicBezTo>
                      <a:pt x="6846" y="6426"/>
                      <a:pt x="7151" y="4668"/>
                      <a:pt x="7282" y="4112"/>
                    </a:cubicBezTo>
                    <a:cubicBezTo>
                      <a:pt x="7424" y="3555"/>
                      <a:pt x="6725" y="3009"/>
                      <a:pt x="6605" y="2365"/>
                    </a:cubicBezTo>
                    <a:cubicBezTo>
                      <a:pt x="6474" y="1721"/>
                      <a:pt x="6813" y="159"/>
                      <a:pt x="8450" y="61"/>
                    </a:cubicBezTo>
                    <a:cubicBezTo>
                      <a:pt x="8160" y="19"/>
                      <a:pt x="7818" y="0"/>
                      <a:pt x="74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5"/>
              <p:cNvSpPr/>
              <p:nvPr/>
            </p:nvSpPr>
            <p:spPr>
              <a:xfrm>
                <a:off x="5070300" y="1584525"/>
                <a:ext cx="312550" cy="248525"/>
              </a:xfrm>
              <a:custGeom>
                <a:avLst/>
                <a:gdLst/>
                <a:ahLst/>
                <a:cxnLst/>
                <a:rect l="l" t="t" r="r" b="b"/>
                <a:pathLst>
                  <a:path w="12502" h="9941" extrusionOk="0">
                    <a:moveTo>
                      <a:pt x="11435" y="1"/>
                    </a:moveTo>
                    <a:cubicBezTo>
                      <a:pt x="10772" y="1"/>
                      <a:pt x="9134" y="206"/>
                      <a:pt x="8768" y="288"/>
                    </a:cubicBezTo>
                    <a:cubicBezTo>
                      <a:pt x="8331" y="386"/>
                      <a:pt x="4106" y="6566"/>
                      <a:pt x="1" y="7712"/>
                    </a:cubicBezTo>
                    <a:cubicBezTo>
                      <a:pt x="1453" y="8378"/>
                      <a:pt x="2959" y="8935"/>
                      <a:pt x="4499" y="9393"/>
                    </a:cubicBezTo>
                    <a:cubicBezTo>
                      <a:pt x="5628" y="9707"/>
                      <a:pt x="6817" y="9941"/>
                      <a:pt x="7818" y="9941"/>
                    </a:cubicBezTo>
                    <a:cubicBezTo>
                      <a:pt x="7862" y="9941"/>
                      <a:pt x="7905" y="9940"/>
                      <a:pt x="7949" y="9939"/>
                    </a:cubicBezTo>
                    <a:cubicBezTo>
                      <a:pt x="10165" y="8596"/>
                      <a:pt x="12338" y="2231"/>
                      <a:pt x="12414" y="1817"/>
                    </a:cubicBezTo>
                    <a:cubicBezTo>
                      <a:pt x="12501" y="1402"/>
                      <a:pt x="11934" y="135"/>
                      <a:pt x="11694" y="26"/>
                    </a:cubicBezTo>
                    <a:cubicBezTo>
                      <a:pt x="11655" y="8"/>
                      <a:pt x="11563" y="1"/>
                      <a:pt x="114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5"/>
              <p:cNvSpPr/>
              <p:nvPr/>
            </p:nvSpPr>
            <p:spPr>
              <a:xfrm>
                <a:off x="5182750" y="1585175"/>
                <a:ext cx="200100" cy="247875"/>
              </a:xfrm>
              <a:custGeom>
                <a:avLst/>
                <a:gdLst/>
                <a:ahLst/>
                <a:cxnLst/>
                <a:rect l="l" t="t" r="r" b="b"/>
                <a:pathLst>
                  <a:path w="8004" h="9915" extrusionOk="0">
                    <a:moveTo>
                      <a:pt x="7196" y="0"/>
                    </a:moveTo>
                    <a:cubicBezTo>
                      <a:pt x="7359" y="939"/>
                      <a:pt x="2970" y="7522"/>
                      <a:pt x="1" y="9367"/>
                    </a:cubicBezTo>
                    <a:cubicBezTo>
                      <a:pt x="1130" y="9681"/>
                      <a:pt x="2319" y="9915"/>
                      <a:pt x="3320" y="9915"/>
                    </a:cubicBezTo>
                    <a:cubicBezTo>
                      <a:pt x="3364" y="9915"/>
                      <a:pt x="3407" y="9914"/>
                      <a:pt x="3451" y="9913"/>
                    </a:cubicBezTo>
                    <a:cubicBezTo>
                      <a:pt x="5667" y="8570"/>
                      <a:pt x="7840" y="2205"/>
                      <a:pt x="7916" y="1791"/>
                    </a:cubicBezTo>
                    <a:cubicBezTo>
                      <a:pt x="8003" y="1376"/>
                      <a:pt x="7436" y="109"/>
                      <a:pt x="7196" y="0"/>
                    </a:cubicBezTo>
                    <a:close/>
                  </a:path>
                </a:pathLst>
              </a:custGeom>
              <a:solidFill>
                <a:srgbClr val="A59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5"/>
              <p:cNvSpPr/>
              <p:nvPr/>
            </p:nvSpPr>
            <p:spPr>
              <a:xfrm>
                <a:off x="4646425" y="1883125"/>
                <a:ext cx="63900" cy="44750"/>
              </a:xfrm>
              <a:custGeom>
                <a:avLst/>
                <a:gdLst/>
                <a:ahLst/>
                <a:cxnLst/>
                <a:rect l="l" t="t" r="r" b="b"/>
                <a:pathLst>
                  <a:path w="2556" h="1790" extrusionOk="0">
                    <a:moveTo>
                      <a:pt x="1483" y="0"/>
                    </a:moveTo>
                    <a:cubicBezTo>
                      <a:pt x="907" y="0"/>
                      <a:pt x="204" y="187"/>
                      <a:pt x="110" y="528"/>
                    </a:cubicBezTo>
                    <a:cubicBezTo>
                      <a:pt x="22" y="845"/>
                      <a:pt x="0" y="1172"/>
                      <a:pt x="33" y="1500"/>
                    </a:cubicBezTo>
                    <a:cubicBezTo>
                      <a:pt x="186" y="1576"/>
                      <a:pt x="350" y="1631"/>
                      <a:pt x="514" y="1664"/>
                    </a:cubicBezTo>
                    <a:cubicBezTo>
                      <a:pt x="1012" y="1771"/>
                      <a:pt x="1645" y="1789"/>
                      <a:pt x="2025" y="1789"/>
                    </a:cubicBezTo>
                    <a:cubicBezTo>
                      <a:pt x="2228" y="1789"/>
                      <a:pt x="2359" y="1784"/>
                      <a:pt x="2359" y="1784"/>
                    </a:cubicBezTo>
                    <a:cubicBezTo>
                      <a:pt x="2479" y="1260"/>
                      <a:pt x="2555" y="441"/>
                      <a:pt x="2162" y="146"/>
                    </a:cubicBezTo>
                    <a:cubicBezTo>
                      <a:pt x="2031" y="47"/>
                      <a:pt x="1773" y="0"/>
                      <a:pt x="1483" y="0"/>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5"/>
              <p:cNvSpPr/>
              <p:nvPr/>
            </p:nvSpPr>
            <p:spPr>
              <a:xfrm>
                <a:off x="4657625" y="1886025"/>
                <a:ext cx="52700" cy="41925"/>
              </a:xfrm>
              <a:custGeom>
                <a:avLst/>
                <a:gdLst/>
                <a:ahLst/>
                <a:cxnLst/>
                <a:rect l="l" t="t" r="r" b="b"/>
                <a:pathLst>
                  <a:path w="2108" h="1677" extrusionOk="0">
                    <a:moveTo>
                      <a:pt x="1467" y="0"/>
                    </a:moveTo>
                    <a:cubicBezTo>
                      <a:pt x="974" y="0"/>
                      <a:pt x="267" y="277"/>
                      <a:pt x="120" y="609"/>
                    </a:cubicBezTo>
                    <a:cubicBezTo>
                      <a:pt x="0" y="904"/>
                      <a:pt x="44" y="1351"/>
                      <a:pt x="76" y="1559"/>
                    </a:cubicBezTo>
                    <a:cubicBezTo>
                      <a:pt x="528" y="1657"/>
                      <a:pt x="1098" y="1677"/>
                      <a:pt x="1482" y="1677"/>
                    </a:cubicBezTo>
                    <a:cubicBezTo>
                      <a:pt x="1738" y="1677"/>
                      <a:pt x="1911" y="1668"/>
                      <a:pt x="1911" y="1668"/>
                    </a:cubicBezTo>
                    <a:cubicBezTo>
                      <a:pt x="2031" y="1155"/>
                      <a:pt x="2107" y="325"/>
                      <a:pt x="1714" y="30"/>
                    </a:cubicBezTo>
                    <a:cubicBezTo>
                      <a:pt x="1642" y="10"/>
                      <a:pt x="1558" y="0"/>
                      <a:pt x="1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5"/>
              <p:cNvSpPr/>
              <p:nvPr/>
            </p:nvSpPr>
            <p:spPr>
              <a:xfrm>
                <a:off x="4313150" y="1858550"/>
                <a:ext cx="62000" cy="44950"/>
              </a:xfrm>
              <a:custGeom>
                <a:avLst/>
                <a:gdLst/>
                <a:ahLst/>
                <a:cxnLst/>
                <a:rect l="l" t="t" r="r" b="b"/>
                <a:pathLst>
                  <a:path w="2480" h="1798" extrusionOk="0">
                    <a:moveTo>
                      <a:pt x="857" y="1"/>
                    </a:moveTo>
                    <a:cubicBezTo>
                      <a:pt x="677" y="1"/>
                      <a:pt x="524" y="26"/>
                      <a:pt x="427" y="81"/>
                    </a:cubicBezTo>
                    <a:cubicBezTo>
                      <a:pt x="12" y="332"/>
                      <a:pt x="1" y="1162"/>
                      <a:pt x="55" y="1686"/>
                    </a:cubicBezTo>
                    <a:cubicBezTo>
                      <a:pt x="55" y="1686"/>
                      <a:pt x="740" y="1798"/>
                      <a:pt x="1411" y="1798"/>
                    </a:cubicBezTo>
                    <a:cubicBezTo>
                      <a:pt x="1579" y="1798"/>
                      <a:pt x="1746" y="1791"/>
                      <a:pt x="1901" y="1773"/>
                    </a:cubicBezTo>
                    <a:cubicBezTo>
                      <a:pt x="2075" y="1762"/>
                      <a:pt x="2239" y="1719"/>
                      <a:pt x="2403" y="1664"/>
                    </a:cubicBezTo>
                    <a:cubicBezTo>
                      <a:pt x="2468" y="1347"/>
                      <a:pt x="2479" y="1020"/>
                      <a:pt x="2436" y="692"/>
                    </a:cubicBezTo>
                    <a:cubicBezTo>
                      <a:pt x="2368" y="288"/>
                      <a:pt x="1463" y="1"/>
                      <a:pt x="857" y="1"/>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5"/>
              <p:cNvSpPr/>
              <p:nvPr/>
            </p:nvSpPr>
            <p:spPr>
              <a:xfrm>
                <a:off x="4312875" y="1860325"/>
                <a:ext cx="51350" cy="43075"/>
              </a:xfrm>
              <a:custGeom>
                <a:avLst/>
                <a:gdLst/>
                <a:ahLst/>
                <a:cxnLst/>
                <a:rect l="l" t="t" r="r" b="b"/>
                <a:pathLst>
                  <a:path w="2054" h="1723" extrusionOk="0">
                    <a:moveTo>
                      <a:pt x="560" y="1"/>
                    </a:moveTo>
                    <a:cubicBezTo>
                      <a:pt x="517" y="1"/>
                      <a:pt x="476" y="4"/>
                      <a:pt x="438" y="10"/>
                    </a:cubicBezTo>
                    <a:cubicBezTo>
                      <a:pt x="12" y="261"/>
                      <a:pt x="1" y="1091"/>
                      <a:pt x="66" y="1615"/>
                    </a:cubicBezTo>
                    <a:cubicBezTo>
                      <a:pt x="66" y="1615"/>
                      <a:pt x="770" y="1723"/>
                      <a:pt x="1449" y="1723"/>
                    </a:cubicBezTo>
                    <a:cubicBezTo>
                      <a:pt x="1608" y="1723"/>
                      <a:pt x="1765" y="1717"/>
                      <a:pt x="1912" y="1702"/>
                    </a:cubicBezTo>
                    <a:cubicBezTo>
                      <a:pt x="1966" y="1495"/>
                      <a:pt x="2053" y="1058"/>
                      <a:pt x="1966" y="752"/>
                    </a:cubicBezTo>
                    <a:cubicBezTo>
                      <a:pt x="1846" y="381"/>
                      <a:pt x="1052" y="1"/>
                      <a:pt x="5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5"/>
              <p:cNvSpPr/>
              <p:nvPr/>
            </p:nvSpPr>
            <p:spPr>
              <a:xfrm>
                <a:off x="4619950" y="1905400"/>
                <a:ext cx="61975" cy="44950"/>
              </a:xfrm>
              <a:custGeom>
                <a:avLst/>
                <a:gdLst/>
                <a:ahLst/>
                <a:cxnLst/>
                <a:rect l="l" t="t" r="r" b="b"/>
                <a:pathLst>
                  <a:path w="2479" h="1798" extrusionOk="0">
                    <a:moveTo>
                      <a:pt x="863" y="0"/>
                    </a:moveTo>
                    <a:cubicBezTo>
                      <a:pt x="680" y="0"/>
                      <a:pt x="525" y="27"/>
                      <a:pt x="426" y="85"/>
                    </a:cubicBezTo>
                    <a:cubicBezTo>
                      <a:pt x="0" y="336"/>
                      <a:pt x="0" y="1166"/>
                      <a:pt x="55" y="1690"/>
                    </a:cubicBezTo>
                    <a:cubicBezTo>
                      <a:pt x="55" y="1690"/>
                      <a:pt x="758" y="1797"/>
                      <a:pt x="1438" y="1797"/>
                    </a:cubicBezTo>
                    <a:cubicBezTo>
                      <a:pt x="1596" y="1797"/>
                      <a:pt x="1753" y="1792"/>
                      <a:pt x="1900" y="1777"/>
                    </a:cubicBezTo>
                    <a:cubicBezTo>
                      <a:pt x="2075" y="1766"/>
                      <a:pt x="2239" y="1723"/>
                      <a:pt x="2402" y="1657"/>
                    </a:cubicBezTo>
                    <a:cubicBezTo>
                      <a:pt x="2468" y="1340"/>
                      <a:pt x="2479" y="1013"/>
                      <a:pt x="2435" y="696"/>
                    </a:cubicBezTo>
                    <a:cubicBezTo>
                      <a:pt x="2368" y="293"/>
                      <a:pt x="1469" y="0"/>
                      <a:pt x="863" y="0"/>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5"/>
              <p:cNvSpPr/>
              <p:nvPr/>
            </p:nvSpPr>
            <p:spPr>
              <a:xfrm>
                <a:off x="4624050" y="1907275"/>
                <a:ext cx="51075" cy="43075"/>
              </a:xfrm>
              <a:custGeom>
                <a:avLst/>
                <a:gdLst/>
                <a:ahLst/>
                <a:cxnLst/>
                <a:rect l="l" t="t" r="r" b="b"/>
                <a:pathLst>
                  <a:path w="2043" h="1723" extrusionOk="0">
                    <a:moveTo>
                      <a:pt x="549" y="1"/>
                    </a:moveTo>
                    <a:cubicBezTo>
                      <a:pt x="505" y="1"/>
                      <a:pt x="464" y="4"/>
                      <a:pt x="426" y="10"/>
                    </a:cubicBezTo>
                    <a:cubicBezTo>
                      <a:pt x="0" y="261"/>
                      <a:pt x="0" y="1091"/>
                      <a:pt x="55" y="1615"/>
                    </a:cubicBezTo>
                    <a:cubicBezTo>
                      <a:pt x="55" y="1615"/>
                      <a:pt x="758" y="1722"/>
                      <a:pt x="1438" y="1722"/>
                    </a:cubicBezTo>
                    <a:cubicBezTo>
                      <a:pt x="1596" y="1722"/>
                      <a:pt x="1753" y="1717"/>
                      <a:pt x="1900" y="1702"/>
                    </a:cubicBezTo>
                    <a:cubicBezTo>
                      <a:pt x="1944" y="1495"/>
                      <a:pt x="2042" y="1058"/>
                      <a:pt x="1955" y="752"/>
                    </a:cubicBezTo>
                    <a:cubicBezTo>
                      <a:pt x="1834" y="381"/>
                      <a:pt x="1041"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5"/>
              <p:cNvSpPr/>
              <p:nvPr/>
            </p:nvSpPr>
            <p:spPr>
              <a:xfrm>
                <a:off x="5282375" y="1872000"/>
                <a:ext cx="63900" cy="44750"/>
              </a:xfrm>
              <a:custGeom>
                <a:avLst/>
                <a:gdLst/>
                <a:ahLst/>
                <a:cxnLst/>
                <a:rect l="l" t="t" r="r" b="b"/>
                <a:pathLst>
                  <a:path w="2556" h="1790" extrusionOk="0">
                    <a:moveTo>
                      <a:pt x="1498" y="0"/>
                    </a:moveTo>
                    <a:cubicBezTo>
                      <a:pt x="920" y="0"/>
                      <a:pt x="205" y="192"/>
                      <a:pt x="110" y="537"/>
                    </a:cubicBezTo>
                    <a:cubicBezTo>
                      <a:pt x="23" y="853"/>
                      <a:pt x="1" y="1181"/>
                      <a:pt x="34" y="1497"/>
                    </a:cubicBezTo>
                    <a:cubicBezTo>
                      <a:pt x="186" y="1585"/>
                      <a:pt x="350" y="1639"/>
                      <a:pt x="514" y="1672"/>
                    </a:cubicBezTo>
                    <a:cubicBezTo>
                      <a:pt x="972" y="1770"/>
                      <a:pt x="1545" y="1790"/>
                      <a:pt x="1930" y="1790"/>
                    </a:cubicBezTo>
                    <a:cubicBezTo>
                      <a:pt x="2186" y="1790"/>
                      <a:pt x="2359" y="1781"/>
                      <a:pt x="2359" y="1781"/>
                    </a:cubicBezTo>
                    <a:cubicBezTo>
                      <a:pt x="2479" y="1268"/>
                      <a:pt x="2556" y="449"/>
                      <a:pt x="2162" y="144"/>
                    </a:cubicBezTo>
                    <a:cubicBezTo>
                      <a:pt x="2033" y="47"/>
                      <a:pt x="1782" y="0"/>
                      <a:pt x="1498" y="0"/>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5"/>
              <p:cNvSpPr/>
              <p:nvPr/>
            </p:nvSpPr>
            <p:spPr>
              <a:xfrm>
                <a:off x="5297400" y="1874725"/>
                <a:ext cx="52975" cy="42025"/>
              </a:xfrm>
              <a:custGeom>
                <a:avLst/>
                <a:gdLst/>
                <a:ahLst/>
                <a:cxnLst/>
                <a:rect l="l" t="t" r="r" b="b"/>
                <a:pathLst>
                  <a:path w="2119" h="1681" extrusionOk="0">
                    <a:moveTo>
                      <a:pt x="1468" y="1"/>
                    </a:moveTo>
                    <a:cubicBezTo>
                      <a:pt x="975" y="1"/>
                      <a:pt x="278" y="284"/>
                      <a:pt x="131" y="613"/>
                    </a:cubicBezTo>
                    <a:cubicBezTo>
                      <a:pt x="0" y="908"/>
                      <a:pt x="55" y="1356"/>
                      <a:pt x="77" y="1563"/>
                    </a:cubicBezTo>
                    <a:cubicBezTo>
                      <a:pt x="535" y="1661"/>
                      <a:pt x="1108" y="1681"/>
                      <a:pt x="1493" y="1681"/>
                    </a:cubicBezTo>
                    <a:cubicBezTo>
                      <a:pt x="1749" y="1681"/>
                      <a:pt x="1922" y="1672"/>
                      <a:pt x="1922" y="1672"/>
                    </a:cubicBezTo>
                    <a:cubicBezTo>
                      <a:pt x="2042" y="1159"/>
                      <a:pt x="2119" y="329"/>
                      <a:pt x="1725" y="35"/>
                    </a:cubicBezTo>
                    <a:cubicBezTo>
                      <a:pt x="1651" y="11"/>
                      <a:pt x="1563" y="1"/>
                      <a:pt x="1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5"/>
              <p:cNvSpPr/>
              <p:nvPr/>
            </p:nvSpPr>
            <p:spPr>
              <a:xfrm>
                <a:off x="5248525" y="1896125"/>
                <a:ext cx="62000" cy="44950"/>
              </a:xfrm>
              <a:custGeom>
                <a:avLst/>
                <a:gdLst/>
                <a:ahLst/>
                <a:cxnLst/>
                <a:rect l="l" t="t" r="r" b="b"/>
                <a:pathLst>
                  <a:path w="2480" h="1798" extrusionOk="0">
                    <a:moveTo>
                      <a:pt x="863" y="0"/>
                    </a:moveTo>
                    <a:cubicBezTo>
                      <a:pt x="681" y="0"/>
                      <a:pt x="525" y="27"/>
                      <a:pt x="427" y="85"/>
                    </a:cubicBezTo>
                    <a:cubicBezTo>
                      <a:pt x="12" y="325"/>
                      <a:pt x="1" y="1166"/>
                      <a:pt x="56" y="1690"/>
                    </a:cubicBezTo>
                    <a:cubicBezTo>
                      <a:pt x="56" y="1690"/>
                      <a:pt x="759" y="1797"/>
                      <a:pt x="1438" y="1797"/>
                    </a:cubicBezTo>
                    <a:cubicBezTo>
                      <a:pt x="1597" y="1797"/>
                      <a:pt x="1754" y="1791"/>
                      <a:pt x="1901" y="1777"/>
                    </a:cubicBezTo>
                    <a:cubicBezTo>
                      <a:pt x="2075" y="1755"/>
                      <a:pt x="2239" y="1722"/>
                      <a:pt x="2403" y="1657"/>
                    </a:cubicBezTo>
                    <a:cubicBezTo>
                      <a:pt x="2468" y="1340"/>
                      <a:pt x="2479" y="1013"/>
                      <a:pt x="2436" y="696"/>
                    </a:cubicBezTo>
                    <a:cubicBezTo>
                      <a:pt x="2368" y="293"/>
                      <a:pt x="1469" y="0"/>
                      <a:pt x="863" y="0"/>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5"/>
              <p:cNvSpPr/>
              <p:nvPr/>
            </p:nvSpPr>
            <p:spPr>
              <a:xfrm>
                <a:off x="5252625" y="1897725"/>
                <a:ext cx="51350" cy="43175"/>
              </a:xfrm>
              <a:custGeom>
                <a:avLst/>
                <a:gdLst/>
                <a:ahLst/>
                <a:cxnLst/>
                <a:rect l="l" t="t" r="r" b="b"/>
                <a:pathLst>
                  <a:path w="2054" h="1727" extrusionOk="0">
                    <a:moveTo>
                      <a:pt x="552" y="1"/>
                    </a:moveTo>
                    <a:cubicBezTo>
                      <a:pt x="507" y="1"/>
                      <a:pt x="466" y="4"/>
                      <a:pt x="427" y="10"/>
                    </a:cubicBezTo>
                    <a:cubicBezTo>
                      <a:pt x="12" y="261"/>
                      <a:pt x="1" y="1091"/>
                      <a:pt x="56" y="1615"/>
                    </a:cubicBezTo>
                    <a:cubicBezTo>
                      <a:pt x="56" y="1615"/>
                      <a:pt x="740" y="1726"/>
                      <a:pt x="1411" y="1726"/>
                    </a:cubicBezTo>
                    <a:cubicBezTo>
                      <a:pt x="1579" y="1726"/>
                      <a:pt x="1746" y="1719"/>
                      <a:pt x="1901" y="1702"/>
                    </a:cubicBezTo>
                    <a:cubicBezTo>
                      <a:pt x="1955" y="1505"/>
                      <a:pt x="2053" y="1058"/>
                      <a:pt x="1955" y="763"/>
                    </a:cubicBezTo>
                    <a:cubicBezTo>
                      <a:pt x="1835" y="382"/>
                      <a:pt x="1051" y="1"/>
                      <a:pt x="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5"/>
              <p:cNvSpPr/>
              <p:nvPr/>
            </p:nvSpPr>
            <p:spPr>
              <a:xfrm>
                <a:off x="5185225" y="1777650"/>
                <a:ext cx="62250" cy="45075"/>
              </a:xfrm>
              <a:custGeom>
                <a:avLst/>
                <a:gdLst/>
                <a:ahLst/>
                <a:cxnLst/>
                <a:rect l="l" t="t" r="r" b="b"/>
                <a:pathLst>
                  <a:path w="2490" h="1803" extrusionOk="0">
                    <a:moveTo>
                      <a:pt x="869" y="1"/>
                    </a:moveTo>
                    <a:cubicBezTo>
                      <a:pt x="687" y="1"/>
                      <a:pt x="533" y="27"/>
                      <a:pt x="437" y="85"/>
                    </a:cubicBezTo>
                    <a:cubicBezTo>
                      <a:pt x="11" y="337"/>
                      <a:pt x="0" y="1166"/>
                      <a:pt x="55" y="1690"/>
                    </a:cubicBezTo>
                    <a:cubicBezTo>
                      <a:pt x="55" y="1690"/>
                      <a:pt x="739" y="1802"/>
                      <a:pt x="1410" y="1802"/>
                    </a:cubicBezTo>
                    <a:cubicBezTo>
                      <a:pt x="1578" y="1802"/>
                      <a:pt x="1745" y="1795"/>
                      <a:pt x="1900" y="1778"/>
                    </a:cubicBezTo>
                    <a:cubicBezTo>
                      <a:pt x="2074" y="1767"/>
                      <a:pt x="2249" y="1723"/>
                      <a:pt x="2402" y="1658"/>
                    </a:cubicBezTo>
                    <a:cubicBezTo>
                      <a:pt x="2478" y="1341"/>
                      <a:pt x="2489" y="1013"/>
                      <a:pt x="2435" y="697"/>
                    </a:cubicBezTo>
                    <a:cubicBezTo>
                      <a:pt x="2376" y="294"/>
                      <a:pt x="1472" y="1"/>
                      <a:pt x="869" y="1"/>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5"/>
              <p:cNvSpPr/>
              <p:nvPr/>
            </p:nvSpPr>
            <p:spPr>
              <a:xfrm>
                <a:off x="5189575" y="1779475"/>
                <a:ext cx="51075" cy="43250"/>
              </a:xfrm>
              <a:custGeom>
                <a:avLst/>
                <a:gdLst/>
                <a:ahLst/>
                <a:cxnLst/>
                <a:rect l="l" t="t" r="r" b="b"/>
                <a:pathLst>
                  <a:path w="2043" h="1730" extrusionOk="0">
                    <a:moveTo>
                      <a:pt x="565" y="1"/>
                    </a:moveTo>
                    <a:cubicBezTo>
                      <a:pt x="516" y="1"/>
                      <a:pt x="470" y="5"/>
                      <a:pt x="427" y="12"/>
                    </a:cubicBezTo>
                    <a:cubicBezTo>
                      <a:pt x="12" y="264"/>
                      <a:pt x="1" y="1093"/>
                      <a:pt x="56" y="1617"/>
                    </a:cubicBezTo>
                    <a:cubicBezTo>
                      <a:pt x="56" y="1617"/>
                      <a:pt x="740" y="1729"/>
                      <a:pt x="1411" y="1729"/>
                    </a:cubicBezTo>
                    <a:cubicBezTo>
                      <a:pt x="1579" y="1729"/>
                      <a:pt x="1746" y="1722"/>
                      <a:pt x="1901" y="1705"/>
                    </a:cubicBezTo>
                    <a:cubicBezTo>
                      <a:pt x="1944" y="1508"/>
                      <a:pt x="2043" y="1060"/>
                      <a:pt x="1955" y="755"/>
                    </a:cubicBezTo>
                    <a:cubicBezTo>
                      <a:pt x="1836" y="387"/>
                      <a:pt x="1065" y="1"/>
                      <a:pt x="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5"/>
              <p:cNvSpPr/>
              <p:nvPr/>
            </p:nvSpPr>
            <p:spPr>
              <a:xfrm>
                <a:off x="4376750" y="1881000"/>
                <a:ext cx="64175" cy="44775"/>
              </a:xfrm>
              <a:custGeom>
                <a:avLst/>
                <a:gdLst/>
                <a:ahLst/>
                <a:cxnLst/>
                <a:rect l="l" t="t" r="r" b="b"/>
                <a:pathLst>
                  <a:path w="2567" h="1791" extrusionOk="0">
                    <a:moveTo>
                      <a:pt x="1506" y="1"/>
                    </a:moveTo>
                    <a:cubicBezTo>
                      <a:pt x="924" y="1"/>
                      <a:pt x="205" y="193"/>
                      <a:pt x="110" y="537"/>
                    </a:cubicBezTo>
                    <a:cubicBezTo>
                      <a:pt x="33" y="853"/>
                      <a:pt x="1" y="1181"/>
                      <a:pt x="44" y="1498"/>
                    </a:cubicBezTo>
                    <a:cubicBezTo>
                      <a:pt x="197" y="1585"/>
                      <a:pt x="361" y="1640"/>
                      <a:pt x="525" y="1672"/>
                    </a:cubicBezTo>
                    <a:cubicBezTo>
                      <a:pt x="983" y="1771"/>
                      <a:pt x="1556" y="1790"/>
                      <a:pt x="1940" y="1790"/>
                    </a:cubicBezTo>
                    <a:cubicBezTo>
                      <a:pt x="2197" y="1790"/>
                      <a:pt x="2370" y="1781"/>
                      <a:pt x="2370" y="1781"/>
                    </a:cubicBezTo>
                    <a:cubicBezTo>
                      <a:pt x="2479" y="1268"/>
                      <a:pt x="2566" y="439"/>
                      <a:pt x="2173" y="144"/>
                    </a:cubicBezTo>
                    <a:cubicBezTo>
                      <a:pt x="2044" y="47"/>
                      <a:pt x="1792" y="1"/>
                      <a:pt x="1506" y="1"/>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5"/>
              <p:cNvSpPr/>
              <p:nvPr/>
            </p:nvSpPr>
            <p:spPr>
              <a:xfrm>
                <a:off x="4387950" y="1883825"/>
                <a:ext cx="52975" cy="41950"/>
              </a:xfrm>
              <a:custGeom>
                <a:avLst/>
                <a:gdLst/>
                <a:ahLst/>
                <a:cxnLst/>
                <a:rect l="l" t="t" r="r" b="b"/>
                <a:pathLst>
                  <a:path w="2119" h="1678" extrusionOk="0">
                    <a:moveTo>
                      <a:pt x="1478" y="1"/>
                    </a:moveTo>
                    <a:cubicBezTo>
                      <a:pt x="985" y="1"/>
                      <a:pt x="279" y="278"/>
                      <a:pt x="131" y="609"/>
                    </a:cubicBezTo>
                    <a:cubicBezTo>
                      <a:pt x="0" y="904"/>
                      <a:pt x="44" y="1352"/>
                      <a:pt x="77" y="1559"/>
                    </a:cubicBezTo>
                    <a:cubicBezTo>
                      <a:pt x="535" y="1658"/>
                      <a:pt x="1108" y="1677"/>
                      <a:pt x="1492" y="1677"/>
                    </a:cubicBezTo>
                    <a:cubicBezTo>
                      <a:pt x="1749" y="1677"/>
                      <a:pt x="1922" y="1668"/>
                      <a:pt x="1922" y="1668"/>
                    </a:cubicBezTo>
                    <a:cubicBezTo>
                      <a:pt x="2031" y="1155"/>
                      <a:pt x="2118" y="326"/>
                      <a:pt x="1725" y="31"/>
                    </a:cubicBezTo>
                    <a:cubicBezTo>
                      <a:pt x="1654" y="10"/>
                      <a:pt x="1570" y="1"/>
                      <a:pt x="1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5"/>
              <p:cNvSpPr/>
              <p:nvPr/>
            </p:nvSpPr>
            <p:spPr>
              <a:xfrm>
                <a:off x="5213325" y="1808675"/>
                <a:ext cx="64175" cy="44750"/>
              </a:xfrm>
              <a:custGeom>
                <a:avLst/>
                <a:gdLst/>
                <a:ahLst/>
                <a:cxnLst/>
                <a:rect l="l" t="t" r="r" b="b"/>
                <a:pathLst>
                  <a:path w="2567" h="1790" extrusionOk="0">
                    <a:moveTo>
                      <a:pt x="1506" y="0"/>
                    </a:moveTo>
                    <a:cubicBezTo>
                      <a:pt x="924" y="0"/>
                      <a:pt x="205" y="192"/>
                      <a:pt x="110" y="537"/>
                    </a:cubicBezTo>
                    <a:cubicBezTo>
                      <a:pt x="33" y="842"/>
                      <a:pt x="1" y="1170"/>
                      <a:pt x="33" y="1497"/>
                    </a:cubicBezTo>
                    <a:cubicBezTo>
                      <a:pt x="186" y="1574"/>
                      <a:pt x="350" y="1628"/>
                      <a:pt x="525" y="1672"/>
                    </a:cubicBezTo>
                    <a:cubicBezTo>
                      <a:pt x="983" y="1770"/>
                      <a:pt x="1556" y="1790"/>
                      <a:pt x="1940" y="1790"/>
                    </a:cubicBezTo>
                    <a:cubicBezTo>
                      <a:pt x="2197" y="1790"/>
                      <a:pt x="2370" y="1781"/>
                      <a:pt x="2370" y="1781"/>
                    </a:cubicBezTo>
                    <a:cubicBezTo>
                      <a:pt x="2479" y="1268"/>
                      <a:pt x="2566" y="438"/>
                      <a:pt x="2173" y="144"/>
                    </a:cubicBezTo>
                    <a:cubicBezTo>
                      <a:pt x="2044" y="47"/>
                      <a:pt x="1792" y="0"/>
                      <a:pt x="1506" y="0"/>
                    </a:cubicBez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5"/>
              <p:cNvSpPr/>
              <p:nvPr/>
            </p:nvSpPr>
            <p:spPr>
              <a:xfrm>
                <a:off x="5228625" y="1811500"/>
                <a:ext cx="52975" cy="41925"/>
              </a:xfrm>
              <a:custGeom>
                <a:avLst/>
                <a:gdLst/>
                <a:ahLst/>
                <a:cxnLst/>
                <a:rect l="l" t="t" r="r" b="b"/>
                <a:pathLst>
                  <a:path w="2119" h="1677" extrusionOk="0">
                    <a:moveTo>
                      <a:pt x="1474" y="1"/>
                    </a:moveTo>
                    <a:cubicBezTo>
                      <a:pt x="975" y="1"/>
                      <a:pt x="269" y="278"/>
                      <a:pt x="131" y="609"/>
                    </a:cubicBezTo>
                    <a:cubicBezTo>
                      <a:pt x="0" y="904"/>
                      <a:pt x="44" y="1352"/>
                      <a:pt x="77" y="1559"/>
                    </a:cubicBezTo>
                    <a:cubicBezTo>
                      <a:pt x="535" y="1657"/>
                      <a:pt x="1108" y="1677"/>
                      <a:pt x="1492" y="1677"/>
                    </a:cubicBezTo>
                    <a:cubicBezTo>
                      <a:pt x="1749" y="1677"/>
                      <a:pt x="1922" y="1668"/>
                      <a:pt x="1922" y="1668"/>
                    </a:cubicBezTo>
                    <a:cubicBezTo>
                      <a:pt x="2031" y="1155"/>
                      <a:pt x="2118" y="325"/>
                      <a:pt x="1725" y="31"/>
                    </a:cubicBezTo>
                    <a:cubicBezTo>
                      <a:pt x="1652" y="10"/>
                      <a:pt x="1566" y="1"/>
                      <a:pt x="1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5"/>
              <p:cNvSpPr/>
              <p:nvPr/>
            </p:nvSpPr>
            <p:spPr>
              <a:xfrm>
                <a:off x="4966050" y="1626475"/>
                <a:ext cx="313625" cy="238850"/>
              </a:xfrm>
              <a:custGeom>
                <a:avLst/>
                <a:gdLst/>
                <a:ahLst/>
                <a:cxnLst/>
                <a:rect l="l" t="t" r="r" b="b"/>
                <a:pathLst>
                  <a:path w="12545" h="9554" extrusionOk="0">
                    <a:moveTo>
                      <a:pt x="7987" y="0"/>
                    </a:moveTo>
                    <a:cubicBezTo>
                      <a:pt x="7427" y="0"/>
                      <a:pt x="6757" y="257"/>
                      <a:pt x="6059" y="695"/>
                    </a:cubicBezTo>
                    <a:cubicBezTo>
                      <a:pt x="3221" y="2453"/>
                      <a:pt x="0" y="7104"/>
                      <a:pt x="2358" y="8851"/>
                    </a:cubicBezTo>
                    <a:cubicBezTo>
                      <a:pt x="2599" y="9026"/>
                      <a:pt x="2861" y="9168"/>
                      <a:pt x="3144" y="9266"/>
                    </a:cubicBezTo>
                    <a:cubicBezTo>
                      <a:pt x="3570" y="9408"/>
                      <a:pt x="4018" y="9506"/>
                      <a:pt x="4465" y="9539"/>
                    </a:cubicBezTo>
                    <a:cubicBezTo>
                      <a:pt x="4589" y="9548"/>
                      <a:pt x="4712" y="9553"/>
                      <a:pt x="4833" y="9553"/>
                    </a:cubicBezTo>
                    <a:cubicBezTo>
                      <a:pt x="9810" y="9553"/>
                      <a:pt x="12545" y="1632"/>
                      <a:pt x="8974" y="204"/>
                    </a:cubicBezTo>
                    <a:cubicBezTo>
                      <a:pt x="8702" y="106"/>
                      <a:pt x="8429" y="40"/>
                      <a:pt x="8145" y="8"/>
                    </a:cubicBezTo>
                    <a:cubicBezTo>
                      <a:pt x="8093" y="3"/>
                      <a:pt x="8041" y="0"/>
                      <a:pt x="7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5"/>
              <p:cNvSpPr/>
              <p:nvPr/>
            </p:nvSpPr>
            <p:spPr>
              <a:xfrm>
                <a:off x="4951650" y="1626725"/>
                <a:ext cx="304925" cy="230500"/>
              </a:xfrm>
              <a:custGeom>
                <a:avLst/>
                <a:gdLst/>
                <a:ahLst/>
                <a:cxnLst/>
                <a:rect l="l" t="t" r="r" b="b"/>
                <a:pathLst>
                  <a:path w="12197" h="9220" extrusionOk="0">
                    <a:moveTo>
                      <a:pt x="8555" y="1"/>
                    </a:moveTo>
                    <a:cubicBezTo>
                      <a:pt x="5708" y="1"/>
                      <a:pt x="1" y="6668"/>
                      <a:pt x="2934" y="8852"/>
                    </a:cubicBezTo>
                    <a:cubicBezTo>
                      <a:pt x="3011" y="8874"/>
                      <a:pt x="3076" y="8906"/>
                      <a:pt x="3142" y="8928"/>
                    </a:cubicBezTo>
                    <a:cubicBezTo>
                      <a:pt x="3725" y="9129"/>
                      <a:pt x="4286" y="9220"/>
                      <a:pt x="4822" y="9220"/>
                    </a:cubicBezTo>
                    <a:cubicBezTo>
                      <a:pt x="9512" y="9220"/>
                      <a:pt x="12196" y="2224"/>
                      <a:pt x="9550" y="205"/>
                    </a:cubicBezTo>
                    <a:cubicBezTo>
                      <a:pt x="9278" y="96"/>
                      <a:pt x="9005" y="30"/>
                      <a:pt x="8721" y="8"/>
                    </a:cubicBezTo>
                    <a:cubicBezTo>
                      <a:pt x="8667" y="3"/>
                      <a:pt x="8612" y="1"/>
                      <a:pt x="8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5"/>
              <p:cNvSpPr/>
              <p:nvPr/>
            </p:nvSpPr>
            <p:spPr>
              <a:xfrm>
                <a:off x="4966050" y="1643850"/>
                <a:ext cx="170875" cy="221100"/>
              </a:xfrm>
              <a:custGeom>
                <a:avLst/>
                <a:gdLst/>
                <a:ahLst/>
                <a:cxnLst/>
                <a:rect l="l" t="t" r="r" b="b"/>
                <a:pathLst>
                  <a:path w="6835" h="8844" extrusionOk="0">
                    <a:moveTo>
                      <a:pt x="6059" y="0"/>
                    </a:moveTo>
                    <a:cubicBezTo>
                      <a:pt x="3221" y="1758"/>
                      <a:pt x="0" y="6409"/>
                      <a:pt x="2358" y="8156"/>
                    </a:cubicBezTo>
                    <a:cubicBezTo>
                      <a:pt x="2599" y="8331"/>
                      <a:pt x="2861" y="8473"/>
                      <a:pt x="3144" y="8571"/>
                    </a:cubicBezTo>
                    <a:cubicBezTo>
                      <a:pt x="3570" y="8713"/>
                      <a:pt x="4018" y="8811"/>
                      <a:pt x="4465" y="8844"/>
                    </a:cubicBezTo>
                    <a:cubicBezTo>
                      <a:pt x="6092" y="6715"/>
                      <a:pt x="6835" y="4040"/>
                      <a:pt x="6540" y="1387"/>
                    </a:cubicBezTo>
                    <a:cubicBezTo>
                      <a:pt x="6485" y="896"/>
                      <a:pt x="6365" y="372"/>
                      <a:pt x="60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5"/>
              <p:cNvSpPr/>
              <p:nvPr/>
            </p:nvSpPr>
            <p:spPr>
              <a:xfrm>
                <a:off x="4841850" y="1670750"/>
                <a:ext cx="321575" cy="238600"/>
              </a:xfrm>
              <a:custGeom>
                <a:avLst/>
                <a:gdLst/>
                <a:ahLst/>
                <a:cxnLst/>
                <a:rect l="l" t="t" r="r" b="b"/>
                <a:pathLst>
                  <a:path w="12863" h="9544" extrusionOk="0">
                    <a:moveTo>
                      <a:pt x="8323" y="0"/>
                    </a:moveTo>
                    <a:cubicBezTo>
                      <a:pt x="8050" y="0"/>
                      <a:pt x="7773" y="54"/>
                      <a:pt x="7512" y="147"/>
                    </a:cubicBezTo>
                    <a:cubicBezTo>
                      <a:pt x="4542" y="1108"/>
                      <a:pt x="1" y="6862"/>
                      <a:pt x="2686" y="8849"/>
                    </a:cubicBezTo>
                    <a:cubicBezTo>
                      <a:pt x="2697" y="8859"/>
                      <a:pt x="2708" y="8881"/>
                      <a:pt x="2719" y="8881"/>
                    </a:cubicBezTo>
                    <a:cubicBezTo>
                      <a:pt x="2948" y="9045"/>
                      <a:pt x="3199" y="9165"/>
                      <a:pt x="3472" y="9253"/>
                    </a:cubicBezTo>
                    <a:cubicBezTo>
                      <a:pt x="4054" y="9452"/>
                      <a:pt x="4614" y="9543"/>
                      <a:pt x="5148" y="9543"/>
                    </a:cubicBezTo>
                    <a:cubicBezTo>
                      <a:pt x="10134" y="9543"/>
                      <a:pt x="12862" y="1622"/>
                      <a:pt x="9302" y="202"/>
                    </a:cubicBezTo>
                    <a:cubicBezTo>
                      <a:pt x="9029" y="103"/>
                      <a:pt x="8746" y="38"/>
                      <a:pt x="8462" y="5"/>
                    </a:cubicBezTo>
                    <a:cubicBezTo>
                      <a:pt x="8416" y="2"/>
                      <a:pt x="8369" y="0"/>
                      <a:pt x="8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5"/>
              <p:cNvSpPr/>
              <p:nvPr/>
            </p:nvSpPr>
            <p:spPr>
              <a:xfrm>
                <a:off x="4835450" y="1670925"/>
                <a:ext cx="305125" cy="230450"/>
              </a:xfrm>
              <a:custGeom>
                <a:avLst/>
                <a:gdLst/>
                <a:ahLst/>
                <a:cxnLst/>
                <a:rect l="l" t="t" r="r" b="b"/>
                <a:pathLst>
                  <a:path w="12205" h="9218" extrusionOk="0">
                    <a:moveTo>
                      <a:pt x="8547" y="1"/>
                    </a:moveTo>
                    <a:cubicBezTo>
                      <a:pt x="5707" y="1"/>
                      <a:pt x="0" y="6670"/>
                      <a:pt x="2942" y="8842"/>
                    </a:cubicBezTo>
                    <a:cubicBezTo>
                      <a:pt x="3008" y="8874"/>
                      <a:pt x="3073" y="8896"/>
                      <a:pt x="3150" y="8929"/>
                    </a:cubicBezTo>
                    <a:cubicBezTo>
                      <a:pt x="3729" y="9127"/>
                      <a:pt x="4288" y="9218"/>
                      <a:pt x="4821" y="9218"/>
                    </a:cubicBezTo>
                    <a:cubicBezTo>
                      <a:pt x="9509" y="9218"/>
                      <a:pt x="12204" y="2225"/>
                      <a:pt x="9548" y="206"/>
                    </a:cubicBezTo>
                    <a:cubicBezTo>
                      <a:pt x="9285" y="96"/>
                      <a:pt x="9002" y="31"/>
                      <a:pt x="8718" y="9"/>
                    </a:cubicBezTo>
                    <a:cubicBezTo>
                      <a:pt x="8662" y="3"/>
                      <a:pt x="8605" y="1"/>
                      <a:pt x="8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5"/>
              <p:cNvSpPr/>
              <p:nvPr/>
            </p:nvSpPr>
            <p:spPr>
              <a:xfrm>
                <a:off x="4841575" y="1674425"/>
                <a:ext cx="206650" cy="218375"/>
              </a:xfrm>
              <a:custGeom>
                <a:avLst/>
                <a:gdLst/>
                <a:ahLst/>
                <a:cxnLst/>
                <a:rect l="l" t="t" r="r" b="b"/>
                <a:pathLst>
                  <a:path w="8266" h="8735" extrusionOk="0">
                    <a:moveTo>
                      <a:pt x="7512" y="0"/>
                    </a:moveTo>
                    <a:cubicBezTo>
                      <a:pt x="4542" y="961"/>
                      <a:pt x="1" y="6715"/>
                      <a:pt x="2686" y="8702"/>
                    </a:cubicBezTo>
                    <a:cubicBezTo>
                      <a:pt x="2697" y="8712"/>
                      <a:pt x="2708" y="8734"/>
                      <a:pt x="2719" y="8734"/>
                    </a:cubicBezTo>
                    <a:cubicBezTo>
                      <a:pt x="3745" y="8418"/>
                      <a:pt x="4706" y="7916"/>
                      <a:pt x="5558" y="7271"/>
                    </a:cubicBezTo>
                    <a:cubicBezTo>
                      <a:pt x="6136" y="6824"/>
                      <a:pt x="6639" y="6278"/>
                      <a:pt x="7032" y="5656"/>
                    </a:cubicBezTo>
                    <a:cubicBezTo>
                      <a:pt x="8091" y="3952"/>
                      <a:pt x="8265" y="1856"/>
                      <a:pt x="7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5"/>
              <p:cNvSpPr/>
              <p:nvPr/>
            </p:nvSpPr>
            <p:spPr>
              <a:xfrm>
                <a:off x="4751500" y="1656500"/>
                <a:ext cx="313275" cy="238700"/>
              </a:xfrm>
              <a:custGeom>
                <a:avLst/>
                <a:gdLst/>
                <a:ahLst/>
                <a:cxnLst/>
                <a:rect l="l" t="t" r="r" b="b"/>
                <a:pathLst>
                  <a:path w="12531" h="9548" extrusionOk="0">
                    <a:moveTo>
                      <a:pt x="7970" y="1"/>
                    </a:moveTo>
                    <a:cubicBezTo>
                      <a:pt x="7387" y="1"/>
                      <a:pt x="6684" y="278"/>
                      <a:pt x="5962" y="739"/>
                    </a:cubicBezTo>
                    <a:cubicBezTo>
                      <a:pt x="3145" y="2530"/>
                      <a:pt x="1" y="7115"/>
                      <a:pt x="2337" y="8851"/>
                    </a:cubicBezTo>
                    <a:cubicBezTo>
                      <a:pt x="2577" y="9026"/>
                      <a:pt x="2850" y="9167"/>
                      <a:pt x="3134" y="9266"/>
                    </a:cubicBezTo>
                    <a:cubicBezTo>
                      <a:pt x="3582" y="9419"/>
                      <a:pt x="4051" y="9517"/>
                      <a:pt x="4521" y="9539"/>
                    </a:cubicBezTo>
                    <a:cubicBezTo>
                      <a:pt x="4619" y="9545"/>
                      <a:pt x="4716" y="9548"/>
                      <a:pt x="4812" y="9548"/>
                    </a:cubicBezTo>
                    <a:cubicBezTo>
                      <a:pt x="9803" y="9548"/>
                      <a:pt x="12531" y="1629"/>
                      <a:pt x="8953" y="204"/>
                    </a:cubicBezTo>
                    <a:cubicBezTo>
                      <a:pt x="8691" y="106"/>
                      <a:pt x="8407" y="40"/>
                      <a:pt x="8124" y="8"/>
                    </a:cubicBezTo>
                    <a:cubicBezTo>
                      <a:pt x="8074" y="3"/>
                      <a:pt x="8022" y="1"/>
                      <a:pt x="79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5"/>
              <p:cNvSpPr/>
              <p:nvPr/>
            </p:nvSpPr>
            <p:spPr>
              <a:xfrm>
                <a:off x="4736850" y="1656750"/>
                <a:ext cx="304900" cy="230500"/>
              </a:xfrm>
              <a:custGeom>
                <a:avLst/>
                <a:gdLst/>
                <a:ahLst/>
                <a:cxnLst/>
                <a:rect l="l" t="t" r="r" b="b"/>
                <a:pathLst>
                  <a:path w="12196" h="9220" extrusionOk="0">
                    <a:moveTo>
                      <a:pt x="8545" y="1"/>
                    </a:moveTo>
                    <a:cubicBezTo>
                      <a:pt x="5708" y="1"/>
                      <a:pt x="1" y="6668"/>
                      <a:pt x="2934" y="8852"/>
                    </a:cubicBezTo>
                    <a:cubicBezTo>
                      <a:pt x="3000" y="8874"/>
                      <a:pt x="3065" y="8906"/>
                      <a:pt x="3142" y="8928"/>
                    </a:cubicBezTo>
                    <a:cubicBezTo>
                      <a:pt x="3723" y="9128"/>
                      <a:pt x="4284" y="9220"/>
                      <a:pt x="4819" y="9220"/>
                    </a:cubicBezTo>
                    <a:cubicBezTo>
                      <a:pt x="9503" y="9220"/>
                      <a:pt x="12196" y="2223"/>
                      <a:pt x="9550" y="205"/>
                    </a:cubicBezTo>
                    <a:cubicBezTo>
                      <a:pt x="9277" y="96"/>
                      <a:pt x="9004" y="30"/>
                      <a:pt x="8710" y="8"/>
                    </a:cubicBezTo>
                    <a:cubicBezTo>
                      <a:pt x="8656" y="3"/>
                      <a:pt x="8601" y="1"/>
                      <a:pt x="8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5"/>
              <p:cNvSpPr/>
              <p:nvPr/>
            </p:nvSpPr>
            <p:spPr>
              <a:xfrm>
                <a:off x="4751500" y="1674950"/>
                <a:ext cx="185350" cy="220025"/>
              </a:xfrm>
              <a:custGeom>
                <a:avLst/>
                <a:gdLst/>
                <a:ahLst/>
                <a:cxnLst/>
                <a:rect l="l" t="t" r="r" b="b"/>
                <a:pathLst>
                  <a:path w="7414" h="8801" extrusionOk="0">
                    <a:moveTo>
                      <a:pt x="5962" y="1"/>
                    </a:moveTo>
                    <a:cubicBezTo>
                      <a:pt x="3145" y="1792"/>
                      <a:pt x="1" y="6377"/>
                      <a:pt x="2337" y="8113"/>
                    </a:cubicBezTo>
                    <a:cubicBezTo>
                      <a:pt x="2577" y="8288"/>
                      <a:pt x="2850" y="8429"/>
                      <a:pt x="3134" y="8528"/>
                    </a:cubicBezTo>
                    <a:cubicBezTo>
                      <a:pt x="3582" y="8681"/>
                      <a:pt x="4051" y="8779"/>
                      <a:pt x="4521" y="8801"/>
                    </a:cubicBezTo>
                    <a:cubicBezTo>
                      <a:pt x="6126" y="7436"/>
                      <a:pt x="7130" y="5514"/>
                      <a:pt x="7348" y="3418"/>
                    </a:cubicBezTo>
                    <a:cubicBezTo>
                      <a:pt x="7414" y="2730"/>
                      <a:pt x="7392" y="1999"/>
                      <a:pt x="7130" y="1344"/>
                    </a:cubicBezTo>
                    <a:cubicBezTo>
                      <a:pt x="6912" y="765"/>
                      <a:pt x="6497" y="296"/>
                      <a:pt x="5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5"/>
              <p:cNvSpPr/>
              <p:nvPr/>
            </p:nvSpPr>
            <p:spPr>
              <a:xfrm>
                <a:off x="4681075" y="1682125"/>
                <a:ext cx="260700" cy="238700"/>
              </a:xfrm>
              <a:custGeom>
                <a:avLst/>
                <a:gdLst/>
                <a:ahLst/>
                <a:cxnLst/>
                <a:rect l="l" t="t" r="r" b="b"/>
                <a:pathLst>
                  <a:path w="10428" h="9548" extrusionOk="0">
                    <a:moveTo>
                      <a:pt x="7323" y="1"/>
                    </a:moveTo>
                    <a:cubicBezTo>
                      <a:pt x="6127" y="1"/>
                      <a:pt x="4424" y="1184"/>
                      <a:pt x="3069" y="2705"/>
                    </a:cubicBezTo>
                    <a:cubicBezTo>
                      <a:pt x="1202" y="4823"/>
                      <a:pt x="1" y="7586"/>
                      <a:pt x="1704" y="8852"/>
                    </a:cubicBezTo>
                    <a:cubicBezTo>
                      <a:pt x="1933" y="9027"/>
                      <a:pt x="2206" y="9158"/>
                      <a:pt x="2490" y="9256"/>
                    </a:cubicBezTo>
                    <a:cubicBezTo>
                      <a:pt x="3070" y="9456"/>
                      <a:pt x="3630" y="9547"/>
                      <a:pt x="4164" y="9547"/>
                    </a:cubicBezTo>
                    <a:cubicBezTo>
                      <a:pt x="6193" y="9547"/>
                      <a:pt x="7855" y="8230"/>
                      <a:pt x="8866" y="6570"/>
                    </a:cubicBezTo>
                    <a:cubicBezTo>
                      <a:pt x="10329" y="4168"/>
                      <a:pt x="10427" y="1046"/>
                      <a:pt x="8320" y="205"/>
                    </a:cubicBezTo>
                    <a:cubicBezTo>
                      <a:pt x="8047" y="96"/>
                      <a:pt x="7774" y="31"/>
                      <a:pt x="7491" y="9"/>
                    </a:cubicBezTo>
                    <a:cubicBezTo>
                      <a:pt x="7436" y="3"/>
                      <a:pt x="7380" y="1"/>
                      <a:pt x="73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5"/>
              <p:cNvSpPr/>
              <p:nvPr/>
            </p:nvSpPr>
            <p:spPr>
              <a:xfrm>
                <a:off x="4650050" y="1682125"/>
                <a:ext cx="305150" cy="230525"/>
              </a:xfrm>
              <a:custGeom>
                <a:avLst/>
                <a:gdLst/>
                <a:ahLst/>
                <a:cxnLst/>
                <a:rect l="l" t="t" r="r" b="b"/>
                <a:pathLst>
                  <a:path w="12206" h="9221" extrusionOk="0">
                    <a:moveTo>
                      <a:pt x="8555" y="1"/>
                    </a:moveTo>
                    <a:cubicBezTo>
                      <a:pt x="5708" y="1"/>
                      <a:pt x="1" y="6668"/>
                      <a:pt x="2934" y="8852"/>
                    </a:cubicBezTo>
                    <a:cubicBezTo>
                      <a:pt x="3011" y="8885"/>
                      <a:pt x="3076" y="8907"/>
                      <a:pt x="3153" y="8929"/>
                    </a:cubicBezTo>
                    <a:cubicBezTo>
                      <a:pt x="3734" y="9129"/>
                      <a:pt x="4295" y="9220"/>
                      <a:pt x="4830" y="9220"/>
                    </a:cubicBezTo>
                    <a:cubicBezTo>
                      <a:pt x="9514" y="9220"/>
                      <a:pt x="12206" y="2224"/>
                      <a:pt x="9550" y="205"/>
                    </a:cubicBezTo>
                    <a:cubicBezTo>
                      <a:pt x="9288" y="107"/>
                      <a:pt x="9004" y="42"/>
                      <a:pt x="8721" y="9"/>
                    </a:cubicBezTo>
                    <a:cubicBezTo>
                      <a:pt x="8667" y="3"/>
                      <a:pt x="8612" y="1"/>
                      <a:pt x="8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5"/>
              <p:cNvSpPr/>
              <p:nvPr/>
            </p:nvSpPr>
            <p:spPr>
              <a:xfrm>
                <a:off x="4681075" y="1749750"/>
                <a:ext cx="221675" cy="171075"/>
              </a:xfrm>
              <a:custGeom>
                <a:avLst/>
                <a:gdLst/>
                <a:ahLst/>
                <a:cxnLst/>
                <a:rect l="l" t="t" r="r" b="b"/>
                <a:pathLst>
                  <a:path w="8867" h="6843" extrusionOk="0">
                    <a:moveTo>
                      <a:pt x="3069" y="0"/>
                    </a:moveTo>
                    <a:lnTo>
                      <a:pt x="3069" y="0"/>
                    </a:lnTo>
                    <a:cubicBezTo>
                      <a:pt x="1202" y="2118"/>
                      <a:pt x="1" y="4881"/>
                      <a:pt x="1704" y="6147"/>
                    </a:cubicBezTo>
                    <a:cubicBezTo>
                      <a:pt x="1933" y="6322"/>
                      <a:pt x="2206" y="6453"/>
                      <a:pt x="2490" y="6551"/>
                    </a:cubicBezTo>
                    <a:cubicBezTo>
                      <a:pt x="3070" y="6751"/>
                      <a:pt x="3630" y="6842"/>
                      <a:pt x="4164" y="6842"/>
                    </a:cubicBezTo>
                    <a:cubicBezTo>
                      <a:pt x="6193" y="6842"/>
                      <a:pt x="7855" y="5525"/>
                      <a:pt x="8866" y="3865"/>
                    </a:cubicBezTo>
                    <a:lnTo>
                      <a:pt x="8866" y="3865"/>
                    </a:lnTo>
                    <a:cubicBezTo>
                      <a:pt x="8517" y="4116"/>
                      <a:pt x="8146" y="4302"/>
                      <a:pt x="7742" y="4422"/>
                    </a:cubicBezTo>
                    <a:cubicBezTo>
                      <a:pt x="7290" y="4545"/>
                      <a:pt x="6826" y="4604"/>
                      <a:pt x="6363" y="4604"/>
                    </a:cubicBezTo>
                    <a:cubicBezTo>
                      <a:pt x="6086" y="4604"/>
                      <a:pt x="5810" y="4583"/>
                      <a:pt x="5536" y="4542"/>
                    </a:cubicBezTo>
                    <a:cubicBezTo>
                      <a:pt x="4532" y="4411"/>
                      <a:pt x="3495" y="4051"/>
                      <a:pt x="2938" y="3221"/>
                    </a:cubicBezTo>
                    <a:cubicBezTo>
                      <a:pt x="2490" y="2555"/>
                      <a:pt x="2425" y="1671"/>
                      <a:pt x="2654" y="896"/>
                    </a:cubicBezTo>
                    <a:cubicBezTo>
                      <a:pt x="2752" y="579"/>
                      <a:pt x="2894" y="284"/>
                      <a:pt x="30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5"/>
              <p:cNvSpPr/>
              <p:nvPr/>
            </p:nvSpPr>
            <p:spPr>
              <a:xfrm>
                <a:off x="4945025" y="1785050"/>
                <a:ext cx="309275" cy="160975"/>
              </a:xfrm>
              <a:custGeom>
                <a:avLst/>
                <a:gdLst/>
                <a:ahLst/>
                <a:cxnLst/>
                <a:rect l="l" t="t" r="r" b="b"/>
                <a:pathLst>
                  <a:path w="12371" h="6439" extrusionOk="0">
                    <a:moveTo>
                      <a:pt x="7866" y="1"/>
                    </a:moveTo>
                    <a:cubicBezTo>
                      <a:pt x="7170" y="1"/>
                      <a:pt x="6391" y="212"/>
                      <a:pt x="5601" y="543"/>
                    </a:cubicBezTo>
                    <a:cubicBezTo>
                      <a:pt x="4444" y="1023"/>
                      <a:pt x="3265" y="1755"/>
                      <a:pt x="2282" y="2431"/>
                    </a:cubicBezTo>
                    <a:cubicBezTo>
                      <a:pt x="1496" y="2988"/>
                      <a:pt x="732" y="3578"/>
                      <a:pt x="0" y="4211"/>
                    </a:cubicBezTo>
                    <a:cubicBezTo>
                      <a:pt x="677" y="5150"/>
                      <a:pt x="3974" y="6165"/>
                      <a:pt x="5099" y="6362"/>
                    </a:cubicBezTo>
                    <a:cubicBezTo>
                      <a:pt x="5143" y="6373"/>
                      <a:pt x="5197" y="6384"/>
                      <a:pt x="5252" y="6384"/>
                    </a:cubicBezTo>
                    <a:cubicBezTo>
                      <a:pt x="5612" y="6427"/>
                      <a:pt x="5962" y="6438"/>
                      <a:pt x="6322" y="6438"/>
                    </a:cubicBezTo>
                    <a:cubicBezTo>
                      <a:pt x="6944" y="6438"/>
                      <a:pt x="7708" y="6395"/>
                      <a:pt x="8505" y="6329"/>
                    </a:cubicBezTo>
                    <a:cubicBezTo>
                      <a:pt x="9881" y="6198"/>
                      <a:pt x="11322" y="5947"/>
                      <a:pt x="12228" y="5576"/>
                    </a:cubicBezTo>
                    <a:cubicBezTo>
                      <a:pt x="12370" y="4102"/>
                      <a:pt x="11606" y="881"/>
                      <a:pt x="8582" y="84"/>
                    </a:cubicBezTo>
                    <a:lnTo>
                      <a:pt x="8571" y="84"/>
                    </a:lnTo>
                    <a:cubicBezTo>
                      <a:pt x="8348" y="27"/>
                      <a:pt x="8112" y="1"/>
                      <a:pt x="7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5"/>
              <p:cNvSpPr/>
              <p:nvPr/>
            </p:nvSpPr>
            <p:spPr>
              <a:xfrm>
                <a:off x="5002075" y="1798600"/>
                <a:ext cx="170875" cy="147425"/>
              </a:xfrm>
              <a:custGeom>
                <a:avLst/>
                <a:gdLst/>
                <a:ahLst/>
                <a:cxnLst/>
                <a:rect l="l" t="t" r="r" b="b"/>
                <a:pathLst>
                  <a:path w="6835" h="5897" extrusionOk="0">
                    <a:moveTo>
                      <a:pt x="3319" y="1"/>
                    </a:moveTo>
                    <a:cubicBezTo>
                      <a:pt x="2162" y="481"/>
                      <a:pt x="983" y="1213"/>
                      <a:pt x="0" y="1889"/>
                    </a:cubicBezTo>
                    <a:lnTo>
                      <a:pt x="732" y="3866"/>
                    </a:lnTo>
                    <a:lnTo>
                      <a:pt x="2970" y="5842"/>
                    </a:lnTo>
                    <a:cubicBezTo>
                      <a:pt x="3330" y="5885"/>
                      <a:pt x="3680" y="5896"/>
                      <a:pt x="4040" y="5896"/>
                    </a:cubicBezTo>
                    <a:cubicBezTo>
                      <a:pt x="4662" y="5896"/>
                      <a:pt x="5426" y="5853"/>
                      <a:pt x="6223" y="5787"/>
                    </a:cubicBezTo>
                    <a:cubicBezTo>
                      <a:pt x="6223" y="5787"/>
                      <a:pt x="6835" y="2959"/>
                      <a:pt x="6616" y="2283"/>
                    </a:cubicBezTo>
                    <a:cubicBezTo>
                      <a:pt x="6387" y="1595"/>
                      <a:pt x="5525" y="983"/>
                      <a:pt x="33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5"/>
              <p:cNvSpPr/>
              <p:nvPr/>
            </p:nvSpPr>
            <p:spPr>
              <a:xfrm>
                <a:off x="5102775" y="1787150"/>
                <a:ext cx="151525" cy="158875"/>
              </a:xfrm>
              <a:custGeom>
                <a:avLst/>
                <a:gdLst/>
                <a:ahLst/>
                <a:cxnLst/>
                <a:rect l="l" t="t" r="r" b="b"/>
                <a:pathLst>
                  <a:path w="6061" h="6355" extrusionOk="0">
                    <a:moveTo>
                      <a:pt x="2261" y="0"/>
                    </a:moveTo>
                    <a:cubicBezTo>
                      <a:pt x="3178" y="590"/>
                      <a:pt x="3364" y="1856"/>
                      <a:pt x="2643" y="2675"/>
                    </a:cubicBezTo>
                    <a:cubicBezTo>
                      <a:pt x="2381" y="2981"/>
                      <a:pt x="2010" y="3199"/>
                      <a:pt x="1879" y="3570"/>
                    </a:cubicBezTo>
                    <a:cubicBezTo>
                      <a:pt x="1813" y="3800"/>
                      <a:pt x="1780" y="4029"/>
                      <a:pt x="1780" y="4258"/>
                    </a:cubicBezTo>
                    <a:cubicBezTo>
                      <a:pt x="1704" y="4968"/>
                      <a:pt x="1246" y="5590"/>
                      <a:pt x="656" y="5994"/>
                    </a:cubicBezTo>
                    <a:cubicBezTo>
                      <a:pt x="449" y="6136"/>
                      <a:pt x="230" y="6256"/>
                      <a:pt x="1" y="6354"/>
                    </a:cubicBezTo>
                    <a:cubicBezTo>
                      <a:pt x="1726" y="6354"/>
                      <a:pt x="4499" y="6081"/>
                      <a:pt x="5918" y="5492"/>
                    </a:cubicBezTo>
                    <a:cubicBezTo>
                      <a:pt x="6060" y="4018"/>
                      <a:pt x="5296" y="797"/>
                      <a:pt x="2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5"/>
              <p:cNvSpPr/>
              <p:nvPr/>
            </p:nvSpPr>
            <p:spPr>
              <a:xfrm>
                <a:off x="4753700" y="1771425"/>
                <a:ext cx="405875" cy="210900"/>
              </a:xfrm>
              <a:custGeom>
                <a:avLst/>
                <a:gdLst/>
                <a:ahLst/>
                <a:cxnLst/>
                <a:rect l="l" t="t" r="r" b="b"/>
                <a:pathLst>
                  <a:path w="16235" h="8436" extrusionOk="0">
                    <a:moveTo>
                      <a:pt x="9743" y="1"/>
                    </a:moveTo>
                    <a:cubicBezTo>
                      <a:pt x="9612" y="1"/>
                      <a:pt x="9487" y="10"/>
                      <a:pt x="9368" y="29"/>
                    </a:cubicBezTo>
                    <a:cubicBezTo>
                      <a:pt x="7239" y="356"/>
                      <a:pt x="2009" y="3151"/>
                      <a:pt x="0" y="5695"/>
                    </a:cubicBezTo>
                    <a:cubicBezTo>
                      <a:pt x="655" y="6689"/>
                      <a:pt x="3428" y="8042"/>
                      <a:pt x="5961" y="8359"/>
                    </a:cubicBezTo>
                    <a:cubicBezTo>
                      <a:pt x="6289" y="8403"/>
                      <a:pt x="6627" y="8424"/>
                      <a:pt x="6977" y="8435"/>
                    </a:cubicBezTo>
                    <a:cubicBezTo>
                      <a:pt x="8800" y="8435"/>
                      <a:pt x="12916" y="8151"/>
                      <a:pt x="15743" y="7060"/>
                    </a:cubicBezTo>
                    <a:lnTo>
                      <a:pt x="15765" y="7049"/>
                    </a:lnTo>
                    <a:lnTo>
                      <a:pt x="15765" y="7027"/>
                    </a:lnTo>
                    <a:cubicBezTo>
                      <a:pt x="15820" y="6743"/>
                      <a:pt x="16235" y="4461"/>
                      <a:pt x="15940" y="3511"/>
                    </a:cubicBezTo>
                    <a:cubicBezTo>
                      <a:pt x="15874" y="3337"/>
                      <a:pt x="15776" y="3184"/>
                      <a:pt x="15656" y="3064"/>
                    </a:cubicBezTo>
                    <a:cubicBezTo>
                      <a:pt x="14706" y="1929"/>
                      <a:pt x="11660" y="1"/>
                      <a:pt x="9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5"/>
              <p:cNvSpPr/>
              <p:nvPr/>
            </p:nvSpPr>
            <p:spPr>
              <a:xfrm>
                <a:off x="4902450" y="1847725"/>
                <a:ext cx="257125" cy="134600"/>
              </a:xfrm>
              <a:custGeom>
                <a:avLst/>
                <a:gdLst/>
                <a:ahLst/>
                <a:cxnLst/>
                <a:rect l="l" t="t" r="r" b="b"/>
                <a:pathLst>
                  <a:path w="10285" h="5384" extrusionOk="0">
                    <a:moveTo>
                      <a:pt x="9706" y="1"/>
                    </a:moveTo>
                    <a:cubicBezTo>
                      <a:pt x="9608" y="514"/>
                      <a:pt x="9237" y="951"/>
                      <a:pt x="8789" y="1224"/>
                    </a:cubicBezTo>
                    <a:cubicBezTo>
                      <a:pt x="8320" y="1518"/>
                      <a:pt x="7774" y="1660"/>
                      <a:pt x="7228" y="1770"/>
                    </a:cubicBezTo>
                    <a:cubicBezTo>
                      <a:pt x="6682" y="1890"/>
                      <a:pt x="6136" y="1977"/>
                      <a:pt x="5623" y="2195"/>
                    </a:cubicBezTo>
                    <a:cubicBezTo>
                      <a:pt x="4564" y="2665"/>
                      <a:pt x="3811" y="3604"/>
                      <a:pt x="2850" y="4259"/>
                    </a:cubicBezTo>
                    <a:cubicBezTo>
                      <a:pt x="2096" y="4783"/>
                      <a:pt x="972" y="5187"/>
                      <a:pt x="0" y="5307"/>
                    </a:cubicBezTo>
                    <a:cubicBezTo>
                      <a:pt x="339" y="5351"/>
                      <a:pt x="677" y="5372"/>
                      <a:pt x="1016" y="5383"/>
                    </a:cubicBezTo>
                    <a:cubicBezTo>
                      <a:pt x="2850" y="5383"/>
                      <a:pt x="6966" y="5099"/>
                      <a:pt x="9783" y="4008"/>
                    </a:cubicBezTo>
                    <a:cubicBezTo>
                      <a:pt x="9793" y="3997"/>
                      <a:pt x="9804" y="3986"/>
                      <a:pt x="9815" y="3975"/>
                    </a:cubicBezTo>
                    <a:cubicBezTo>
                      <a:pt x="9870" y="3691"/>
                      <a:pt x="10285" y="1409"/>
                      <a:pt x="9979" y="449"/>
                    </a:cubicBezTo>
                    <a:cubicBezTo>
                      <a:pt x="9924" y="285"/>
                      <a:pt x="9826" y="132"/>
                      <a:pt x="97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5"/>
              <p:cNvSpPr/>
              <p:nvPr/>
            </p:nvSpPr>
            <p:spPr>
              <a:xfrm>
                <a:off x="4549525" y="1909150"/>
                <a:ext cx="35500" cy="32225"/>
              </a:xfrm>
              <a:custGeom>
                <a:avLst/>
                <a:gdLst/>
                <a:ahLst/>
                <a:cxnLst/>
                <a:rect l="l" t="t" r="r" b="b"/>
                <a:pathLst>
                  <a:path w="1420" h="1289" extrusionOk="0">
                    <a:moveTo>
                      <a:pt x="1344" y="0"/>
                    </a:moveTo>
                    <a:cubicBezTo>
                      <a:pt x="819" y="55"/>
                      <a:pt x="339" y="317"/>
                      <a:pt x="1" y="721"/>
                    </a:cubicBezTo>
                    <a:cubicBezTo>
                      <a:pt x="44" y="917"/>
                      <a:pt x="121" y="1114"/>
                      <a:pt x="230" y="1289"/>
                    </a:cubicBezTo>
                    <a:cubicBezTo>
                      <a:pt x="447" y="990"/>
                      <a:pt x="792" y="819"/>
                      <a:pt x="1159" y="819"/>
                    </a:cubicBezTo>
                    <a:cubicBezTo>
                      <a:pt x="1234" y="819"/>
                      <a:pt x="1311" y="826"/>
                      <a:pt x="1387" y="841"/>
                    </a:cubicBezTo>
                    <a:cubicBezTo>
                      <a:pt x="1420" y="557"/>
                      <a:pt x="1409" y="273"/>
                      <a:pt x="1344" y="0"/>
                    </a:cubicBezTo>
                    <a:close/>
                  </a:path>
                </a:pathLst>
              </a:custGeom>
              <a:solidFill>
                <a:srgbClr val="4835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5"/>
              <p:cNvSpPr/>
              <p:nvPr/>
            </p:nvSpPr>
            <p:spPr>
              <a:xfrm>
                <a:off x="4549525" y="1909150"/>
                <a:ext cx="37700" cy="33600"/>
              </a:xfrm>
              <a:custGeom>
                <a:avLst/>
                <a:gdLst/>
                <a:ahLst/>
                <a:cxnLst/>
                <a:rect l="l" t="t" r="r" b="b"/>
                <a:pathLst>
                  <a:path w="1508" h="1344" extrusionOk="0">
                    <a:moveTo>
                      <a:pt x="1344" y="0"/>
                    </a:moveTo>
                    <a:cubicBezTo>
                      <a:pt x="1223" y="241"/>
                      <a:pt x="1027" y="437"/>
                      <a:pt x="798" y="568"/>
                    </a:cubicBezTo>
                    <a:cubicBezTo>
                      <a:pt x="594" y="674"/>
                      <a:pt x="376" y="730"/>
                      <a:pt x="156" y="730"/>
                    </a:cubicBezTo>
                    <a:cubicBezTo>
                      <a:pt x="104" y="730"/>
                      <a:pt x="52" y="727"/>
                      <a:pt x="1" y="721"/>
                    </a:cubicBezTo>
                    <a:lnTo>
                      <a:pt x="1" y="721"/>
                    </a:lnTo>
                    <a:cubicBezTo>
                      <a:pt x="44" y="939"/>
                      <a:pt x="121" y="1147"/>
                      <a:pt x="241" y="1343"/>
                    </a:cubicBezTo>
                    <a:cubicBezTo>
                      <a:pt x="656" y="1278"/>
                      <a:pt x="1060" y="1136"/>
                      <a:pt x="1431" y="928"/>
                    </a:cubicBezTo>
                    <a:cubicBezTo>
                      <a:pt x="1507" y="612"/>
                      <a:pt x="1485" y="284"/>
                      <a:pt x="13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5"/>
              <p:cNvSpPr/>
              <p:nvPr/>
            </p:nvSpPr>
            <p:spPr>
              <a:xfrm>
                <a:off x="5189025" y="1916525"/>
                <a:ext cx="42625" cy="26775"/>
              </a:xfrm>
              <a:custGeom>
                <a:avLst/>
                <a:gdLst/>
                <a:ahLst/>
                <a:cxnLst/>
                <a:rect l="l" t="t" r="r" b="b"/>
                <a:pathLst>
                  <a:path w="1705" h="1071" extrusionOk="0">
                    <a:moveTo>
                      <a:pt x="569" y="0"/>
                    </a:moveTo>
                    <a:cubicBezTo>
                      <a:pt x="339" y="175"/>
                      <a:pt x="143" y="393"/>
                      <a:pt x="1" y="644"/>
                    </a:cubicBezTo>
                    <a:cubicBezTo>
                      <a:pt x="360" y="919"/>
                      <a:pt x="802" y="1070"/>
                      <a:pt x="1254" y="1070"/>
                    </a:cubicBezTo>
                    <a:cubicBezTo>
                      <a:pt x="1324" y="1070"/>
                      <a:pt x="1394" y="1066"/>
                      <a:pt x="1464" y="1059"/>
                    </a:cubicBezTo>
                    <a:cubicBezTo>
                      <a:pt x="1573" y="885"/>
                      <a:pt x="1660" y="699"/>
                      <a:pt x="1704" y="491"/>
                    </a:cubicBezTo>
                    <a:lnTo>
                      <a:pt x="1704" y="491"/>
                    </a:lnTo>
                    <a:cubicBezTo>
                      <a:pt x="1641" y="502"/>
                      <a:pt x="1578" y="508"/>
                      <a:pt x="1516" y="508"/>
                    </a:cubicBezTo>
                    <a:cubicBezTo>
                      <a:pt x="1143" y="508"/>
                      <a:pt x="784" y="318"/>
                      <a:pt x="5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5"/>
              <p:cNvSpPr/>
              <p:nvPr/>
            </p:nvSpPr>
            <p:spPr>
              <a:xfrm>
                <a:off x="5189025" y="1914325"/>
                <a:ext cx="43150" cy="28700"/>
              </a:xfrm>
              <a:custGeom>
                <a:avLst/>
                <a:gdLst/>
                <a:ahLst/>
                <a:cxnLst/>
                <a:rect l="l" t="t" r="r" b="b"/>
                <a:pathLst>
                  <a:path w="1726" h="1148" extrusionOk="0">
                    <a:moveTo>
                      <a:pt x="590" y="1"/>
                    </a:moveTo>
                    <a:cubicBezTo>
                      <a:pt x="318" y="165"/>
                      <a:pt x="99" y="427"/>
                      <a:pt x="1" y="732"/>
                    </a:cubicBezTo>
                    <a:cubicBezTo>
                      <a:pt x="142" y="677"/>
                      <a:pt x="294" y="649"/>
                      <a:pt x="446" y="649"/>
                    </a:cubicBezTo>
                    <a:cubicBezTo>
                      <a:pt x="564" y="649"/>
                      <a:pt x="683" y="666"/>
                      <a:pt x="798" y="700"/>
                    </a:cubicBezTo>
                    <a:cubicBezTo>
                      <a:pt x="1060" y="776"/>
                      <a:pt x="1300" y="940"/>
                      <a:pt x="1464" y="1147"/>
                    </a:cubicBezTo>
                    <a:cubicBezTo>
                      <a:pt x="1595" y="962"/>
                      <a:pt x="1682" y="754"/>
                      <a:pt x="1726" y="536"/>
                    </a:cubicBezTo>
                    <a:cubicBezTo>
                      <a:pt x="1387" y="296"/>
                      <a:pt x="994" y="110"/>
                      <a:pt x="5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5"/>
              <p:cNvSpPr/>
              <p:nvPr/>
            </p:nvSpPr>
            <p:spPr>
              <a:xfrm>
                <a:off x="4262925" y="1853475"/>
                <a:ext cx="42625" cy="26675"/>
              </a:xfrm>
              <a:custGeom>
                <a:avLst/>
                <a:gdLst/>
                <a:ahLst/>
                <a:cxnLst/>
                <a:rect l="l" t="t" r="r" b="b"/>
                <a:pathLst>
                  <a:path w="1705" h="1067" extrusionOk="0">
                    <a:moveTo>
                      <a:pt x="569" y="0"/>
                    </a:moveTo>
                    <a:cubicBezTo>
                      <a:pt x="339" y="164"/>
                      <a:pt x="143" y="382"/>
                      <a:pt x="1" y="633"/>
                    </a:cubicBezTo>
                    <a:cubicBezTo>
                      <a:pt x="369" y="915"/>
                      <a:pt x="824" y="1067"/>
                      <a:pt x="1288" y="1067"/>
                    </a:cubicBezTo>
                    <a:cubicBezTo>
                      <a:pt x="1346" y="1067"/>
                      <a:pt x="1405" y="1064"/>
                      <a:pt x="1464" y="1059"/>
                    </a:cubicBezTo>
                    <a:cubicBezTo>
                      <a:pt x="1573" y="874"/>
                      <a:pt x="1650" y="688"/>
                      <a:pt x="1704" y="481"/>
                    </a:cubicBezTo>
                    <a:lnTo>
                      <a:pt x="1704" y="481"/>
                    </a:lnTo>
                    <a:cubicBezTo>
                      <a:pt x="1637" y="492"/>
                      <a:pt x="1571" y="498"/>
                      <a:pt x="1505" y="498"/>
                    </a:cubicBezTo>
                    <a:cubicBezTo>
                      <a:pt x="1130" y="498"/>
                      <a:pt x="782" y="316"/>
                      <a:pt x="5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5"/>
              <p:cNvSpPr/>
              <p:nvPr/>
            </p:nvSpPr>
            <p:spPr>
              <a:xfrm>
                <a:off x="4262925" y="1851000"/>
                <a:ext cx="43150" cy="28700"/>
              </a:xfrm>
              <a:custGeom>
                <a:avLst/>
                <a:gdLst/>
                <a:ahLst/>
                <a:cxnLst/>
                <a:rect l="l" t="t" r="r" b="b"/>
                <a:pathLst>
                  <a:path w="1726" h="1148" extrusionOk="0">
                    <a:moveTo>
                      <a:pt x="591" y="1"/>
                    </a:moveTo>
                    <a:cubicBezTo>
                      <a:pt x="307" y="165"/>
                      <a:pt x="99" y="427"/>
                      <a:pt x="1" y="732"/>
                    </a:cubicBezTo>
                    <a:cubicBezTo>
                      <a:pt x="142" y="677"/>
                      <a:pt x="294" y="650"/>
                      <a:pt x="446" y="650"/>
                    </a:cubicBezTo>
                    <a:cubicBezTo>
                      <a:pt x="565" y="650"/>
                      <a:pt x="683" y="666"/>
                      <a:pt x="798" y="700"/>
                    </a:cubicBezTo>
                    <a:cubicBezTo>
                      <a:pt x="1060" y="776"/>
                      <a:pt x="1289" y="929"/>
                      <a:pt x="1464" y="1147"/>
                    </a:cubicBezTo>
                    <a:cubicBezTo>
                      <a:pt x="1584" y="962"/>
                      <a:pt x="1671" y="754"/>
                      <a:pt x="1726" y="536"/>
                    </a:cubicBezTo>
                    <a:cubicBezTo>
                      <a:pt x="1377" y="296"/>
                      <a:pt x="995" y="110"/>
                      <a:pt x="5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5"/>
              <p:cNvSpPr/>
              <p:nvPr/>
            </p:nvSpPr>
            <p:spPr>
              <a:xfrm>
                <a:off x="4677275" y="1766400"/>
                <a:ext cx="41500" cy="32500"/>
              </a:xfrm>
              <a:custGeom>
                <a:avLst/>
                <a:gdLst/>
                <a:ahLst/>
                <a:cxnLst/>
                <a:rect l="l" t="t" r="r" b="b"/>
                <a:pathLst>
                  <a:path w="1660" h="1300" extrusionOk="0">
                    <a:moveTo>
                      <a:pt x="753" y="0"/>
                    </a:moveTo>
                    <a:cubicBezTo>
                      <a:pt x="481" y="88"/>
                      <a:pt x="218" y="230"/>
                      <a:pt x="0" y="415"/>
                    </a:cubicBezTo>
                    <a:cubicBezTo>
                      <a:pt x="295" y="852"/>
                      <a:pt x="732" y="1169"/>
                      <a:pt x="1245" y="1300"/>
                    </a:cubicBezTo>
                    <a:cubicBezTo>
                      <a:pt x="1409" y="1169"/>
                      <a:pt x="1550" y="1016"/>
                      <a:pt x="1660" y="841"/>
                    </a:cubicBezTo>
                    <a:cubicBezTo>
                      <a:pt x="1223" y="765"/>
                      <a:pt x="863" y="437"/>
                      <a:pt x="7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5"/>
              <p:cNvSpPr/>
              <p:nvPr/>
            </p:nvSpPr>
            <p:spPr>
              <a:xfrm>
                <a:off x="4677275" y="1764500"/>
                <a:ext cx="42325" cy="34400"/>
              </a:xfrm>
              <a:custGeom>
                <a:avLst/>
                <a:gdLst/>
                <a:ahLst/>
                <a:cxnLst/>
                <a:rect l="l" t="t" r="r" b="b"/>
                <a:pathLst>
                  <a:path w="1693" h="1376" extrusionOk="0">
                    <a:moveTo>
                      <a:pt x="808" y="0"/>
                    </a:moveTo>
                    <a:cubicBezTo>
                      <a:pt x="481" y="55"/>
                      <a:pt x="197" y="229"/>
                      <a:pt x="0" y="491"/>
                    </a:cubicBezTo>
                    <a:cubicBezTo>
                      <a:pt x="15" y="491"/>
                      <a:pt x="31" y="490"/>
                      <a:pt x="46" y="490"/>
                    </a:cubicBezTo>
                    <a:cubicBezTo>
                      <a:pt x="303" y="490"/>
                      <a:pt x="558" y="577"/>
                      <a:pt x="764" y="731"/>
                    </a:cubicBezTo>
                    <a:cubicBezTo>
                      <a:pt x="983" y="884"/>
                      <a:pt x="1157" y="1114"/>
                      <a:pt x="1245" y="1376"/>
                    </a:cubicBezTo>
                    <a:cubicBezTo>
                      <a:pt x="1419" y="1245"/>
                      <a:pt x="1572" y="1070"/>
                      <a:pt x="1692" y="884"/>
                    </a:cubicBezTo>
                    <a:cubicBezTo>
                      <a:pt x="1452" y="535"/>
                      <a:pt x="1146" y="240"/>
                      <a:pt x="8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5"/>
              <p:cNvSpPr/>
              <p:nvPr/>
            </p:nvSpPr>
            <p:spPr>
              <a:xfrm>
                <a:off x="5058300" y="1739650"/>
                <a:ext cx="36600" cy="28400"/>
              </a:xfrm>
              <a:custGeom>
                <a:avLst/>
                <a:gdLst/>
                <a:ahLst/>
                <a:cxnLst/>
                <a:rect l="l" t="t" r="r" b="b"/>
                <a:pathLst>
                  <a:path w="1464" h="1136" extrusionOk="0">
                    <a:moveTo>
                      <a:pt x="1387" y="0"/>
                    </a:moveTo>
                    <a:cubicBezTo>
                      <a:pt x="878" y="0"/>
                      <a:pt x="382" y="185"/>
                      <a:pt x="0" y="535"/>
                    </a:cubicBezTo>
                    <a:cubicBezTo>
                      <a:pt x="22" y="743"/>
                      <a:pt x="66" y="939"/>
                      <a:pt x="153" y="1136"/>
                    </a:cubicBezTo>
                    <a:cubicBezTo>
                      <a:pt x="367" y="906"/>
                      <a:pt x="662" y="784"/>
                      <a:pt x="966" y="784"/>
                    </a:cubicBezTo>
                    <a:cubicBezTo>
                      <a:pt x="1095" y="784"/>
                      <a:pt x="1227" y="806"/>
                      <a:pt x="1354" y="852"/>
                    </a:cubicBezTo>
                    <a:cubicBezTo>
                      <a:pt x="1431" y="579"/>
                      <a:pt x="1463" y="284"/>
                      <a:pt x="1431" y="0"/>
                    </a:cubicBezTo>
                    <a:cubicBezTo>
                      <a:pt x="1416" y="0"/>
                      <a:pt x="1401" y="0"/>
                      <a:pt x="13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5"/>
              <p:cNvSpPr/>
              <p:nvPr/>
            </p:nvSpPr>
            <p:spPr>
              <a:xfrm>
                <a:off x="5058300" y="1739650"/>
                <a:ext cx="38225" cy="29500"/>
              </a:xfrm>
              <a:custGeom>
                <a:avLst/>
                <a:gdLst/>
                <a:ahLst/>
                <a:cxnLst/>
                <a:rect l="l" t="t" r="r" b="b"/>
                <a:pathLst>
                  <a:path w="1529" h="1180" extrusionOk="0">
                    <a:moveTo>
                      <a:pt x="1431" y="0"/>
                    </a:moveTo>
                    <a:cubicBezTo>
                      <a:pt x="1278" y="230"/>
                      <a:pt x="1059" y="404"/>
                      <a:pt x="808" y="503"/>
                    </a:cubicBezTo>
                    <a:cubicBezTo>
                      <a:pt x="658" y="553"/>
                      <a:pt x="502" y="578"/>
                      <a:pt x="346" y="578"/>
                    </a:cubicBezTo>
                    <a:cubicBezTo>
                      <a:pt x="229" y="578"/>
                      <a:pt x="113" y="564"/>
                      <a:pt x="0" y="535"/>
                    </a:cubicBezTo>
                    <a:lnTo>
                      <a:pt x="0" y="535"/>
                    </a:lnTo>
                    <a:cubicBezTo>
                      <a:pt x="11" y="754"/>
                      <a:pt x="66" y="972"/>
                      <a:pt x="164" y="1180"/>
                    </a:cubicBezTo>
                    <a:cubicBezTo>
                      <a:pt x="579" y="1180"/>
                      <a:pt x="994" y="1092"/>
                      <a:pt x="1387" y="939"/>
                    </a:cubicBezTo>
                    <a:cubicBezTo>
                      <a:pt x="1518" y="645"/>
                      <a:pt x="1529" y="306"/>
                      <a:pt x="14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5"/>
              <p:cNvSpPr/>
              <p:nvPr/>
            </p:nvSpPr>
            <p:spPr>
              <a:xfrm>
                <a:off x="4404875" y="1717275"/>
                <a:ext cx="40950" cy="32775"/>
              </a:xfrm>
              <a:custGeom>
                <a:avLst/>
                <a:gdLst/>
                <a:ahLst/>
                <a:cxnLst/>
                <a:rect l="l" t="t" r="r" b="b"/>
                <a:pathLst>
                  <a:path w="1638" h="1311" extrusionOk="0">
                    <a:moveTo>
                      <a:pt x="754" y="0"/>
                    </a:moveTo>
                    <a:cubicBezTo>
                      <a:pt x="481" y="77"/>
                      <a:pt x="219" y="208"/>
                      <a:pt x="0" y="382"/>
                    </a:cubicBezTo>
                    <a:cubicBezTo>
                      <a:pt x="273" y="830"/>
                      <a:pt x="699" y="1168"/>
                      <a:pt x="1212" y="1310"/>
                    </a:cubicBezTo>
                    <a:cubicBezTo>
                      <a:pt x="1376" y="1190"/>
                      <a:pt x="1518" y="1037"/>
                      <a:pt x="1638" y="863"/>
                    </a:cubicBezTo>
                    <a:cubicBezTo>
                      <a:pt x="1201" y="775"/>
                      <a:pt x="852" y="437"/>
                      <a:pt x="7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5"/>
              <p:cNvSpPr/>
              <p:nvPr/>
            </p:nvSpPr>
            <p:spPr>
              <a:xfrm>
                <a:off x="4404875" y="1715075"/>
                <a:ext cx="42050" cy="34975"/>
              </a:xfrm>
              <a:custGeom>
                <a:avLst/>
                <a:gdLst/>
                <a:ahLst/>
                <a:cxnLst/>
                <a:rect l="l" t="t" r="r" b="b"/>
                <a:pathLst>
                  <a:path w="1682" h="1399" extrusionOk="0">
                    <a:moveTo>
                      <a:pt x="819" y="1"/>
                    </a:moveTo>
                    <a:cubicBezTo>
                      <a:pt x="492" y="55"/>
                      <a:pt x="208" y="219"/>
                      <a:pt x="0" y="470"/>
                    </a:cubicBezTo>
                    <a:cubicBezTo>
                      <a:pt x="273" y="470"/>
                      <a:pt x="535" y="569"/>
                      <a:pt x="754" y="732"/>
                    </a:cubicBezTo>
                    <a:cubicBezTo>
                      <a:pt x="972" y="896"/>
                      <a:pt x="1125" y="1125"/>
                      <a:pt x="1212" y="1398"/>
                    </a:cubicBezTo>
                    <a:cubicBezTo>
                      <a:pt x="1398" y="1267"/>
                      <a:pt x="1551" y="1104"/>
                      <a:pt x="1682" y="918"/>
                    </a:cubicBezTo>
                    <a:cubicBezTo>
                      <a:pt x="1452" y="558"/>
                      <a:pt x="1158" y="252"/>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5"/>
              <p:cNvSpPr/>
              <p:nvPr/>
            </p:nvSpPr>
            <p:spPr>
              <a:xfrm>
                <a:off x="5285375" y="1837100"/>
                <a:ext cx="41525" cy="24125"/>
              </a:xfrm>
              <a:custGeom>
                <a:avLst/>
                <a:gdLst/>
                <a:ahLst/>
                <a:cxnLst/>
                <a:rect l="l" t="t" r="r" b="b"/>
                <a:pathLst>
                  <a:path w="1661" h="965" extrusionOk="0">
                    <a:moveTo>
                      <a:pt x="459" y="0"/>
                    </a:moveTo>
                    <a:cubicBezTo>
                      <a:pt x="263" y="208"/>
                      <a:pt x="110" y="448"/>
                      <a:pt x="1" y="721"/>
                    </a:cubicBezTo>
                    <a:cubicBezTo>
                      <a:pt x="306" y="884"/>
                      <a:pt x="644" y="964"/>
                      <a:pt x="981" y="964"/>
                    </a:cubicBezTo>
                    <a:cubicBezTo>
                      <a:pt x="1162" y="964"/>
                      <a:pt x="1343" y="941"/>
                      <a:pt x="1518" y="895"/>
                    </a:cubicBezTo>
                    <a:cubicBezTo>
                      <a:pt x="1595" y="699"/>
                      <a:pt x="1649" y="502"/>
                      <a:pt x="1660" y="295"/>
                    </a:cubicBezTo>
                    <a:lnTo>
                      <a:pt x="1660" y="295"/>
                    </a:lnTo>
                    <a:cubicBezTo>
                      <a:pt x="1538" y="336"/>
                      <a:pt x="1411" y="356"/>
                      <a:pt x="1287" y="356"/>
                    </a:cubicBezTo>
                    <a:cubicBezTo>
                      <a:pt x="978" y="356"/>
                      <a:pt x="677" y="233"/>
                      <a:pt x="4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5"/>
              <p:cNvSpPr/>
              <p:nvPr/>
            </p:nvSpPr>
            <p:spPr>
              <a:xfrm>
                <a:off x="5285375" y="1834625"/>
                <a:ext cx="41800" cy="24875"/>
              </a:xfrm>
              <a:custGeom>
                <a:avLst/>
                <a:gdLst/>
                <a:ahLst/>
                <a:cxnLst/>
                <a:rect l="l" t="t" r="r" b="b"/>
                <a:pathLst>
                  <a:path w="1672" h="995" extrusionOk="0">
                    <a:moveTo>
                      <a:pt x="459" y="1"/>
                    </a:moveTo>
                    <a:cubicBezTo>
                      <a:pt x="219" y="208"/>
                      <a:pt x="55" y="503"/>
                      <a:pt x="1" y="820"/>
                    </a:cubicBezTo>
                    <a:cubicBezTo>
                      <a:pt x="207" y="707"/>
                      <a:pt x="437" y="651"/>
                      <a:pt x="670" y="651"/>
                    </a:cubicBezTo>
                    <a:cubicBezTo>
                      <a:pt x="709" y="651"/>
                      <a:pt x="748" y="653"/>
                      <a:pt x="787" y="656"/>
                    </a:cubicBezTo>
                    <a:cubicBezTo>
                      <a:pt x="1060" y="689"/>
                      <a:pt x="1311" y="809"/>
                      <a:pt x="1518" y="994"/>
                    </a:cubicBezTo>
                    <a:cubicBezTo>
                      <a:pt x="1617" y="787"/>
                      <a:pt x="1660" y="569"/>
                      <a:pt x="1671" y="339"/>
                    </a:cubicBezTo>
                    <a:cubicBezTo>
                      <a:pt x="1289" y="154"/>
                      <a:pt x="885" y="45"/>
                      <a:pt x="4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5"/>
              <p:cNvSpPr/>
              <p:nvPr/>
            </p:nvSpPr>
            <p:spPr>
              <a:xfrm>
                <a:off x="4670575" y="1801250"/>
                <a:ext cx="229275" cy="144300"/>
              </a:xfrm>
              <a:custGeom>
                <a:avLst/>
                <a:gdLst/>
                <a:ahLst/>
                <a:cxnLst/>
                <a:rect l="l" t="t" r="r" b="b"/>
                <a:pathLst>
                  <a:path w="9171" h="5772" extrusionOk="0">
                    <a:moveTo>
                      <a:pt x="4908" y="1"/>
                    </a:moveTo>
                    <a:cubicBezTo>
                      <a:pt x="2550" y="1"/>
                      <a:pt x="0" y="1272"/>
                      <a:pt x="465" y="3301"/>
                    </a:cubicBezTo>
                    <a:cubicBezTo>
                      <a:pt x="541" y="3639"/>
                      <a:pt x="683" y="3956"/>
                      <a:pt x="869" y="4251"/>
                    </a:cubicBezTo>
                    <a:cubicBezTo>
                      <a:pt x="1436" y="5179"/>
                      <a:pt x="2441" y="5747"/>
                      <a:pt x="3533" y="5768"/>
                    </a:cubicBezTo>
                    <a:cubicBezTo>
                      <a:pt x="3582" y="5770"/>
                      <a:pt x="3633" y="5771"/>
                      <a:pt x="3683" y="5771"/>
                    </a:cubicBezTo>
                    <a:cubicBezTo>
                      <a:pt x="6287" y="5771"/>
                      <a:pt x="9170" y="3299"/>
                      <a:pt x="8249" y="1500"/>
                    </a:cubicBezTo>
                    <a:cubicBezTo>
                      <a:pt x="8205" y="1412"/>
                      <a:pt x="8151" y="1336"/>
                      <a:pt x="8096" y="1259"/>
                    </a:cubicBezTo>
                    <a:cubicBezTo>
                      <a:pt x="7747" y="801"/>
                      <a:pt x="7255" y="462"/>
                      <a:pt x="6710" y="288"/>
                    </a:cubicBezTo>
                    <a:cubicBezTo>
                      <a:pt x="6165" y="93"/>
                      <a:pt x="5543" y="1"/>
                      <a:pt x="4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5"/>
              <p:cNvSpPr/>
              <p:nvPr/>
            </p:nvSpPr>
            <p:spPr>
              <a:xfrm>
                <a:off x="4656800" y="1789675"/>
                <a:ext cx="227100" cy="144075"/>
              </a:xfrm>
              <a:custGeom>
                <a:avLst/>
                <a:gdLst/>
                <a:ahLst/>
                <a:cxnLst/>
                <a:rect l="l" t="t" r="r" b="b"/>
                <a:pathLst>
                  <a:path w="9084" h="5763" extrusionOk="0">
                    <a:moveTo>
                      <a:pt x="5291" y="1"/>
                    </a:moveTo>
                    <a:cubicBezTo>
                      <a:pt x="2759" y="1"/>
                      <a:pt x="0" y="1461"/>
                      <a:pt x="1005" y="3764"/>
                    </a:cubicBezTo>
                    <a:cubicBezTo>
                      <a:pt x="1081" y="3928"/>
                      <a:pt x="1168" y="4092"/>
                      <a:pt x="1267" y="4244"/>
                    </a:cubicBezTo>
                    <a:cubicBezTo>
                      <a:pt x="1957" y="5344"/>
                      <a:pt x="2998" y="5762"/>
                      <a:pt x="4085" y="5762"/>
                    </a:cubicBezTo>
                    <a:cubicBezTo>
                      <a:pt x="4099" y="5762"/>
                      <a:pt x="4113" y="5762"/>
                      <a:pt x="4127" y="5762"/>
                    </a:cubicBezTo>
                    <a:cubicBezTo>
                      <a:pt x="6507" y="5740"/>
                      <a:pt x="9084" y="3677"/>
                      <a:pt x="8789" y="1963"/>
                    </a:cubicBezTo>
                    <a:cubicBezTo>
                      <a:pt x="8745" y="1701"/>
                      <a:pt x="8647" y="1460"/>
                      <a:pt x="8483" y="1253"/>
                    </a:cubicBezTo>
                    <a:cubicBezTo>
                      <a:pt x="8254" y="947"/>
                      <a:pt x="7959" y="696"/>
                      <a:pt x="7621" y="521"/>
                    </a:cubicBezTo>
                    <a:cubicBezTo>
                      <a:pt x="6972" y="167"/>
                      <a:pt x="6144" y="1"/>
                      <a:pt x="5291" y="1"/>
                    </a:cubicBezTo>
                    <a:close/>
                  </a:path>
                </a:pathLst>
              </a:custGeom>
              <a:solidFill>
                <a:srgbClr val="948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5"/>
              <p:cNvSpPr/>
              <p:nvPr/>
            </p:nvSpPr>
            <p:spPr>
              <a:xfrm>
                <a:off x="4660950" y="1796525"/>
                <a:ext cx="228700" cy="129325"/>
              </a:xfrm>
              <a:custGeom>
                <a:avLst/>
                <a:gdLst/>
                <a:ahLst/>
                <a:cxnLst/>
                <a:rect l="l" t="t" r="r" b="b"/>
                <a:pathLst>
                  <a:path w="9148" h="5173" extrusionOk="0">
                    <a:moveTo>
                      <a:pt x="5077" y="0"/>
                    </a:moveTo>
                    <a:cubicBezTo>
                      <a:pt x="2652" y="0"/>
                      <a:pt x="1" y="1497"/>
                      <a:pt x="1472" y="3807"/>
                    </a:cubicBezTo>
                    <a:cubicBezTo>
                      <a:pt x="2093" y="4786"/>
                      <a:pt x="3024" y="5173"/>
                      <a:pt x="3999" y="5173"/>
                    </a:cubicBezTo>
                    <a:cubicBezTo>
                      <a:pt x="6437" y="5173"/>
                      <a:pt x="9147" y="2754"/>
                      <a:pt x="7946" y="1132"/>
                    </a:cubicBezTo>
                    <a:cubicBezTo>
                      <a:pt x="7373" y="352"/>
                      <a:pt x="6251" y="0"/>
                      <a:pt x="50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5"/>
              <p:cNvSpPr/>
              <p:nvPr/>
            </p:nvSpPr>
            <p:spPr>
              <a:xfrm>
                <a:off x="4785675" y="1839125"/>
                <a:ext cx="81300" cy="37500"/>
              </a:xfrm>
              <a:custGeom>
                <a:avLst/>
                <a:gdLst/>
                <a:ahLst/>
                <a:cxnLst/>
                <a:rect l="l" t="t" r="r" b="b"/>
                <a:pathLst>
                  <a:path w="3252" h="1500" extrusionOk="0">
                    <a:moveTo>
                      <a:pt x="2941" y="0"/>
                    </a:moveTo>
                    <a:cubicBezTo>
                      <a:pt x="2408" y="0"/>
                      <a:pt x="50" y="458"/>
                      <a:pt x="20" y="596"/>
                    </a:cubicBezTo>
                    <a:cubicBezTo>
                      <a:pt x="1" y="743"/>
                      <a:pt x="1809" y="1500"/>
                      <a:pt x="2403" y="1500"/>
                    </a:cubicBezTo>
                    <a:cubicBezTo>
                      <a:pt x="2470" y="1500"/>
                      <a:pt x="2521" y="1490"/>
                      <a:pt x="2553" y="1469"/>
                    </a:cubicBezTo>
                    <a:cubicBezTo>
                      <a:pt x="2859" y="1262"/>
                      <a:pt x="3252" y="236"/>
                      <a:pt x="3045" y="17"/>
                    </a:cubicBezTo>
                    <a:cubicBezTo>
                      <a:pt x="3035" y="6"/>
                      <a:pt x="2999" y="0"/>
                      <a:pt x="2941"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5"/>
              <p:cNvSpPr/>
              <p:nvPr/>
            </p:nvSpPr>
            <p:spPr>
              <a:xfrm>
                <a:off x="4777975" y="1859150"/>
                <a:ext cx="64375" cy="56900"/>
              </a:xfrm>
              <a:custGeom>
                <a:avLst/>
                <a:gdLst/>
                <a:ahLst/>
                <a:cxnLst/>
                <a:rect l="l" t="t" r="r" b="b"/>
                <a:pathLst>
                  <a:path w="2575" h="2276" extrusionOk="0">
                    <a:moveTo>
                      <a:pt x="140" y="0"/>
                    </a:moveTo>
                    <a:cubicBezTo>
                      <a:pt x="132" y="0"/>
                      <a:pt x="125" y="1"/>
                      <a:pt x="121" y="2"/>
                    </a:cubicBezTo>
                    <a:cubicBezTo>
                      <a:pt x="1" y="35"/>
                      <a:pt x="350" y="2186"/>
                      <a:pt x="492" y="2262"/>
                    </a:cubicBezTo>
                    <a:cubicBezTo>
                      <a:pt x="507" y="2272"/>
                      <a:pt x="528" y="2276"/>
                      <a:pt x="554" y="2276"/>
                    </a:cubicBezTo>
                    <a:cubicBezTo>
                      <a:pt x="957" y="2276"/>
                      <a:pt x="2575" y="1213"/>
                      <a:pt x="2534" y="1029"/>
                    </a:cubicBezTo>
                    <a:cubicBezTo>
                      <a:pt x="2502" y="838"/>
                      <a:pt x="405" y="0"/>
                      <a:pt x="140"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5"/>
              <p:cNvSpPr/>
              <p:nvPr/>
            </p:nvSpPr>
            <p:spPr>
              <a:xfrm>
                <a:off x="4730225" y="1858650"/>
                <a:ext cx="55425" cy="61575"/>
              </a:xfrm>
              <a:custGeom>
                <a:avLst/>
                <a:gdLst/>
                <a:ahLst/>
                <a:cxnLst/>
                <a:rect l="l" t="t" r="r" b="b"/>
                <a:pathLst>
                  <a:path w="2217" h="2463" extrusionOk="0">
                    <a:moveTo>
                      <a:pt x="1670" y="1"/>
                    </a:moveTo>
                    <a:cubicBezTo>
                      <a:pt x="1531" y="1"/>
                      <a:pt x="1" y="2054"/>
                      <a:pt x="251" y="2282"/>
                    </a:cubicBezTo>
                    <a:cubicBezTo>
                      <a:pt x="385" y="2394"/>
                      <a:pt x="792" y="2463"/>
                      <a:pt x="1196" y="2463"/>
                    </a:cubicBezTo>
                    <a:cubicBezTo>
                      <a:pt x="1583" y="2463"/>
                      <a:pt x="1968" y="2399"/>
                      <a:pt x="2107" y="2250"/>
                    </a:cubicBezTo>
                    <a:cubicBezTo>
                      <a:pt x="2216" y="2140"/>
                      <a:pt x="1802" y="12"/>
                      <a:pt x="1671" y="1"/>
                    </a:cubicBezTo>
                    <a:cubicBezTo>
                      <a:pt x="1670" y="1"/>
                      <a:pt x="1670" y="1"/>
                      <a:pt x="1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5"/>
              <p:cNvSpPr/>
              <p:nvPr/>
            </p:nvSpPr>
            <p:spPr>
              <a:xfrm>
                <a:off x="4695000" y="1853050"/>
                <a:ext cx="73175" cy="55300"/>
              </a:xfrm>
              <a:custGeom>
                <a:avLst/>
                <a:gdLst/>
                <a:ahLst/>
                <a:cxnLst/>
                <a:rect l="l" t="t" r="r" b="b"/>
                <a:pathLst>
                  <a:path w="2927" h="2212" extrusionOk="0">
                    <a:moveTo>
                      <a:pt x="2761" y="0"/>
                    </a:moveTo>
                    <a:cubicBezTo>
                      <a:pt x="2227" y="0"/>
                      <a:pt x="135" y="294"/>
                      <a:pt x="77" y="487"/>
                    </a:cubicBezTo>
                    <a:cubicBezTo>
                      <a:pt x="1" y="705"/>
                      <a:pt x="841" y="2157"/>
                      <a:pt x="1333" y="2212"/>
                    </a:cubicBezTo>
                    <a:cubicBezTo>
                      <a:pt x="1333" y="2212"/>
                      <a:pt x="1334" y="2212"/>
                      <a:pt x="1335" y="2212"/>
                    </a:cubicBezTo>
                    <a:cubicBezTo>
                      <a:pt x="1468" y="2212"/>
                      <a:pt x="2927" y="104"/>
                      <a:pt x="2883" y="17"/>
                    </a:cubicBezTo>
                    <a:cubicBezTo>
                      <a:pt x="2877" y="6"/>
                      <a:pt x="2833" y="0"/>
                      <a:pt x="27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5"/>
              <p:cNvSpPr/>
              <p:nvPr/>
            </p:nvSpPr>
            <p:spPr>
              <a:xfrm>
                <a:off x="4692550" y="1814425"/>
                <a:ext cx="72350" cy="40650"/>
              </a:xfrm>
              <a:custGeom>
                <a:avLst/>
                <a:gdLst/>
                <a:ahLst/>
                <a:cxnLst/>
                <a:rect l="l" t="t" r="r" b="b"/>
                <a:pathLst>
                  <a:path w="2894" h="1626" extrusionOk="0">
                    <a:moveTo>
                      <a:pt x="1313" y="1"/>
                    </a:moveTo>
                    <a:cubicBezTo>
                      <a:pt x="1312" y="1"/>
                      <a:pt x="1311" y="1"/>
                      <a:pt x="1311" y="1"/>
                    </a:cubicBezTo>
                    <a:cubicBezTo>
                      <a:pt x="1125" y="23"/>
                      <a:pt x="1" y="1333"/>
                      <a:pt x="241" y="1606"/>
                    </a:cubicBezTo>
                    <a:cubicBezTo>
                      <a:pt x="253" y="1620"/>
                      <a:pt x="304" y="1626"/>
                      <a:pt x="383" y="1626"/>
                    </a:cubicBezTo>
                    <a:cubicBezTo>
                      <a:pt x="927" y="1626"/>
                      <a:pt x="2812" y="1337"/>
                      <a:pt x="2850" y="1289"/>
                    </a:cubicBezTo>
                    <a:cubicBezTo>
                      <a:pt x="2894" y="1224"/>
                      <a:pt x="1498" y="1"/>
                      <a:pt x="13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5"/>
              <p:cNvSpPr/>
              <p:nvPr/>
            </p:nvSpPr>
            <p:spPr>
              <a:xfrm>
                <a:off x="4732700" y="1804725"/>
                <a:ext cx="41475" cy="37050"/>
              </a:xfrm>
              <a:custGeom>
                <a:avLst/>
                <a:gdLst/>
                <a:ahLst/>
                <a:cxnLst/>
                <a:rect l="l" t="t" r="r" b="b"/>
                <a:pathLst>
                  <a:path w="1659" h="1482" extrusionOk="0">
                    <a:moveTo>
                      <a:pt x="1231" y="1"/>
                    </a:moveTo>
                    <a:cubicBezTo>
                      <a:pt x="905" y="1"/>
                      <a:pt x="80" y="158"/>
                      <a:pt x="43" y="269"/>
                    </a:cubicBezTo>
                    <a:cubicBezTo>
                      <a:pt x="0" y="376"/>
                      <a:pt x="1366" y="1482"/>
                      <a:pt x="1531" y="1482"/>
                    </a:cubicBezTo>
                    <a:cubicBezTo>
                      <a:pt x="1534" y="1482"/>
                      <a:pt x="1537" y="1482"/>
                      <a:pt x="1539" y="1481"/>
                    </a:cubicBezTo>
                    <a:cubicBezTo>
                      <a:pt x="1659" y="1448"/>
                      <a:pt x="1462" y="94"/>
                      <a:pt x="1353" y="18"/>
                    </a:cubicBezTo>
                    <a:cubicBezTo>
                      <a:pt x="1335" y="6"/>
                      <a:pt x="1291" y="1"/>
                      <a:pt x="12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5"/>
              <p:cNvSpPr/>
              <p:nvPr/>
            </p:nvSpPr>
            <p:spPr>
              <a:xfrm>
                <a:off x="4771975" y="1801825"/>
                <a:ext cx="33525" cy="37875"/>
              </a:xfrm>
              <a:custGeom>
                <a:avLst/>
                <a:gdLst/>
                <a:ahLst/>
                <a:cxnLst/>
                <a:rect l="l" t="t" r="r" b="b"/>
                <a:pathLst>
                  <a:path w="1341" h="1515" extrusionOk="0">
                    <a:moveTo>
                      <a:pt x="695" y="0"/>
                    </a:moveTo>
                    <a:cubicBezTo>
                      <a:pt x="440" y="0"/>
                      <a:pt x="175" y="35"/>
                      <a:pt x="88" y="112"/>
                    </a:cubicBezTo>
                    <a:cubicBezTo>
                      <a:pt x="1" y="177"/>
                      <a:pt x="186" y="1411"/>
                      <a:pt x="295" y="1509"/>
                    </a:cubicBezTo>
                    <a:cubicBezTo>
                      <a:pt x="299" y="1513"/>
                      <a:pt x="304" y="1514"/>
                      <a:pt x="310" y="1514"/>
                    </a:cubicBezTo>
                    <a:cubicBezTo>
                      <a:pt x="468" y="1514"/>
                      <a:pt x="1340" y="227"/>
                      <a:pt x="1245" y="101"/>
                    </a:cubicBezTo>
                    <a:cubicBezTo>
                      <a:pt x="1196" y="35"/>
                      <a:pt x="950" y="0"/>
                      <a:pt x="6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5"/>
              <p:cNvSpPr/>
              <p:nvPr/>
            </p:nvSpPr>
            <p:spPr>
              <a:xfrm>
                <a:off x="4783975" y="1804775"/>
                <a:ext cx="73625" cy="41525"/>
              </a:xfrm>
              <a:custGeom>
                <a:avLst/>
                <a:gdLst/>
                <a:ahLst/>
                <a:cxnLst/>
                <a:rect l="l" t="t" r="r" b="b"/>
                <a:pathLst>
                  <a:path w="2945" h="1661" extrusionOk="0">
                    <a:moveTo>
                      <a:pt x="1206" y="1"/>
                    </a:moveTo>
                    <a:cubicBezTo>
                      <a:pt x="1191" y="1"/>
                      <a:pt x="1178" y="2"/>
                      <a:pt x="1169" y="5"/>
                    </a:cubicBezTo>
                    <a:cubicBezTo>
                      <a:pt x="994" y="48"/>
                      <a:pt x="1" y="1566"/>
                      <a:pt x="77" y="1653"/>
                    </a:cubicBezTo>
                    <a:cubicBezTo>
                      <a:pt x="82" y="1658"/>
                      <a:pt x="98" y="1661"/>
                      <a:pt x="124" y="1661"/>
                    </a:cubicBezTo>
                    <a:cubicBezTo>
                      <a:pt x="499" y="1661"/>
                      <a:pt x="2945" y="1165"/>
                      <a:pt x="2883" y="1042"/>
                    </a:cubicBezTo>
                    <a:cubicBezTo>
                      <a:pt x="2645" y="453"/>
                      <a:pt x="1478"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5"/>
              <p:cNvSpPr/>
              <p:nvPr/>
            </p:nvSpPr>
            <p:spPr>
              <a:xfrm>
                <a:off x="4758875" y="1802700"/>
                <a:ext cx="140975" cy="142850"/>
              </a:xfrm>
              <a:custGeom>
                <a:avLst/>
                <a:gdLst/>
                <a:ahLst/>
                <a:cxnLst/>
                <a:rect l="l" t="t" r="r" b="b"/>
                <a:pathLst>
                  <a:path w="5639" h="5714" extrusionOk="0">
                    <a:moveTo>
                      <a:pt x="3549" y="0"/>
                    </a:moveTo>
                    <a:cubicBezTo>
                      <a:pt x="3418" y="77"/>
                      <a:pt x="3298" y="153"/>
                      <a:pt x="3178" y="230"/>
                    </a:cubicBezTo>
                    <a:cubicBezTo>
                      <a:pt x="1453" y="1365"/>
                      <a:pt x="306" y="3199"/>
                      <a:pt x="44" y="5241"/>
                    </a:cubicBezTo>
                    <a:cubicBezTo>
                      <a:pt x="22" y="5394"/>
                      <a:pt x="11" y="5547"/>
                      <a:pt x="1" y="5710"/>
                    </a:cubicBezTo>
                    <a:cubicBezTo>
                      <a:pt x="50" y="5712"/>
                      <a:pt x="101" y="5713"/>
                      <a:pt x="151" y="5713"/>
                    </a:cubicBezTo>
                    <a:cubicBezTo>
                      <a:pt x="2755" y="5713"/>
                      <a:pt x="5638" y="3241"/>
                      <a:pt x="4717" y="1442"/>
                    </a:cubicBezTo>
                    <a:cubicBezTo>
                      <a:pt x="4673" y="1180"/>
                      <a:pt x="4564" y="939"/>
                      <a:pt x="4411" y="732"/>
                    </a:cubicBezTo>
                    <a:cubicBezTo>
                      <a:pt x="4182" y="426"/>
                      <a:pt x="3887" y="175"/>
                      <a:pt x="3549" y="0"/>
                    </a:cubicBezTo>
                    <a:close/>
                  </a:path>
                </a:pathLst>
              </a:custGeom>
              <a:solidFill>
                <a:srgbClr val="A59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5"/>
              <p:cNvSpPr/>
              <p:nvPr/>
            </p:nvSpPr>
            <p:spPr>
              <a:xfrm>
                <a:off x="4746275" y="1795200"/>
                <a:ext cx="270675" cy="171075"/>
              </a:xfrm>
              <a:custGeom>
                <a:avLst/>
                <a:gdLst/>
                <a:ahLst/>
                <a:cxnLst/>
                <a:rect l="l" t="t" r="r" b="b"/>
                <a:pathLst>
                  <a:path w="10827" h="6843" extrusionOk="0">
                    <a:moveTo>
                      <a:pt x="7296" y="1"/>
                    </a:moveTo>
                    <a:cubicBezTo>
                      <a:pt x="4194" y="1"/>
                      <a:pt x="0" y="4691"/>
                      <a:pt x="3660" y="6491"/>
                    </a:cubicBezTo>
                    <a:cubicBezTo>
                      <a:pt x="4155" y="6734"/>
                      <a:pt x="4640" y="6842"/>
                      <a:pt x="5107" y="6842"/>
                    </a:cubicBezTo>
                    <a:cubicBezTo>
                      <a:pt x="8470" y="6842"/>
                      <a:pt x="10827" y="1225"/>
                      <a:pt x="8267" y="180"/>
                    </a:cubicBezTo>
                    <a:cubicBezTo>
                      <a:pt x="7965" y="57"/>
                      <a:pt x="7637" y="1"/>
                      <a:pt x="72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5"/>
              <p:cNvSpPr/>
              <p:nvPr/>
            </p:nvSpPr>
            <p:spPr>
              <a:xfrm>
                <a:off x="4736725" y="1787300"/>
                <a:ext cx="270950" cy="171050"/>
              </a:xfrm>
              <a:custGeom>
                <a:avLst/>
                <a:gdLst/>
                <a:ahLst/>
                <a:cxnLst/>
                <a:rect l="l" t="t" r="r" b="b"/>
                <a:pathLst>
                  <a:path w="10838" h="6842" extrusionOk="0">
                    <a:moveTo>
                      <a:pt x="7307" y="0"/>
                    </a:moveTo>
                    <a:cubicBezTo>
                      <a:pt x="4203" y="0"/>
                      <a:pt x="0" y="4690"/>
                      <a:pt x="3660" y="6490"/>
                    </a:cubicBezTo>
                    <a:cubicBezTo>
                      <a:pt x="4154" y="6734"/>
                      <a:pt x="4640" y="6842"/>
                      <a:pt x="5107" y="6842"/>
                    </a:cubicBezTo>
                    <a:cubicBezTo>
                      <a:pt x="8472" y="6842"/>
                      <a:pt x="10838" y="1225"/>
                      <a:pt x="8278" y="180"/>
                    </a:cubicBezTo>
                    <a:cubicBezTo>
                      <a:pt x="7975" y="57"/>
                      <a:pt x="7648" y="0"/>
                      <a:pt x="73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5"/>
              <p:cNvSpPr/>
              <p:nvPr/>
            </p:nvSpPr>
            <p:spPr>
              <a:xfrm>
                <a:off x="4751775" y="1795700"/>
                <a:ext cx="242925" cy="153550"/>
              </a:xfrm>
              <a:custGeom>
                <a:avLst/>
                <a:gdLst/>
                <a:ahLst/>
                <a:cxnLst/>
                <a:rect l="l" t="t" r="r" b="b"/>
                <a:pathLst>
                  <a:path w="9717" h="6142" extrusionOk="0">
                    <a:moveTo>
                      <a:pt x="6557" y="0"/>
                    </a:moveTo>
                    <a:cubicBezTo>
                      <a:pt x="3774" y="0"/>
                      <a:pt x="0" y="4213"/>
                      <a:pt x="3287" y="5827"/>
                    </a:cubicBezTo>
                    <a:cubicBezTo>
                      <a:pt x="3731" y="6045"/>
                      <a:pt x="4166" y="6141"/>
                      <a:pt x="4585" y="6141"/>
                    </a:cubicBezTo>
                    <a:cubicBezTo>
                      <a:pt x="7604" y="6141"/>
                      <a:pt x="9717" y="1100"/>
                      <a:pt x="7425" y="160"/>
                    </a:cubicBezTo>
                    <a:cubicBezTo>
                      <a:pt x="7154" y="51"/>
                      <a:pt x="6862" y="0"/>
                      <a:pt x="65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5"/>
              <p:cNvSpPr/>
              <p:nvPr/>
            </p:nvSpPr>
            <p:spPr>
              <a:xfrm>
                <a:off x="4888550" y="1811425"/>
                <a:ext cx="70700" cy="52650"/>
              </a:xfrm>
              <a:custGeom>
                <a:avLst/>
                <a:gdLst/>
                <a:ahLst/>
                <a:cxnLst/>
                <a:rect l="l" t="t" r="r" b="b"/>
                <a:pathLst>
                  <a:path w="2828" h="2106" extrusionOk="0">
                    <a:moveTo>
                      <a:pt x="2330" y="0"/>
                    </a:moveTo>
                    <a:cubicBezTo>
                      <a:pt x="2146" y="0"/>
                      <a:pt x="0" y="1924"/>
                      <a:pt x="54" y="2075"/>
                    </a:cubicBezTo>
                    <a:cubicBezTo>
                      <a:pt x="64" y="2096"/>
                      <a:pt x="124" y="2106"/>
                      <a:pt x="220" y="2106"/>
                    </a:cubicBezTo>
                    <a:cubicBezTo>
                      <a:pt x="778" y="2106"/>
                      <a:pt x="2544" y="1785"/>
                      <a:pt x="2674" y="1497"/>
                    </a:cubicBezTo>
                    <a:cubicBezTo>
                      <a:pt x="2827" y="1158"/>
                      <a:pt x="2631" y="88"/>
                      <a:pt x="2336" y="1"/>
                    </a:cubicBezTo>
                    <a:cubicBezTo>
                      <a:pt x="2334" y="0"/>
                      <a:pt x="2332" y="0"/>
                      <a:pt x="2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5"/>
              <p:cNvSpPr/>
              <p:nvPr/>
            </p:nvSpPr>
            <p:spPr>
              <a:xfrm>
                <a:off x="4886075" y="1859725"/>
                <a:ext cx="70425" cy="54075"/>
              </a:xfrm>
              <a:custGeom>
                <a:avLst/>
                <a:gdLst/>
                <a:ahLst/>
                <a:cxnLst/>
                <a:rect l="l" t="t" r="r" b="b"/>
                <a:pathLst>
                  <a:path w="2817" h="2163" extrusionOk="0">
                    <a:moveTo>
                      <a:pt x="2487" y="1"/>
                    </a:moveTo>
                    <a:cubicBezTo>
                      <a:pt x="1889" y="1"/>
                      <a:pt x="180" y="314"/>
                      <a:pt x="88" y="416"/>
                    </a:cubicBezTo>
                    <a:cubicBezTo>
                      <a:pt x="0" y="504"/>
                      <a:pt x="1420" y="2163"/>
                      <a:pt x="1583" y="2163"/>
                    </a:cubicBezTo>
                    <a:cubicBezTo>
                      <a:pt x="1878" y="2163"/>
                      <a:pt x="2817" y="176"/>
                      <a:pt x="2686" y="34"/>
                    </a:cubicBezTo>
                    <a:cubicBezTo>
                      <a:pt x="2666" y="11"/>
                      <a:pt x="2594" y="1"/>
                      <a:pt x="2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5"/>
              <p:cNvSpPr/>
              <p:nvPr/>
            </p:nvSpPr>
            <p:spPr>
              <a:xfrm>
                <a:off x="4871600" y="1874450"/>
                <a:ext cx="48050" cy="67275"/>
              </a:xfrm>
              <a:custGeom>
                <a:avLst/>
                <a:gdLst/>
                <a:ahLst/>
                <a:cxnLst/>
                <a:rect l="l" t="t" r="r" b="b"/>
                <a:pathLst>
                  <a:path w="1922" h="2691" extrusionOk="0">
                    <a:moveTo>
                      <a:pt x="357" y="0"/>
                    </a:moveTo>
                    <a:cubicBezTo>
                      <a:pt x="354" y="0"/>
                      <a:pt x="352" y="1"/>
                      <a:pt x="350" y="2"/>
                    </a:cubicBezTo>
                    <a:cubicBezTo>
                      <a:pt x="230" y="67"/>
                      <a:pt x="1" y="2622"/>
                      <a:pt x="328" y="2688"/>
                    </a:cubicBezTo>
                    <a:cubicBezTo>
                      <a:pt x="342" y="2690"/>
                      <a:pt x="357" y="2691"/>
                      <a:pt x="373" y="2691"/>
                    </a:cubicBezTo>
                    <a:cubicBezTo>
                      <a:pt x="758" y="2691"/>
                      <a:pt x="1816" y="2092"/>
                      <a:pt x="1900" y="1694"/>
                    </a:cubicBezTo>
                    <a:cubicBezTo>
                      <a:pt x="1922" y="1544"/>
                      <a:pt x="518" y="0"/>
                      <a:pt x="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5"/>
              <p:cNvSpPr/>
              <p:nvPr/>
            </p:nvSpPr>
            <p:spPr>
              <a:xfrm>
                <a:off x="4818400" y="1872550"/>
                <a:ext cx="57050" cy="67975"/>
              </a:xfrm>
              <a:custGeom>
                <a:avLst/>
                <a:gdLst/>
                <a:ahLst/>
                <a:cxnLst/>
                <a:rect l="l" t="t" r="r" b="b"/>
                <a:pathLst>
                  <a:path w="2282" h="2719" extrusionOk="0">
                    <a:moveTo>
                      <a:pt x="2188" y="0"/>
                    </a:moveTo>
                    <a:cubicBezTo>
                      <a:pt x="2030" y="0"/>
                      <a:pt x="0" y="1643"/>
                      <a:pt x="54" y="1868"/>
                    </a:cubicBezTo>
                    <a:cubicBezTo>
                      <a:pt x="93" y="2073"/>
                      <a:pt x="1266" y="2718"/>
                      <a:pt x="1839" y="2718"/>
                    </a:cubicBezTo>
                    <a:cubicBezTo>
                      <a:pt x="1909" y="2718"/>
                      <a:pt x="1970" y="2709"/>
                      <a:pt x="2019" y="2687"/>
                    </a:cubicBezTo>
                    <a:cubicBezTo>
                      <a:pt x="2139" y="2633"/>
                      <a:pt x="2281" y="56"/>
                      <a:pt x="2194" y="1"/>
                    </a:cubicBezTo>
                    <a:cubicBezTo>
                      <a:pt x="2193" y="1"/>
                      <a:pt x="2190" y="0"/>
                      <a:pt x="2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5"/>
              <p:cNvSpPr/>
              <p:nvPr/>
            </p:nvSpPr>
            <p:spPr>
              <a:xfrm>
                <a:off x="4806925" y="1860525"/>
                <a:ext cx="60300" cy="48675"/>
              </a:xfrm>
              <a:custGeom>
                <a:avLst/>
                <a:gdLst/>
                <a:ahLst/>
                <a:cxnLst/>
                <a:rect l="l" t="t" r="r" b="b"/>
                <a:pathLst>
                  <a:path w="2412" h="1947" extrusionOk="0">
                    <a:moveTo>
                      <a:pt x="580" y="1"/>
                    </a:moveTo>
                    <a:cubicBezTo>
                      <a:pt x="495" y="1"/>
                      <a:pt x="436" y="8"/>
                      <a:pt x="415" y="24"/>
                    </a:cubicBezTo>
                    <a:cubicBezTo>
                      <a:pt x="284" y="122"/>
                      <a:pt x="0" y="1847"/>
                      <a:pt x="349" y="1945"/>
                    </a:cubicBezTo>
                    <a:cubicBezTo>
                      <a:pt x="351" y="1946"/>
                      <a:pt x="353" y="1946"/>
                      <a:pt x="356" y="1946"/>
                    </a:cubicBezTo>
                    <a:cubicBezTo>
                      <a:pt x="532" y="1946"/>
                      <a:pt x="2391" y="394"/>
                      <a:pt x="2402" y="308"/>
                    </a:cubicBezTo>
                    <a:cubicBezTo>
                      <a:pt x="2411" y="233"/>
                      <a:pt x="1067" y="1"/>
                      <a:pt x="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5"/>
              <p:cNvSpPr/>
              <p:nvPr/>
            </p:nvSpPr>
            <p:spPr>
              <a:xfrm>
                <a:off x="4822200" y="1831625"/>
                <a:ext cx="50250" cy="29275"/>
              </a:xfrm>
              <a:custGeom>
                <a:avLst/>
                <a:gdLst/>
                <a:ahLst/>
                <a:cxnLst/>
                <a:rect l="l" t="t" r="r" b="b"/>
                <a:pathLst>
                  <a:path w="2010" h="1171" extrusionOk="0">
                    <a:moveTo>
                      <a:pt x="1013" y="1"/>
                    </a:moveTo>
                    <a:cubicBezTo>
                      <a:pt x="862" y="1"/>
                      <a:pt x="1" y="766"/>
                      <a:pt x="22" y="896"/>
                    </a:cubicBezTo>
                    <a:cubicBezTo>
                      <a:pt x="49" y="996"/>
                      <a:pt x="1305" y="1171"/>
                      <a:pt x="1767" y="1171"/>
                    </a:cubicBezTo>
                    <a:cubicBezTo>
                      <a:pt x="1861" y="1171"/>
                      <a:pt x="1922" y="1164"/>
                      <a:pt x="1933" y="1147"/>
                    </a:cubicBezTo>
                    <a:cubicBezTo>
                      <a:pt x="2009" y="1060"/>
                      <a:pt x="1147" y="1"/>
                      <a:pt x="1016" y="1"/>
                    </a:cubicBezTo>
                    <a:cubicBezTo>
                      <a:pt x="1015" y="1"/>
                      <a:pt x="1014" y="1"/>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5"/>
              <p:cNvSpPr/>
              <p:nvPr/>
            </p:nvSpPr>
            <p:spPr>
              <a:xfrm>
                <a:off x="4852775" y="1811825"/>
                <a:ext cx="29450" cy="42500"/>
              </a:xfrm>
              <a:custGeom>
                <a:avLst/>
                <a:gdLst/>
                <a:ahLst/>
                <a:cxnLst/>
                <a:rect l="l" t="t" r="r" b="b"/>
                <a:pathLst>
                  <a:path w="1178" h="1700" extrusionOk="0">
                    <a:moveTo>
                      <a:pt x="988" y="0"/>
                    </a:moveTo>
                    <a:cubicBezTo>
                      <a:pt x="774" y="0"/>
                      <a:pt x="105" y="403"/>
                      <a:pt x="44" y="607"/>
                    </a:cubicBezTo>
                    <a:cubicBezTo>
                      <a:pt x="0" y="716"/>
                      <a:pt x="808" y="1666"/>
                      <a:pt x="950" y="1699"/>
                    </a:cubicBezTo>
                    <a:cubicBezTo>
                      <a:pt x="952" y="1699"/>
                      <a:pt x="953" y="1699"/>
                      <a:pt x="955" y="1699"/>
                    </a:cubicBezTo>
                    <a:cubicBezTo>
                      <a:pt x="1104" y="1699"/>
                      <a:pt x="1178" y="61"/>
                      <a:pt x="1026" y="7"/>
                    </a:cubicBezTo>
                    <a:cubicBezTo>
                      <a:pt x="1016" y="2"/>
                      <a:pt x="1003" y="0"/>
                      <a:pt x="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5"/>
              <p:cNvSpPr/>
              <p:nvPr/>
            </p:nvSpPr>
            <p:spPr>
              <a:xfrm>
                <a:off x="4882800" y="1801700"/>
                <a:ext cx="57575" cy="54800"/>
              </a:xfrm>
              <a:custGeom>
                <a:avLst/>
                <a:gdLst/>
                <a:ahLst/>
                <a:cxnLst/>
                <a:rect l="l" t="t" r="r" b="b"/>
                <a:pathLst>
                  <a:path w="2303" h="2192" extrusionOk="0">
                    <a:moveTo>
                      <a:pt x="1325" y="0"/>
                    </a:moveTo>
                    <a:cubicBezTo>
                      <a:pt x="796" y="0"/>
                      <a:pt x="260" y="135"/>
                      <a:pt x="186" y="215"/>
                    </a:cubicBezTo>
                    <a:cubicBezTo>
                      <a:pt x="66" y="346"/>
                      <a:pt x="0" y="2159"/>
                      <a:pt x="109" y="2191"/>
                    </a:cubicBezTo>
                    <a:cubicBezTo>
                      <a:pt x="110" y="2192"/>
                      <a:pt x="111" y="2192"/>
                      <a:pt x="113" y="2192"/>
                    </a:cubicBezTo>
                    <a:cubicBezTo>
                      <a:pt x="253" y="2192"/>
                      <a:pt x="2303" y="291"/>
                      <a:pt x="2195" y="204"/>
                    </a:cubicBezTo>
                    <a:cubicBezTo>
                      <a:pt x="1984" y="53"/>
                      <a:pt x="1656" y="0"/>
                      <a:pt x="13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74" name="Google Shape;3874;p65"/>
          <p:cNvSpPr/>
          <p:nvPr/>
        </p:nvSpPr>
        <p:spPr>
          <a:xfrm>
            <a:off x="2388675" y="3335541"/>
            <a:ext cx="1860895" cy="1215183"/>
          </a:xfrm>
          <a:custGeom>
            <a:avLst/>
            <a:gdLst/>
            <a:ahLst/>
            <a:cxnLst/>
            <a:rect l="l" t="t" r="r" b="b"/>
            <a:pathLst>
              <a:path w="40030" h="26140" extrusionOk="0">
                <a:moveTo>
                  <a:pt x="13779" y="15757"/>
                </a:moveTo>
                <a:cubicBezTo>
                  <a:pt x="15220" y="16510"/>
                  <a:pt x="15919" y="17602"/>
                  <a:pt x="16072" y="18595"/>
                </a:cubicBezTo>
                <a:cubicBezTo>
                  <a:pt x="16203" y="19447"/>
                  <a:pt x="15919" y="20168"/>
                  <a:pt x="15351" y="20342"/>
                </a:cubicBezTo>
                <a:cubicBezTo>
                  <a:pt x="15267" y="20370"/>
                  <a:pt x="15182" y="20383"/>
                  <a:pt x="15096" y="20383"/>
                </a:cubicBezTo>
                <a:cubicBezTo>
                  <a:pt x="14601" y="20383"/>
                  <a:pt x="14089" y="19937"/>
                  <a:pt x="13735" y="19174"/>
                </a:cubicBezTo>
                <a:cubicBezTo>
                  <a:pt x="13331" y="18312"/>
                  <a:pt x="13157" y="16925"/>
                  <a:pt x="13779" y="15757"/>
                </a:cubicBezTo>
                <a:close/>
                <a:moveTo>
                  <a:pt x="32752" y="1"/>
                </a:moveTo>
                <a:cubicBezTo>
                  <a:pt x="31496" y="1"/>
                  <a:pt x="30346" y="252"/>
                  <a:pt x="29577" y="952"/>
                </a:cubicBezTo>
                <a:cubicBezTo>
                  <a:pt x="28201" y="2197"/>
                  <a:pt x="28147" y="4326"/>
                  <a:pt x="28092" y="6564"/>
                </a:cubicBezTo>
                <a:cubicBezTo>
                  <a:pt x="28027" y="9457"/>
                  <a:pt x="27950" y="12438"/>
                  <a:pt x="25068" y="13912"/>
                </a:cubicBezTo>
                <a:cubicBezTo>
                  <a:pt x="24049" y="14434"/>
                  <a:pt x="23131" y="14618"/>
                  <a:pt x="22274" y="14618"/>
                </a:cubicBezTo>
                <a:cubicBezTo>
                  <a:pt x="21231" y="14618"/>
                  <a:pt x="20277" y="14345"/>
                  <a:pt x="19336" y="14075"/>
                </a:cubicBezTo>
                <a:cubicBezTo>
                  <a:pt x="18495" y="13843"/>
                  <a:pt x="17680" y="13613"/>
                  <a:pt x="16861" y="13613"/>
                </a:cubicBezTo>
                <a:cubicBezTo>
                  <a:pt x="16181" y="13613"/>
                  <a:pt x="15498" y="13772"/>
                  <a:pt x="14794" y="14217"/>
                </a:cubicBezTo>
                <a:cubicBezTo>
                  <a:pt x="14336" y="14501"/>
                  <a:pt x="13943" y="14872"/>
                  <a:pt x="13648" y="15320"/>
                </a:cubicBezTo>
                <a:cubicBezTo>
                  <a:pt x="12567" y="14818"/>
                  <a:pt x="11126" y="14490"/>
                  <a:pt x="9281" y="14490"/>
                </a:cubicBezTo>
                <a:cubicBezTo>
                  <a:pt x="6115" y="14490"/>
                  <a:pt x="3495" y="15779"/>
                  <a:pt x="1911" y="18137"/>
                </a:cubicBezTo>
                <a:cubicBezTo>
                  <a:pt x="350" y="20440"/>
                  <a:pt x="1" y="23552"/>
                  <a:pt x="1016" y="26041"/>
                </a:cubicBezTo>
                <a:cubicBezTo>
                  <a:pt x="1038" y="26096"/>
                  <a:pt x="1104" y="26140"/>
                  <a:pt x="1169" y="26140"/>
                </a:cubicBezTo>
                <a:cubicBezTo>
                  <a:pt x="1180" y="26140"/>
                  <a:pt x="1202" y="26129"/>
                  <a:pt x="1213" y="26118"/>
                </a:cubicBezTo>
                <a:cubicBezTo>
                  <a:pt x="1300" y="26085"/>
                  <a:pt x="1344" y="25987"/>
                  <a:pt x="1311" y="25899"/>
                </a:cubicBezTo>
                <a:cubicBezTo>
                  <a:pt x="339" y="23519"/>
                  <a:pt x="678" y="20539"/>
                  <a:pt x="2173" y="18312"/>
                </a:cubicBezTo>
                <a:cubicBezTo>
                  <a:pt x="3691" y="16052"/>
                  <a:pt x="6213" y="14807"/>
                  <a:pt x="9270" y="14807"/>
                </a:cubicBezTo>
                <a:cubicBezTo>
                  <a:pt x="11050" y="14807"/>
                  <a:pt x="12436" y="15124"/>
                  <a:pt x="13473" y="15604"/>
                </a:cubicBezTo>
                <a:cubicBezTo>
                  <a:pt x="12840" y="16772"/>
                  <a:pt x="12895" y="18191"/>
                  <a:pt x="13419" y="19305"/>
                </a:cubicBezTo>
                <a:cubicBezTo>
                  <a:pt x="13831" y="20194"/>
                  <a:pt x="14458" y="20705"/>
                  <a:pt x="15082" y="20705"/>
                </a:cubicBezTo>
                <a:cubicBezTo>
                  <a:pt x="15201" y="20705"/>
                  <a:pt x="15321" y="20687"/>
                  <a:pt x="15439" y="20648"/>
                </a:cubicBezTo>
                <a:cubicBezTo>
                  <a:pt x="16148" y="20419"/>
                  <a:pt x="16541" y="19556"/>
                  <a:pt x="16377" y="18541"/>
                </a:cubicBezTo>
                <a:cubicBezTo>
                  <a:pt x="16214" y="17460"/>
                  <a:pt x="15460" y="16270"/>
                  <a:pt x="13943" y="15462"/>
                </a:cubicBezTo>
                <a:cubicBezTo>
                  <a:pt x="14216" y="15069"/>
                  <a:pt x="14565" y="14741"/>
                  <a:pt x="14969" y="14490"/>
                </a:cubicBezTo>
                <a:cubicBezTo>
                  <a:pt x="15615" y="14081"/>
                  <a:pt x="16238" y="13933"/>
                  <a:pt x="16868" y="13933"/>
                </a:cubicBezTo>
                <a:cubicBezTo>
                  <a:pt x="17634" y="13933"/>
                  <a:pt x="18410" y="14152"/>
                  <a:pt x="19249" y="14392"/>
                </a:cubicBezTo>
                <a:cubicBezTo>
                  <a:pt x="20171" y="14656"/>
                  <a:pt x="21163" y="14939"/>
                  <a:pt x="22263" y="14939"/>
                </a:cubicBezTo>
                <a:cubicBezTo>
                  <a:pt x="23168" y="14939"/>
                  <a:pt x="24147" y="14747"/>
                  <a:pt x="25221" y="14196"/>
                </a:cubicBezTo>
                <a:cubicBezTo>
                  <a:pt x="28278" y="12645"/>
                  <a:pt x="28354" y="9414"/>
                  <a:pt x="28431" y="6564"/>
                </a:cubicBezTo>
                <a:cubicBezTo>
                  <a:pt x="28485" y="4402"/>
                  <a:pt x="28529" y="2350"/>
                  <a:pt x="29806" y="1193"/>
                </a:cubicBezTo>
                <a:cubicBezTo>
                  <a:pt x="30499" y="560"/>
                  <a:pt x="31558" y="331"/>
                  <a:pt x="32731" y="331"/>
                </a:cubicBezTo>
                <a:cubicBezTo>
                  <a:pt x="35807" y="331"/>
                  <a:pt x="39661" y="1911"/>
                  <a:pt x="39709" y="1935"/>
                </a:cubicBezTo>
                <a:cubicBezTo>
                  <a:pt x="39735" y="1948"/>
                  <a:pt x="39761" y="1953"/>
                  <a:pt x="39785" y="1953"/>
                </a:cubicBezTo>
                <a:cubicBezTo>
                  <a:pt x="39947" y="1953"/>
                  <a:pt x="40030" y="1696"/>
                  <a:pt x="39840" y="1629"/>
                </a:cubicBezTo>
                <a:cubicBezTo>
                  <a:pt x="39622" y="1544"/>
                  <a:pt x="35863" y="1"/>
                  <a:pt x="327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5"/>
          <p:cNvSpPr/>
          <p:nvPr/>
        </p:nvSpPr>
        <p:spPr>
          <a:xfrm>
            <a:off x="1072609" y="2508882"/>
            <a:ext cx="1646392" cy="1308035"/>
          </a:xfrm>
          <a:custGeom>
            <a:avLst/>
            <a:gdLst/>
            <a:ahLst/>
            <a:cxnLst/>
            <a:rect l="l" t="t" r="r" b="b"/>
            <a:pathLst>
              <a:path w="22524" h="17895" extrusionOk="0">
                <a:moveTo>
                  <a:pt x="13755" y="1"/>
                </a:moveTo>
                <a:cubicBezTo>
                  <a:pt x="7898" y="1"/>
                  <a:pt x="0" y="3116"/>
                  <a:pt x="0" y="8067"/>
                </a:cubicBezTo>
                <a:cubicBezTo>
                  <a:pt x="0" y="11113"/>
                  <a:pt x="5765" y="12838"/>
                  <a:pt x="9084" y="14410"/>
                </a:cubicBezTo>
                <a:cubicBezTo>
                  <a:pt x="11622" y="15613"/>
                  <a:pt x="11753" y="17895"/>
                  <a:pt x="13491" y="17895"/>
                </a:cubicBezTo>
                <a:cubicBezTo>
                  <a:pt x="14026" y="17895"/>
                  <a:pt x="14712" y="17679"/>
                  <a:pt x="15667" y="17151"/>
                </a:cubicBezTo>
                <a:cubicBezTo>
                  <a:pt x="19739" y="14912"/>
                  <a:pt x="22523" y="6680"/>
                  <a:pt x="19521" y="2019"/>
                </a:cubicBezTo>
                <a:cubicBezTo>
                  <a:pt x="18622" y="634"/>
                  <a:pt x="16396" y="1"/>
                  <a:pt x="137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5"/>
          <p:cNvSpPr/>
          <p:nvPr/>
        </p:nvSpPr>
        <p:spPr>
          <a:xfrm>
            <a:off x="2594775" y="1418775"/>
            <a:ext cx="2514166" cy="1284235"/>
          </a:xfrm>
          <a:custGeom>
            <a:avLst/>
            <a:gdLst/>
            <a:ahLst/>
            <a:cxnLst/>
            <a:rect l="l" t="t" r="r" b="b"/>
            <a:pathLst>
              <a:path w="75235" h="38430" extrusionOk="0">
                <a:moveTo>
                  <a:pt x="35752" y="1"/>
                </a:moveTo>
                <a:cubicBezTo>
                  <a:pt x="20500" y="1"/>
                  <a:pt x="5022" y="1509"/>
                  <a:pt x="3188" y="4609"/>
                </a:cubicBezTo>
                <a:cubicBezTo>
                  <a:pt x="907" y="8474"/>
                  <a:pt x="0" y="16378"/>
                  <a:pt x="5427" y="20079"/>
                </a:cubicBezTo>
                <a:cubicBezTo>
                  <a:pt x="7123" y="21236"/>
                  <a:pt x="9083" y="21650"/>
                  <a:pt x="11221" y="21650"/>
                </a:cubicBezTo>
                <a:cubicBezTo>
                  <a:pt x="15922" y="21650"/>
                  <a:pt x="21481" y="19650"/>
                  <a:pt x="26967" y="19162"/>
                </a:cubicBezTo>
                <a:cubicBezTo>
                  <a:pt x="27742" y="19094"/>
                  <a:pt x="28477" y="19060"/>
                  <a:pt x="29178" y="19060"/>
                </a:cubicBezTo>
                <a:cubicBezTo>
                  <a:pt x="35703" y="19060"/>
                  <a:pt x="39232" y="22087"/>
                  <a:pt x="43944" y="29807"/>
                </a:cubicBezTo>
                <a:cubicBezTo>
                  <a:pt x="47286" y="35296"/>
                  <a:pt x="53619" y="38429"/>
                  <a:pt x="59796" y="38429"/>
                </a:cubicBezTo>
                <a:cubicBezTo>
                  <a:pt x="63227" y="38429"/>
                  <a:pt x="66609" y="37463"/>
                  <a:pt x="69404" y="35397"/>
                </a:cubicBezTo>
                <a:cubicBezTo>
                  <a:pt x="75235" y="31073"/>
                  <a:pt x="73357" y="7557"/>
                  <a:pt x="65823" y="3321"/>
                </a:cubicBezTo>
                <a:cubicBezTo>
                  <a:pt x="61918" y="1125"/>
                  <a:pt x="48919" y="1"/>
                  <a:pt x="35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5"/>
          <p:cNvSpPr/>
          <p:nvPr/>
        </p:nvSpPr>
        <p:spPr>
          <a:xfrm>
            <a:off x="3835473" y="1545629"/>
            <a:ext cx="1276381" cy="705076"/>
          </a:xfrm>
          <a:custGeom>
            <a:avLst/>
            <a:gdLst/>
            <a:ahLst/>
            <a:cxnLst/>
            <a:rect l="l" t="t" r="r" b="b"/>
            <a:pathLst>
              <a:path w="38195" h="21099" extrusionOk="0">
                <a:moveTo>
                  <a:pt x="12473" y="10573"/>
                </a:moveTo>
                <a:cubicBezTo>
                  <a:pt x="12975" y="10584"/>
                  <a:pt x="13477" y="10639"/>
                  <a:pt x="13968" y="10759"/>
                </a:cubicBezTo>
                <a:cubicBezTo>
                  <a:pt x="13837" y="11698"/>
                  <a:pt x="13510" y="12451"/>
                  <a:pt x="13062" y="12975"/>
                </a:cubicBezTo>
                <a:cubicBezTo>
                  <a:pt x="12621" y="13490"/>
                  <a:pt x="12089" y="13754"/>
                  <a:pt x="11520" y="13754"/>
                </a:cubicBezTo>
                <a:cubicBezTo>
                  <a:pt x="11328" y="13754"/>
                  <a:pt x="11132" y="13724"/>
                  <a:pt x="10933" y="13663"/>
                </a:cubicBezTo>
                <a:cubicBezTo>
                  <a:pt x="10442" y="13521"/>
                  <a:pt x="10082" y="13128"/>
                  <a:pt x="9973" y="12637"/>
                </a:cubicBezTo>
                <a:cubicBezTo>
                  <a:pt x="9874" y="12091"/>
                  <a:pt x="10071" y="11534"/>
                  <a:pt x="10508" y="11185"/>
                </a:cubicBezTo>
                <a:cubicBezTo>
                  <a:pt x="10977" y="10781"/>
                  <a:pt x="11643" y="10573"/>
                  <a:pt x="12473" y="10573"/>
                </a:cubicBezTo>
                <a:close/>
                <a:moveTo>
                  <a:pt x="3982" y="0"/>
                </a:moveTo>
                <a:cubicBezTo>
                  <a:pt x="2669" y="0"/>
                  <a:pt x="1377" y="268"/>
                  <a:pt x="168" y="802"/>
                </a:cubicBezTo>
                <a:cubicBezTo>
                  <a:pt x="0" y="858"/>
                  <a:pt x="72" y="1074"/>
                  <a:pt x="205" y="1074"/>
                </a:cubicBezTo>
                <a:cubicBezTo>
                  <a:pt x="228" y="1074"/>
                  <a:pt x="252" y="1067"/>
                  <a:pt x="278" y="1053"/>
                </a:cubicBezTo>
                <a:cubicBezTo>
                  <a:pt x="1450" y="531"/>
                  <a:pt x="2706" y="272"/>
                  <a:pt x="3981" y="272"/>
                </a:cubicBezTo>
                <a:cubicBezTo>
                  <a:pt x="5187" y="272"/>
                  <a:pt x="6409" y="504"/>
                  <a:pt x="7592" y="966"/>
                </a:cubicBezTo>
                <a:cubicBezTo>
                  <a:pt x="9973" y="1894"/>
                  <a:pt x="11916" y="3695"/>
                  <a:pt x="13040" y="5988"/>
                </a:cubicBezTo>
                <a:cubicBezTo>
                  <a:pt x="13859" y="7669"/>
                  <a:pt x="14099" y="9220"/>
                  <a:pt x="13990" y="10475"/>
                </a:cubicBezTo>
                <a:cubicBezTo>
                  <a:pt x="13413" y="10344"/>
                  <a:pt x="12913" y="10290"/>
                  <a:pt x="12482" y="10290"/>
                </a:cubicBezTo>
                <a:cubicBezTo>
                  <a:pt x="11336" y="10290"/>
                  <a:pt x="10671" y="10668"/>
                  <a:pt x="10322" y="10977"/>
                </a:cubicBezTo>
                <a:cubicBezTo>
                  <a:pt x="9820" y="11392"/>
                  <a:pt x="9579" y="12047"/>
                  <a:pt x="9711" y="12691"/>
                </a:cubicBezTo>
                <a:cubicBezTo>
                  <a:pt x="9831" y="13281"/>
                  <a:pt x="10267" y="13750"/>
                  <a:pt x="10846" y="13914"/>
                </a:cubicBezTo>
                <a:cubicBezTo>
                  <a:pt x="11071" y="13987"/>
                  <a:pt x="11296" y="14022"/>
                  <a:pt x="11517" y="14022"/>
                </a:cubicBezTo>
                <a:cubicBezTo>
                  <a:pt x="12162" y="14022"/>
                  <a:pt x="12774" y="13719"/>
                  <a:pt x="13270" y="13150"/>
                </a:cubicBezTo>
                <a:cubicBezTo>
                  <a:pt x="13739" y="12604"/>
                  <a:pt x="14089" y="11807"/>
                  <a:pt x="14230" y="10824"/>
                </a:cubicBezTo>
                <a:cubicBezTo>
                  <a:pt x="14525" y="10901"/>
                  <a:pt x="14831" y="10988"/>
                  <a:pt x="15148" y="11108"/>
                </a:cubicBezTo>
                <a:cubicBezTo>
                  <a:pt x="17287" y="11862"/>
                  <a:pt x="18554" y="13947"/>
                  <a:pt x="19755" y="15945"/>
                </a:cubicBezTo>
                <a:cubicBezTo>
                  <a:pt x="20967" y="17943"/>
                  <a:pt x="22222" y="20006"/>
                  <a:pt x="24351" y="20749"/>
                </a:cubicBezTo>
                <a:cubicBezTo>
                  <a:pt x="24995" y="20978"/>
                  <a:pt x="25672" y="21098"/>
                  <a:pt x="26349" y="21098"/>
                </a:cubicBezTo>
                <a:cubicBezTo>
                  <a:pt x="29111" y="21098"/>
                  <a:pt x="31295" y="19100"/>
                  <a:pt x="32823" y="17681"/>
                </a:cubicBezTo>
                <a:cubicBezTo>
                  <a:pt x="33653" y="16917"/>
                  <a:pt x="34374" y="16261"/>
                  <a:pt x="34832" y="16261"/>
                </a:cubicBezTo>
                <a:cubicBezTo>
                  <a:pt x="36328" y="16261"/>
                  <a:pt x="37911" y="19013"/>
                  <a:pt x="37922" y="19045"/>
                </a:cubicBezTo>
                <a:cubicBezTo>
                  <a:pt x="37950" y="19088"/>
                  <a:pt x="37992" y="19112"/>
                  <a:pt x="38036" y="19112"/>
                </a:cubicBezTo>
                <a:cubicBezTo>
                  <a:pt x="38060" y="19112"/>
                  <a:pt x="38084" y="19105"/>
                  <a:pt x="38108" y="19089"/>
                </a:cubicBezTo>
                <a:cubicBezTo>
                  <a:pt x="38173" y="19056"/>
                  <a:pt x="38195" y="18969"/>
                  <a:pt x="38162" y="18904"/>
                </a:cubicBezTo>
                <a:cubicBezTo>
                  <a:pt x="38097" y="18794"/>
                  <a:pt x="36481" y="15989"/>
                  <a:pt x="34832" y="15989"/>
                </a:cubicBezTo>
                <a:cubicBezTo>
                  <a:pt x="34275" y="15989"/>
                  <a:pt x="33588" y="16622"/>
                  <a:pt x="32649" y="17484"/>
                </a:cubicBezTo>
                <a:cubicBezTo>
                  <a:pt x="31057" y="18935"/>
                  <a:pt x="28999" y="20829"/>
                  <a:pt x="26377" y="20829"/>
                </a:cubicBezTo>
                <a:cubicBezTo>
                  <a:pt x="25762" y="20829"/>
                  <a:pt x="25117" y="20725"/>
                  <a:pt x="24439" y="20487"/>
                </a:cubicBezTo>
                <a:cubicBezTo>
                  <a:pt x="22397" y="19777"/>
                  <a:pt x="21229" y="17845"/>
                  <a:pt x="19995" y="15803"/>
                </a:cubicBezTo>
                <a:cubicBezTo>
                  <a:pt x="18750" y="13750"/>
                  <a:pt x="17473" y="11632"/>
                  <a:pt x="15235" y="10846"/>
                </a:cubicBezTo>
                <a:cubicBezTo>
                  <a:pt x="14886" y="10715"/>
                  <a:pt x="14558" y="10617"/>
                  <a:pt x="14252" y="10541"/>
                </a:cubicBezTo>
                <a:cubicBezTo>
                  <a:pt x="14383" y="9220"/>
                  <a:pt x="14132" y="7615"/>
                  <a:pt x="13281" y="5879"/>
                </a:cubicBezTo>
                <a:cubicBezTo>
                  <a:pt x="12134" y="3510"/>
                  <a:pt x="10136" y="1675"/>
                  <a:pt x="7691" y="715"/>
                </a:cubicBezTo>
                <a:cubicBezTo>
                  <a:pt x="6473" y="238"/>
                  <a:pt x="5218" y="0"/>
                  <a:pt x="39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5"/>
          <p:cNvSpPr/>
          <p:nvPr/>
        </p:nvSpPr>
        <p:spPr>
          <a:xfrm>
            <a:off x="683975" y="2892162"/>
            <a:ext cx="1730761" cy="770680"/>
          </a:xfrm>
          <a:custGeom>
            <a:avLst/>
            <a:gdLst/>
            <a:ahLst/>
            <a:cxnLst/>
            <a:rect l="l" t="t" r="r" b="b"/>
            <a:pathLst>
              <a:path w="28584" h="12728" extrusionOk="0">
                <a:moveTo>
                  <a:pt x="14170" y="9196"/>
                </a:moveTo>
                <a:cubicBezTo>
                  <a:pt x="15004" y="9752"/>
                  <a:pt x="15351" y="10404"/>
                  <a:pt x="15362" y="10948"/>
                </a:cubicBezTo>
                <a:cubicBezTo>
                  <a:pt x="15362" y="11352"/>
                  <a:pt x="15187" y="11603"/>
                  <a:pt x="15002" y="11658"/>
                </a:cubicBezTo>
                <a:cubicBezTo>
                  <a:pt x="14959" y="11669"/>
                  <a:pt x="14918" y="11674"/>
                  <a:pt x="14878" y="11674"/>
                </a:cubicBezTo>
                <a:cubicBezTo>
                  <a:pt x="14547" y="11674"/>
                  <a:pt x="14299" y="11333"/>
                  <a:pt x="14172" y="10992"/>
                </a:cubicBezTo>
                <a:cubicBezTo>
                  <a:pt x="13965" y="10415"/>
                  <a:pt x="13965" y="9784"/>
                  <a:pt x="14170" y="9196"/>
                </a:cubicBezTo>
                <a:close/>
                <a:moveTo>
                  <a:pt x="28442" y="1"/>
                </a:moveTo>
                <a:cubicBezTo>
                  <a:pt x="28406" y="1"/>
                  <a:pt x="28371" y="14"/>
                  <a:pt x="28343" y="42"/>
                </a:cubicBezTo>
                <a:cubicBezTo>
                  <a:pt x="25417" y="2978"/>
                  <a:pt x="22131" y="4278"/>
                  <a:pt x="19238" y="5435"/>
                </a:cubicBezTo>
                <a:cubicBezTo>
                  <a:pt x="18113" y="5861"/>
                  <a:pt x="17011" y="6352"/>
                  <a:pt x="15941" y="6887"/>
                </a:cubicBezTo>
                <a:cubicBezTo>
                  <a:pt x="14936" y="7411"/>
                  <a:pt x="14336" y="8099"/>
                  <a:pt x="14030" y="8798"/>
                </a:cubicBezTo>
                <a:cubicBezTo>
                  <a:pt x="13430" y="8470"/>
                  <a:pt x="12786" y="8230"/>
                  <a:pt x="12120" y="8088"/>
                </a:cubicBezTo>
                <a:cubicBezTo>
                  <a:pt x="11474" y="7937"/>
                  <a:pt x="10796" y="7861"/>
                  <a:pt x="10095" y="7861"/>
                </a:cubicBezTo>
                <a:cubicBezTo>
                  <a:pt x="8722" y="7861"/>
                  <a:pt x="7262" y="8150"/>
                  <a:pt x="5787" y="8721"/>
                </a:cubicBezTo>
                <a:cubicBezTo>
                  <a:pt x="3647" y="9584"/>
                  <a:pt x="1693" y="10861"/>
                  <a:pt x="55" y="12499"/>
                </a:cubicBezTo>
                <a:cubicBezTo>
                  <a:pt x="1" y="12553"/>
                  <a:pt x="1" y="12641"/>
                  <a:pt x="55" y="12695"/>
                </a:cubicBezTo>
                <a:cubicBezTo>
                  <a:pt x="88" y="12717"/>
                  <a:pt x="121" y="12728"/>
                  <a:pt x="154" y="12728"/>
                </a:cubicBezTo>
                <a:cubicBezTo>
                  <a:pt x="186" y="12728"/>
                  <a:pt x="230" y="12717"/>
                  <a:pt x="252" y="12695"/>
                </a:cubicBezTo>
                <a:cubicBezTo>
                  <a:pt x="3110" y="9837"/>
                  <a:pt x="6874" y="8147"/>
                  <a:pt x="10145" y="8147"/>
                </a:cubicBezTo>
                <a:cubicBezTo>
                  <a:pt x="10809" y="8147"/>
                  <a:pt x="11453" y="8217"/>
                  <a:pt x="12065" y="8361"/>
                </a:cubicBezTo>
                <a:cubicBezTo>
                  <a:pt x="12720" y="8503"/>
                  <a:pt x="13342" y="8732"/>
                  <a:pt x="13932" y="9049"/>
                </a:cubicBezTo>
                <a:cubicBezTo>
                  <a:pt x="13692" y="9715"/>
                  <a:pt x="13681" y="10435"/>
                  <a:pt x="13910" y="11101"/>
                </a:cubicBezTo>
                <a:cubicBezTo>
                  <a:pt x="14117" y="11628"/>
                  <a:pt x="14487" y="11945"/>
                  <a:pt x="14879" y="11945"/>
                </a:cubicBezTo>
                <a:cubicBezTo>
                  <a:pt x="14941" y="11945"/>
                  <a:pt x="15004" y="11937"/>
                  <a:pt x="15067" y="11920"/>
                </a:cubicBezTo>
                <a:cubicBezTo>
                  <a:pt x="15406" y="11833"/>
                  <a:pt x="15635" y="11429"/>
                  <a:pt x="15635" y="10948"/>
                </a:cubicBezTo>
                <a:cubicBezTo>
                  <a:pt x="15624" y="10304"/>
                  <a:pt x="15231" y="9551"/>
                  <a:pt x="14270" y="8939"/>
                </a:cubicBezTo>
                <a:cubicBezTo>
                  <a:pt x="14554" y="8284"/>
                  <a:pt x="15100" y="7629"/>
                  <a:pt x="16061" y="7127"/>
                </a:cubicBezTo>
                <a:cubicBezTo>
                  <a:pt x="17131" y="6592"/>
                  <a:pt x="18223" y="6112"/>
                  <a:pt x="19336" y="5697"/>
                </a:cubicBezTo>
                <a:cubicBezTo>
                  <a:pt x="22262" y="4529"/>
                  <a:pt x="25570" y="3208"/>
                  <a:pt x="28540" y="238"/>
                </a:cubicBezTo>
                <a:cubicBezTo>
                  <a:pt x="28583" y="183"/>
                  <a:pt x="28583" y="96"/>
                  <a:pt x="28540" y="42"/>
                </a:cubicBezTo>
                <a:cubicBezTo>
                  <a:pt x="28513" y="14"/>
                  <a:pt x="28477" y="1"/>
                  <a:pt x="28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9" name="Google Shape;3879;p65"/>
          <p:cNvGrpSpPr/>
          <p:nvPr/>
        </p:nvGrpSpPr>
        <p:grpSpPr>
          <a:xfrm>
            <a:off x="7056763" y="4011625"/>
            <a:ext cx="333877" cy="487924"/>
            <a:chOff x="7056763" y="4011625"/>
            <a:chExt cx="333877" cy="487924"/>
          </a:xfrm>
        </p:grpSpPr>
        <p:sp>
          <p:nvSpPr>
            <p:cNvPr id="3880" name="Google Shape;3880;p65"/>
            <p:cNvSpPr/>
            <p:nvPr/>
          </p:nvSpPr>
          <p:spPr>
            <a:xfrm>
              <a:off x="7056763" y="4011625"/>
              <a:ext cx="333877" cy="487924"/>
            </a:xfrm>
            <a:custGeom>
              <a:avLst/>
              <a:gdLst/>
              <a:ahLst/>
              <a:cxnLst/>
              <a:rect l="l" t="t" r="r" b="b"/>
              <a:pathLst>
                <a:path w="6617" h="9670" extrusionOk="0">
                  <a:moveTo>
                    <a:pt x="5819" y="0"/>
                  </a:moveTo>
                  <a:cubicBezTo>
                    <a:pt x="5781" y="0"/>
                    <a:pt x="5741" y="4"/>
                    <a:pt x="5700" y="11"/>
                  </a:cubicBezTo>
                  <a:cubicBezTo>
                    <a:pt x="4837" y="153"/>
                    <a:pt x="4575" y="4226"/>
                    <a:pt x="4575" y="4226"/>
                  </a:cubicBezTo>
                  <a:cubicBezTo>
                    <a:pt x="4575" y="4226"/>
                    <a:pt x="4728" y="1354"/>
                    <a:pt x="3625" y="1354"/>
                  </a:cubicBezTo>
                  <a:cubicBezTo>
                    <a:pt x="2523" y="1354"/>
                    <a:pt x="2861" y="4575"/>
                    <a:pt x="2861" y="4575"/>
                  </a:cubicBezTo>
                  <a:cubicBezTo>
                    <a:pt x="2861" y="4575"/>
                    <a:pt x="1880" y="1339"/>
                    <a:pt x="999" y="1339"/>
                  </a:cubicBezTo>
                  <a:cubicBezTo>
                    <a:pt x="964" y="1339"/>
                    <a:pt x="930" y="1344"/>
                    <a:pt x="896" y="1354"/>
                  </a:cubicBezTo>
                  <a:cubicBezTo>
                    <a:pt x="1" y="1616"/>
                    <a:pt x="1387" y="7916"/>
                    <a:pt x="4783" y="9663"/>
                  </a:cubicBezTo>
                  <a:cubicBezTo>
                    <a:pt x="4792" y="9667"/>
                    <a:pt x="4801" y="9670"/>
                    <a:pt x="4812" y="9670"/>
                  </a:cubicBezTo>
                  <a:cubicBezTo>
                    <a:pt x="5260" y="9670"/>
                    <a:pt x="6617" y="5262"/>
                    <a:pt x="6617" y="3309"/>
                  </a:cubicBezTo>
                  <a:cubicBezTo>
                    <a:pt x="6617" y="1407"/>
                    <a:pt x="6567" y="0"/>
                    <a:pt x="5819" y="0"/>
                  </a:cubicBezTo>
                  <a:close/>
                </a:path>
              </a:pathLst>
            </a:custGeom>
            <a:solidFill>
              <a:schemeClr val="lt2"/>
            </a:solidFill>
            <a:ln w="114300" cap="flat" cmpd="sng">
              <a:solidFill>
                <a:schemeClr val="lt2"/>
              </a:solidFill>
              <a:prstDash val="solid"/>
              <a:round/>
              <a:headEnd type="none" w="sm" len="sm"/>
              <a:tailEnd type="none" w="sm" len="sm"/>
            </a:ln>
            <a:effectLst>
              <a:outerShdw blurRad="114300" dist="85725" dir="288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5"/>
            <p:cNvSpPr/>
            <p:nvPr/>
          </p:nvSpPr>
          <p:spPr>
            <a:xfrm>
              <a:off x="7056763" y="4011625"/>
              <a:ext cx="333877" cy="487924"/>
            </a:xfrm>
            <a:custGeom>
              <a:avLst/>
              <a:gdLst/>
              <a:ahLst/>
              <a:cxnLst/>
              <a:rect l="l" t="t" r="r" b="b"/>
              <a:pathLst>
                <a:path w="6617" h="9670" extrusionOk="0">
                  <a:moveTo>
                    <a:pt x="5819" y="0"/>
                  </a:moveTo>
                  <a:cubicBezTo>
                    <a:pt x="5781" y="0"/>
                    <a:pt x="5741" y="4"/>
                    <a:pt x="5700" y="11"/>
                  </a:cubicBezTo>
                  <a:cubicBezTo>
                    <a:pt x="4837" y="153"/>
                    <a:pt x="4575" y="4226"/>
                    <a:pt x="4575" y="4226"/>
                  </a:cubicBezTo>
                  <a:cubicBezTo>
                    <a:pt x="4575" y="4226"/>
                    <a:pt x="4728" y="1354"/>
                    <a:pt x="3625" y="1354"/>
                  </a:cubicBezTo>
                  <a:cubicBezTo>
                    <a:pt x="2523" y="1354"/>
                    <a:pt x="2861" y="4575"/>
                    <a:pt x="2861" y="4575"/>
                  </a:cubicBezTo>
                  <a:cubicBezTo>
                    <a:pt x="2861" y="4575"/>
                    <a:pt x="1880" y="1339"/>
                    <a:pt x="999" y="1339"/>
                  </a:cubicBezTo>
                  <a:cubicBezTo>
                    <a:pt x="964" y="1339"/>
                    <a:pt x="930" y="1344"/>
                    <a:pt x="896" y="1354"/>
                  </a:cubicBezTo>
                  <a:cubicBezTo>
                    <a:pt x="1" y="1616"/>
                    <a:pt x="1387" y="7916"/>
                    <a:pt x="4783" y="9663"/>
                  </a:cubicBezTo>
                  <a:cubicBezTo>
                    <a:pt x="4792" y="9667"/>
                    <a:pt x="4801" y="9670"/>
                    <a:pt x="4812" y="9670"/>
                  </a:cubicBezTo>
                  <a:cubicBezTo>
                    <a:pt x="5260" y="9670"/>
                    <a:pt x="6617" y="5262"/>
                    <a:pt x="6617" y="3309"/>
                  </a:cubicBezTo>
                  <a:cubicBezTo>
                    <a:pt x="6617" y="1407"/>
                    <a:pt x="6567" y="0"/>
                    <a:pt x="58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2" name="Google Shape;3882;p65"/>
          <p:cNvSpPr/>
          <p:nvPr/>
        </p:nvSpPr>
        <p:spPr>
          <a:xfrm>
            <a:off x="2696565" y="1597159"/>
            <a:ext cx="2109847" cy="1229630"/>
          </a:xfrm>
          <a:custGeom>
            <a:avLst/>
            <a:gdLst/>
            <a:ahLst/>
            <a:cxnLst/>
            <a:rect l="l" t="t" r="r" b="b"/>
            <a:pathLst>
              <a:path w="63136" h="36796" extrusionOk="0">
                <a:moveTo>
                  <a:pt x="2368" y="1"/>
                </a:moveTo>
                <a:cubicBezTo>
                  <a:pt x="2300" y="1"/>
                  <a:pt x="2237" y="43"/>
                  <a:pt x="2228" y="112"/>
                </a:cubicBezTo>
                <a:cubicBezTo>
                  <a:pt x="1802" y="2393"/>
                  <a:pt x="1529" y="4697"/>
                  <a:pt x="1409" y="7022"/>
                </a:cubicBezTo>
                <a:cubicBezTo>
                  <a:pt x="1180" y="12001"/>
                  <a:pt x="1867" y="15506"/>
                  <a:pt x="3440" y="17427"/>
                </a:cubicBezTo>
                <a:cubicBezTo>
                  <a:pt x="4346" y="18541"/>
                  <a:pt x="5558" y="19108"/>
                  <a:pt x="7042" y="19108"/>
                </a:cubicBezTo>
                <a:cubicBezTo>
                  <a:pt x="10940" y="19108"/>
                  <a:pt x="14488" y="16761"/>
                  <a:pt x="18255" y="14283"/>
                </a:cubicBezTo>
                <a:cubicBezTo>
                  <a:pt x="22197" y="11690"/>
                  <a:pt x="26252" y="9011"/>
                  <a:pt x="30895" y="9011"/>
                </a:cubicBezTo>
                <a:cubicBezTo>
                  <a:pt x="31473" y="9011"/>
                  <a:pt x="32059" y="9052"/>
                  <a:pt x="32655" y="9141"/>
                </a:cubicBezTo>
                <a:cubicBezTo>
                  <a:pt x="36367" y="9697"/>
                  <a:pt x="38256" y="14326"/>
                  <a:pt x="40451" y="19687"/>
                </a:cubicBezTo>
                <a:cubicBezTo>
                  <a:pt x="42230" y="24021"/>
                  <a:pt x="44239" y="28945"/>
                  <a:pt x="47591" y="32362"/>
                </a:cubicBezTo>
                <a:cubicBezTo>
                  <a:pt x="50517" y="35332"/>
                  <a:pt x="54098" y="36795"/>
                  <a:pt x="58465" y="36795"/>
                </a:cubicBezTo>
                <a:cubicBezTo>
                  <a:pt x="59972" y="36784"/>
                  <a:pt x="61489" y="36642"/>
                  <a:pt x="62974" y="36347"/>
                </a:cubicBezTo>
                <a:cubicBezTo>
                  <a:pt x="63136" y="36307"/>
                  <a:pt x="63101" y="36070"/>
                  <a:pt x="62956" y="36070"/>
                </a:cubicBezTo>
                <a:cubicBezTo>
                  <a:pt x="62944" y="36070"/>
                  <a:pt x="62932" y="36071"/>
                  <a:pt x="62919" y="36075"/>
                </a:cubicBezTo>
                <a:cubicBezTo>
                  <a:pt x="61356" y="36376"/>
                  <a:pt x="59879" y="36528"/>
                  <a:pt x="58485" y="36528"/>
                </a:cubicBezTo>
                <a:cubicBezTo>
                  <a:pt x="54180" y="36528"/>
                  <a:pt x="50657" y="35085"/>
                  <a:pt x="47787" y="32166"/>
                </a:cubicBezTo>
                <a:cubicBezTo>
                  <a:pt x="44479" y="28792"/>
                  <a:pt x="42470" y="23901"/>
                  <a:pt x="40702" y="19589"/>
                </a:cubicBezTo>
                <a:cubicBezTo>
                  <a:pt x="38485" y="14152"/>
                  <a:pt x="36564" y="9446"/>
                  <a:pt x="32699" y="8878"/>
                </a:cubicBezTo>
                <a:cubicBezTo>
                  <a:pt x="32082" y="8786"/>
                  <a:pt x="31475" y="8743"/>
                  <a:pt x="30879" y="8743"/>
                </a:cubicBezTo>
                <a:cubicBezTo>
                  <a:pt x="26169" y="8743"/>
                  <a:pt x="22076" y="11437"/>
                  <a:pt x="18113" y="14053"/>
                </a:cubicBezTo>
                <a:cubicBezTo>
                  <a:pt x="14379" y="16510"/>
                  <a:pt x="10864" y="18835"/>
                  <a:pt x="7042" y="18835"/>
                </a:cubicBezTo>
                <a:cubicBezTo>
                  <a:pt x="5656" y="18835"/>
                  <a:pt x="4509" y="18300"/>
                  <a:pt x="3658" y="17252"/>
                </a:cubicBezTo>
                <a:cubicBezTo>
                  <a:pt x="0" y="12787"/>
                  <a:pt x="2468" y="286"/>
                  <a:pt x="2501" y="166"/>
                </a:cubicBezTo>
                <a:cubicBezTo>
                  <a:pt x="2512" y="90"/>
                  <a:pt x="2457" y="13"/>
                  <a:pt x="2391" y="2"/>
                </a:cubicBezTo>
                <a:cubicBezTo>
                  <a:pt x="2384" y="1"/>
                  <a:pt x="2376" y="1"/>
                  <a:pt x="23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EFD9"/>
        </a:solidFill>
        <a:effectLst/>
      </p:bgPr>
    </p:bg>
    <p:spTree>
      <p:nvGrpSpPr>
        <p:cNvPr id="1" name="Shape 1390"/>
        <p:cNvGrpSpPr/>
        <p:nvPr/>
      </p:nvGrpSpPr>
      <p:grpSpPr>
        <a:xfrm>
          <a:off x="0" y="0"/>
          <a:ext cx="0" cy="0"/>
          <a:chOff x="0" y="0"/>
          <a:chExt cx="0" cy="0"/>
        </a:xfrm>
      </p:grpSpPr>
      <p:sp>
        <p:nvSpPr>
          <p:cNvPr id="1391" name="Google Shape;1391;p39"/>
          <p:cNvSpPr/>
          <p:nvPr/>
        </p:nvSpPr>
        <p:spPr>
          <a:xfrm rot="1800018">
            <a:off x="6721905" y="1240008"/>
            <a:ext cx="1069876" cy="632330"/>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9"/>
          <p:cNvSpPr/>
          <p:nvPr/>
        </p:nvSpPr>
        <p:spPr>
          <a:xfrm>
            <a:off x="5409880" y="3018158"/>
            <a:ext cx="1069886" cy="632336"/>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9"/>
          <p:cNvSpPr/>
          <p:nvPr/>
        </p:nvSpPr>
        <p:spPr>
          <a:xfrm rot="1800018">
            <a:off x="1361080" y="1240008"/>
            <a:ext cx="1069876" cy="632330"/>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9"/>
          <p:cNvSpPr/>
          <p:nvPr/>
        </p:nvSpPr>
        <p:spPr>
          <a:xfrm flipH="1">
            <a:off x="2689230" y="3018158"/>
            <a:ext cx="1069886" cy="632336"/>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9"/>
          <p:cNvSpPr/>
          <p:nvPr/>
        </p:nvSpPr>
        <p:spPr>
          <a:xfrm rot="10800000">
            <a:off x="4049561" y="1240003"/>
            <a:ext cx="1069861" cy="63232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9"/>
          <p:cNvSpPr txBox="1">
            <a:spLocks noGrp="1"/>
          </p:cNvSpPr>
          <p:nvPr>
            <p:ph type="title"/>
          </p:nvPr>
        </p:nvSpPr>
        <p:spPr>
          <a:xfrm>
            <a:off x="621100" y="445025"/>
            <a:ext cx="3079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ÍNDICE</a:t>
            </a:r>
            <a:endParaRPr>
              <a:latin typeface="Bowlby One SC"/>
              <a:ea typeface="Bowlby One SC"/>
              <a:cs typeface="Bowlby One SC"/>
              <a:sym typeface="Bowlby One SC"/>
            </a:endParaRPr>
          </a:p>
        </p:txBody>
      </p:sp>
      <p:sp>
        <p:nvSpPr>
          <p:cNvPr id="1397" name="Google Shape;1397;p39"/>
          <p:cNvSpPr txBox="1">
            <a:spLocks noGrp="1"/>
          </p:cNvSpPr>
          <p:nvPr>
            <p:ph type="subTitle" idx="1"/>
          </p:nvPr>
        </p:nvSpPr>
        <p:spPr>
          <a:xfrm>
            <a:off x="621101" y="1995775"/>
            <a:ext cx="25314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ANUNCIOS</a:t>
            </a:r>
            <a:endParaRPr/>
          </a:p>
        </p:txBody>
      </p:sp>
      <p:sp>
        <p:nvSpPr>
          <p:cNvPr id="1398" name="Google Shape;1398;p39"/>
          <p:cNvSpPr txBox="1">
            <a:spLocks noGrp="1"/>
          </p:cNvSpPr>
          <p:nvPr>
            <p:ph type="subTitle" idx="4"/>
          </p:nvPr>
        </p:nvSpPr>
        <p:spPr>
          <a:xfrm>
            <a:off x="3306301" y="1995775"/>
            <a:ext cx="25314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A FONDO</a:t>
            </a:r>
            <a:endParaRPr/>
          </a:p>
        </p:txBody>
      </p:sp>
      <p:sp>
        <p:nvSpPr>
          <p:cNvPr id="1399" name="Google Shape;1399;p39"/>
          <p:cNvSpPr txBox="1">
            <a:spLocks noGrp="1"/>
          </p:cNvSpPr>
          <p:nvPr>
            <p:ph type="subTitle" idx="5"/>
          </p:nvPr>
        </p:nvSpPr>
        <p:spPr>
          <a:xfrm>
            <a:off x="3306300" y="2352800"/>
            <a:ext cx="2531400" cy="5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Puedes describir en qué consiste la sección aquí</a:t>
            </a:r>
            <a:endParaRPr/>
          </a:p>
        </p:txBody>
      </p:sp>
      <p:sp>
        <p:nvSpPr>
          <p:cNvPr id="1400" name="Google Shape;1400;p39"/>
          <p:cNvSpPr txBox="1">
            <a:spLocks noGrp="1"/>
          </p:cNvSpPr>
          <p:nvPr>
            <p:ph type="subTitle" idx="2"/>
          </p:nvPr>
        </p:nvSpPr>
        <p:spPr>
          <a:xfrm>
            <a:off x="621100" y="2352800"/>
            <a:ext cx="2531400" cy="5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Puedes describir en qué consiste la sección aquí</a:t>
            </a:r>
            <a:endParaRPr/>
          </a:p>
        </p:txBody>
      </p:sp>
      <p:sp>
        <p:nvSpPr>
          <p:cNvPr id="1401" name="Google Shape;1401;p39"/>
          <p:cNvSpPr txBox="1">
            <a:spLocks noGrp="1"/>
          </p:cNvSpPr>
          <p:nvPr>
            <p:ph type="subTitle" idx="13"/>
          </p:nvPr>
        </p:nvSpPr>
        <p:spPr>
          <a:xfrm>
            <a:off x="1963651" y="3742100"/>
            <a:ext cx="25314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BIENVENIDOS</a:t>
            </a:r>
            <a:endParaRPr/>
          </a:p>
        </p:txBody>
      </p:sp>
      <p:sp>
        <p:nvSpPr>
          <p:cNvPr id="1402" name="Google Shape;1402;p39"/>
          <p:cNvSpPr txBox="1">
            <a:spLocks noGrp="1"/>
          </p:cNvSpPr>
          <p:nvPr>
            <p:ph type="subTitle" idx="14"/>
          </p:nvPr>
        </p:nvSpPr>
        <p:spPr>
          <a:xfrm>
            <a:off x="1963650" y="4099100"/>
            <a:ext cx="2531400" cy="5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Puedes describir en qué consiste la sección aquí</a:t>
            </a:r>
            <a:endParaRPr/>
          </a:p>
        </p:txBody>
      </p:sp>
      <p:sp>
        <p:nvSpPr>
          <p:cNvPr id="1403" name="Google Shape;1403;p39"/>
          <p:cNvSpPr txBox="1">
            <a:spLocks noGrp="1"/>
          </p:cNvSpPr>
          <p:nvPr>
            <p:ph type="subTitle" idx="16"/>
          </p:nvPr>
        </p:nvSpPr>
        <p:spPr>
          <a:xfrm>
            <a:off x="4648851" y="3742100"/>
            <a:ext cx="25314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EVENTOS</a:t>
            </a:r>
            <a:endParaRPr/>
          </a:p>
        </p:txBody>
      </p:sp>
      <p:sp>
        <p:nvSpPr>
          <p:cNvPr id="1404" name="Google Shape;1404;p39"/>
          <p:cNvSpPr txBox="1">
            <a:spLocks noGrp="1"/>
          </p:cNvSpPr>
          <p:nvPr>
            <p:ph type="title" idx="3"/>
          </p:nvPr>
        </p:nvSpPr>
        <p:spPr>
          <a:xfrm>
            <a:off x="1367200" y="1360225"/>
            <a:ext cx="1039200" cy="41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01</a:t>
            </a:r>
            <a:endParaRPr/>
          </a:p>
        </p:txBody>
      </p:sp>
      <p:sp>
        <p:nvSpPr>
          <p:cNvPr id="1405" name="Google Shape;1405;p39"/>
          <p:cNvSpPr txBox="1">
            <a:spLocks noGrp="1"/>
          </p:cNvSpPr>
          <p:nvPr>
            <p:ph type="title" idx="6"/>
          </p:nvPr>
        </p:nvSpPr>
        <p:spPr>
          <a:xfrm>
            <a:off x="4052400" y="1360225"/>
            <a:ext cx="1039200" cy="41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02</a:t>
            </a:r>
            <a:endParaRPr/>
          </a:p>
        </p:txBody>
      </p:sp>
      <p:sp>
        <p:nvSpPr>
          <p:cNvPr id="1406" name="Google Shape;1406;p39"/>
          <p:cNvSpPr txBox="1">
            <a:spLocks noGrp="1"/>
          </p:cNvSpPr>
          <p:nvPr>
            <p:ph type="title" idx="18"/>
          </p:nvPr>
        </p:nvSpPr>
        <p:spPr>
          <a:xfrm>
            <a:off x="5395000" y="3127988"/>
            <a:ext cx="1039200" cy="41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2800">
                <a:latin typeface="Bowlby One SC"/>
                <a:ea typeface="Bowlby One SC"/>
                <a:cs typeface="Bowlby One SC"/>
                <a:sym typeface="Bowlby One SC"/>
              </a:rPr>
              <a:t>05</a:t>
            </a:r>
            <a:endParaRPr sz="2800">
              <a:latin typeface="Bowlby One SC"/>
              <a:ea typeface="Bowlby One SC"/>
              <a:cs typeface="Bowlby One SC"/>
              <a:sym typeface="Bowlby One SC"/>
            </a:endParaRPr>
          </a:p>
        </p:txBody>
      </p:sp>
      <p:sp>
        <p:nvSpPr>
          <p:cNvPr id="1407" name="Google Shape;1407;p39"/>
          <p:cNvSpPr txBox="1">
            <a:spLocks noGrp="1"/>
          </p:cNvSpPr>
          <p:nvPr>
            <p:ph type="subTitle" idx="7"/>
          </p:nvPr>
        </p:nvSpPr>
        <p:spPr>
          <a:xfrm>
            <a:off x="5991501" y="1995775"/>
            <a:ext cx="25314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AL GRANO</a:t>
            </a:r>
            <a:endParaRPr/>
          </a:p>
        </p:txBody>
      </p:sp>
      <p:sp>
        <p:nvSpPr>
          <p:cNvPr id="1408" name="Google Shape;1408;p39"/>
          <p:cNvSpPr txBox="1">
            <a:spLocks noGrp="1"/>
          </p:cNvSpPr>
          <p:nvPr>
            <p:ph type="subTitle" idx="8"/>
          </p:nvPr>
        </p:nvSpPr>
        <p:spPr>
          <a:xfrm>
            <a:off x="5991500" y="2352800"/>
            <a:ext cx="2531400" cy="5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Puedes describir en qué consiste la sección aquí</a:t>
            </a:r>
            <a:endParaRPr/>
          </a:p>
        </p:txBody>
      </p:sp>
      <p:sp>
        <p:nvSpPr>
          <p:cNvPr id="1409" name="Google Shape;1409;p39"/>
          <p:cNvSpPr txBox="1">
            <a:spLocks noGrp="1"/>
          </p:cNvSpPr>
          <p:nvPr>
            <p:ph type="title" idx="9"/>
          </p:nvPr>
        </p:nvSpPr>
        <p:spPr>
          <a:xfrm>
            <a:off x="6737600" y="1360225"/>
            <a:ext cx="1039200" cy="41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03</a:t>
            </a:r>
            <a:endParaRPr/>
          </a:p>
        </p:txBody>
      </p:sp>
      <p:sp>
        <p:nvSpPr>
          <p:cNvPr id="1410" name="Google Shape;1410;p39"/>
          <p:cNvSpPr txBox="1">
            <a:spLocks noGrp="1"/>
          </p:cNvSpPr>
          <p:nvPr>
            <p:ph type="title" idx="15"/>
          </p:nvPr>
        </p:nvSpPr>
        <p:spPr>
          <a:xfrm>
            <a:off x="2709800" y="3127988"/>
            <a:ext cx="1039200" cy="41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2800">
                <a:latin typeface="Bowlby One SC"/>
                <a:ea typeface="Bowlby One SC"/>
                <a:cs typeface="Bowlby One SC"/>
                <a:sym typeface="Bowlby One SC"/>
              </a:rPr>
              <a:t>04</a:t>
            </a:r>
            <a:endParaRPr sz="2800">
              <a:latin typeface="Bowlby One SC"/>
              <a:ea typeface="Bowlby One SC"/>
              <a:cs typeface="Bowlby One SC"/>
              <a:sym typeface="Bowlby One SC"/>
            </a:endParaRPr>
          </a:p>
        </p:txBody>
      </p:sp>
      <p:sp>
        <p:nvSpPr>
          <p:cNvPr id="1411" name="Google Shape;1411;p39"/>
          <p:cNvSpPr txBox="1">
            <a:spLocks noGrp="1"/>
          </p:cNvSpPr>
          <p:nvPr>
            <p:ph type="subTitle" idx="17"/>
          </p:nvPr>
        </p:nvSpPr>
        <p:spPr>
          <a:xfrm>
            <a:off x="4648850" y="4099100"/>
            <a:ext cx="2531400" cy="5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Puedes describir en qué consiste la sección aquí</a:t>
            </a:r>
            <a:endParaRPr/>
          </a:p>
        </p:txBody>
      </p:sp>
      <p:grpSp>
        <p:nvGrpSpPr>
          <p:cNvPr id="1412" name="Google Shape;1412;p39"/>
          <p:cNvGrpSpPr/>
          <p:nvPr/>
        </p:nvGrpSpPr>
        <p:grpSpPr>
          <a:xfrm>
            <a:off x="8042083" y="309522"/>
            <a:ext cx="727310" cy="1126871"/>
            <a:chOff x="8042083" y="309522"/>
            <a:chExt cx="727310" cy="1126871"/>
          </a:xfrm>
        </p:grpSpPr>
        <p:sp>
          <p:nvSpPr>
            <p:cNvPr id="1413" name="Google Shape;1413;p39"/>
            <p:cNvSpPr/>
            <p:nvPr/>
          </p:nvSpPr>
          <p:spPr>
            <a:xfrm>
              <a:off x="8054064" y="957132"/>
              <a:ext cx="703422" cy="479261"/>
            </a:xfrm>
            <a:custGeom>
              <a:avLst/>
              <a:gdLst/>
              <a:ahLst/>
              <a:cxnLst/>
              <a:rect l="l" t="t" r="r" b="b"/>
              <a:pathLst>
                <a:path w="9276" h="6320" extrusionOk="0">
                  <a:moveTo>
                    <a:pt x="2614" y="0"/>
                  </a:moveTo>
                  <a:cubicBezTo>
                    <a:pt x="2498" y="0"/>
                    <a:pt x="2382" y="8"/>
                    <a:pt x="2266" y="22"/>
                  </a:cubicBezTo>
                  <a:cubicBezTo>
                    <a:pt x="1885" y="66"/>
                    <a:pt x="1519" y="176"/>
                    <a:pt x="1167" y="337"/>
                  </a:cubicBezTo>
                  <a:cubicBezTo>
                    <a:pt x="404" y="682"/>
                    <a:pt x="1" y="1540"/>
                    <a:pt x="228" y="2353"/>
                  </a:cubicBezTo>
                  <a:cubicBezTo>
                    <a:pt x="235" y="2390"/>
                    <a:pt x="250" y="2427"/>
                    <a:pt x="257" y="2463"/>
                  </a:cubicBezTo>
                  <a:lnTo>
                    <a:pt x="257" y="2478"/>
                  </a:lnTo>
                  <a:cubicBezTo>
                    <a:pt x="272" y="2515"/>
                    <a:pt x="287" y="2551"/>
                    <a:pt x="301" y="2588"/>
                  </a:cubicBezTo>
                  <a:cubicBezTo>
                    <a:pt x="316" y="2632"/>
                    <a:pt x="338" y="2669"/>
                    <a:pt x="360" y="2705"/>
                  </a:cubicBezTo>
                  <a:cubicBezTo>
                    <a:pt x="360" y="2705"/>
                    <a:pt x="360" y="2713"/>
                    <a:pt x="360" y="2713"/>
                  </a:cubicBezTo>
                  <a:cubicBezTo>
                    <a:pt x="375" y="2742"/>
                    <a:pt x="397" y="2779"/>
                    <a:pt x="411" y="2808"/>
                  </a:cubicBezTo>
                  <a:lnTo>
                    <a:pt x="433" y="2837"/>
                  </a:lnTo>
                  <a:cubicBezTo>
                    <a:pt x="448" y="2859"/>
                    <a:pt x="463" y="2881"/>
                    <a:pt x="477" y="2903"/>
                  </a:cubicBezTo>
                  <a:cubicBezTo>
                    <a:pt x="492" y="2918"/>
                    <a:pt x="499" y="2925"/>
                    <a:pt x="507" y="2940"/>
                  </a:cubicBezTo>
                  <a:cubicBezTo>
                    <a:pt x="521" y="2962"/>
                    <a:pt x="543" y="2984"/>
                    <a:pt x="558" y="3006"/>
                  </a:cubicBezTo>
                  <a:cubicBezTo>
                    <a:pt x="580" y="3028"/>
                    <a:pt x="573" y="3028"/>
                    <a:pt x="587" y="3035"/>
                  </a:cubicBezTo>
                  <a:cubicBezTo>
                    <a:pt x="609" y="3065"/>
                    <a:pt x="639" y="3101"/>
                    <a:pt x="668" y="3131"/>
                  </a:cubicBezTo>
                  <a:cubicBezTo>
                    <a:pt x="749" y="3204"/>
                    <a:pt x="822" y="3277"/>
                    <a:pt x="903" y="3350"/>
                  </a:cubicBezTo>
                  <a:lnTo>
                    <a:pt x="961" y="3409"/>
                  </a:lnTo>
                  <a:cubicBezTo>
                    <a:pt x="1027" y="3460"/>
                    <a:pt x="1079" y="3519"/>
                    <a:pt x="1137" y="3570"/>
                  </a:cubicBezTo>
                  <a:lnTo>
                    <a:pt x="1225" y="3644"/>
                  </a:lnTo>
                  <a:cubicBezTo>
                    <a:pt x="1277" y="3688"/>
                    <a:pt x="1328" y="3739"/>
                    <a:pt x="1379" y="3783"/>
                  </a:cubicBezTo>
                  <a:lnTo>
                    <a:pt x="1475" y="3864"/>
                  </a:lnTo>
                  <a:lnTo>
                    <a:pt x="1621" y="3988"/>
                  </a:lnTo>
                  <a:lnTo>
                    <a:pt x="1724" y="4069"/>
                  </a:lnTo>
                  <a:cubicBezTo>
                    <a:pt x="1775" y="4113"/>
                    <a:pt x="1826" y="4150"/>
                    <a:pt x="1870" y="4186"/>
                  </a:cubicBezTo>
                  <a:lnTo>
                    <a:pt x="1980" y="4274"/>
                  </a:lnTo>
                  <a:lnTo>
                    <a:pt x="2127" y="4384"/>
                  </a:lnTo>
                  <a:lnTo>
                    <a:pt x="2237" y="4472"/>
                  </a:lnTo>
                  <a:lnTo>
                    <a:pt x="2384" y="4575"/>
                  </a:lnTo>
                  <a:lnTo>
                    <a:pt x="2501" y="4656"/>
                  </a:lnTo>
                  <a:lnTo>
                    <a:pt x="2640" y="4758"/>
                  </a:lnTo>
                  <a:lnTo>
                    <a:pt x="2765" y="4839"/>
                  </a:lnTo>
                  <a:cubicBezTo>
                    <a:pt x="2816" y="4875"/>
                    <a:pt x="2860" y="4905"/>
                    <a:pt x="2912" y="4934"/>
                  </a:cubicBezTo>
                  <a:lnTo>
                    <a:pt x="3036" y="5015"/>
                  </a:lnTo>
                  <a:lnTo>
                    <a:pt x="3183" y="5110"/>
                  </a:lnTo>
                  <a:cubicBezTo>
                    <a:pt x="3227" y="5132"/>
                    <a:pt x="3271" y="5161"/>
                    <a:pt x="3307" y="5183"/>
                  </a:cubicBezTo>
                  <a:cubicBezTo>
                    <a:pt x="3351" y="5213"/>
                    <a:pt x="3410" y="5242"/>
                    <a:pt x="3454" y="5279"/>
                  </a:cubicBezTo>
                  <a:cubicBezTo>
                    <a:pt x="3505" y="5308"/>
                    <a:pt x="3549" y="5330"/>
                    <a:pt x="3586" y="5352"/>
                  </a:cubicBezTo>
                  <a:lnTo>
                    <a:pt x="3740" y="5440"/>
                  </a:lnTo>
                  <a:lnTo>
                    <a:pt x="3872" y="5506"/>
                  </a:lnTo>
                  <a:lnTo>
                    <a:pt x="4026" y="5587"/>
                  </a:lnTo>
                  <a:lnTo>
                    <a:pt x="4158" y="5660"/>
                  </a:lnTo>
                  <a:lnTo>
                    <a:pt x="4312" y="5733"/>
                  </a:lnTo>
                  <a:lnTo>
                    <a:pt x="4451" y="5799"/>
                  </a:lnTo>
                  <a:lnTo>
                    <a:pt x="4605" y="5873"/>
                  </a:lnTo>
                  <a:lnTo>
                    <a:pt x="4752" y="5939"/>
                  </a:lnTo>
                  <a:lnTo>
                    <a:pt x="4891" y="5997"/>
                  </a:lnTo>
                  <a:lnTo>
                    <a:pt x="4906" y="6005"/>
                  </a:lnTo>
                  <a:lnTo>
                    <a:pt x="4928" y="6012"/>
                  </a:lnTo>
                  <a:cubicBezTo>
                    <a:pt x="5405" y="6216"/>
                    <a:pt x="5917" y="6319"/>
                    <a:pt x="6429" y="6319"/>
                  </a:cubicBezTo>
                  <a:cubicBezTo>
                    <a:pt x="6798" y="6319"/>
                    <a:pt x="7167" y="6266"/>
                    <a:pt x="7523" y="6159"/>
                  </a:cubicBezTo>
                  <a:lnTo>
                    <a:pt x="7538" y="6159"/>
                  </a:lnTo>
                  <a:cubicBezTo>
                    <a:pt x="7611" y="6137"/>
                    <a:pt x="7685" y="6107"/>
                    <a:pt x="7751" y="6085"/>
                  </a:cubicBezTo>
                  <a:cubicBezTo>
                    <a:pt x="7787" y="6071"/>
                    <a:pt x="7824" y="6063"/>
                    <a:pt x="7861" y="6049"/>
                  </a:cubicBezTo>
                  <a:cubicBezTo>
                    <a:pt x="7970" y="6005"/>
                    <a:pt x="8073" y="5961"/>
                    <a:pt x="8176" y="5917"/>
                  </a:cubicBezTo>
                  <a:cubicBezTo>
                    <a:pt x="8212" y="5895"/>
                    <a:pt x="8249" y="5873"/>
                    <a:pt x="8286" y="5858"/>
                  </a:cubicBezTo>
                  <a:lnTo>
                    <a:pt x="8322" y="5836"/>
                  </a:lnTo>
                  <a:cubicBezTo>
                    <a:pt x="8344" y="5821"/>
                    <a:pt x="8374" y="5807"/>
                    <a:pt x="8396" y="5785"/>
                  </a:cubicBezTo>
                  <a:lnTo>
                    <a:pt x="8425" y="5770"/>
                  </a:lnTo>
                  <a:cubicBezTo>
                    <a:pt x="8491" y="5719"/>
                    <a:pt x="8557" y="5667"/>
                    <a:pt x="8616" y="5609"/>
                  </a:cubicBezTo>
                  <a:lnTo>
                    <a:pt x="8630" y="5594"/>
                  </a:lnTo>
                  <a:cubicBezTo>
                    <a:pt x="8652" y="5572"/>
                    <a:pt x="8682" y="5543"/>
                    <a:pt x="8704" y="5513"/>
                  </a:cubicBezTo>
                  <a:lnTo>
                    <a:pt x="8726" y="5506"/>
                  </a:lnTo>
                  <a:cubicBezTo>
                    <a:pt x="9276" y="4846"/>
                    <a:pt x="9202" y="3871"/>
                    <a:pt x="8557" y="3306"/>
                  </a:cubicBezTo>
                  <a:cubicBezTo>
                    <a:pt x="7127" y="2075"/>
                    <a:pt x="5536" y="1056"/>
                    <a:pt x="3828" y="271"/>
                  </a:cubicBezTo>
                  <a:cubicBezTo>
                    <a:pt x="3443" y="93"/>
                    <a:pt x="3031" y="0"/>
                    <a:pt x="2614" y="0"/>
                  </a:cubicBezTo>
                  <a:close/>
                </a:path>
              </a:pathLst>
            </a:custGeom>
            <a:solidFill>
              <a:schemeClr val="lt2"/>
            </a:solidFill>
            <a:ln w="114300" cap="flat" cmpd="sng">
              <a:solidFill>
                <a:schemeClr val="lt2"/>
              </a:solidFill>
              <a:prstDash val="solid"/>
              <a:round/>
              <a:headEnd type="none" w="sm" len="sm"/>
              <a:tailEnd type="none" w="sm" len="sm"/>
            </a:ln>
            <a:effectLst>
              <a:outerShdw blurRad="85725" dist="47625" dir="1560000" algn="bl" rotWithShape="0">
                <a:srgbClr val="000000">
                  <a:alpha val="2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9"/>
            <p:cNvSpPr/>
            <p:nvPr/>
          </p:nvSpPr>
          <p:spPr>
            <a:xfrm>
              <a:off x="8107564" y="309522"/>
              <a:ext cx="468797" cy="324260"/>
            </a:xfrm>
            <a:custGeom>
              <a:avLst/>
              <a:gdLst/>
              <a:ahLst/>
              <a:cxnLst/>
              <a:rect l="l" t="t" r="r" b="b"/>
              <a:pathLst>
                <a:path w="6182" h="4276" extrusionOk="0">
                  <a:moveTo>
                    <a:pt x="3184" y="1"/>
                  </a:moveTo>
                  <a:cubicBezTo>
                    <a:pt x="2404" y="1"/>
                    <a:pt x="1843" y="154"/>
                    <a:pt x="1071" y="225"/>
                  </a:cubicBezTo>
                  <a:cubicBezTo>
                    <a:pt x="646" y="225"/>
                    <a:pt x="272" y="503"/>
                    <a:pt x="147" y="906"/>
                  </a:cubicBezTo>
                  <a:cubicBezTo>
                    <a:pt x="74" y="1156"/>
                    <a:pt x="23" y="1412"/>
                    <a:pt x="15" y="1676"/>
                  </a:cubicBezTo>
                  <a:cubicBezTo>
                    <a:pt x="1" y="1933"/>
                    <a:pt x="96" y="2182"/>
                    <a:pt x="279" y="2373"/>
                  </a:cubicBezTo>
                  <a:cubicBezTo>
                    <a:pt x="353" y="2453"/>
                    <a:pt x="426" y="2527"/>
                    <a:pt x="507" y="2607"/>
                  </a:cubicBezTo>
                  <a:cubicBezTo>
                    <a:pt x="507" y="2681"/>
                    <a:pt x="514" y="2761"/>
                    <a:pt x="521" y="2835"/>
                  </a:cubicBezTo>
                  <a:cubicBezTo>
                    <a:pt x="536" y="3084"/>
                    <a:pt x="565" y="3429"/>
                    <a:pt x="785" y="3590"/>
                  </a:cubicBezTo>
                  <a:cubicBezTo>
                    <a:pt x="848" y="3637"/>
                    <a:pt x="925" y="3661"/>
                    <a:pt x="1003" y="3661"/>
                  </a:cubicBezTo>
                  <a:cubicBezTo>
                    <a:pt x="1036" y="3661"/>
                    <a:pt x="1068" y="3657"/>
                    <a:pt x="1100" y="3649"/>
                  </a:cubicBezTo>
                  <a:cubicBezTo>
                    <a:pt x="1188" y="3619"/>
                    <a:pt x="1276" y="3575"/>
                    <a:pt x="1357" y="3531"/>
                  </a:cubicBezTo>
                  <a:cubicBezTo>
                    <a:pt x="1409" y="3508"/>
                    <a:pt x="1453" y="3498"/>
                    <a:pt x="1493" y="3498"/>
                  </a:cubicBezTo>
                  <a:cubicBezTo>
                    <a:pt x="1630" y="3498"/>
                    <a:pt x="1711" y="3616"/>
                    <a:pt x="1819" y="3729"/>
                  </a:cubicBezTo>
                  <a:cubicBezTo>
                    <a:pt x="1958" y="3883"/>
                    <a:pt x="2156" y="3905"/>
                    <a:pt x="2332" y="3956"/>
                  </a:cubicBezTo>
                  <a:lnTo>
                    <a:pt x="2406" y="3971"/>
                  </a:lnTo>
                  <a:cubicBezTo>
                    <a:pt x="2530" y="4037"/>
                    <a:pt x="2655" y="4103"/>
                    <a:pt x="2779" y="4154"/>
                  </a:cubicBezTo>
                  <a:cubicBezTo>
                    <a:pt x="2889" y="4206"/>
                    <a:pt x="3007" y="4242"/>
                    <a:pt x="3124" y="4250"/>
                  </a:cubicBezTo>
                  <a:cubicBezTo>
                    <a:pt x="3194" y="4268"/>
                    <a:pt x="3288" y="4276"/>
                    <a:pt x="3399" y="4276"/>
                  </a:cubicBezTo>
                  <a:cubicBezTo>
                    <a:pt x="3833" y="4276"/>
                    <a:pt x="4513" y="4154"/>
                    <a:pt x="4928" y="4037"/>
                  </a:cubicBezTo>
                  <a:cubicBezTo>
                    <a:pt x="4964" y="4030"/>
                    <a:pt x="5001" y="4015"/>
                    <a:pt x="5030" y="4008"/>
                  </a:cubicBezTo>
                  <a:lnTo>
                    <a:pt x="5067" y="3993"/>
                  </a:lnTo>
                  <a:lnTo>
                    <a:pt x="5133" y="3964"/>
                  </a:lnTo>
                  <a:lnTo>
                    <a:pt x="5170" y="3949"/>
                  </a:lnTo>
                  <a:lnTo>
                    <a:pt x="5228" y="3927"/>
                  </a:lnTo>
                  <a:lnTo>
                    <a:pt x="5265" y="3905"/>
                  </a:lnTo>
                  <a:lnTo>
                    <a:pt x="5316" y="3876"/>
                  </a:lnTo>
                  <a:lnTo>
                    <a:pt x="5353" y="3854"/>
                  </a:lnTo>
                  <a:lnTo>
                    <a:pt x="5404" y="3825"/>
                  </a:lnTo>
                  <a:lnTo>
                    <a:pt x="5441" y="3803"/>
                  </a:lnTo>
                  <a:lnTo>
                    <a:pt x="5485" y="3766"/>
                  </a:lnTo>
                  <a:lnTo>
                    <a:pt x="5522" y="3737"/>
                  </a:lnTo>
                  <a:lnTo>
                    <a:pt x="5566" y="3707"/>
                  </a:lnTo>
                  <a:lnTo>
                    <a:pt x="5595" y="3678"/>
                  </a:lnTo>
                  <a:cubicBezTo>
                    <a:pt x="5617" y="3663"/>
                    <a:pt x="5624" y="3649"/>
                    <a:pt x="5639" y="3634"/>
                  </a:cubicBezTo>
                  <a:cubicBezTo>
                    <a:pt x="5661" y="3619"/>
                    <a:pt x="5661" y="3619"/>
                    <a:pt x="5668" y="3612"/>
                  </a:cubicBezTo>
                  <a:cubicBezTo>
                    <a:pt x="5675" y="3597"/>
                    <a:pt x="5705" y="3575"/>
                    <a:pt x="5719" y="3561"/>
                  </a:cubicBezTo>
                  <a:lnTo>
                    <a:pt x="5749" y="3531"/>
                  </a:lnTo>
                  <a:lnTo>
                    <a:pt x="5800" y="3465"/>
                  </a:lnTo>
                  <a:lnTo>
                    <a:pt x="5829" y="3436"/>
                  </a:lnTo>
                  <a:lnTo>
                    <a:pt x="5859" y="3392"/>
                  </a:lnTo>
                  <a:lnTo>
                    <a:pt x="5888" y="3348"/>
                  </a:lnTo>
                  <a:lnTo>
                    <a:pt x="5910" y="3311"/>
                  </a:lnTo>
                  <a:cubicBezTo>
                    <a:pt x="5925" y="3297"/>
                    <a:pt x="5932" y="3282"/>
                    <a:pt x="5939" y="3267"/>
                  </a:cubicBezTo>
                  <a:lnTo>
                    <a:pt x="5961" y="3231"/>
                  </a:lnTo>
                  <a:lnTo>
                    <a:pt x="5991" y="3187"/>
                  </a:lnTo>
                  <a:lnTo>
                    <a:pt x="6005" y="3143"/>
                  </a:lnTo>
                  <a:cubicBezTo>
                    <a:pt x="6013" y="3128"/>
                    <a:pt x="6020" y="3113"/>
                    <a:pt x="6027" y="3099"/>
                  </a:cubicBezTo>
                  <a:lnTo>
                    <a:pt x="6049" y="3062"/>
                  </a:lnTo>
                  <a:cubicBezTo>
                    <a:pt x="6057" y="3040"/>
                    <a:pt x="6064" y="3025"/>
                    <a:pt x="6071" y="3011"/>
                  </a:cubicBezTo>
                  <a:lnTo>
                    <a:pt x="6079" y="2974"/>
                  </a:lnTo>
                  <a:cubicBezTo>
                    <a:pt x="6086" y="2952"/>
                    <a:pt x="6093" y="2937"/>
                    <a:pt x="6101" y="2915"/>
                  </a:cubicBezTo>
                  <a:cubicBezTo>
                    <a:pt x="6108" y="2901"/>
                    <a:pt x="6108" y="2901"/>
                    <a:pt x="6108" y="2886"/>
                  </a:cubicBezTo>
                  <a:cubicBezTo>
                    <a:pt x="6115" y="2879"/>
                    <a:pt x="6123" y="2849"/>
                    <a:pt x="6130" y="2827"/>
                  </a:cubicBezTo>
                  <a:lnTo>
                    <a:pt x="6130" y="2820"/>
                  </a:lnTo>
                  <a:cubicBezTo>
                    <a:pt x="6152" y="2739"/>
                    <a:pt x="6167" y="2651"/>
                    <a:pt x="6181" y="2563"/>
                  </a:cubicBezTo>
                  <a:cubicBezTo>
                    <a:pt x="6181" y="2563"/>
                    <a:pt x="6181" y="2556"/>
                    <a:pt x="6181" y="2556"/>
                  </a:cubicBezTo>
                  <a:cubicBezTo>
                    <a:pt x="6181" y="2527"/>
                    <a:pt x="6181" y="2505"/>
                    <a:pt x="6181" y="2483"/>
                  </a:cubicBezTo>
                  <a:cubicBezTo>
                    <a:pt x="6181" y="2475"/>
                    <a:pt x="6181" y="2468"/>
                    <a:pt x="6181" y="2461"/>
                  </a:cubicBezTo>
                  <a:lnTo>
                    <a:pt x="6181" y="2387"/>
                  </a:lnTo>
                  <a:lnTo>
                    <a:pt x="6181" y="2365"/>
                  </a:lnTo>
                  <a:cubicBezTo>
                    <a:pt x="6181" y="2343"/>
                    <a:pt x="6181" y="2314"/>
                    <a:pt x="6181" y="2292"/>
                  </a:cubicBezTo>
                  <a:lnTo>
                    <a:pt x="6181" y="2270"/>
                  </a:lnTo>
                  <a:cubicBezTo>
                    <a:pt x="6181" y="2248"/>
                    <a:pt x="6181" y="2219"/>
                    <a:pt x="6174" y="2197"/>
                  </a:cubicBezTo>
                  <a:lnTo>
                    <a:pt x="6174" y="2175"/>
                  </a:lnTo>
                  <a:cubicBezTo>
                    <a:pt x="6174" y="2153"/>
                    <a:pt x="6167" y="2124"/>
                    <a:pt x="6167" y="2102"/>
                  </a:cubicBezTo>
                  <a:lnTo>
                    <a:pt x="6167" y="2080"/>
                  </a:lnTo>
                  <a:cubicBezTo>
                    <a:pt x="6167" y="2058"/>
                    <a:pt x="6159" y="2036"/>
                    <a:pt x="6152" y="2006"/>
                  </a:cubicBezTo>
                  <a:lnTo>
                    <a:pt x="6152" y="1999"/>
                  </a:lnTo>
                  <a:cubicBezTo>
                    <a:pt x="6123" y="1874"/>
                    <a:pt x="6086" y="1757"/>
                    <a:pt x="6035" y="1647"/>
                  </a:cubicBezTo>
                  <a:cubicBezTo>
                    <a:pt x="5983" y="1537"/>
                    <a:pt x="5925" y="1442"/>
                    <a:pt x="5851" y="1346"/>
                  </a:cubicBezTo>
                  <a:cubicBezTo>
                    <a:pt x="5624" y="1038"/>
                    <a:pt x="5346" y="767"/>
                    <a:pt x="5038" y="540"/>
                  </a:cubicBezTo>
                  <a:cubicBezTo>
                    <a:pt x="4605" y="232"/>
                    <a:pt x="4084" y="49"/>
                    <a:pt x="3549" y="12"/>
                  </a:cubicBezTo>
                  <a:cubicBezTo>
                    <a:pt x="3422" y="4"/>
                    <a:pt x="3301" y="1"/>
                    <a:pt x="3184" y="1"/>
                  </a:cubicBezTo>
                  <a:close/>
                </a:path>
              </a:pathLst>
            </a:custGeom>
            <a:solidFill>
              <a:schemeClr val="lt2"/>
            </a:solidFill>
            <a:ln w="114300" cap="flat" cmpd="sng">
              <a:solidFill>
                <a:schemeClr val="lt2"/>
              </a:solidFill>
              <a:prstDash val="solid"/>
              <a:round/>
              <a:headEnd type="none" w="sm" len="sm"/>
              <a:tailEnd type="none" w="sm" len="sm"/>
            </a:ln>
            <a:effectLst>
              <a:outerShdw blurRad="85725" dist="38100" dir="18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 name="Google Shape;1415;p39"/>
            <p:cNvGrpSpPr/>
            <p:nvPr/>
          </p:nvGrpSpPr>
          <p:grpSpPr>
            <a:xfrm>
              <a:off x="8042083" y="309522"/>
              <a:ext cx="727310" cy="1126871"/>
              <a:chOff x="8403013" y="3148575"/>
              <a:chExt cx="239775" cy="371500"/>
            </a:xfrm>
          </p:grpSpPr>
          <p:sp>
            <p:nvSpPr>
              <p:cNvPr id="1416" name="Google Shape;1416;p39"/>
              <p:cNvSpPr/>
              <p:nvPr/>
            </p:nvSpPr>
            <p:spPr>
              <a:xfrm>
                <a:off x="8403013" y="3362075"/>
                <a:ext cx="239775" cy="157925"/>
              </a:xfrm>
              <a:custGeom>
                <a:avLst/>
                <a:gdLst/>
                <a:ahLst/>
                <a:cxnLst/>
                <a:rect l="l" t="t" r="r" b="b"/>
                <a:pathLst>
                  <a:path w="9591" h="6317" extrusionOk="0">
                    <a:moveTo>
                      <a:pt x="2794" y="0"/>
                    </a:moveTo>
                    <a:cubicBezTo>
                      <a:pt x="2679" y="0"/>
                      <a:pt x="2564" y="8"/>
                      <a:pt x="2449" y="22"/>
                    </a:cubicBezTo>
                    <a:cubicBezTo>
                      <a:pt x="2068" y="66"/>
                      <a:pt x="1694" y="176"/>
                      <a:pt x="1350" y="330"/>
                    </a:cubicBezTo>
                    <a:cubicBezTo>
                      <a:pt x="250" y="836"/>
                      <a:pt x="1" y="2287"/>
                      <a:pt x="866" y="3138"/>
                    </a:cubicBezTo>
                    <a:cubicBezTo>
                      <a:pt x="2075" y="4348"/>
                      <a:pt x="3505" y="5315"/>
                      <a:pt x="5081" y="5997"/>
                    </a:cubicBezTo>
                    <a:cubicBezTo>
                      <a:pt x="5567" y="6210"/>
                      <a:pt x="6088" y="6317"/>
                      <a:pt x="6610" y="6317"/>
                    </a:cubicBezTo>
                    <a:cubicBezTo>
                      <a:pt x="6986" y="6317"/>
                      <a:pt x="7363" y="6262"/>
                      <a:pt x="7728" y="6151"/>
                    </a:cubicBezTo>
                    <a:cubicBezTo>
                      <a:pt x="7948" y="6085"/>
                      <a:pt x="8161" y="6005"/>
                      <a:pt x="8366" y="5909"/>
                    </a:cubicBezTo>
                    <a:cubicBezTo>
                      <a:pt x="9400" y="5433"/>
                      <a:pt x="9591" y="4047"/>
                      <a:pt x="8740" y="3299"/>
                    </a:cubicBezTo>
                    <a:cubicBezTo>
                      <a:pt x="7310" y="2075"/>
                      <a:pt x="5719" y="1056"/>
                      <a:pt x="4004" y="271"/>
                    </a:cubicBezTo>
                    <a:cubicBezTo>
                      <a:pt x="3625" y="93"/>
                      <a:pt x="3209"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9"/>
              <p:cNvSpPr/>
              <p:nvPr/>
            </p:nvSpPr>
            <p:spPr>
              <a:xfrm>
                <a:off x="8408338" y="3393400"/>
                <a:ext cx="229325" cy="126675"/>
              </a:xfrm>
              <a:custGeom>
                <a:avLst/>
                <a:gdLst/>
                <a:ahLst/>
                <a:cxnLst/>
                <a:rect l="l" t="t" r="r" b="b"/>
                <a:pathLst>
                  <a:path w="9173" h="5067" extrusionOk="0">
                    <a:moveTo>
                      <a:pt x="257" y="1"/>
                    </a:moveTo>
                    <a:lnTo>
                      <a:pt x="257" y="1"/>
                    </a:lnTo>
                    <a:cubicBezTo>
                      <a:pt x="0" y="653"/>
                      <a:pt x="154" y="1394"/>
                      <a:pt x="653" y="1885"/>
                    </a:cubicBezTo>
                    <a:cubicBezTo>
                      <a:pt x="1877" y="3102"/>
                      <a:pt x="3321" y="4077"/>
                      <a:pt x="4912" y="4759"/>
                    </a:cubicBezTo>
                    <a:cubicBezTo>
                      <a:pt x="5390" y="4963"/>
                      <a:pt x="5899" y="5066"/>
                      <a:pt x="6411" y="5066"/>
                    </a:cubicBezTo>
                    <a:cubicBezTo>
                      <a:pt x="6779" y="5066"/>
                      <a:pt x="7149" y="5013"/>
                      <a:pt x="7508" y="4906"/>
                    </a:cubicBezTo>
                    <a:cubicBezTo>
                      <a:pt x="7728" y="4840"/>
                      <a:pt x="7948" y="4752"/>
                      <a:pt x="8160" y="4656"/>
                    </a:cubicBezTo>
                    <a:cubicBezTo>
                      <a:pt x="8806" y="4356"/>
                      <a:pt x="9172" y="3652"/>
                      <a:pt x="9040" y="2948"/>
                    </a:cubicBezTo>
                    <a:cubicBezTo>
                      <a:pt x="9033" y="2919"/>
                      <a:pt x="9026" y="2889"/>
                      <a:pt x="9018" y="2860"/>
                    </a:cubicBezTo>
                    <a:cubicBezTo>
                      <a:pt x="8936" y="2578"/>
                      <a:pt x="8651" y="2465"/>
                      <a:pt x="8282" y="2465"/>
                    </a:cubicBezTo>
                    <a:cubicBezTo>
                      <a:pt x="7729" y="2465"/>
                      <a:pt x="6988" y="2717"/>
                      <a:pt x="6452" y="3029"/>
                    </a:cubicBezTo>
                    <a:cubicBezTo>
                      <a:pt x="6342" y="3095"/>
                      <a:pt x="6240" y="3183"/>
                      <a:pt x="6159" y="3278"/>
                    </a:cubicBezTo>
                    <a:cubicBezTo>
                      <a:pt x="6137" y="3300"/>
                      <a:pt x="6122" y="3322"/>
                      <a:pt x="6100" y="3344"/>
                    </a:cubicBezTo>
                    <a:cubicBezTo>
                      <a:pt x="5932" y="3509"/>
                      <a:pt x="5713" y="3590"/>
                      <a:pt x="5493" y="3590"/>
                    </a:cubicBezTo>
                    <a:cubicBezTo>
                      <a:pt x="5243" y="3590"/>
                      <a:pt x="4993" y="3485"/>
                      <a:pt x="4817" y="3278"/>
                    </a:cubicBezTo>
                    <a:cubicBezTo>
                      <a:pt x="4275" y="2655"/>
                      <a:pt x="3065" y="1665"/>
                      <a:pt x="1159" y="1034"/>
                    </a:cubicBezTo>
                    <a:cubicBezTo>
                      <a:pt x="704" y="873"/>
                      <a:pt x="359" y="484"/>
                      <a:pt x="257" y="15"/>
                    </a:cubicBezTo>
                    <a:lnTo>
                      <a:pt x="2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9"/>
              <p:cNvSpPr/>
              <p:nvPr/>
            </p:nvSpPr>
            <p:spPr>
              <a:xfrm>
                <a:off x="8562288" y="3453200"/>
                <a:ext cx="26050" cy="20700"/>
              </a:xfrm>
              <a:custGeom>
                <a:avLst/>
                <a:gdLst/>
                <a:ahLst/>
                <a:cxnLst/>
                <a:rect l="l" t="t" r="r" b="b"/>
                <a:pathLst>
                  <a:path w="1042" h="828" extrusionOk="0">
                    <a:moveTo>
                      <a:pt x="772" y="0"/>
                    </a:moveTo>
                    <a:cubicBezTo>
                      <a:pt x="757" y="0"/>
                      <a:pt x="742" y="2"/>
                      <a:pt x="727" y="6"/>
                    </a:cubicBezTo>
                    <a:cubicBezTo>
                      <a:pt x="646" y="21"/>
                      <a:pt x="580" y="65"/>
                      <a:pt x="543" y="131"/>
                    </a:cubicBezTo>
                    <a:cubicBezTo>
                      <a:pt x="507" y="189"/>
                      <a:pt x="485" y="263"/>
                      <a:pt x="485" y="329"/>
                    </a:cubicBezTo>
                    <a:cubicBezTo>
                      <a:pt x="441" y="292"/>
                      <a:pt x="382" y="263"/>
                      <a:pt x="316" y="248"/>
                    </a:cubicBezTo>
                    <a:cubicBezTo>
                      <a:pt x="306" y="247"/>
                      <a:pt x="296" y="247"/>
                      <a:pt x="286" y="247"/>
                    </a:cubicBezTo>
                    <a:cubicBezTo>
                      <a:pt x="216" y="247"/>
                      <a:pt x="147" y="269"/>
                      <a:pt x="89" y="314"/>
                    </a:cubicBezTo>
                    <a:cubicBezTo>
                      <a:pt x="38" y="358"/>
                      <a:pt x="1" y="424"/>
                      <a:pt x="1" y="497"/>
                    </a:cubicBezTo>
                    <a:cubicBezTo>
                      <a:pt x="1" y="651"/>
                      <a:pt x="155" y="798"/>
                      <a:pt x="177" y="813"/>
                    </a:cubicBezTo>
                    <a:cubicBezTo>
                      <a:pt x="184" y="820"/>
                      <a:pt x="199" y="820"/>
                      <a:pt x="213" y="827"/>
                    </a:cubicBezTo>
                    <a:lnTo>
                      <a:pt x="213" y="820"/>
                    </a:lnTo>
                    <a:cubicBezTo>
                      <a:pt x="265" y="820"/>
                      <a:pt x="287" y="761"/>
                      <a:pt x="250" y="725"/>
                    </a:cubicBezTo>
                    <a:cubicBezTo>
                      <a:pt x="177" y="666"/>
                      <a:pt x="125" y="585"/>
                      <a:pt x="111" y="497"/>
                    </a:cubicBezTo>
                    <a:cubicBezTo>
                      <a:pt x="111" y="461"/>
                      <a:pt x="133" y="424"/>
                      <a:pt x="162" y="402"/>
                    </a:cubicBezTo>
                    <a:cubicBezTo>
                      <a:pt x="199" y="373"/>
                      <a:pt x="250" y="358"/>
                      <a:pt x="301" y="358"/>
                    </a:cubicBezTo>
                    <a:cubicBezTo>
                      <a:pt x="382" y="387"/>
                      <a:pt x="463" y="446"/>
                      <a:pt x="507" y="519"/>
                    </a:cubicBezTo>
                    <a:cubicBezTo>
                      <a:pt x="523" y="536"/>
                      <a:pt x="540" y="544"/>
                      <a:pt x="559" y="544"/>
                    </a:cubicBezTo>
                    <a:cubicBezTo>
                      <a:pt x="566" y="544"/>
                      <a:pt x="573" y="543"/>
                      <a:pt x="580" y="541"/>
                    </a:cubicBezTo>
                    <a:cubicBezTo>
                      <a:pt x="602" y="527"/>
                      <a:pt x="617" y="497"/>
                      <a:pt x="609" y="475"/>
                    </a:cubicBezTo>
                    <a:cubicBezTo>
                      <a:pt x="587" y="380"/>
                      <a:pt x="595" y="277"/>
                      <a:pt x="631" y="189"/>
                    </a:cubicBezTo>
                    <a:cubicBezTo>
                      <a:pt x="661" y="145"/>
                      <a:pt x="697" y="123"/>
                      <a:pt x="749" y="116"/>
                    </a:cubicBezTo>
                    <a:cubicBezTo>
                      <a:pt x="755" y="114"/>
                      <a:pt x="762" y="113"/>
                      <a:pt x="769" y="113"/>
                    </a:cubicBezTo>
                    <a:cubicBezTo>
                      <a:pt x="789" y="113"/>
                      <a:pt x="813" y="120"/>
                      <a:pt x="829" y="131"/>
                    </a:cubicBezTo>
                    <a:cubicBezTo>
                      <a:pt x="888" y="197"/>
                      <a:pt x="917" y="277"/>
                      <a:pt x="925" y="365"/>
                    </a:cubicBezTo>
                    <a:cubicBezTo>
                      <a:pt x="931" y="391"/>
                      <a:pt x="948" y="411"/>
                      <a:pt x="977" y="411"/>
                    </a:cubicBezTo>
                    <a:cubicBezTo>
                      <a:pt x="981" y="411"/>
                      <a:pt x="986" y="410"/>
                      <a:pt x="991" y="409"/>
                    </a:cubicBezTo>
                    <a:cubicBezTo>
                      <a:pt x="1020" y="409"/>
                      <a:pt x="1042" y="380"/>
                      <a:pt x="1035" y="351"/>
                    </a:cubicBezTo>
                    <a:cubicBezTo>
                      <a:pt x="1035" y="329"/>
                      <a:pt x="1013" y="131"/>
                      <a:pt x="895" y="43"/>
                    </a:cubicBezTo>
                    <a:cubicBezTo>
                      <a:pt x="857" y="16"/>
                      <a:pt x="815" y="0"/>
                      <a:pt x="7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9"/>
              <p:cNvSpPr/>
              <p:nvPr/>
            </p:nvSpPr>
            <p:spPr>
              <a:xfrm>
                <a:off x="8513913" y="3439100"/>
                <a:ext cx="26050" cy="20325"/>
              </a:xfrm>
              <a:custGeom>
                <a:avLst/>
                <a:gdLst/>
                <a:ahLst/>
                <a:cxnLst/>
                <a:rect l="l" t="t" r="r" b="b"/>
                <a:pathLst>
                  <a:path w="1042" h="813" extrusionOk="0">
                    <a:moveTo>
                      <a:pt x="279" y="1"/>
                    </a:moveTo>
                    <a:cubicBezTo>
                      <a:pt x="235" y="1"/>
                      <a:pt x="192" y="14"/>
                      <a:pt x="154" y="42"/>
                    </a:cubicBezTo>
                    <a:cubicBezTo>
                      <a:pt x="22" y="130"/>
                      <a:pt x="0" y="343"/>
                      <a:pt x="0" y="365"/>
                    </a:cubicBezTo>
                    <a:cubicBezTo>
                      <a:pt x="0" y="401"/>
                      <a:pt x="22" y="423"/>
                      <a:pt x="52" y="431"/>
                    </a:cubicBezTo>
                    <a:cubicBezTo>
                      <a:pt x="81" y="431"/>
                      <a:pt x="110" y="409"/>
                      <a:pt x="110" y="379"/>
                    </a:cubicBezTo>
                    <a:cubicBezTo>
                      <a:pt x="118" y="284"/>
                      <a:pt x="154" y="196"/>
                      <a:pt x="220" y="130"/>
                    </a:cubicBezTo>
                    <a:cubicBezTo>
                      <a:pt x="236" y="118"/>
                      <a:pt x="255" y="113"/>
                      <a:pt x="274" y="113"/>
                    </a:cubicBezTo>
                    <a:cubicBezTo>
                      <a:pt x="290" y="113"/>
                      <a:pt x="306" y="116"/>
                      <a:pt x="323" y="123"/>
                    </a:cubicBezTo>
                    <a:cubicBezTo>
                      <a:pt x="374" y="130"/>
                      <a:pt x="411" y="160"/>
                      <a:pt x="440" y="203"/>
                    </a:cubicBezTo>
                    <a:cubicBezTo>
                      <a:pt x="470" y="291"/>
                      <a:pt x="470" y="387"/>
                      <a:pt x="440" y="467"/>
                    </a:cubicBezTo>
                    <a:cubicBezTo>
                      <a:pt x="426" y="497"/>
                      <a:pt x="440" y="519"/>
                      <a:pt x="462" y="533"/>
                    </a:cubicBezTo>
                    <a:cubicBezTo>
                      <a:pt x="472" y="540"/>
                      <a:pt x="483" y="544"/>
                      <a:pt x="494" y="544"/>
                    </a:cubicBezTo>
                    <a:cubicBezTo>
                      <a:pt x="508" y="544"/>
                      <a:pt x="520" y="538"/>
                      <a:pt x="528" y="526"/>
                    </a:cubicBezTo>
                    <a:cubicBezTo>
                      <a:pt x="594" y="445"/>
                      <a:pt x="682" y="394"/>
                      <a:pt x="777" y="379"/>
                    </a:cubicBezTo>
                    <a:cubicBezTo>
                      <a:pt x="785" y="378"/>
                      <a:pt x="792" y="378"/>
                      <a:pt x="799" y="378"/>
                    </a:cubicBezTo>
                    <a:cubicBezTo>
                      <a:pt x="836" y="378"/>
                      <a:pt x="872" y="393"/>
                      <a:pt x="902" y="423"/>
                    </a:cubicBezTo>
                    <a:cubicBezTo>
                      <a:pt x="924" y="445"/>
                      <a:pt x="939" y="467"/>
                      <a:pt x="939" y="504"/>
                    </a:cubicBezTo>
                    <a:cubicBezTo>
                      <a:pt x="917" y="585"/>
                      <a:pt x="873" y="658"/>
                      <a:pt x="807" y="717"/>
                    </a:cubicBezTo>
                    <a:cubicBezTo>
                      <a:pt x="785" y="739"/>
                      <a:pt x="785" y="775"/>
                      <a:pt x="807" y="797"/>
                    </a:cubicBezTo>
                    <a:cubicBezTo>
                      <a:pt x="814" y="805"/>
                      <a:pt x="829" y="812"/>
                      <a:pt x="851" y="812"/>
                    </a:cubicBezTo>
                    <a:cubicBezTo>
                      <a:pt x="858" y="812"/>
                      <a:pt x="865" y="805"/>
                      <a:pt x="873" y="797"/>
                    </a:cubicBezTo>
                    <a:cubicBezTo>
                      <a:pt x="895" y="783"/>
                      <a:pt x="1041" y="651"/>
                      <a:pt x="1041" y="504"/>
                    </a:cubicBezTo>
                    <a:cubicBezTo>
                      <a:pt x="1041" y="438"/>
                      <a:pt x="1019" y="379"/>
                      <a:pt x="975" y="343"/>
                    </a:cubicBezTo>
                    <a:cubicBezTo>
                      <a:pt x="917" y="291"/>
                      <a:pt x="843" y="262"/>
                      <a:pt x="763" y="262"/>
                    </a:cubicBezTo>
                    <a:cubicBezTo>
                      <a:pt x="697" y="269"/>
                      <a:pt x="623" y="299"/>
                      <a:pt x="572" y="343"/>
                    </a:cubicBezTo>
                    <a:cubicBezTo>
                      <a:pt x="572" y="277"/>
                      <a:pt x="565" y="211"/>
                      <a:pt x="535" y="160"/>
                    </a:cubicBezTo>
                    <a:cubicBezTo>
                      <a:pt x="499" y="86"/>
                      <a:pt x="433" y="35"/>
                      <a:pt x="352" y="13"/>
                    </a:cubicBezTo>
                    <a:cubicBezTo>
                      <a:pt x="329" y="5"/>
                      <a:pt x="304" y="1"/>
                      <a:pt x="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9"/>
              <p:cNvSpPr/>
              <p:nvPr/>
            </p:nvSpPr>
            <p:spPr>
              <a:xfrm>
                <a:off x="8556238" y="3421600"/>
                <a:ext cx="28250" cy="15275"/>
              </a:xfrm>
              <a:custGeom>
                <a:avLst/>
                <a:gdLst/>
                <a:ahLst/>
                <a:cxnLst/>
                <a:rect l="l" t="t" r="r" b="b"/>
                <a:pathLst>
                  <a:path w="1130" h="611" extrusionOk="0">
                    <a:moveTo>
                      <a:pt x="302" y="0"/>
                    </a:moveTo>
                    <a:cubicBezTo>
                      <a:pt x="292" y="0"/>
                      <a:pt x="282" y="1"/>
                      <a:pt x="272" y="2"/>
                    </a:cubicBezTo>
                    <a:cubicBezTo>
                      <a:pt x="206" y="2"/>
                      <a:pt x="140" y="38"/>
                      <a:pt x="96" y="90"/>
                    </a:cubicBezTo>
                    <a:cubicBezTo>
                      <a:pt x="1" y="222"/>
                      <a:pt x="52" y="427"/>
                      <a:pt x="52" y="449"/>
                    </a:cubicBezTo>
                    <a:cubicBezTo>
                      <a:pt x="59" y="474"/>
                      <a:pt x="87" y="494"/>
                      <a:pt x="114" y="494"/>
                    </a:cubicBezTo>
                    <a:cubicBezTo>
                      <a:pt x="118" y="494"/>
                      <a:pt x="122" y="494"/>
                      <a:pt x="126" y="493"/>
                    </a:cubicBezTo>
                    <a:cubicBezTo>
                      <a:pt x="155" y="486"/>
                      <a:pt x="170" y="456"/>
                      <a:pt x="162" y="427"/>
                    </a:cubicBezTo>
                    <a:cubicBezTo>
                      <a:pt x="140" y="339"/>
                      <a:pt x="148" y="244"/>
                      <a:pt x="184" y="156"/>
                    </a:cubicBezTo>
                    <a:cubicBezTo>
                      <a:pt x="206" y="126"/>
                      <a:pt x="243" y="112"/>
                      <a:pt x="280" y="112"/>
                    </a:cubicBezTo>
                    <a:cubicBezTo>
                      <a:pt x="286" y="111"/>
                      <a:pt x="293" y="110"/>
                      <a:pt x="299" y="110"/>
                    </a:cubicBezTo>
                    <a:cubicBezTo>
                      <a:pt x="342" y="110"/>
                      <a:pt x="380" y="130"/>
                      <a:pt x="411" y="156"/>
                    </a:cubicBezTo>
                    <a:cubicBezTo>
                      <a:pt x="470" y="229"/>
                      <a:pt x="499" y="317"/>
                      <a:pt x="492" y="412"/>
                    </a:cubicBezTo>
                    <a:cubicBezTo>
                      <a:pt x="496" y="446"/>
                      <a:pt x="526" y="466"/>
                      <a:pt x="553" y="466"/>
                    </a:cubicBezTo>
                    <a:cubicBezTo>
                      <a:pt x="573" y="466"/>
                      <a:pt x="593" y="456"/>
                      <a:pt x="602" y="434"/>
                    </a:cubicBezTo>
                    <a:cubicBezTo>
                      <a:pt x="639" y="339"/>
                      <a:pt x="705" y="266"/>
                      <a:pt x="785" y="214"/>
                    </a:cubicBezTo>
                    <a:cubicBezTo>
                      <a:pt x="804" y="205"/>
                      <a:pt x="824" y="201"/>
                      <a:pt x="843" y="201"/>
                    </a:cubicBezTo>
                    <a:cubicBezTo>
                      <a:pt x="870" y="201"/>
                      <a:pt x="896" y="209"/>
                      <a:pt x="917" y="222"/>
                    </a:cubicBezTo>
                    <a:cubicBezTo>
                      <a:pt x="947" y="229"/>
                      <a:pt x="969" y="251"/>
                      <a:pt x="976" y="280"/>
                    </a:cubicBezTo>
                    <a:cubicBezTo>
                      <a:pt x="991" y="368"/>
                      <a:pt x="969" y="449"/>
                      <a:pt x="925" y="522"/>
                    </a:cubicBezTo>
                    <a:cubicBezTo>
                      <a:pt x="910" y="552"/>
                      <a:pt x="917" y="588"/>
                      <a:pt x="947" y="603"/>
                    </a:cubicBezTo>
                    <a:cubicBezTo>
                      <a:pt x="954" y="603"/>
                      <a:pt x="961" y="610"/>
                      <a:pt x="969" y="610"/>
                    </a:cubicBezTo>
                    <a:cubicBezTo>
                      <a:pt x="991" y="610"/>
                      <a:pt x="1013" y="596"/>
                      <a:pt x="1027" y="581"/>
                    </a:cubicBezTo>
                    <a:cubicBezTo>
                      <a:pt x="1035" y="559"/>
                      <a:pt x="1130" y="383"/>
                      <a:pt x="1086" y="244"/>
                    </a:cubicBezTo>
                    <a:cubicBezTo>
                      <a:pt x="1071" y="185"/>
                      <a:pt x="1027" y="141"/>
                      <a:pt x="969" y="112"/>
                    </a:cubicBezTo>
                    <a:cubicBezTo>
                      <a:pt x="932" y="95"/>
                      <a:pt x="890" y="86"/>
                      <a:pt x="848" y="86"/>
                    </a:cubicBezTo>
                    <a:cubicBezTo>
                      <a:pt x="814" y="86"/>
                      <a:pt x="781" y="91"/>
                      <a:pt x="749" y="104"/>
                    </a:cubicBezTo>
                    <a:cubicBezTo>
                      <a:pt x="683" y="134"/>
                      <a:pt x="631" y="185"/>
                      <a:pt x="587" y="236"/>
                    </a:cubicBezTo>
                    <a:cubicBezTo>
                      <a:pt x="573" y="178"/>
                      <a:pt x="543" y="119"/>
                      <a:pt x="492" y="75"/>
                    </a:cubicBezTo>
                    <a:cubicBezTo>
                      <a:pt x="441" y="24"/>
                      <a:pt x="372" y="0"/>
                      <a:pt x="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9"/>
              <p:cNvSpPr/>
              <p:nvPr/>
            </p:nvSpPr>
            <p:spPr>
              <a:xfrm>
                <a:off x="8519213" y="3405100"/>
                <a:ext cx="22950" cy="15275"/>
              </a:xfrm>
              <a:custGeom>
                <a:avLst/>
                <a:gdLst/>
                <a:ahLst/>
                <a:cxnLst/>
                <a:rect l="l" t="t" r="r" b="b"/>
                <a:pathLst>
                  <a:path w="918" h="611" extrusionOk="0">
                    <a:moveTo>
                      <a:pt x="242" y="0"/>
                    </a:moveTo>
                    <a:cubicBezTo>
                      <a:pt x="190" y="0"/>
                      <a:pt x="135" y="21"/>
                      <a:pt x="96" y="53"/>
                    </a:cubicBezTo>
                    <a:cubicBezTo>
                      <a:pt x="30" y="141"/>
                      <a:pt x="1" y="251"/>
                      <a:pt x="16" y="354"/>
                    </a:cubicBezTo>
                    <a:cubicBezTo>
                      <a:pt x="23" y="383"/>
                      <a:pt x="45" y="405"/>
                      <a:pt x="74" y="405"/>
                    </a:cubicBezTo>
                    <a:cubicBezTo>
                      <a:pt x="104" y="405"/>
                      <a:pt x="133" y="376"/>
                      <a:pt x="126" y="346"/>
                    </a:cubicBezTo>
                    <a:cubicBezTo>
                      <a:pt x="118" y="273"/>
                      <a:pt x="133" y="200"/>
                      <a:pt x="177" y="134"/>
                    </a:cubicBezTo>
                    <a:cubicBezTo>
                      <a:pt x="199" y="119"/>
                      <a:pt x="228" y="112"/>
                      <a:pt x="250" y="112"/>
                    </a:cubicBezTo>
                    <a:cubicBezTo>
                      <a:pt x="294" y="112"/>
                      <a:pt x="331" y="134"/>
                      <a:pt x="353" y="163"/>
                    </a:cubicBezTo>
                    <a:cubicBezTo>
                      <a:pt x="389" y="229"/>
                      <a:pt x="397" y="302"/>
                      <a:pt x="389" y="376"/>
                    </a:cubicBezTo>
                    <a:cubicBezTo>
                      <a:pt x="380" y="413"/>
                      <a:pt x="410" y="439"/>
                      <a:pt x="440" y="439"/>
                    </a:cubicBezTo>
                    <a:cubicBezTo>
                      <a:pt x="457" y="439"/>
                      <a:pt x="474" y="431"/>
                      <a:pt x="485" y="412"/>
                    </a:cubicBezTo>
                    <a:cubicBezTo>
                      <a:pt x="529" y="339"/>
                      <a:pt x="587" y="288"/>
                      <a:pt x="661" y="258"/>
                    </a:cubicBezTo>
                    <a:cubicBezTo>
                      <a:pt x="670" y="257"/>
                      <a:pt x="679" y="256"/>
                      <a:pt x="688" y="256"/>
                    </a:cubicBezTo>
                    <a:cubicBezTo>
                      <a:pt x="715" y="256"/>
                      <a:pt x="741" y="264"/>
                      <a:pt x="763" y="280"/>
                    </a:cubicBezTo>
                    <a:cubicBezTo>
                      <a:pt x="785" y="288"/>
                      <a:pt x="800" y="310"/>
                      <a:pt x="800" y="332"/>
                    </a:cubicBezTo>
                    <a:cubicBezTo>
                      <a:pt x="800" y="398"/>
                      <a:pt x="771" y="464"/>
                      <a:pt x="727" y="515"/>
                    </a:cubicBezTo>
                    <a:cubicBezTo>
                      <a:pt x="705" y="544"/>
                      <a:pt x="712" y="574"/>
                      <a:pt x="734" y="596"/>
                    </a:cubicBezTo>
                    <a:cubicBezTo>
                      <a:pt x="741" y="603"/>
                      <a:pt x="756" y="610"/>
                      <a:pt x="771" y="610"/>
                    </a:cubicBezTo>
                    <a:cubicBezTo>
                      <a:pt x="785" y="610"/>
                      <a:pt x="807" y="603"/>
                      <a:pt x="815" y="581"/>
                    </a:cubicBezTo>
                    <a:cubicBezTo>
                      <a:pt x="881" y="508"/>
                      <a:pt x="917" y="412"/>
                      <a:pt x="917" y="310"/>
                    </a:cubicBezTo>
                    <a:cubicBezTo>
                      <a:pt x="903" y="258"/>
                      <a:pt x="873" y="207"/>
                      <a:pt x="829" y="185"/>
                    </a:cubicBezTo>
                    <a:cubicBezTo>
                      <a:pt x="788" y="154"/>
                      <a:pt x="744" y="142"/>
                      <a:pt x="698" y="142"/>
                    </a:cubicBezTo>
                    <a:cubicBezTo>
                      <a:pt x="679" y="142"/>
                      <a:pt x="659" y="144"/>
                      <a:pt x="639" y="148"/>
                    </a:cubicBezTo>
                    <a:cubicBezTo>
                      <a:pt x="587" y="163"/>
                      <a:pt x="536" y="185"/>
                      <a:pt x="499" y="229"/>
                    </a:cubicBezTo>
                    <a:cubicBezTo>
                      <a:pt x="492" y="178"/>
                      <a:pt x="477" y="134"/>
                      <a:pt x="448" y="97"/>
                    </a:cubicBezTo>
                    <a:cubicBezTo>
                      <a:pt x="404" y="38"/>
                      <a:pt x="338" y="2"/>
                      <a:pt x="265" y="2"/>
                    </a:cubicBezTo>
                    <a:cubicBezTo>
                      <a:pt x="257" y="1"/>
                      <a:pt x="250" y="0"/>
                      <a:pt x="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9"/>
              <p:cNvSpPr/>
              <p:nvPr/>
            </p:nvSpPr>
            <p:spPr>
              <a:xfrm>
                <a:off x="8442413" y="3372650"/>
                <a:ext cx="27150" cy="18200"/>
              </a:xfrm>
              <a:custGeom>
                <a:avLst/>
                <a:gdLst/>
                <a:ahLst/>
                <a:cxnLst/>
                <a:rect l="l" t="t" r="r" b="b"/>
                <a:pathLst>
                  <a:path w="1086" h="728" extrusionOk="0">
                    <a:moveTo>
                      <a:pt x="837" y="1"/>
                    </a:moveTo>
                    <a:cubicBezTo>
                      <a:pt x="830" y="1"/>
                      <a:pt x="822" y="1"/>
                      <a:pt x="815" y="2"/>
                    </a:cubicBezTo>
                    <a:cubicBezTo>
                      <a:pt x="741" y="2"/>
                      <a:pt x="668" y="31"/>
                      <a:pt x="617" y="90"/>
                    </a:cubicBezTo>
                    <a:cubicBezTo>
                      <a:pt x="573" y="149"/>
                      <a:pt x="543" y="215"/>
                      <a:pt x="529" y="281"/>
                    </a:cubicBezTo>
                    <a:cubicBezTo>
                      <a:pt x="492" y="237"/>
                      <a:pt x="433" y="200"/>
                      <a:pt x="375" y="178"/>
                    </a:cubicBezTo>
                    <a:cubicBezTo>
                      <a:pt x="348" y="170"/>
                      <a:pt x="320" y="166"/>
                      <a:pt x="292" y="166"/>
                    </a:cubicBezTo>
                    <a:cubicBezTo>
                      <a:pt x="240" y="166"/>
                      <a:pt x="187" y="179"/>
                      <a:pt x="140" y="207"/>
                    </a:cubicBezTo>
                    <a:cubicBezTo>
                      <a:pt x="82" y="244"/>
                      <a:pt x="38" y="303"/>
                      <a:pt x="23" y="369"/>
                    </a:cubicBezTo>
                    <a:cubicBezTo>
                      <a:pt x="1" y="523"/>
                      <a:pt x="140" y="691"/>
                      <a:pt x="155" y="706"/>
                    </a:cubicBezTo>
                    <a:cubicBezTo>
                      <a:pt x="162" y="721"/>
                      <a:pt x="177" y="728"/>
                      <a:pt x="199" y="728"/>
                    </a:cubicBezTo>
                    <a:cubicBezTo>
                      <a:pt x="206" y="728"/>
                      <a:pt x="221" y="721"/>
                      <a:pt x="228" y="713"/>
                    </a:cubicBezTo>
                    <a:cubicBezTo>
                      <a:pt x="257" y="699"/>
                      <a:pt x="257" y="662"/>
                      <a:pt x="235" y="640"/>
                    </a:cubicBezTo>
                    <a:cubicBezTo>
                      <a:pt x="177" y="567"/>
                      <a:pt x="140" y="479"/>
                      <a:pt x="133" y="391"/>
                    </a:cubicBezTo>
                    <a:cubicBezTo>
                      <a:pt x="140" y="354"/>
                      <a:pt x="170" y="325"/>
                      <a:pt x="199" y="310"/>
                    </a:cubicBezTo>
                    <a:cubicBezTo>
                      <a:pt x="228" y="290"/>
                      <a:pt x="261" y="281"/>
                      <a:pt x="294" y="281"/>
                    </a:cubicBezTo>
                    <a:cubicBezTo>
                      <a:pt x="311" y="281"/>
                      <a:pt x="328" y="283"/>
                      <a:pt x="345" y="288"/>
                    </a:cubicBezTo>
                    <a:cubicBezTo>
                      <a:pt x="455" y="317"/>
                      <a:pt x="529" y="471"/>
                      <a:pt x="529" y="471"/>
                    </a:cubicBezTo>
                    <a:cubicBezTo>
                      <a:pt x="538" y="495"/>
                      <a:pt x="557" y="505"/>
                      <a:pt x="577" y="505"/>
                    </a:cubicBezTo>
                    <a:cubicBezTo>
                      <a:pt x="606" y="505"/>
                      <a:pt x="636" y="482"/>
                      <a:pt x="631" y="442"/>
                    </a:cubicBezTo>
                    <a:cubicBezTo>
                      <a:pt x="624" y="339"/>
                      <a:pt x="646" y="244"/>
                      <a:pt x="697" y="163"/>
                    </a:cubicBezTo>
                    <a:cubicBezTo>
                      <a:pt x="727" y="127"/>
                      <a:pt x="771" y="112"/>
                      <a:pt x="815" y="112"/>
                    </a:cubicBezTo>
                    <a:cubicBezTo>
                      <a:pt x="820" y="111"/>
                      <a:pt x="825" y="110"/>
                      <a:pt x="831" y="110"/>
                    </a:cubicBezTo>
                    <a:cubicBezTo>
                      <a:pt x="855" y="110"/>
                      <a:pt x="877" y="122"/>
                      <a:pt x="895" y="134"/>
                    </a:cubicBezTo>
                    <a:cubicBezTo>
                      <a:pt x="947" y="207"/>
                      <a:pt x="969" y="295"/>
                      <a:pt x="961" y="383"/>
                    </a:cubicBezTo>
                    <a:cubicBezTo>
                      <a:pt x="961" y="413"/>
                      <a:pt x="983" y="435"/>
                      <a:pt x="1013" y="442"/>
                    </a:cubicBezTo>
                    <a:cubicBezTo>
                      <a:pt x="1042" y="442"/>
                      <a:pt x="1064" y="420"/>
                      <a:pt x="1071" y="391"/>
                    </a:cubicBezTo>
                    <a:cubicBezTo>
                      <a:pt x="1079" y="361"/>
                      <a:pt x="1086" y="163"/>
                      <a:pt x="983" y="61"/>
                    </a:cubicBezTo>
                    <a:cubicBezTo>
                      <a:pt x="945" y="22"/>
                      <a:pt x="890" y="1"/>
                      <a:pt x="8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9"/>
              <p:cNvSpPr/>
              <p:nvPr/>
            </p:nvSpPr>
            <p:spPr>
              <a:xfrm>
                <a:off x="8484038" y="3388950"/>
                <a:ext cx="28600" cy="12900"/>
              </a:xfrm>
              <a:custGeom>
                <a:avLst/>
                <a:gdLst/>
                <a:ahLst/>
                <a:cxnLst/>
                <a:rect l="l" t="t" r="r" b="b"/>
                <a:pathLst>
                  <a:path w="1144" h="516" extrusionOk="0">
                    <a:moveTo>
                      <a:pt x="311" y="0"/>
                    </a:moveTo>
                    <a:cubicBezTo>
                      <a:pt x="287" y="0"/>
                      <a:pt x="264" y="3"/>
                      <a:pt x="242" y="10"/>
                    </a:cubicBezTo>
                    <a:cubicBezTo>
                      <a:pt x="169" y="17"/>
                      <a:pt x="110" y="61"/>
                      <a:pt x="74" y="120"/>
                    </a:cubicBezTo>
                    <a:cubicBezTo>
                      <a:pt x="0" y="259"/>
                      <a:pt x="81" y="457"/>
                      <a:pt x="88" y="487"/>
                    </a:cubicBezTo>
                    <a:cubicBezTo>
                      <a:pt x="96" y="501"/>
                      <a:pt x="118" y="516"/>
                      <a:pt x="139" y="516"/>
                    </a:cubicBezTo>
                    <a:lnTo>
                      <a:pt x="154" y="516"/>
                    </a:lnTo>
                    <a:cubicBezTo>
                      <a:pt x="183" y="501"/>
                      <a:pt x="198" y="472"/>
                      <a:pt x="183" y="443"/>
                    </a:cubicBezTo>
                    <a:cubicBezTo>
                      <a:pt x="147" y="362"/>
                      <a:pt x="139" y="267"/>
                      <a:pt x="169" y="179"/>
                    </a:cubicBezTo>
                    <a:cubicBezTo>
                      <a:pt x="191" y="142"/>
                      <a:pt x="220" y="120"/>
                      <a:pt x="257" y="120"/>
                    </a:cubicBezTo>
                    <a:cubicBezTo>
                      <a:pt x="274" y="115"/>
                      <a:pt x="291" y="113"/>
                      <a:pt x="308" y="113"/>
                    </a:cubicBezTo>
                    <a:cubicBezTo>
                      <a:pt x="342" y="113"/>
                      <a:pt x="374" y="122"/>
                      <a:pt x="403" y="142"/>
                    </a:cubicBezTo>
                    <a:cubicBezTo>
                      <a:pt x="469" y="208"/>
                      <a:pt x="506" y="289"/>
                      <a:pt x="521" y="377"/>
                    </a:cubicBezTo>
                    <a:cubicBezTo>
                      <a:pt x="521" y="411"/>
                      <a:pt x="547" y="430"/>
                      <a:pt x="575" y="430"/>
                    </a:cubicBezTo>
                    <a:cubicBezTo>
                      <a:pt x="599" y="430"/>
                      <a:pt x="624" y="415"/>
                      <a:pt x="631" y="384"/>
                    </a:cubicBezTo>
                    <a:cubicBezTo>
                      <a:pt x="653" y="289"/>
                      <a:pt x="704" y="208"/>
                      <a:pt x="777" y="142"/>
                    </a:cubicBezTo>
                    <a:cubicBezTo>
                      <a:pt x="806" y="128"/>
                      <a:pt x="834" y="120"/>
                      <a:pt x="865" y="120"/>
                    </a:cubicBezTo>
                    <a:cubicBezTo>
                      <a:pt x="881" y="120"/>
                      <a:pt x="898" y="122"/>
                      <a:pt x="917" y="127"/>
                    </a:cubicBezTo>
                    <a:cubicBezTo>
                      <a:pt x="939" y="135"/>
                      <a:pt x="968" y="157"/>
                      <a:pt x="983" y="179"/>
                    </a:cubicBezTo>
                    <a:cubicBezTo>
                      <a:pt x="1005" y="267"/>
                      <a:pt x="997" y="355"/>
                      <a:pt x="961" y="435"/>
                    </a:cubicBezTo>
                    <a:cubicBezTo>
                      <a:pt x="942" y="477"/>
                      <a:pt x="976" y="510"/>
                      <a:pt x="1011" y="510"/>
                    </a:cubicBezTo>
                    <a:cubicBezTo>
                      <a:pt x="1032" y="510"/>
                      <a:pt x="1053" y="499"/>
                      <a:pt x="1063" y="472"/>
                    </a:cubicBezTo>
                    <a:cubicBezTo>
                      <a:pt x="1071" y="450"/>
                      <a:pt x="1144" y="267"/>
                      <a:pt x="1078" y="135"/>
                    </a:cubicBezTo>
                    <a:cubicBezTo>
                      <a:pt x="1056" y="76"/>
                      <a:pt x="1005" y="39"/>
                      <a:pt x="946" y="25"/>
                    </a:cubicBezTo>
                    <a:cubicBezTo>
                      <a:pt x="918" y="16"/>
                      <a:pt x="890" y="12"/>
                      <a:pt x="862" y="12"/>
                    </a:cubicBezTo>
                    <a:cubicBezTo>
                      <a:pt x="814" y="12"/>
                      <a:pt x="767" y="24"/>
                      <a:pt x="726" y="47"/>
                    </a:cubicBezTo>
                    <a:cubicBezTo>
                      <a:pt x="660" y="83"/>
                      <a:pt x="616" y="142"/>
                      <a:pt x="587" y="201"/>
                    </a:cubicBezTo>
                    <a:cubicBezTo>
                      <a:pt x="557" y="142"/>
                      <a:pt x="521" y="91"/>
                      <a:pt x="469" y="54"/>
                    </a:cubicBezTo>
                    <a:cubicBezTo>
                      <a:pt x="423" y="18"/>
                      <a:pt x="366"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9"/>
              <p:cNvSpPr/>
              <p:nvPr/>
            </p:nvSpPr>
            <p:spPr>
              <a:xfrm>
                <a:off x="8456163" y="3403375"/>
                <a:ext cx="26250" cy="20475"/>
              </a:xfrm>
              <a:custGeom>
                <a:avLst/>
                <a:gdLst/>
                <a:ahLst/>
                <a:cxnLst/>
                <a:rect l="l" t="t" r="r" b="b"/>
                <a:pathLst>
                  <a:path w="1050" h="819" extrusionOk="0">
                    <a:moveTo>
                      <a:pt x="284" y="0"/>
                    </a:moveTo>
                    <a:cubicBezTo>
                      <a:pt x="240" y="0"/>
                      <a:pt x="200" y="13"/>
                      <a:pt x="162" y="41"/>
                    </a:cubicBezTo>
                    <a:cubicBezTo>
                      <a:pt x="30" y="129"/>
                      <a:pt x="8" y="342"/>
                      <a:pt x="8" y="364"/>
                    </a:cubicBezTo>
                    <a:cubicBezTo>
                      <a:pt x="1" y="393"/>
                      <a:pt x="23" y="423"/>
                      <a:pt x="52" y="423"/>
                    </a:cubicBezTo>
                    <a:cubicBezTo>
                      <a:pt x="57" y="424"/>
                      <a:pt x="61" y="424"/>
                      <a:pt x="66" y="424"/>
                    </a:cubicBezTo>
                    <a:cubicBezTo>
                      <a:pt x="94" y="424"/>
                      <a:pt x="112" y="403"/>
                      <a:pt x="118" y="371"/>
                    </a:cubicBezTo>
                    <a:cubicBezTo>
                      <a:pt x="118" y="283"/>
                      <a:pt x="162" y="195"/>
                      <a:pt x="221" y="129"/>
                    </a:cubicBezTo>
                    <a:cubicBezTo>
                      <a:pt x="239" y="116"/>
                      <a:pt x="264" y="110"/>
                      <a:pt x="289" y="110"/>
                    </a:cubicBezTo>
                    <a:cubicBezTo>
                      <a:pt x="303" y="110"/>
                      <a:pt x="317" y="112"/>
                      <a:pt x="331" y="115"/>
                    </a:cubicBezTo>
                    <a:cubicBezTo>
                      <a:pt x="375" y="129"/>
                      <a:pt x="419" y="166"/>
                      <a:pt x="441" y="210"/>
                    </a:cubicBezTo>
                    <a:cubicBezTo>
                      <a:pt x="470" y="291"/>
                      <a:pt x="470" y="386"/>
                      <a:pt x="441" y="474"/>
                    </a:cubicBezTo>
                    <a:cubicBezTo>
                      <a:pt x="430" y="511"/>
                      <a:pt x="461" y="540"/>
                      <a:pt x="496" y="540"/>
                    </a:cubicBezTo>
                    <a:cubicBezTo>
                      <a:pt x="509" y="540"/>
                      <a:pt x="524" y="536"/>
                      <a:pt x="536" y="525"/>
                    </a:cubicBezTo>
                    <a:cubicBezTo>
                      <a:pt x="595" y="452"/>
                      <a:pt x="683" y="401"/>
                      <a:pt x="778" y="379"/>
                    </a:cubicBezTo>
                    <a:cubicBezTo>
                      <a:pt x="822" y="379"/>
                      <a:pt x="873" y="393"/>
                      <a:pt x="903" y="430"/>
                    </a:cubicBezTo>
                    <a:cubicBezTo>
                      <a:pt x="925" y="445"/>
                      <a:pt x="939" y="474"/>
                      <a:pt x="939" y="503"/>
                    </a:cubicBezTo>
                    <a:cubicBezTo>
                      <a:pt x="917" y="591"/>
                      <a:pt x="873" y="665"/>
                      <a:pt x="807" y="723"/>
                    </a:cubicBezTo>
                    <a:cubicBezTo>
                      <a:pt x="771" y="753"/>
                      <a:pt x="793" y="819"/>
                      <a:pt x="844" y="819"/>
                    </a:cubicBezTo>
                    <a:cubicBezTo>
                      <a:pt x="859" y="811"/>
                      <a:pt x="873" y="811"/>
                      <a:pt x="881" y="797"/>
                    </a:cubicBezTo>
                    <a:cubicBezTo>
                      <a:pt x="895" y="782"/>
                      <a:pt x="1049" y="650"/>
                      <a:pt x="1049" y="503"/>
                    </a:cubicBezTo>
                    <a:cubicBezTo>
                      <a:pt x="1049" y="445"/>
                      <a:pt x="1020" y="386"/>
                      <a:pt x="976" y="342"/>
                    </a:cubicBezTo>
                    <a:cubicBezTo>
                      <a:pt x="925" y="291"/>
                      <a:pt x="844" y="261"/>
                      <a:pt x="771" y="261"/>
                    </a:cubicBezTo>
                    <a:cubicBezTo>
                      <a:pt x="697" y="269"/>
                      <a:pt x="631" y="298"/>
                      <a:pt x="573" y="335"/>
                    </a:cubicBezTo>
                    <a:cubicBezTo>
                      <a:pt x="580" y="276"/>
                      <a:pt x="565" y="210"/>
                      <a:pt x="543" y="151"/>
                    </a:cubicBezTo>
                    <a:cubicBezTo>
                      <a:pt x="499" y="78"/>
                      <a:pt x="433" y="27"/>
                      <a:pt x="360" y="12"/>
                    </a:cubicBezTo>
                    <a:cubicBezTo>
                      <a:pt x="334" y="4"/>
                      <a:pt x="308" y="0"/>
                      <a:pt x="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9"/>
              <p:cNvSpPr/>
              <p:nvPr/>
            </p:nvSpPr>
            <p:spPr>
              <a:xfrm>
                <a:off x="8600613" y="3439450"/>
                <a:ext cx="8075" cy="5950"/>
              </a:xfrm>
              <a:custGeom>
                <a:avLst/>
                <a:gdLst/>
                <a:ahLst/>
                <a:cxnLst/>
                <a:rect l="l" t="t" r="r" b="b"/>
                <a:pathLst>
                  <a:path w="323" h="238" extrusionOk="0">
                    <a:moveTo>
                      <a:pt x="221" y="1"/>
                    </a:moveTo>
                    <a:cubicBezTo>
                      <a:pt x="204" y="1"/>
                      <a:pt x="187" y="10"/>
                      <a:pt x="176" y="28"/>
                    </a:cubicBezTo>
                    <a:cubicBezTo>
                      <a:pt x="154" y="43"/>
                      <a:pt x="147" y="65"/>
                      <a:pt x="125" y="72"/>
                    </a:cubicBezTo>
                    <a:cubicBezTo>
                      <a:pt x="103" y="87"/>
                      <a:pt x="81" y="94"/>
                      <a:pt x="59" y="102"/>
                    </a:cubicBezTo>
                    <a:cubicBezTo>
                      <a:pt x="37" y="102"/>
                      <a:pt x="22" y="116"/>
                      <a:pt x="15" y="131"/>
                    </a:cubicBezTo>
                    <a:cubicBezTo>
                      <a:pt x="0" y="153"/>
                      <a:pt x="15" y="182"/>
                      <a:pt x="30" y="197"/>
                    </a:cubicBezTo>
                    <a:cubicBezTo>
                      <a:pt x="52" y="211"/>
                      <a:pt x="74" y="219"/>
                      <a:pt x="96" y="226"/>
                    </a:cubicBezTo>
                    <a:cubicBezTo>
                      <a:pt x="121" y="233"/>
                      <a:pt x="147" y="237"/>
                      <a:pt x="172" y="237"/>
                    </a:cubicBezTo>
                    <a:cubicBezTo>
                      <a:pt x="196" y="237"/>
                      <a:pt x="220" y="233"/>
                      <a:pt x="242" y="226"/>
                    </a:cubicBezTo>
                    <a:cubicBezTo>
                      <a:pt x="315" y="182"/>
                      <a:pt x="323" y="87"/>
                      <a:pt x="271" y="28"/>
                    </a:cubicBezTo>
                    <a:cubicBezTo>
                      <a:pt x="257" y="10"/>
                      <a:pt x="238" y="1"/>
                      <a:pt x="2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9"/>
              <p:cNvSpPr/>
              <p:nvPr/>
            </p:nvSpPr>
            <p:spPr>
              <a:xfrm>
                <a:off x="8494663" y="3424400"/>
                <a:ext cx="10650" cy="7275"/>
              </a:xfrm>
              <a:custGeom>
                <a:avLst/>
                <a:gdLst/>
                <a:ahLst/>
                <a:cxnLst/>
                <a:rect l="l" t="t" r="r" b="b"/>
                <a:pathLst>
                  <a:path w="426" h="291" extrusionOk="0">
                    <a:moveTo>
                      <a:pt x="121" y="0"/>
                    </a:moveTo>
                    <a:cubicBezTo>
                      <a:pt x="113" y="0"/>
                      <a:pt x="105" y="2"/>
                      <a:pt x="96" y="7"/>
                    </a:cubicBezTo>
                    <a:cubicBezTo>
                      <a:pt x="15" y="29"/>
                      <a:pt x="0" y="161"/>
                      <a:pt x="30" y="227"/>
                    </a:cubicBezTo>
                    <a:cubicBezTo>
                      <a:pt x="53" y="268"/>
                      <a:pt x="100" y="290"/>
                      <a:pt x="144" y="290"/>
                    </a:cubicBezTo>
                    <a:cubicBezTo>
                      <a:pt x="155" y="290"/>
                      <a:pt x="166" y="289"/>
                      <a:pt x="176" y="286"/>
                    </a:cubicBezTo>
                    <a:cubicBezTo>
                      <a:pt x="202" y="280"/>
                      <a:pt x="228" y="275"/>
                      <a:pt x="254" y="275"/>
                    </a:cubicBezTo>
                    <a:cubicBezTo>
                      <a:pt x="265" y="275"/>
                      <a:pt x="276" y="276"/>
                      <a:pt x="286" y="278"/>
                    </a:cubicBezTo>
                    <a:cubicBezTo>
                      <a:pt x="308" y="278"/>
                      <a:pt x="330" y="286"/>
                      <a:pt x="345" y="286"/>
                    </a:cubicBezTo>
                    <a:cubicBezTo>
                      <a:pt x="351" y="288"/>
                      <a:pt x="358" y="289"/>
                      <a:pt x="364" y="289"/>
                    </a:cubicBezTo>
                    <a:cubicBezTo>
                      <a:pt x="379" y="289"/>
                      <a:pt x="393" y="283"/>
                      <a:pt x="404" y="278"/>
                    </a:cubicBezTo>
                    <a:cubicBezTo>
                      <a:pt x="426" y="249"/>
                      <a:pt x="426" y="212"/>
                      <a:pt x="404" y="183"/>
                    </a:cubicBezTo>
                    <a:cubicBezTo>
                      <a:pt x="382" y="161"/>
                      <a:pt x="352" y="139"/>
                      <a:pt x="316" y="132"/>
                    </a:cubicBezTo>
                    <a:cubicBezTo>
                      <a:pt x="264" y="124"/>
                      <a:pt x="220" y="95"/>
                      <a:pt x="184" y="51"/>
                    </a:cubicBezTo>
                    <a:cubicBezTo>
                      <a:pt x="166" y="28"/>
                      <a:pt x="149" y="0"/>
                      <a:pt x="1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9"/>
              <p:cNvSpPr/>
              <p:nvPr/>
            </p:nvSpPr>
            <p:spPr>
              <a:xfrm>
                <a:off x="8480913" y="3375850"/>
                <a:ext cx="10100" cy="5850"/>
              </a:xfrm>
              <a:custGeom>
                <a:avLst/>
                <a:gdLst/>
                <a:ahLst/>
                <a:cxnLst/>
                <a:rect l="l" t="t" r="r" b="b"/>
                <a:pathLst>
                  <a:path w="404" h="234" extrusionOk="0">
                    <a:moveTo>
                      <a:pt x="170" y="1"/>
                    </a:moveTo>
                    <a:cubicBezTo>
                      <a:pt x="153" y="1"/>
                      <a:pt x="138" y="4"/>
                      <a:pt x="125" y="13"/>
                    </a:cubicBezTo>
                    <a:cubicBezTo>
                      <a:pt x="96" y="21"/>
                      <a:pt x="81" y="57"/>
                      <a:pt x="67" y="79"/>
                    </a:cubicBezTo>
                    <a:cubicBezTo>
                      <a:pt x="45" y="101"/>
                      <a:pt x="1" y="131"/>
                      <a:pt x="8" y="175"/>
                    </a:cubicBezTo>
                    <a:cubicBezTo>
                      <a:pt x="8" y="197"/>
                      <a:pt x="30" y="219"/>
                      <a:pt x="52" y="226"/>
                    </a:cubicBezTo>
                    <a:cubicBezTo>
                      <a:pt x="74" y="233"/>
                      <a:pt x="96" y="233"/>
                      <a:pt x="125" y="233"/>
                    </a:cubicBezTo>
                    <a:lnTo>
                      <a:pt x="294" y="226"/>
                    </a:lnTo>
                    <a:cubicBezTo>
                      <a:pt x="330" y="226"/>
                      <a:pt x="360" y="219"/>
                      <a:pt x="382" y="197"/>
                    </a:cubicBezTo>
                    <a:cubicBezTo>
                      <a:pt x="404" y="167"/>
                      <a:pt x="404" y="138"/>
                      <a:pt x="382" y="109"/>
                    </a:cubicBezTo>
                    <a:cubicBezTo>
                      <a:pt x="367" y="87"/>
                      <a:pt x="345" y="65"/>
                      <a:pt x="323" y="57"/>
                    </a:cubicBezTo>
                    <a:cubicBezTo>
                      <a:pt x="284" y="35"/>
                      <a:pt x="221" y="1"/>
                      <a:pt x="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9"/>
              <p:cNvSpPr/>
              <p:nvPr/>
            </p:nvSpPr>
            <p:spPr>
              <a:xfrm>
                <a:off x="8448288" y="3148575"/>
                <a:ext cx="140975" cy="106925"/>
              </a:xfrm>
              <a:custGeom>
                <a:avLst/>
                <a:gdLst/>
                <a:ahLst/>
                <a:cxnLst/>
                <a:rect l="l" t="t" r="r" b="b"/>
                <a:pathLst>
                  <a:path w="5639" h="4277" extrusionOk="0">
                    <a:moveTo>
                      <a:pt x="2235" y="1"/>
                    </a:moveTo>
                    <a:cubicBezTo>
                      <a:pt x="1419" y="1"/>
                      <a:pt x="838" y="176"/>
                      <a:pt x="0" y="240"/>
                    </a:cubicBezTo>
                    <a:cubicBezTo>
                      <a:pt x="976" y="995"/>
                      <a:pt x="3358" y="3114"/>
                      <a:pt x="2200" y="4251"/>
                    </a:cubicBezTo>
                    <a:cubicBezTo>
                      <a:pt x="2269" y="4269"/>
                      <a:pt x="2362" y="4277"/>
                      <a:pt x="2471" y="4277"/>
                    </a:cubicBezTo>
                    <a:cubicBezTo>
                      <a:pt x="2901" y="4277"/>
                      <a:pt x="3581" y="4155"/>
                      <a:pt x="3996" y="4038"/>
                    </a:cubicBezTo>
                    <a:cubicBezTo>
                      <a:pt x="5162" y="3708"/>
                      <a:pt x="5639" y="2315"/>
                      <a:pt x="4920" y="1347"/>
                    </a:cubicBezTo>
                    <a:cubicBezTo>
                      <a:pt x="4685" y="1039"/>
                      <a:pt x="4414" y="768"/>
                      <a:pt x="4099" y="541"/>
                    </a:cubicBezTo>
                    <a:cubicBezTo>
                      <a:pt x="3666" y="226"/>
                      <a:pt x="3146" y="42"/>
                      <a:pt x="2611" y="13"/>
                    </a:cubicBezTo>
                    <a:cubicBezTo>
                      <a:pt x="2480" y="5"/>
                      <a:pt x="2355" y="1"/>
                      <a:pt x="2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9"/>
              <p:cNvSpPr/>
              <p:nvPr/>
            </p:nvSpPr>
            <p:spPr>
              <a:xfrm>
                <a:off x="8425013" y="3154150"/>
                <a:ext cx="161875" cy="101350"/>
              </a:xfrm>
              <a:custGeom>
                <a:avLst/>
                <a:gdLst/>
                <a:ahLst/>
                <a:cxnLst/>
                <a:rect l="l" t="t" r="r" b="b"/>
                <a:pathLst>
                  <a:path w="6475" h="4054" extrusionOk="0">
                    <a:moveTo>
                      <a:pt x="1070" y="0"/>
                    </a:moveTo>
                    <a:cubicBezTo>
                      <a:pt x="660" y="0"/>
                      <a:pt x="276" y="263"/>
                      <a:pt x="147" y="684"/>
                    </a:cubicBezTo>
                    <a:cubicBezTo>
                      <a:pt x="74" y="934"/>
                      <a:pt x="22" y="1190"/>
                      <a:pt x="15" y="1454"/>
                    </a:cubicBezTo>
                    <a:cubicBezTo>
                      <a:pt x="0" y="1711"/>
                      <a:pt x="96" y="1960"/>
                      <a:pt x="279" y="2151"/>
                    </a:cubicBezTo>
                    <a:cubicBezTo>
                      <a:pt x="990" y="2899"/>
                      <a:pt x="1841" y="3507"/>
                      <a:pt x="2779" y="3932"/>
                    </a:cubicBezTo>
                    <a:cubicBezTo>
                      <a:pt x="2889" y="3984"/>
                      <a:pt x="3006" y="4020"/>
                      <a:pt x="3124" y="4028"/>
                    </a:cubicBezTo>
                    <a:cubicBezTo>
                      <a:pt x="3194" y="4046"/>
                      <a:pt x="3288" y="4054"/>
                      <a:pt x="3399" y="4054"/>
                    </a:cubicBezTo>
                    <a:cubicBezTo>
                      <a:pt x="3832" y="4054"/>
                      <a:pt x="4512" y="3932"/>
                      <a:pt x="4927" y="3815"/>
                    </a:cubicBezTo>
                    <a:cubicBezTo>
                      <a:pt x="5954" y="3522"/>
                      <a:pt x="6474" y="2385"/>
                      <a:pt x="6027" y="1425"/>
                    </a:cubicBezTo>
                    <a:lnTo>
                      <a:pt x="6027" y="1425"/>
                    </a:lnTo>
                    <a:cubicBezTo>
                      <a:pt x="5844" y="1968"/>
                      <a:pt x="5411" y="2378"/>
                      <a:pt x="4861" y="2532"/>
                    </a:cubicBezTo>
                    <a:lnTo>
                      <a:pt x="4759" y="2561"/>
                    </a:lnTo>
                    <a:cubicBezTo>
                      <a:pt x="4715" y="2572"/>
                      <a:pt x="4671" y="2577"/>
                      <a:pt x="4628" y="2577"/>
                    </a:cubicBezTo>
                    <a:cubicBezTo>
                      <a:pt x="4431" y="2577"/>
                      <a:pt x="4244" y="2472"/>
                      <a:pt x="4135" y="2297"/>
                    </a:cubicBezTo>
                    <a:cubicBezTo>
                      <a:pt x="4121" y="2275"/>
                      <a:pt x="4106" y="2253"/>
                      <a:pt x="4091" y="2231"/>
                    </a:cubicBezTo>
                    <a:cubicBezTo>
                      <a:pt x="3322" y="1234"/>
                      <a:pt x="2449" y="494"/>
                      <a:pt x="1445" y="76"/>
                    </a:cubicBezTo>
                    <a:cubicBezTo>
                      <a:pt x="1322" y="25"/>
                      <a:pt x="1195" y="0"/>
                      <a:pt x="10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9"/>
              <p:cNvSpPr/>
              <p:nvPr/>
            </p:nvSpPr>
            <p:spPr>
              <a:xfrm>
                <a:off x="8436563" y="3165275"/>
                <a:ext cx="84325" cy="84775"/>
              </a:xfrm>
              <a:custGeom>
                <a:avLst/>
                <a:gdLst/>
                <a:ahLst/>
                <a:cxnLst/>
                <a:rect l="l" t="t" r="r" b="b"/>
                <a:pathLst>
                  <a:path w="3373" h="3391" extrusionOk="0">
                    <a:moveTo>
                      <a:pt x="850" y="0"/>
                    </a:moveTo>
                    <a:cubicBezTo>
                      <a:pt x="525" y="0"/>
                      <a:pt x="221" y="211"/>
                      <a:pt x="125" y="540"/>
                    </a:cubicBezTo>
                    <a:cubicBezTo>
                      <a:pt x="30" y="899"/>
                      <a:pt x="0" y="1266"/>
                      <a:pt x="30" y="1632"/>
                    </a:cubicBezTo>
                    <a:cubicBezTo>
                      <a:pt x="37" y="1808"/>
                      <a:pt x="44" y="1992"/>
                      <a:pt x="52" y="2168"/>
                    </a:cubicBezTo>
                    <a:cubicBezTo>
                      <a:pt x="74" y="2417"/>
                      <a:pt x="96" y="2762"/>
                      <a:pt x="323" y="2916"/>
                    </a:cubicBezTo>
                    <a:cubicBezTo>
                      <a:pt x="388" y="2964"/>
                      <a:pt x="468" y="2993"/>
                      <a:pt x="551" y="2993"/>
                    </a:cubicBezTo>
                    <a:cubicBezTo>
                      <a:pt x="580" y="2993"/>
                      <a:pt x="609" y="2989"/>
                      <a:pt x="638" y="2982"/>
                    </a:cubicBezTo>
                    <a:cubicBezTo>
                      <a:pt x="726" y="2952"/>
                      <a:pt x="814" y="2908"/>
                      <a:pt x="895" y="2864"/>
                    </a:cubicBezTo>
                    <a:cubicBezTo>
                      <a:pt x="946" y="2841"/>
                      <a:pt x="991" y="2831"/>
                      <a:pt x="1031" y="2831"/>
                    </a:cubicBezTo>
                    <a:cubicBezTo>
                      <a:pt x="1167" y="2831"/>
                      <a:pt x="1249" y="2949"/>
                      <a:pt x="1357" y="3062"/>
                    </a:cubicBezTo>
                    <a:cubicBezTo>
                      <a:pt x="1489" y="3209"/>
                      <a:pt x="1694" y="3238"/>
                      <a:pt x="1870" y="3282"/>
                    </a:cubicBezTo>
                    <a:cubicBezTo>
                      <a:pt x="2040" y="3329"/>
                      <a:pt x="2210" y="3390"/>
                      <a:pt x="2388" y="3390"/>
                    </a:cubicBezTo>
                    <a:cubicBezTo>
                      <a:pt x="2432" y="3390"/>
                      <a:pt x="2477" y="3386"/>
                      <a:pt x="2522" y="3377"/>
                    </a:cubicBezTo>
                    <a:cubicBezTo>
                      <a:pt x="2808" y="3319"/>
                      <a:pt x="3043" y="3121"/>
                      <a:pt x="3146" y="2850"/>
                    </a:cubicBezTo>
                    <a:cubicBezTo>
                      <a:pt x="3190" y="2754"/>
                      <a:pt x="3226" y="2652"/>
                      <a:pt x="3270" y="2556"/>
                    </a:cubicBezTo>
                    <a:cubicBezTo>
                      <a:pt x="3314" y="2461"/>
                      <a:pt x="3344" y="2366"/>
                      <a:pt x="3358" y="2263"/>
                    </a:cubicBezTo>
                    <a:cubicBezTo>
                      <a:pt x="3373" y="2072"/>
                      <a:pt x="3322" y="1889"/>
                      <a:pt x="3204" y="1742"/>
                    </a:cubicBezTo>
                    <a:cubicBezTo>
                      <a:pt x="2603" y="965"/>
                      <a:pt x="1921" y="379"/>
                      <a:pt x="1137" y="56"/>
                    </a:cubicBezTo>
                    <a:cubicBezTo>
                      <a:pt x="1042" y="18"/>
                      <a:pt x="945" y="0"/>
                      <a:pt x="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9"/>
              <p:cNvSpPr/>
              <p:nvPr/>
            </p:nvSpPr>
            <p:spPr>
              <a:xfrm>
                <a:off x="8523063" y="3185950"/>
                <a:ext cx="22750" cy="21750"/>
              </a:xfrm>
              <a:custGeom>
                <a:avLst/>
                <a:gdLst/>
                <a:ahLst/>
                <a:cxnLst/>
                <a:rect l="l" t="t" r="r" b="b"/>
                <a:pathLst>
                  <a:path w="910" h="870" extrusionOk="0">
                    <a:moveTo>
                      <a:pt x="281" y="0"/>
                    </a:moveTo>
                    <a:cubicBezTo>
                      <a:pt x="258" y="0"/>
                      <a:pt x="235" y="4"/>
                      <a:pt x="213" y="14"/>
                    </a:cubicBezTo>
                    <a:cubicBezTo>
                      <a:pt x="118" y="65"/>
                      <a:pt x="52" y="153"/>
                      <a:pt x="16" y="256"/>
                    </a:cubicBezTo>
                    <a:cubicBezTo>
                      <a:pt x="1" y="278"/>
                      <a:pt x="16" y="307"/>
                      <a:pt x="45" y="322"/>
                    </a:cubicBezTo>
                    <a:cubicBezTo>
                      <a:pt x="49" y="323"/>
                      <a:pt x="53" y="324"/>
                      <a:pt x="57" y="324"/>
                    </a:cubicBezTo>
                    <a:cubicBezTo>
                      <a:pt x="77" y="324"/>
                      <a:pt x="99" y="310"/>
                      <a:pt x="111" y="292"/>
                    </a:cubicBezTo>
                    <a:cubicBezTo>
                      <a:pt x="133" y="212"/>
                      <a:pt x="184" y="146"/>
                      <a:pt x="250" y="109"/>
                    </a:cubicBezTo>
                    <a:cubicBezTo>
                      <a:pt x="263" y="103"/>
                      <a:pt x="274" y="101"/>
                      <a:pt x="285" y="101"/>
                    </a:cubicBezTo>
                    <a:cubicBezTo>
                      <a:pt x="299" y="101"/>
                      <a:pt x="314" y="105"/>
                      <a:pt x="331" y="109"/>
                    </a:cubicBezTo>
                    <a:cubicBezTo>
                      <a:pt x="367" y="131"/>
                      <a:pt x="397" y="160"/>
                      <a:pt x="411" y="204"/>
                    </a:cubicBezTo>
                    <a:cubicBezTo>
                      <a:pt x="426" y="292"/>
                      <a:pt x="404" y="380"/>
                      <a:pt x="360" y="461"/>
                    </a:cubicBezTo>
                    <a:cubicBezTo>
                      <a:pt x="343" y="501"/>
                      <a:pt x="375" y="536"/>
                      <a:pt x="410" y="536"/>
                    </a:cubicBezTo>
                    <a:cubicBezTo>
                      <a:pt x="420" y="536"/>
                      <a:pt x="431" y="533"/>
                      <a:pt x="441" y="527"/>
                    </a:cubicBezTo>
                    <a:cubicBezTo>
                      <a:pt x="499" y="468"/>
                      <a:pt x="580" y="439"/>
                      <a:pt x="661" y="432"/>
                    </a:cubicBezTo>
                    <a:cubicBezTo>
                      <a:pt x="705" y="439"/>
                      <a:pt x="749" y="468"/>
                      <a:pt x="771" y="505"/>
                    </a:cubicBezTo>
                    <a:cubicBezTo>
                      <a:pt x="793" y="527"/>
                      <a:pt x="800" y="564"/>
                      <a:pt x="800" y="593"/>
                    </a:cubicBezTo>
                    <a:cubicBezTo>
                      <a:pt x="778" y="674"/>
                      <a:pt x="661" y="747"/>
                      <a:pt x="617" y="762"/>
                    </a:cubicBezTo>
                    <a:cubicBezTo>
                      <a:pt x="595" y="776"/>
                      <a:pt x="587" y="805"/>
                      <a:pt x="595" y="835"/>
                    </a:cubicBezTo>
                    <a:cubicBezTo>
                      <a:pt x="602" y="849"/>
                      <a:pt x="617" y="864"/>
                      <a:pt x="631" y="864"/>
                    </a:cubicBezTo>
                    <a:cubicBezTo>
                      <a:pt x="639" y="868"/>
                      <a:pt x="644" y="870"/>
                      <a:pt x="650" y="870"/>
                    </a:cubicBezTo>
                    <a:cubicBezTo>
                      <a:pt x="655" y="870"/>
                      <a:pt x="661" y="868"/>
                      <a:pt x="668" y="864"/>
                    </a:cubicBezTo>
                    <a:cubicBezTo>
                      <a:pt x="690" y="857"/>
                      <a:pt x="859" y="776"/>
                      <a:pt x="895" y="630"/>
                    </a:cubicBezTo>
                    <a:cubicBezTo>
                      <a:pt x="910" y="571"/>
                      <a:pt x="895" y="505"/>
                      <a:pt x="859" y="454"/>
                    </a:cubicBezTo>
                    <a:cubicBezTo>
                      <a:pt x="815" y="388"/>
                      <a:pt x="749" y="351"/>
                      <a:pt x="675" y="336"/>
                    </a:cubicBezTo>
                    <a:cubicBezTo>
                      <a:pt x="617" y="336"/>
                      <a:pt x="558" y="344"/>
                      <a:pt x="507" y="366"/>
                    </a:cubicBezTo>
                    <a:cubicBezTo>
                      <a:pt x="521" y="307"/>
                      <a:pt x="521" y="241"/>
                      <a:pt x="507" y="175"/>
                    </a:cubicBezTo>
                    <a:cubicBezTo>
                      <a:pt x="485" y="109"/>
                      <a:pt x="433" y="50"/>
                      <a:pt x="375" y="21"/>
                    </a:cubicBezTo>
                    <a:cubicBezTo>
                      <a:pt x="345" y="8"/>
                      <a:pt x="313" y="0"/>
                      <a:pt x="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9"/>
              <p:cNvSpPr/>
              <p:nvPr/>
            </p:nvSpPr>
            <p:spPr>
              <a:xfrm>
                <a:off x="8484588" y="3153175"/>
                <a:ext cx="23100" cy="11575"/>
              </a:xfrm>
              <a:custGeom>
                <a:avLst/>
                <a:gdLst/>
                <a:ahLst/>
                <a:cxnLst/>
                <a:rect l="l" t="t" r="r" b="b"/>
                <a:pathLst>
                  <a:path w="924" h="463" extrusionOk="0">
                    <a:moveTo>
                      <a:pt x="698" y="0"/>
                    </a:moveTo>
                    <a:cubicBezTo>
                      <a:pt x="644" y="0"/>
                      <a:pt x="589" y="20"/>
                      <a:pt x="543" y="49"/>
                    </a:cubicBezTo>
                    <a:cubicBezTo>
                      <a:pt x="506" y="78"/>
                      <a:pt x="477" y="122"/>
                      <a:pt x="455" y="166"/>
                    </a:cubicBezTo>
                    <a:cubicBezTo>
                      <a:pt x="425" y="122"/>
                      <a:pt x="381" y="78"/>
                      <a:pt x="337" y="49"/>
                    </a:cubicBezTo>
                    <a:cubicBezTo>
                      <a:pt x="302" y="31"/>
                      <a:pt x="261" y="21"/>
                      <a:pt x="221" y="21"/>
                    </a:cubicBezTo>
                    <a:cubicBezTo>
                      <a:pt x="195" y="21"/>
                      <a:pt x="170" y="26"/>
                      <a:pt x="147" y="34"/>
                    </a:cubicBezTo>
                    <a:cubicBezTo>
                      <a:pt x="96" y="49"/>
                      <a:pt x="52" y="86"/>
                      <a:pt x="30" y="137"/>
                    </a:cubicBezTo>
                    <a:cubicBezTo>
                      <a:pt x="0" y="232"/>
                      <a:pt x="8" y="335"/>
                      <a:pt x="52" y="430"/>
                    </a:cubicBezTo>
                    <a:cubicBezTo>
                      <a:pt x="59" y="445"/>
                      <a:pt x="74" y="452"/>
                      <a:pt x="96" y="460"/>
                    </a:cubicBezTo>
                    <a:cubicBezTo>
                      <a:pt x="101" y="461"/>
                      <a:pt x="106" y="462"/>
                      <a:pt x="111" y="462"/>
                    </a:cubicBezTo>
                    <a:cubicBezTo>
                      <a:pt x="148" y="462"/>
                      <a:pt x="174" y="418"/>
                      <a:pt x="161" y="386"/>
                    </a:cubicBezTo>
                    <a:cubicBezTo>
                      <a:pt x="132" y="320"/>
                      <a:pt x="125" y="247"/>
                      <a:pt x="139" y="181"/>
                    </a:cubicBezTo>
                    <a:cubicBezTo>
                      <a:pt x="147" y="159"/>
                      <a:pt x="161" y="144"/>
                      <a:pt x="183" y="144"/>
                    </a:cubicBezTo>
                    <a:cubicBezTo>
                      <a:pt x="200" y="138"/>
                      <a:pt x="216" y="134"/>
                      <a:pt x="232" y="134"/>
                    </a:cubicBezTo>
                    <a:cubicBezTo>
                      <a:pt x="252" y="134"/>
                      <a:pt x="270" y="139"/>
                      <a:pt x="286" y="152"/>
                    </a:cubicBezTo>
                    <a:cubicBezTo>
                      <a:pt x="352" y="196"/>
                      <a:pt x="396" y="262"/>
                      <a:pt x="418" y="342"/>
                    </a:cubicBezTo>
                    <a:cubicBezTo>
                      <a:pt x="424" y="361"/>
                      <a:pt x="442" y="380"/>
                      <a:pt x="465" y="380"/>
                    </a:cubicBezTo>
                    <a:cubicBezTo>
                      <a:pt x="469" y="380"/>
                      <a:pt x="473" y="380"/>
                      <a:pt x="477" y="379"/>
                    </a:cubicBezTo>
                    <a:cubicBezTo>
                      <a:pt x="499" y="379"/>
                      <a:pt x="521" y="357"/>
                      <a:pt x="528" y="335"/>
                    </a:cubicBezTo>
                    <a:cubicBezTo>
                      <a:pt x="528" y="262"/>
                      <a:pt x="557" y="188"/>
                      <a:pt x="609" y="137"/>
                    </a:cubicBezTo>
                    <a:cubicBezTo>
                      <a:pt x="636" y="120"/>
                      <a:pt x="664" y="112"/>
                      <a:pt x="694" y="112"/>
                    </a:cubicBezTo>
                    <a:cubicBezTo>
                      <a:pt x="704" y="112"/>
                      <a:pt x="715" y="113"/>
                      <a:pt x="726" y="115"/>
                    </a:cubicBezTo>
                    <a:cubicBezTo>
                      <a:pt x="748" y="122"/>
                      <a:pt x="777" y="137"/>
                      <a:pt x="792" y="159"/>
                    </a:cubicBezTo>
                    <a:cubicBezTo>
                      <a:pt x="814" y="225"/>
                      <a:pt x="807" y="306"/>
                      <a:pt x="785" y="372"/>
                    </a:cubicBezTo>
                    <a:cubicBezTo>
                      <a:pt x="771" y="413"/>
                      <a:pt x="803" y="443"/>
                      <a:pt x="837" y="443"/>
                    </a:cubicBezTo>
                    <a:cubicBezTo>
                      <a:pt x="857" y="443"/>
                      <a:pt x="876" y="433"/>
                      <a:pt x="887" y="408"/>
                    </a:cubicBezTo>
                    <a:cubicBezTo>
                      <a:pt x="924" y="313"/>
                      <a:pt x="924" y="203"/>
                      <a:pt x="887" y="100"/>
                    </a:cubicBezTo>
                    <a:cubicBezTo>
                      <a:pt x="858" y="49"/>
                      <a:pt x="799" y="12"/>
                      <a:pt x="741" y="5"/>
                    </a:cubicBezTo>
                    <a:cubicBezTo>
                      <a:pt x="727" y="2"/>
                      <a:pt x="712" y="0"/>
                      <a:pt x="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9"/>
              <p:cNvSpPr/>
              <p:nvPr/>
            </p:nvSpPr>
            <p:spPr>
              <a:xfrm>
                <a:off x="8553863" y="3189000"/>
                <a:ext cx="7725" cy="6175"/>
              </a:xfrm>
              <a:custGeom>
                <a:avLst/>
                <a:gdLst/>
                <a:ahLst/>
                <a:cxnLst/>
                <a:rect l="l" t="t" r="r" b="b"/>
                <a:pathLst>
                  <a:path w="309" h="247" extrusionOk="0">
                    <a:moveTo>
                      <a:pt x="123" y="1"/>
                    </a:moveTo>
                    <a:cubicBezTo>
                      <a:pt x="109" y="1"/>
                      <a:pt x="95" y="6"/>
                      <a:pt x="81" y="16"/>
                    </a:cubicBezTo>
                    <a:cubicBezTo>
                      <a:pt x="15" y="53"/>
                      <a:pt x="1" y="148"/>
                      <a:pt x="59" y="207"/>
                    </a:cubicBezTo>
                    <a:cubicBezTo>
                      <a:pt x="90" y="231"/>
                      <a:pt x="130" y="245"/>
                      <a:pt x="172" y="245"/>
                    </a:cubicBezTo>
                    <a:cubicBezTo>
                      <a:pt x="181" y="245"/>
                      <a:pt x="190" y="245"/>
                      <a:pt x="199" y="244"/>
                    </a:cubicBezTo>
                    <a:cubicBezTo>
                      <a:pt x="205" y="246"/>
                      <a:pt x="212" y="247"/>
                      <a:pt x="219" y="247"/>
                    </a:cubicBezTo>
                    <a:cubicBezTo>
                      <a:pt x="237" y="247"/>
                      <a:pt x="256" y="241"/>
                      <a:pt x="272" y="236"/>
                    </a:cubicBezTo>
                    <a:cubicBezTo>
                      <a:pt x="294" y="229"/>
                      <a:pt x="309" y="207"/>
                      <a:pt x="309" y="178"/>
                    </a:cubicBezTo>
                    <a:cubicBezTo>
                      <a:pt x="301" y="163"/>
                      <a:pt x="287" y="141"/>
                      <a:pt x="272" y="134"/>
                    </a:cubicBezTo>
                    <a:cubicBezTo>
                      <a:pt x="250" y="126"/>
                      <a:pt x="228" y="112"/>
                      <a:pt x="206" y="97"/>
                    </a:cubicBezTo>
                    <a:cubicBezTo>
                      <a:pt x="191" y="82"/>
                      <a:pt x="191" y="60"/>
                      <a:pt x="177" y="38"/>
                    </a:cubicBezTo>
                    <a:cubicBezTo>
                      <a:pt x="167" y="15"/>
                      <a:pt x="146" y="1"/>
                      <a:pt x="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9"/>
              <p:cNvSpPr/>
              <p:nvPr/>
            </p:nvSpPr>
            <p:spPr>
              <a:xfrm>
                <a:off x="8534613" y="3161200"/>
                <a:ext cx="6825" cy="4225"/>
              </a:xfrm>
              <a:custGeom>
                <a:avLst/>
                <a:gdLst/>
                <a:ahLst/>
                <a:cxnLst/>
                <a:rect l="l" t="t" r="r" b="b"/>
                <a:pathLst>
                  <a:path w="273" h="169" extrusionOk="0">
                    <a:moveTo>
                      <a:pt x="216" y="0"/>
                    </a:moveTo>
                    <a:cubicBezTo>
                      <a:pt x="200" y="0"/>
                      <a:pt x="185" y="11"/>
                      <a:pt x="169" y="21"/>
                    </a:cubicBezTo>
                    <a:cubicBezTo>
                      <a:pt x="147" y="43"/>
                      <a:pt x="111" y="51"/>
                      <a:pt x="81" y="51"/>
                    </a:cubicBezTo>
                    <a:cubicBezTo>
                      <a:pt x="59" y="51"/>
                      <a:pt x="37" y="51"/>
                      <a:pt x="23" y="65"/>
                    </a:cubicBezTo>
                    <a:cubicBezTo>
                      <a:pt x="8" y="80"/>
                      <a:pt x="1" y="102"/>
                      <a:pt x="8" y="117"/>
                    </a:cubicBezTo>
                    <a:cubicBezTo>
                      <a:pt x="15" y="124"/>
                      <a:pt x="30" y="131"/>
                      <a:pt x="45" y="131"/>
                    </a:cubicBezTo>
                    <a:lnTo>
                      <a:pt x="81" y="131"/>
                    </a:lnTo>
                    <a:cubicBezTo>
                      <a:pt x="103" y="139"/>
                      <a:pt x="125" y="146"/>
                      <a:pt x="140" y="161"/>
                    </a:cubicBezTo>
                    <a:cubicBezTo>
                      <a:pt x="150" y="166"/>
                      <a:pt x="162" y="168"/>
                      <a:pt x="173" y="168"/>
                    </a:cubicBezTo>
                    <a:cubicBezTo>
                      <a:pt x="194" y="168"/>
                      <a:pt x="216" y="160"/>
                      <a:pt x="235" y="146"/>
                    </a:cubicBezTo>
                    <a:cubicBezTo>
                      <a:pt x="272" y="109"/>
                      <a:pt x="272" y="51"/>
                      <a:pt x="235" y="7"/>
                    </a:cubicBezTo>
                    <a:cubicBezTo>
                      <a:pt x="229" y="2"/>
                      <a:pt x="222" y="0"/>
                      <a:pt x="2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9"/>
              <p:cNvSpPr/>
              <p:nvPr/>
            </p:nvSpPr>
            <p:spPr>
              <a:xfrm>
                <a:off x="8506388" y="3171100"/>
                <a:ext cx="7725" cy="4750"/>
              </a:xfrm>
              <a:custGeom>
                <a:avLst/>
                <a:gdLst/>
                <a:ahLst/>
                <a:cxnLst/>
                <a:rect l="l" t="t" r="r" b="b"/>
                <a:pathLst>
                  <a:path w="309" h="190" extrusionOk="0">
                    <a:moveTo>
                      <a:pt x="177" y="1"/>
                    </a:moveTo>
                    <a:cubicBezTo>
                      <a:pt x="144" y="1"/>
                      <a:pt x="107" y="10"/>
                      <a:pt x="81" y="14"/>
                    </a:cubicBezTo>
                    <a:cubicBezTo>
                      <a:pt x="59" y="21"/>
                      <a:pt x="45" y="28"/>
                      <a:pt x="23" y="43"/>
                    </a:cubicBezTo>
                    <a:cubicBezTo>
                      <a:pt x="8" y="58"/>
                      <a:pt x="1" y="80"/>
                      <a:pt x="8" y="102"/>
                    </a:cubicBezTo>
                    <a:cubicBezTo>
                      <a:pt x="23" y="124"/>
                      <a:pt x="45" y="138"/>
                      <a:pt x="67" y="146"/>
                    </a:cubicBezTo>
                    <a:lnTo>
                      <a:pt x="191" y="182"/>
                    </a:lnTo>
                    <a:cubicBezTo>
                      <a:pt x="213" y="190"/>
                      <a:pt x="228" y="190"/>
                      <a:pt x="250" y="190"/>
                    </a:cubicBezTo>
                    <a:cubicBezTo>
                      <a:pt x="265" y="190"/>
                      <a:pt x="279" y="182"/>
                      <a:pt x="294" y="168"/>
                    </a:cubicBezTo>
                    <a:cubicBezTo>
                      <a:pt x="309" y="138"/>
                      <a:pt x="279" y="102"/>
                      <a:pt x="265" y="80"/>
                    </a:cubicBezTo>
                    <a:cubicBezTo>
                      <a:pt x="257" y="65"/>
                      <a:pt x="257" y="36"/>
                      <a:pt x="235" y="21"/>
                    </a:cubicBezTo>
                    <a:cubicBezTo>
                      <a:pt x="223" y="6"/>
                      <a:pt x="201" y="1"/>
                      <a:pt x="1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6" name="Google Shape;1436;p39"/>
          <p:cNvGrpSpPr/>
          <p:nvPr/>
        </p:nvGrpSpPr>
        <p:grpSpPr>
          <a:xfrm>
            <a:off x="7842239" y="3200095"/>
            <a:ext cx="1127222" cy="1295415"/>
            <a:chOff x="7842239" y="3200095"/>
            <a:chExt cx="1127222" cy="1295415"/>
          </a:xfrm>
        </p:grpSpPr>
        <p:sp>
          <p:nvSpPr>
            <p:cNvPr id="1437" name="Google Shape;1437;p39"/>
            <p:cNvSpPr/>
            <p:nvPr/>
          </p:nvSpPr>
          <p:spPr>
            <a:xfrm rot="-1949741">
              <a:off x="8104474" y="3271830"/>
              <a:ext cx="602751" cy="1151901"/>
            </a:xfrm>
            <a:custGeom>
              <a:avLst/>
              <a:gdLst/>
              <a:ahLst/>
              <a:cxnLst/>
              <a:rect l="l" t="t" r="r" b="b"/>
              <a:pathLst>
                <a:path w="16193" h="30946" extrusionOk="0">
                  <a:moveTo>
                    <a:pt x="5763" y="0"/>
                  </a:moveTo>
                  <a:cubicBezTo>
                    <a:pt x="5441" y="2031"/>
                    <a:pt x="4869" y="4033"/>
                    <a:pt x="4788" y="6086"/>
                  </a:cubicBezTo>
                  <a:cubicBezTo>
                    <a:pt x="4707" y="8058"/>
                    <a:pt x="5155" y="10155"/>
                    <a:pt x="6489" y="11585"/>
                  </a:cubicBezTo>
                  <a:cubicBezTo>
                    <a:pt x="6548" y="11922"/>
                    <a:pt x="6606" y="12252"/>
                    <a:pt x="6672" y="12582"/>
                  </a:cubicBezTo>
                  <a:cubicBezTo>
                    <a:pt x="6775" y="13095"/>
                    <a:pt x="6885" y="13601"/>
                    <a:pt x="7010" y="14099"/>
                  </a:cubicBezTo>
                  <a:cubicBezTo>
                    <a:pt x="6313" y="12516"/>
                    <a:pt x="5367" y="11057"/>
                    <a:pt x="4194" y="9781"/>
                  </a:cubicBezTo>
                  <a:cubicBezTo>
                    <a:pt x="2852" y="8315"/>
                    <a:pt x="1518" y="6878"/>
                    <a:pt x="0" y="5602"/>
                  </a:cubicBezTo>
                  <a:lnTo>
                    <a:pt x="0" y="5602"/>
                  </a:lnTo>
                  <a:cubicBezTo>
                    <a:pt x="895" y="7449"/>
                    <a:pt x="1569" y="9407"/>
                    <a:pt x="2662" y="11152"/>
                  </a:cubicBezTo>
                  <a:cubicBezTo>
                    <a:pt x="3732" y="12860"/>
                    <a:pt x="5294" y="14393"/>
                    <a:pt x="7193" y="14840"/>
                  </a:cubicBezTo>
                  <a:cubicBezTo>
                    <a:pt x="7420" y="15720"/>
                    <a:pt x="7684" y="16592"/>
                    <a:pt x="7977" y="17450"/>
                  </a:cubicBezTo>
                  <a:cubicBezTo>
                    <a:pt x="8139" y="17934"/>
                    <a:pt x="8315" y="18410"/>
                    <a:pt x="8498" y="18887"/>
                  </a:cubicBezTo>
                  <a:cubicBezTo>
                    <a:pt x="7625" y="17479"/>
                    <a:pt x="6533" y="16211"/>
                    <a:pt x="5265" y="15140"/>
                  </a:cubicBezTo>
                  <a:cubicBezTo>
                    <a:pt x="3747" y="13857"/>
                    <a:pt x="2244" y="12604"/>
                    <a:pt x="580" y="11526"/>
                  </a:cubicBezTo>
                  <a:lnTo>
                    <a:pt x="580" y="11526"/>
                  </a:lnTo>
                  <a:cubicBezTo>
                    <a:pt x="1694" y="13249"/>
                    <a:pt x="2618" y="15104"/>
                    <a:pt x="3923" y="16695"/>
                  </a:cubicBezTo>
                  <a:cubicBezTo>
                    <a:pt x="5191" y="18249"/>
                    <a:pt x="6929" y="19562"/>
                    <a:pt x="8850" y="19774"/>
                  </a:cubicBezTo>
                  <a:cubicBezTo>
                    <a:pt x="9172" y="20559"/>
                    <a:pt x="9524" y="21336"/>
                    <a:pt x="9906" y="22106"/>
                  </a:cubicBezTo>
                  <a:cubicBezTo>
                    <a:pt x="10126" y="22546"/>
                    <a:pt x="10353" y="22986"/>
                    <a:pt x="10587" y="23425"/>
                  </a:cubicBezTo>
                  <a:cubicBezTo>
                    <a:pt x="9781" y="22436"/>
                    <a:pt x="8850" y="21548"/>
                    <a:pt x="7831" y="20779"/>
                  </a:cubicBezTo>
                  <a:cubicBezTo>
                    <a:pt x="6240" y="19584"/>
                    <a:pt x="4656" y="18418"/>
                    <a:pt x="2933" y="17443"/>
                  </a:cubicBezTo>
                  <a:lnTo>
                    <a:pt x="2933" y="17443"/>
                  </a:lnTo>
                  <a:cubicBezTo>
                    <a:pt x="4150" y="19100"/>
                    <a:pt x="5177" y="20896"/>
                    <a:pt x="6577" y="22406"/>
                  </a:cubicBezTo>
                  <a:cubicBezTo>
                    <a:pt x="7919" y="23865"/>
                    <a:pt x="9700" y="25068"/>
                    <a:pt x="11607" y="25185"/>
                  </a:cubicBezTo>
                  <a:cubicBezTo>
                    <a:pt x="11870" y="25618"/>
                    <a:pt x="12149" y="26043"/>
                    <a:pt x="12428" y="26468"/>
                  </a:cubicBezTo>
                  <a:cubicBezTo>
                    <a:pt x="12692" y="26857"/>
                    <a:pt x="12963" y="27245"/>
                    <a:pt x="13242" y="27627"/>
                  </a:cubicBezTo>
                  <a:cubicBezTo>
                    <a:pt x="12090" y="26549"/>
                    <a:pt x="10785" y="25647"/>
                    <a:pt x="9370" y="24958"/>
                  </a:cubicBezTo>
                  <a:cubicBezTo>
                    <a:pt x="7581" y="24085"/>
                    <a:pt x="5807" y="23242"/>
                    <a:pt x="3930" y="22612"/>
                  </a:cubicBezTo>
                  <a:lnTo>
                    <a:pt x="3930" y="22612"/>
                  </a:lnTo>
                  <a:cubicBezTo>
                    <a:pt x="5441" y="24005"/>
                    <a:pt x="6790" y="25574"/>
                    <a:pt x="8447" y="26798"/>
                  </a:cubicBezTo>
                  <a:cubicBezTo>
                    <a:pt x="9850" y="27841"/>
                    <a:pt x="11565" y="28619"/>
                    <a:pt x="13253" y="28619"/>
                  </a:cubicBezTo>
                  <a:cubicBezTo>
                    <a:pt x="13487" y="28619"/>
                    <a:pt x="13721" y="28604"/>
                    <a:pt x="13953" y="28572"/>
                  </a:cubicBezTo>
                  <a:cubicBezTo>
                    <a:pt x="14451" y="29210"/>
                    <a:pt x="14972" y="29841"/>
                    <a:pt x="15514" y="30449"/>
                  </a:cubicBezTo>
                  <a:cubicBezTo>
                    <a:pt x="15646" y="30596"/>
                    <a:pt x="15786" y="30750"/>
                    <a:pt x="15925" y="30904"/>
                  </a:cubicBezTo>
                  <a:cubicBezTo>
                    <a:pt x="15951" y="30933"/>
                    <a:pt x="15981" y="30945"/>
                    <a:pt x="16010" y="30945"/>
                  </a:cubicBezTo>
                  <a:cubicBezTo>
                    <a:pt x="16105" y="30945"/>
                    <a:pt x="16192" y="30816"/>
                    <a:pt x="16108" y="30721"/>
                  </a:cubicBezTo>
                  <a:cubicBezTo>
                    <a:pt x="14972" y="29489"/>
                    <a:pt x="13916" y="28184"/>
                    <a:pt x="12956" y="26813"/>
                  </a:cubicBezTo>
                  <a:cubicBezTo>
                    <a:pt x="12941" y="26783"/>
                    <a:pt x="12919" y="26761"/>
                    <a:pt x="12904" y="26732"/>
                  </a:cubicBezTo>
                  <a:cubicBezTo>
                    <a:pt x="13997" y="25273"/>
                    <a:pt x="14173" y="23308"/>
                    <a:pt x="13879" y="21526"/>
                  </a:cubicBezTo>
                  <a:cubicBezTo>
                    <a:pt x="13579" y="19664"/>
                    <a:pt x="12824" y="17912"/>
                    <a:pt x="12296" y="16101"/>
                  </a:cubicBezTo>
                  <a:cubicBezTo>
                    <a:pt x="11973" y="17897"/>
                    <a:pt x="11892" y="19701"/>
                    <a:pt x="11827" y="21526"/>
                  </a:cubicBezTo>
                  <a:cubicBezTo>
                    <a:pt x="11768" y="23059"/>
                    <a:pt x="11980" y="24598"/>
                    <a:pt x="12457" y="26058"/>
                  </a:cubicBezTo>
                  <a:cubicBezTo>
                    <a:pt x="11702" y="24921"/>
                    <a:pt x="11020" y="23748"/>
                    <a:pt x="10397" y="22538"/>
                  </a:cubicBezTo>
                  <a:cubicBezTo>
                    <a:pt x="10287" y="22326"/>
                    <a:pt x="10184" y="22113"/>
                    <a:pt x="10074" y="21900"/>
                  </a:cubicBezTo>
                  <a:cubicBezTo>
                    <a:pt x="11343" y="20566"/>
                    <a:pt x="11739" y="18616"/>
                    <a:pt x="11643" y="16790"/>
                  </a:cubicBezTo>
                  <a:cubicBezTo>
                    <a:pt x="11533" y="14913"/>
                    <a:pt x="10976" y="13088"/>
                    <a:pt x="10639" y="11225"/>
                  </a:cubicBezTo>
                  <a:cubicBezTo>
                    <a:pt x="10133" y="12985"/>
                    <a:pt x="9862" y="14767"/>
                    <a:pt x="9598" y="16570"/>
                  </a:cubicBezTo>
                  <a:cubicBezTo>
                    <a:pt x="9370" y="18110"/>
                    <a:pt x="9422" y="19679"/>
                    <a:pt x="9744" y="21204"/>
                  </a:cubicBezTo>
                  <a:cubicBezTo>
                    <a:pt x="9253" y="20141"/>
                    <a:pt x="8806" y="19056"/>
                    <a:pt x="8410" y="17949"/>
                  </a:cubicBezTo>
                  <a:cubicBezTo>
                    <a:pt x="8161" y="17245"/>
                    <a:pt x="7933" y="16541"/>
                    <a:pt x="7721" y="15822"/>
                  </a:cubicBezTo>
                  <a:cubicBezTo>
                    <a:pt x="9106" y="14459"/>
                    <a:pt x="9649" y="12332"/>
                    <a:pt x="9664" y="10316"/>
                  </a:cubicBezTo>
                  <a:cubicBezTo>
                    <a:pt x="9686" y="8263"/>
                    <a:pt x="9246" y="6240"/>
                    <a:pt x="9040" y="4194"/>
                  </a:cubicBezTo>
                  <a:cubicBezTo>
                    <a:pt x="8410" y="6071"/>
                    <a:pt x="8021" y="7999"/>
                    <a:pt x="7640" y="9950"/>
                  </a:cubicBezTo>
                  <a:cubicBezTo>
                    <a:pt x="7325" y="11585"/>
                    <a:pt x="7266" y="13256"/>
                    <a:pt x="7471" y="14913"/>
                  </a:cubicBezTo>
                  <a:cubicBezTo>
                    <a:pt x="7317" y="14327"/>
                    <a:pt x="7178" y="13747"/>
                    <a:pt x="7046" y="13154"/>
                  </a:cubicBezTo>
                  <a:cubicBezTo>
                    <a:pt x="6929" y="12611"/>
                    <a:pt x="6826" y="12061"/>
                    <a:pt x="6738" y="11511"/>
                  </a:cubicBezTo>
                  <a:cubicBezTo>
                    <a:pt x="7186" y="9642"/>
                    <a:pt x="7259" y="7706"/>
                    <a:pt x="6966" y="5814"/>
                  </a:cubicBezTo>
                  <a:cubicBezTo>
                    <a:pt x="6658" y="3850"/>
                    <a:pt x="6335" y="1907"/>
                    <a:pt x="5763" y="0"/>
                  </a:cubicBezTo>
                  <a:close/>
                </a:path>
              </a:pathLst>
            </a:custGeom>
            <a:solidFill>
              <a:schemeClr val="lt2"/>
            </a:solidFill>
            <a:ln w="114300" cap="flat" cmpd="sng">
              <a:solidFill>
                <a:schemeClr val="lt2"/>
              </a:solidFill>
              <a:prstDash val="solid"/>
              <a:round/>
              <a:headEnd type="none" w="sm" len="sm"/>
              <a:tailEnd type="none" w="sm" len="sm"/>
            </a:ln>
            <a:effectLst>
              <a:outerShdw blurRad="157163" dist="85725" dir="30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9"/>
            <p:cNvSpPr/>
            <p:nvPr/>
          </p:nvSpPr>
          <p:spPr>
            <a:xfrm rot="-1949741">
              <a:off x="8148553" y="3766338"/>
              <a:ext cx="313901" cy="307312"/>
            </a:xfrm>
            <a:custGeom>
              <a:avLst/>
              <a:gdLst/>
              <a:ahLst/>
              <a:cxnLst/>
              <a:rect l="l" t="t" r="r" b="b"/>
              <a:pathLst>
                <a:path w="8433" h="8256" extrusionOk="0">
                  <a:moveTo>
                    <a:pt x="1" y="0"/>
                  </a:moveTo>
                  <a:cubicBezTo>
                    <a:pt x="1115" y="1723"/>
                    <a:pt x="2039" y="3578"/>
                    <a:pt x="3344" y="5169"/>
                  </a:cubicBezTo>
                  <a:cubicBezTo>
                    <a:pt x="4649" y="6760"/>
                    <a:pt x="6446" y="8102"/>
                    <a:pt x="8432" y="8256"/>
                  </a:cubicBezTo>
                  <a:cubicBezTo>
                    <a:pt x="7494" y="6482"/>
                    <a:pt x="6226" y="4905"/>
                    <a:pt x="4693" y="3615"/>
                  </a:cubicBezTo>
                  <a:cubicBezTo>
                    <a:pt x="3176" y="2324"/>
                    <a:pt x="1665" y="1071"/>
                    <a:pt x="1" y="0"/>
                  </a:cubicBezTo>
                  <a:close/>
                </a:path>
              </a:pathLst>
            </a:custGeom>
            <a:solidFill>
              <a:schemeClr val="accent6"/>
            </a:solidFill>
            <a:ln>
              <a:noFill/>
            </a:ln>
            <a:effectLst>
              <a:outerShdw blurRad="157163" dist="85725" dir="30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 name="Google Shape;1439;p39"/>
            <p:cNvGrpSpPr/>
            <p:nvPr/>
          </p:nvGrpSpPr>
          <p:grpSpPr>
            <a:xfrm rot="-1949741">
              <a:off x="8104408" y="3272609"/>
              <a:ext cx="602192" cy="1151268"/>
              <a:chOff x="2772725" y="4645425"/>
              <a:chExt cx="404450" cy="773225"/>
            </a:xfrm>
          </p:grpSpPr>
          <p:sp>
            <p:nvSpPr>
              <p:cNvPr id="1440" name="Google Shape;1440;p39"/>
              <p:cNvSpPr/>
              <p:nvPr/>
            </p:nvSpPr>
            <p:spPr>
              <a:xfrm>
                <a:off x="2923750" y="4831975"/>
                <a:ext cx="253425" cy="586675"/>
              </a:xfrm>
              <a:custGeom>
                <a:avLst/>
                <a:gdLst/>
                <a:ahLst/>
                <a:cxnLst/>
                <a:rect l="l" t="t" r="r" b="b"/>
                <a:pathLst>
                  <a:path w="10137" h="23467" extrusionOk="0">
                    <a:moveTo>
                      <a:pt x="124" y="1"/>
                    </a:moveTo>
                    <a:cubicBezTo>
                      <a:pt x="61" y="1"/>
                      <a:pt x="0" y="43"/>
                      <a:pt x="8" y="127"/>
                    </a:cubicBezTo>
                    <a:cubicBezTo>
                      <a:pt x="103" y="1799"/>
                      <a:pt x="316" y="3471"/>
                      <a:pt x="638" y="5113"/>
                    </a:cubicBezTo>
                    <a:cubicBezTo>
                      <a:pt x="961" y="6763"/>
                      <a:pt x="1393" y="8390"/>
                      <a:pt x="1936" y="9981"/>
                    </a:cubicBezTo>
                    <a:cubicBezTo>
                      <a:pt x="2479" y="11572"/>
                      <a:pt x="3116" y="13127"/>
                      <a:pt x="3864" y="14630"/>
                    </a:cubicBezTo>
                    <a:cubicBezTo>
                      <a:pt x="4605" y="16140"/>
                      <a:pt x="5448" y="17592"/>
                      <a:pt x="6379" y="18992"/>
                    </a:cubicBezTo>
                    <a:cubicBezTo>
                      <a:pt x="7318" y="20385"/>
                      <a:pt x="8344" y="21712"/>
                      <a:pt x="9458" y="22966"/>
                    </a:cubicBezTo>
                    <a:cubicBezTo>
                      <a:pt x="9598" y="23120"/>
                      <a:pt x="9730" y="23274"/>
                      <a:pt x="9869" y="23428"/>
                    </a:cubicBezTo>
                    <a:cubicBezTo>
                      <a:pt x="9894" y="23455"/>
                      <a:pt x="9924" y="23466"/>
                      <a:pt x="9953" y="23466"/>
                    </a:cubicBezTo>
                    <a:cubicBezTo>
                      <a:pt x="10048" y="23466"/>
                      <a:pt x="10137" y="23340"/>
                      <a:pt x="10052" y="23245"/>
                    </a:cubicBezTo>
                    <a:cubicBezTo>
                      <a:pt x="8923" y="22013"/>
                      <a:pt x="7882" y="20708"/>
                      <a:pt x="6929" y="19337"/>
                    </a:cubicBezTo>
                    <a:cubicBezTo>
                      <a:pt x="4077" y="15224"/>
                      <a:pt x="2068" y="10583"/>
                      <a:pt x="1020" y="5692"/>
                    </a:cubicBezTo>
                    <a:cubicBezTo>
                      <a:pt x="668" y="4057"/>
                      <a:pt x="426" y="2400"/>
                      <a:pt x="301" y="743"/>
                    </a:cubicBezTo>
                    <a:cubicBezTo>
                      <a:pt x="286" y="538"/>
                      <a:pt x="272" y="333"/>
                      <a:pt x="257" y="127"/>
                    </a:cubicBezTo>
                    <a:cubicBezTo>
                      <a:pt x="253" y="43"/>
                      <a:pt x="187" y="1"/>
                      <a:pt x="1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9"/>
              <p:cNvSpPr/>
              <p:nvPr/>
            </p:nvSpPr>
            <p:spPr>
              <a:xfrm>
                <a:off x="2890400" y="4645425"/>
                <a:ext cx="64350" cy="294225"/>
              </a:xfrm>
              <a:custGeom>
                <a:avLst/>
                <a:gdLst/>
                <a:ahLst/>
                <a:cxnLst/>
                <a:rect l="l" t="t" r="r" b="b"/>
                <a:pathLst>
                  <a:path w="2574" h="11769" extrusionOk="0">
                    <a:moveTo>
                      <a:pt x="1063" y="1"/>
                    </a:moveTo>
                    <a:cubicBezTo>
                      <a:pt x="741" y="2032"/>
                      <a:pt x="169" y="4033"/>
                      <a:pt x="81" y="6086"/>
                    </a:cubicBezTo>
                    <a:cubicBezTo>
                      <a:pt x="0" y="8139"/>
                      <a:pt x="491" y="10339"/>
                      <a:pt x="1972" y="11769"/>
                    </a:cubicBezTo>
                    <a:cubicBezTo>
                      <a:pt x="2478" y="9826"/>
                      <a:pt x="2573" y="7795"/>
                      <a:pt x="2258" y="5815"/>
                    </a:cubicBezTo>
                    <a:cubicBezTo>
                      <a:pt x="1958" y="3850"/>
                      <a:pt x="1635" y="1907"/>
                      <a:pt x="10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9"/>
              <p:cNvSpPr/>
              <p:nvPr/>
            </p:nvSpPr>
            <p:spPr>
              <a:xfrm>
                <a:off x="2916975" y="4645425"/>
                <a:ext cx="37775" cy="294225"/>
              </a:xfrm>
              <a:custGeom>
                <a:avLst/>
                <a:gdLst/>
                <a:ahLst/>
                <a:cxnLst/>
                <a:rect l="l" t="t" r="r" b="b"/>
                <a:pathLst>
                  <a:path w="1511" h="11769" extrusionOk="0">
                    <a:moveTo>
                      <a:pt x="0" y="1"/>
                    </a:moveTo>
                    <a:cubicBezTo>
                      <a:pt x="37" y="206"/>
                      <a:pt x="1283" y="7846"/>
                      <a:pt x="909" y="11769"/>
                    </a:cubicBezTo>
                    <a:cubicBezTo>
                      <a:pt x="1415" y="9826"/>
                      <a:pt x="1510" y="7795"/>
                      <a:pt x="1195" y="5815"/>
                    </a:cubicBezTo>
                    <a:cubicBezTo>
                      <a:pt x="895" y="3850"/>
                      <a:pt x="572" y="1907"/>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9"/>
              <p:cNvSpPr/>
              <p:nvPr/>
            </p:nvSpPr>
            <p:spPr>
              <a:xfrm>
                <a:off x="2772725" y="4785100"/>
                <a:ext cx="182750" cy="231725"/>
              </a:xfrm>
              <a:custGeom>
                <a:avLst/>
                <a:gdLst/>
                <a:ahLst/>
                <a:cxnLst/>
                <a:rect l="l" t="t" r="r" b="b"/>
                <a:pathLst>
                  <a:path w="7310" h="9269" extrusionOk="0">
                    <a:moveTo>
                      <a:pt x="0" y="1"/>
                    </a:moveTo>
                    <a:lnTo>
                      <a:pt x="0" y="1"/>
                    </a:lnTo>
                    <a:cubicBezTo>
                      <a:pt x="895" y="1856"/>
                      <a:pt x="1569" y="3813"/>
                      <a:pt x="2661" y="5558"/>
                    </a:cubicBezTo>
                    <a:cubicBezTo>
                      <a:pt x="3747" y="7303"/>
                      <a:pt x="5360" y="8865"/>
                      <a:pt x="7310" y="9268"/>
                    </a:cubicBezTo>
                    <a:cubicBezTo>
                      <a:pt x="6613" y="7391"/>
                      <a:pt x="5550" y="5661"/>
                      <a:pt x="4194" y="4187"/>
                    </a:cubicBezTo>
                    <a:cubicBezTo>
                      <a:pt x="2852" y="2714"/>
                      <a:pt x="1518" y="1277"/>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9"/>
              <p:cNvSpPr/>
              <p:nvPr/>
            </p:nvSpPr>
            <p:spPr>
              <a:xfrm>
                <a:off x="2772900" y="4785300"/>
                <a:ext cx="182575" cy="231525"/>
              </a:xfrm>
              <a:custGeom>
                <a:avLst/>
                <a:gdLst/>
                <a:ahLst/>
                <a:cxnLst/>
                <a:rect l="l" t="t" r="r" b="b"/>
                <a:pathLst>
                  <a:path w="7303" h="9261" extrusionOk="0">
                    <a:moveTo>
                      <a:pt x="0" y="0"/>
                    </a:moveTo>
                    <a:cubicBezTo>
                      <a:pt x="140" y="154"/>
                      <a:pt x="5397" y="5814"/>
                      <a:pt x="7303" y="9260"/>
                    </a:cubicBezTo>
                    <a:cubicBezTo>
                      <a:pt x="6606" y="7383"/>
                      <a:pt x="5551" y="5653"/>
                      <a:pt x="4187" y="4179"/>
                    </a:cubicBezTo>
                    <a:cubicBezTo>
                      <a:pt x="2852" y="2713"/>
                      <a:pt x="1511" y="127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9"/>
              <p:cNvSpPr/>
              <p:nvPr/>
            </p:nvSpPr>
            <p:spPr>
              <a:xfrm>
                <a:off x="2787000" y="4933400"/>
                <a:ext cx="210825" cy="206400"/>
              </a:xfrm>
              <a:custGeom>
                <a:avLst/>
                <a:gdLst/>
                <a:ahLst/>
                <a:cxnLst/>
                <a:rect l="l" t="t" r="r" b="b"/>
                <a:pathLst>
                  <a:path w="8433" h="8256" extrusionOk="0">
                    <a:moveTo>
                      <a:pt x="1" y="0"/>
                    </a:moveTo>
                    <a:cubicBezTo>
                      <a:pt x="162" y="132"/>
                      <a:pt x="6101" y="5081"/>
                      <a:pt x="8432" y="8256"/>
                    </a:cubicBezTo>
                    <a:cubicBezTo>
                      <a:pt x="7494" y="6482"/>
                      <a:pt x="6226" y="4905"/>
                      <a:pt x="4693" y="3615"/>
                    </a:cubicBezTo>
                    <a:cubicBezTo>
                      <a:pt x="3176" y="2332"/>
                      <a:pt x="1673" y="107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9"/>
              <p:cNvSpPr/>
              <p:nvPr/>
            </p:nvSpPr>
            <p:spPr>
              <a:xfrm>
                <a:off x="2845850" y="5081125"/>
                <a:ext cx="222550" cy="193950"/>
              </a:xfrm>
              <a:custGeom>
                <a:avLst/>
                <a:gdLst/>
                <a:ahLst/>
                <a:cxnLst/>
                <a:rect l="l" t="t" r="r" b="b"/>
                <a:pathLst>
                  <a:path w="8902" h="7758" extrusionOk="0">
                    <a:moveTo>
                      <a:pt x="0" y="1"/>
                    </a:moveTo>
                    <a:lnTo>
                      <a:pt x="0" y="1"/>
                    </a:lnTo>
                    <a:cubicBezTo>
                      <a:pt x="1217" y="1658"/>
                      <a:pt x="2244" y="3454"/>
                      <a:pt x="3644" y="4964"/>
                    </a:cubicBezTo>
                    <a:cubicBezTo>
                      <a:pt x="5037" y="6482"/>
                      <a:pt x="6907" y="7721"/>
                      <a:pt x="8901" y="7758"/>
                    </a:cubicBezTo>
                    <a:cubicBezTo>
                      <a:pt x="7867" y="6035"/>
                      <a:pt x="6504" y="4532"/>
                      <a:pt x="4891" y="3337"/>
                    </a:cubicBezTo>
                    <a:cubicBezTo>
                      <a:pt x="3307" y="2142"/>
                      <a:pt x="1723" y="976"/>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9"/>
              <p:cNvSpPr/>
              <p:nvPr/>
            </p:nvSpPr>
            <p:spPr>
              <a:xfrm>
                <a:off x="2845850" y="5081300"/>
                <a:ext cx="222550" cy="193775"/>
              </a:xfrm>
              <a:custGeom>
                <a:avLst/>
                <a:gdLst/>
                <a:ahLst/>
                <a:cxnLst/>
                <a:rect l="l" t="t" r="r" b="b"/>
                <a:pathLst>
                  <a:path w="8902" h="7751" extrusionOk="0">
                    <a:moveTo>
                      <a:pt x="0" y="1"/>
                    </a:moveTo>
                    <a:lnTo>
                      <a:pt x="0" y="1"/>
                    </a:lnTo>
                    <a:cubicBezTo>
                      <a:pt x="169" y="126"/>
                      <a:pt x="6386" y="4715"/>
                      <a:pt x="8901" y="7751"/>
                    </a:cubicBezTo>
                    <a:cubicBezTo>
                      <a:pt x="7867" y="6028"/>
                      <a:pt x="6504" y="4532"/>
                      <a:pt x="4898" y="3330"/>
                    </a:cubicBezTo>
                    <a:cubicBezTo>
                      <a:pt x="3307" y="2135"/>
                      <a:pt x="1731" y="969"/>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9"/>
              <p:cNvSpPr/>
              <p:nvPr/>
            </p:nvSpPr>
            <p:spPr>
              <a:xfrm>
                <a:off x="2870775" y="5210175"/>
                <a:ext cx="255000" cy="150325"/>
              </a:xfrm>
              <a:custGeom>
                <a:avLst/>
                <a:gdLst/>
                <a:ahLst/>
                <a:cxnLst/>
                <a:rect l="l" t="t" r="r" b="b"/>
                <a:pathLst>
                  <a:path w="10200" h="6013" extrusionOk="0">
                    <a:moveTo>
                      <a:pt x="1" y="0"/>
                    </a:moveTo>
                    <a:cubicBezTo>
                      <a:pt x="1504" y="1401"/>
                      <a:pt x="2853" y="2970"/>
                      <a:pt x="4510" y="4194"/>
                    </a:cubicBezTo>
                    <a:cubicBezTo>
                      <a:pt x="5921" y="5231"/>
                      <a:pt x="7636" y="6012"/>
                      <a:pt x="9324" y="6012"/>
                    </a:cubicBezTo>
                    <a:cubicBezTo>
                      <a:pt x="9617" y="6012"/>
                      <a:pt x="9909" y="5989"/>
                      <a:pt x="10199" y="5939"/>
                    </a:cubicBezTo>
                    <a:cubicBezTo>
                      <a:pt x="8857" y="4443"/>
                      <a:pt x="7237" y="3226"/>
                      <a:pt x="5433" y="2354"/>
                    </a:cubicBezTo>
                    <a:cubicBezTo>
                      <a:pt x="3644" y="1481"/>
                      <a:pt x="1877" y="63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9"/>
              <p:cNvSpPr/>
              <p:nvPr/>
            </p:nvSpPr>
            <p:spPr>
              <a:xfrm>
                <a:off x="2870775" y="5210350"/>
                <a:ext cx="255000" cy="148300"/>
              </a:xfrm>
              <a:custGeom>
                <a:avLst/>
                <a:gdLst/>
                <a:ahLst/>
                <a:cxnLst/>
                <a:rect l="l" t="t" r="r" b="b"/>
                <a:pathLst>
                  <a:path w="10200" h="5932" extrusionOk="0">
                    <a:moveTo>
                      <a:pt x="1" y="1"/>
                    </a:moveTo>
                    <a:cubicBezTo>
                      <a:pt x="191" y="89"/>
                      <a:pt x="7156" y="3425"/>
                      <a:pt x="10199" y="5932"/>
                    </a:cubicBezTo>
                    <a:cubicBezTo>
                      <a:pt x="8857" y="4436"/>
                      <a:pt x="7244" y="3219"/>
                      <a:pt x="5433" y="2347"/>
                    </a:cubicBezTo>
                    <a:cubicBezTo>
                      <a:pt x="3652" y="1474"/>
                      <a:pt x="1877" y="63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9"/>
              <p:cNvSpPr/>
              <p:nvPr/>
            </p:nvSpPr>
            <p:spPr>
              <a:xfrm>
                <a:off x="2954175" y="4750100"/>
                <a:ext cx="60700" cy="292925"/>
              </a:xfrm>
              <a:custGeom>
                <a:avLst/>
                <a:gdLst/>
                <a:ahLst/>
                <a:cxnLst/>
                <a:rect l="l" t="t" r="r" b="b"/>
                <a:pathLst>
                  <a:path w="2428" h="11717" extrusionOk="0">
                    <a:moveTo>
                      <a:pt x="1782" y="0"/>
                    </a:moveTo>
                    <a:cubicBezTo>
                      <a:pt x="1159" y="1877"/>
                      <a:pt x="770" y="3798"/>
                      <a:pt x="389" y="5756"/>
                    </a:cubicBezTo>
                    <a:cubicBezTo>
                      <a:pt x="0" y="7721"/>
                      <a:pt x="0" y="9744"/>
                      <a:pt x="382" y="11717"/>
                    </a:cubicBezTo>
                    <a:cubicBezTo>
                      <a:pt x="1833" y="10353"/>
                      <a:pt x="2398" y="8183"/>
                      <a:pt x="2413" y="6122"/>
                    </a:cubicBezTo>
                    <a:cubicBezTo>
                      <a:pt x="2427" y="4070"/>
                      <a:pt x="1995" y="2039"/>
                      <a:pt x="17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9"/>
              <p:cNvSpPr/>
              <p:nvPr/>
            </p:nvSpPr>
            <p:spPr>
              <a:xfrm>
                <a:off x="2954175" y="4750100"/>
                <a:ext cx="44575" cy="292925"/>
              </a:xfrm>
              <a:custGeom>
                <a:avLst/>
                <a:gdLst/>
                <a:ahLst/>
                <a:cxnLst/>
                <a:rect l="l" t="t" r="r" b="b"/>
                <a:pathLst>
                  <a:path w="1783" h="11717" extrusionOk="0">
                    <a:moveTo>
                      <a:pt x="1782" y="0"/>
                    </a:moveTo>
                    <a:lnTo>
                      <a:pt x="1782" y="0"/>
                    </a:lnTo>
                    <a:cubicBezTo>
                      <a:pt x="1159" y="1885"/>
                      <a:pt x="770" y="3806"/>
                      <a:pt x="389" y="5756"/>
                    </a:cubicBezTo>
                    <a:cubicBezTo>
                      <a:pt x="0" y="7728"/>
                      <a:pt x="0" y="9752"/>
                      <a:pt x="382" y="11717"/>
                    </a:cubicBezTo>
                    <a:cubicBezTo>
                      <a:pt x="213" y="7779"/>
                      <a:pt x="1745" y="206"/>
                      <a:pt x="1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9"/>
              <p:cNvSpPr/>
              <p:nvPr/>
            </p:nvSpPr>
            <p:spPr>
              <a:xfrm>
                <a:off x="3006050" y="4925875"/>
                <a:ext cx="60500" cy="269850"/>
              </a:xfrm>
              <a:custGeom>
                <a:avLst/>
                <a:gdLst/>
                <a:ahLst/>
                <a:cxnLst/>
                <a:rect l="l" t="t" r="r" b="b"/>
                <a:pathLst>
                  <a:path w="2420" h="10794" extrusionOk="0">
                    <a:moveTo>
                      <a:pt x="1313" y="1"/>
                    </a:moveTo>
                    <a:cubicBezTo>
                      <a:pt x="807" y="1753"/>
                      <a:pt x="536" y="3535"/>
                      <a:pt x="272" y="5338"/>
                    </a:cubicBezTo>
                    <a:cubicBezTo>
                      <a:pt x="0" y="7164"/>
                      <a:pt x="125" y="9019"/>
                      <a:pt x="624" y="10793"/>
                    </a:cubicBezTo>
                    <a:cubicBezTo>
                      <a:pt x="1987" y="9466"/>
                      <a:pt x="2420" y="7442"/>
                      <a:pt x="2317" y="5565"/>
                    </a:cubicBezTo>
                    <a:cubicBezTo>
                      <a:pt x="2207" y="3681"/>
                      <a:pt x="1650" y="1856"/>
                      <a:pt x="13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9"/>
              <p:cNvSpPr/>
              <p:nvPr/>
            </p:nvSpPr>
            <p:spPr>
              <a:xfrm>
                <a:off x="3006050" y="4925875"/>
                <a:ext cx="32825" cy="269850"/>
              </a:xfrm>
              <a:custGeom>
                <a:avLst/>
                <a:gdLst/>
                <a:ahLst/>
                <a:cxnLst/>
                <a:rect l="l" t="t" r="r" b="b"/>
                <a:pathLst>
                  <a:path w="1313" h="10794" extrusionOk="0">
                    <a:moveTo>
                      <a:pt x="1313" y="1"/>
                    </a:moveTo>
                    <a:lnTo>
                      <a:pt x="1313" y="1"/>
                    </a:lnTo>
                    <a:cubicBezTo>
                      <a:pt x="807" y="1760"/>
                      <a:pt x="528" y="3542"/>
                      <a:pt x="272" y="5346"/>
                    </a:cubicBezTo>
                    <a:cubicBezTo>
                      <a:pt x="0" y="7164"/>
                      <a:pt x="125" y="9026"/>
                      <a:pt x="624" y="10793"/>
                    </a:cubicBezTo>
                    <a:cubicBezTo>
                      <a:pt x="220" y="7208"/>
                      <a:pt x="1283" y="191"/>
                      <a:pt x="13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9"/>
              <p:cNvSpPr/>
              <p:nvPr/>
            </p:nvSpPr>
            <p:spPr>
              <a:xfrm>
                <a:off x="3066725" y="5047575"/>
                <a:ext cx="60875" cy="270200"/>
              </a:xfrm>
              <a:custGeom>
                <a:avLst/>
                <a:gdLst/>
                <a:ahLst/>
                <a:cxnLst/>
                <a:rect l="l" t="t" r="r" b="b"/>
                <a:pathLst>
                  <a:path w="2435" h="10808" extrusionOk="0">
                    <a:moveTo>
                      <a:pt x="543" y="1"/>
                    </a:moveTo>
                    <a:cubicBezTo>
                      <a:pt x="220" y="1797"/>
                      <a:pt x="139" y="3601"/>
                      <a:pt x="74" y="5426"/>
                    </a:cubicBezTo>
                    <a:cubicBezTo>
                      <a:pt x="0" y="7267"/>
                      <a:pt x="323" y="9100"/>
                      <a:pt x="1012" y="10808"/>
                    </a:cubicBezTo>
                    <a:cubicBezTo>
                      <a:pt x="2229" y="9342"/>
                      <a:pt x="2434" y="7281"/>
                      <a:pt x="2126" y="5426"/>
                    </a:cubicBezTo>
                    <a:cubicBezTo>
                      <a:pt x="1826" y="3564"/>
                      <a:pt x="1071" y="1812"/>
                      <a:pt x="5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9"/>
              <p:cNvSpPr/>
              <p:nvPr/>
            </p:nvSpPr>
            <p:spPr>
              <a:xfrm>
                <a:off x="3066725" y="5047575"/>
                <a:ext cx="25300" cy="270200"/>
              </a:xfrm>
              <a:custGeom>
                <a:avLst/>
                <a:gdLst/>
                <a:ahLst/>
                <a:cxnLst/>
                <a:rect l="l" t="t" r="r" b="b"/>
                <a:pathLst>
                  <a:path w="1012" h="10808" extrusionOk="0">
                    <a:moveTo>
                      <a:pt x="535" y="1"/>
                    </a:moveTo>
                    <a:cubicBezTo>
                      <a:pt x="220" y="1805"/>
                      <a:pt x="139" y="3601"/>
                      <a:pt x="74" y="5426"/>
                    </a:cubicBezTo>
                    <a:cubicBezTo>
                      <a:pt x="0" y="7267"/>
                      <a:pt x="323" y="9100"/>
                      <a:pt x="1012" y="10808"/>
                    </a:cubicBezTo>
                    <a:cubicBezTo>
                      <a:pt x="220" y="7281"/>
                      <a:pt x="528" y="199"/>
                      <a:pt x="5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86"/>
        <p:cNvGrpSpPr/>
        <p:nvPr/>
      </p:nvGrpSpPr>
      <p:grpSpPr>
        <a:xfrm>
          <a:off x="0" y="0"/>
          <a:ext cx="0" cy="0"/>
          <a:chOff x="0" y="0"/>
          <a:chExt cx="0" cy="0"/>
        </a:xfrm>
      </p:grpSpPr>
      <p:sp>
        <p:nvSpPr>
          <p:cNvPr id="3887" name="Google Shape;3887;p66"/>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RECURSOS ALTERNATIVOS</a:t>
            </a:r>
            <a:endParaRPr/>
          </a:p>
        </p:txBody>
      </p:sp>
      <p:sp>
        <p:nvSpPr>
          <p:cNvPr id="3888" name="Google Shape;3888;p66"/>
          <p:cNvSpPr txBox="1">
            <a:spLocks noGrp="1"/>
          </p:cNvSpPr>
          <p:nvPr>
            <p:ph type="subTitle" idx="1"/>
          </p:nvPr>
        </p:nvSpPr>
        <p:spPr>
          <a:xfrm>
            <a:off x="627125" y="1075750"/>
            <a:ext cx="7901700" cy="353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A continuación se muestra una variedad de recursos alternativos cuyo estilo encaja en esta plantilla</a:t>
            </a:r>
            <a:endParaRPr/>
          </a:p>
          <a:p>
            <a:pPr marL="0" lvl="0" indent="0" algn="l" rtl="0">
              <a:spcBef>
                <a:spcPts val="1000"/>
              </a:spcBef>
              <a:spcAft>
                <a:spcPts val="0"/>
              </a:spcAft>
              <a:buNone/>
            </a:pPr>
            <a:r>
              <a:rPr lang="es" sz="2300">
                <a:solidFill>
                  <a:schemeClr val="dk1"/>
                </a:solidFill>
                <a:latin typeface="Bowlby One SC"/>
                <a:ea typeface="Bowlby One SC"/>
                <a:cs typeface="Bowlby One SC"/>
                <a:sym typeface="Bowlby One SC"/>
              </a:rPr>
              <a:t>FOTOS:</a:t>
            </a:r>
            <a:endParaRPr sz="2300">
              <a:solidFill>
                <a:schemeClr val="dk1"/>
              </a:solidFill>
              <a:latin typeface="Bowlby One SC"/>
              <a:ea typeface="Bowlby One SC"/>
              <a:cs typeface="Bowlby One SC"/>
              <a:sym typeface="Bowlby One SC"/>
            </a:endParaRPr>
          </a:p>
          <a:p>
            <a:pPr marL="457200" marR="50800" lvl="0" indent="-330200" algn="l" rtl="0">
              <a:spcBef>
                <a:spcPts val="0"/>
              </a:spcBef>
              <a:spcAft>
                <a:spcPts val="0"/>
              </a:spcAft>
              <a:buSzPts val="1600"/>
              <a:buChar char="●"/>
            </a:pPr>
            <a:r>
              <a:rPr lang="es">
                <a:solidFill>
                  <a:schemeClr val="hlink"/>
                </a:solidFill>
                <a:uFill>
                  <a:noFill/>
                </a:uFill>
                <a:hlinkClick r:id="rId3"/>
              </a:rPr>
              <a:t>Retrato, de, feliz, sonriente, hombre</a:t>
            </a:r>
            <a:endParaRPr/>
          </a:p>
          <a:p>
            <a:pPr marL="457200" marR="50800" lvl="0" indent="-330200" algn="l" rtl="0">
              <a:spcBef>
                <a:spcPts val="0"/>
              </a:spcBef>
              <a:spcAft>
                <a:spcPts val="0"/>
              </a:spcAft>
              <a:buSzPts val="1600"/>
              <a:buChar char="●"/>
            </a:pPr>
            <a:r>
              <a:rPr lang="es">
                <a:solidFill>
                  <a:schemeClr val="hlink"/>
                </a:solidFill>
                <a:uFill>
                  <a:noFill/>
                </a:uFill>
                <a:hlinkClick r:id="rId4"/>
              </a:rPr>
              <a:t>Mujer sonriente posando</a:t>
            </a:r>
            <a:endParaRPr/>
          </a:p>
          <a:p>
            <a:pPr marL="457200" marR="50800" lvl="0" indent="-330200" algn="l" rtl="0">
              <a:spcBef>
                <a:spcPts val="0"/>
              </a:spcBef>
              <a:spcAft>
                <a:spcPts val="0"/>
              </a:spcAft>
              <a:buSzPts val="1600"/>
              <a:buChar char="●"/>
            </a:pPr>
            <a:r>
              <a:rPr lang="es">
                <a:solidFill>
                  <a:schemeClr val="hlink"/>
                </a:solidFill>
                <a:uFill>
                  <a:noFill/>
                </a:uFill>
                <a:hlinkClick r:id="rId5"/>
              </a:rPr>
              <a:t>De cerca la deliciosa comida española I</a:t>
            </a:r>
            <a:endParaRPr/>
          </a:p>
          <a:p>
            <a:pPr marL="457200" marR="50800" lvl="0" indent="-330200" algn="l" rtl="0">
              <a:spcBef>
                <a:spcPts val="0"/>
              </a:spcBef>
              <a:spcAft>
                <a:spcPts val="0"/>
              </a:spcAft>
              <a:buSzPts val="1600"/>
              <a:buChar char="●"/>
            </a:pPr>
            <a:r>
              <a:rPr lang="es">
                <a:solidFill>
                  <a:schemeClr val="hlink"/>
                </a:solidFill>
                <a:uFill>
                  <a:noFill/>
                </a:uFill>
                <a:hlinkClick r:id="rId6"/>
              </a:rPr>
              <a:t>De cerca la deliciosa comida española II</a:t>
            </a:r>
            <a:endParaRPr/>
          </a:p>
          <a:p>
            <a:pPr marL="457200" marR="50800" lvl="0" indent="-330200" algn="l" rtl="0">
              <a:spcBef>
                <a:spcPts val="0"/>
              </a:spcBef>
              <a:spcAft>
                <a:spcPts val="0"/>
              </a:spcAft>
              <a:buSzPts val="1600"/>
              <a:buChar char="●"/>
            </a:pPr>
            <a:r>
              <a:rPr lang="es">
                <a:solidFill>
                  <a:schemeClr val="hlink"/>
                </a:solidFill>
                <a:uFill>
                  <a:noFill/>
                </a:uFill>
                <a:hlinkClick r:id="rId7"/>
              </a:rPr>
              <a:t>Surtido de deliciosas croquetas españolas</a:t>
            </a:r>
            <a:endParaRPr/>
          </a:p>
          <a:p>
            <a:pPr marL="0" lvl="0" indent="0" algn="l" rtl="0">
              <a:spcBef>
                <a:spcPts val="1000"/>
              </a:spcBef>
              <a:spcAft>
                <a:spcPts val="0"/>
              </a:spcAft>
              <a:buNone/>
            </a:pPr>
            <a:r>
              <a:rPr lang="es" sz="2300">
                <a:solidFill>
                  <a:schemeClr val="dk1"/>
                </a:solidFill>
                <a:latin typeface="Bowlby One SC"/>
                <a:ea typeface="Bowlby One SC"/>
                <a:cs typeface="Bowlby One SC"/>
                <a:sym typeface="Bowlby One SC"/>
              </a:rPr>
              <a:t>VECTORES:</a:t>
            </a:r>
            <a:endParaRPr sz="2300">
              <a:solidFill>
                <a:schemeClr val="dk1"/>
              </a:solidFill>
              <a:latin typeface="Bowlby One SC"/>
              <a:ea typeface="Bowlby One SC"/>
              <a:cs typeface="Bowlby One SC"/>
              <a:sym typeface="Bowlby One SC"/>
            </a:endParaRPr>
          </a:p>
          <a:p>
            <a:pPr marL="457200" marR="50800" lvl="0" indent="-330200" algn="l" rtl="0">
              <a:spcBef>
                <a:spcPts val="0"/>
              </a:spcBef>
              <a:spcAft>
                <a:spcPts val="0"/>
              </a:spcAft>
              <a:buSzPts val="1600"/>
              <a:buChar char="●"/>
            </a:pPr>
            <a:r>
              <a:rPr lang="es">
                <a:solidFill>
                  <a:schemeClr val="hlink"/>
                </a:solidFill>
                <a:uFill>
                  <a:noFill/>
                </a:uFill>
                <a:hlinkClick r:id="rId8"/>
              </a:rPr>
              <a:t>Fondo minimalista dibujado a mano</a:t>
            </a:r>
            <a:endParaRPr/>
          </a:p>
          <a:p>
            <a:pPr marL="457200" marR="50800" lvl="0" indent="-330200" algn="l" rtl="0">
              <a:spcBef>
                <a:spcPts val="0"/>
              </a:spcBef>
              <a:spcAft>
                <a:spcPts val="0"/>
              </a:spcAft>
              <a:buSzPts val="1600"/>
              <a:buChar char="●"/>
            </a:pPr>
            <a:r>
              <a:rPr lang="es">
                <a:solidFill>
                  <a:schemeClr val="hlink"/>
                </a:solidFill>
                <a:uFill>
                  <a:noFill/>
                </a:uFill>
                <a:hlinkClick r:id="rId9"/>
              </a:rPr>
              <a:t>Ilustración de pozole en estilo dibujado</a:t>
            </a:r>
            <a:endParaRPr/>
          </a:p>
          <a:p>
            <a:pPr marL="457200" marR="50800" lvl="0" indent="-330200" algn="l" rtl="0">
              <a:spcBef>
                <a:spcPts val="0"/>
              </a:spcBef>
              <a:spcAft>
                <a:spcPts val="0"/>
              </a:spcAft>
              <a:buSzPts val="1600"/>
              <a:buChar char="●"/>
            </a:pPr>
            <a:r>
              <a:rPr lang="es">
                <a:solidFill>
                  <a:schemeClr val="hlink"/>
                </a:solidFill>
                <a:uFill>
                  <a:noFill/>
                </a:uFill>
                <a:hlinkClick r:id="rId10"/>
              </a:rPr>
              <a:t>Ilustración de croquetas en estilo dibujado</a:t>
            </a:r>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92"/>
        <p:cNvGrpSpPr/>
        <p:nvPr/>
      </p:nvGrpSpPr>
      <p:grpSpPr>
        <a:xfrm>
          <a:off x="0" y="0"/>
          <a:ext cx="0" cy="0"/>
          <a:chOff x="0" y="0"/>
          <a:chExt cx="0" cy="0"/>
        </a:xfrm>
      </p:grpSpPr>
      <p:sp>
        <p:nvSpPr>
          <p:cNvPr id="3893" name="Google Shape;3893;p67"/>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RECURSO</a:t>
            </a:r>
            <a:endParaRPr/>
          </a:p>
        </p:txBody>
      </p:sp>
      <p:sp>
        <p:nvSpPr>
          <p:cNvPr id="3894" name="Google Shape;3894;p67"/>
          <p:cNvSpPr txBox="1">
            <a:spLocks noGrp="1"/>
          </p:cNvSpPr>
          <p:nvPr>
            <p:ph type="subTitle" idx="1"/>
          </p:nvPr>
        </p:nvSpPr>
        <p:spPr>
          <a:xfrm>
            <a:off x="627125" y="1075750"/>
            <a:ext cx="3934200" cy="353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¿Te han gustado los recursos de esta plantilla? Consíguelos gratis en nuestras otras webs:</a:t>
            </a:r>
            <a:endParaRPr/>
          </a:p>
          <a:p>
            <a:pPr marL="0" lvl="0" indent="0" algn="l" rtl="0">
              <a:spcBef>
                <a:spcPts val="1000"/>
              </a:spcBef>
              <a:spcAft>
                <a:spcPts val="0"/>
              </a:spcAft>
              <a:buClr>
                <a:schemeClr val="dk2"/>
              </a:buClr>
              <a:buSzPts val="1100"/>
              <a:buFont typeface="Arial"/>
              <a:buNone/>
            </a:pPr>
            <a:r>
              <a:rPr lang="es" sz="2300">
                <a:solidFill>
                  <a:schemeClr val="dk1"/>
                </a:solidFill>
                <a:latin typeface="Bowlby One SC"/>
                <a:ea typeface="Bowlby One SC"/>
                <a:cs typeface="Bowlby One SC"/>
                <a:sym typeface="Bowlby One SC"/>
              </a:rPr>
              <a:t>FOTOS:</a:t>
            </a:r>
            <a:endParaRPr sz="2300">
              <a:solidFill>
                <a:schemeClr val="dk1"/>
              </a:solidFill>
              <a:latin typeface="Bowlby One SC"/>
              <a:ea typeface="Bowlby One SC"/>
              <a:cs typeface="Bowlby One SC"/>
              <a:sym typeface="Bowlby One SC"/>
            </a:endParaRPr>
          </a:p>
          <a:p>
            <a:pPr marL="457200" marR="50800" lvl="0" indent="-330200" algn="l" rtl="0">
              <a:spcBef>
                <a:spcPts val="0"/>
              </a:spcBef>
              <a:spcAft>
                <a:spcPts val="0"/>
              </a:spcAft>
              <a:buSzPts val="1600"/>
              <a:buChar char="●"/>
            </a:pPr>
            <a:r>
              <a:rPr lang="es">
                <a:solidFill>
                  <a:schemeClr val="hlink"/>
                </a:solidFill>
                <a:uFill>
                  <a:noFill/>
                </a:uFill>
                <a:hlinkClick r:id="rId3"/>
              </a:rPr>
              <a:t>Retrato de hombre feliz sonriente</a:t>
            </a:r>
            <a:endParaRPr/>
          </a:p>
          <a:p>
            <a:pPr marL="457200" marR="50800" lvl="0" indent="-330200" algn="l" rtl="0">
              <a:spcBef>
                <a:spcPts val="0"/>
              </a:spcBef>
              <a:spcAft>
                <a:spcPts val="0"/>
              </a:spcAft>
              <a:buSzPts val="1600"/>
              <a:buChar char="●"/>
            </a:pPr>
            <a:r>
              <a:rPr lang="es">
                <a:solidFill>
                  <a:schemeClr val="hlink"/>
                </a:solidFill>
                <a:uFill>
                  <a:noFill/>
                </a:uFill>
                <a:hlinkClick r:id="rId4"/>
              </a:rPr>
              <a:t>Mujer feliz posando</a:t>
            </a:r>
            <a:endParaRPr/>
          </a:p>
          <a:p>
            <a:pPr marL="457200" marR="50800" lvl="0" indent="-330200" algn="l" rtl="0">
              <a:spcBef>
                <a:spcPts val="0"/>
              </a:spcBef>
              <a:spcAft>
                <a:spcPts val="0"/>
              </a:spcAft>
              <a:buSzPts val="1600"/>
              <a:buChar char="●"/>
            </a:pPr>
            <a:r>
              <a:rPr lang="es">
                <a:solidFill>
                  <a:schemeClr val="hlink"/>
                </a:solidFill>
                <a:uFill>
                  <a:noFill/>
                </a:uFill>
                <a:hlinkClick r:id="rId5"/>
              </a:rPr>
              <a:t>Deliciosa comida española I</a:t>
            </a:r>
            <a:endParaRPr/>
          </a:p>
          <a:p>
            <a:pPr marL="457200" marR="50800" lvl="0" indent="-330200" algn="l" rtl="0">
              <a:spcBef>
                <a:spcPts val="0"/>
              </a:spcBef>
              <a:spcAft>
                <a:spcPts val="0"/>
              </a:spcAft>
              <a:buSzPts val="1600"/>
              <a:buChar char="●"/>
            </a:pPr>
            <a:r>
              <a:rPr lang="es">
                <a:solidFill>
                  <a:schemeClr val="hlink"/>
                </a:solidFill>
                <a:uFill>
                  <a:noFill/>
                </a:uFill>
                <a:hlinkClick r:id="rId6"/>
              </a:rPr>
              <a:t>Deliciosa comida española II</a:t>
            </a:r>
            <a:endParaRPr/>
          </a:p>
          <a:p>
            <a:pPr marL="457200" marR="50800" lvl="0" indent="-330200" algn="l" rtl="0">
              <a:spcBef>
                <a:spcPts val="0"/>
              </a:spcBef>
              <a:spcAft>
                <a:spcPts val="0"/>
              </a:spcAft>
              <a:buSzPts val="1600"/>
              <a:buChar char="●"/>
            </a:pPr>
            <a:r>
              <a:rPr lang="es">
                <a:solidFill>
                  <a:schemeClr val="hlink"/>
                </a:solidFill>
                <a:uFill>
                  <a:noFill/>
                </a:uFill>
                <a:hlinkClick r:id="rId7"/>
              </a:rPr>
              <a:t>Deliciosas tapas</a:t>
            </a:r>
            <a:endParaRPr/>
          </a:p>
          <a:p>
            <a:pPr marL="0" lvl="0" indent="0" algn="l" rtl="0">
              <a:spcBef>
                <a:spcPts val="1000"/>
              </a:spcBef>
              <a:spcAft>
                <a:spcPts val="0"/>
              </a:spcAft>
              <a:buNone/>
            </a:pPr>
            <a:r>
              <a:rPr lang="es" sz="2300">
                <a:solidFill>
                  <a:schemeClr val="dk1"/>
                </a:solidFill>
                <a:latin typeface="Bowlby One SC"/>
                <a:ea typeface="Bowlby One SC"/>
                <a:cs typeface="Bowlby One SC"/>
                <a:sym typeface="Bowlby One SC"/>
              </a:rPr>
              <a:t>PACK DE ICONOS:</a:t>
            </a:r>
            <a:endParaRPr sz="2300">
              <a:solidFill>
                <a:schemeClr val="dk1"/>
              </a:solidFill>
              <a:latin typeface="Bowlby One SC"/>
              <a:ea typeface="Bowlby One SC"/>
              <a:cs typeface="Bowlby One SC"/>
              <a:sym typeface="Bowlby One SC"/>
            </a:endParaRPr>
          </a:p>
          <a:p>
            <a:pPr marL="457200" marR="50800" lvl="0" indent="-330200" algn="l" rtl="0">
              <a:spcBef>
                <a:spcPts val="0"/>
              </a:spcBef>
              <a:spcAft>
                <a:spcPts val="0"/>
              </a:spcAft>
              <a:buSzPts val="1600"/>
              <a:buChar char="●"/>
            </a:pPr>
            <a:r>
              <a:rPr lang="es">
                <a:solidFill>
                  <a:schemeClr val="hlink"/>
                </a:solidFill>
                <a:uFill>
                  <a:noFill/>
                </a:uFill>
                <a:hlinkClick r:id="rId8"/>
              </a:rPr>
              <a:t>Comida española</a:t>
            </a:r>
            <a:endParaRPr/>
          </a:p>
        </p:txBody>
      </p:sp>
      <p:sp>
        <p:nvSpPr>
          <p:cNvPr id="3895" name="Google Shape;3895;p67"/>
          <p:cNvSpPr txBox="1">
            <a:spLocks noGrp="1"/>
          </p:cNvSpPr>
          <p:nvPr>
            <p:ph type="subTitle" idx="2"/>
          </p:nvPr>
        </p:nvSpPr>
        <p:spPr>
          <a:xfrm>
            <a:off x="4588775" y="1075750"/>
            <a:ext cx="3934200" cy="353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300">
                <a:solidFill>
                  <a:schemeClr val="dk1"/>
                </a:solidFill>
                <a:latin typeface="Bowlby One SC"/>
                <a:ea typeface="Bowlby One SC"/>
                <a:cs typeface="Bowlby One SC"/>
                <a:sym typeface="Bowlby One SC"/>
              </a:rPr>
              <a:t>VECTORES:</a:t>
            </a:r>
            <a:endParaRPr sz="2300">
              <a:solidFill>
                <a:schemeClr val="dk1"/>
              </a:solidFill>
              <a:latin typeface="Bowlby One SC"/>
              <a:ea typeface="Bowlby One SC"/>
              <a:cs typeface="Bowlby One SC"/>
              <a:sym typeface="Bowlby One SC"/>
            </a:endParaRPr>
          </a:p>
          <a:p>
            <a:pPr marL="457200" marR="50800" lvl="0" indent="-330200" algn="l" rtl="0">
              <a:spcBef>
                <a:spcPts val="0"/>
              </a:spcBef>
              <a:spcAft>
                <a:spcPts val="0"/>
              </a:spcAft>
              <a:buSzPts val="1600"/>
              <a:buChar char="●"/>
            </a:pPr>
            <a:r>
              <a:rPr lang="es">
                <a:uFill>
                  <a:noFill/>
                </a:uFill>
                <a:hlinkClick r:id="rId9"/>
              </a:rPr>
              <a:t>Illustration sangria I</a:t>
            </a:r>
            <a:endParaRPr/>
          </a:p>
          <a:p>
            <a:pPr marL="457200" marR="50800" lvl="0" indent="-330200" algn="l" rtl="0">
              <a:spcBef>
                <a:spcPts val="0"/>
              </a:spcBef>
              <a:spcAft>
                <a:spcPts val="0"/>
              </a:spcAft>
              <a:buSzPts val="1600"/>
              <a:buChar char="●"/>
            </a:pPr>
            <a:r>
              <a:rPr lang="es">
                <a:uFill>
                  <a:noFill/>
                </a:uFill>
                <a:hlinkClick r:id="rId10"/>
              </a:rPr>
              <a:t>Illustration sangria II</a:t>
            </a:r>
            <a:endParaRPr/>
          </a:p>
          <a:p>
            <a:pPr marL="457200" marR="50800" lvl="0" indent="-330200" algn="l" rtl="0">
              <a:spcBef>
                <a:spcPts val="0"/>
              </a:spcBef>
              <a:spcAft>
                <a:spcPts val="0"/>
              </a:spcAft>
              <a:buSzPts val="1600"/>
              <a:buChar char="●"/>
            </a:pPr>
            <a:r>
              <a:rPr lang="es">
                <a:solidFill>
                  <a:schemeClr val="hlink"/>
                </a:solidFill>
                <a:uFill>
                  <a:noFill/>
                </a:uFill>
                <a:hlinkClick r:id="rId11"/>
              </a:rPr>
              <a:t>Illustration sangria III</a:t>
            </a:r>
            <a:endParaRPr/>
          </a:p>
          <a:p>
            <a:pPr marL="457200" marR="50800" lvl="0" indent="-330200" algn="l" rtl="0">
              <a:spcBef>
                <a:spcPts val="0"/>
              </a:spcBef>
              <a:spcAft>
                <a:spcPts val="0"/>
              </a:spcAft>
              <a:buSzPts val="1600"/>
              <a:buChar char="●"/>
            </a:pPr>
            <a:r>
              <a:rPr lang="es">
                <a:solidFill>
                  <a:schemeClr val="hlink"/>
                </a:solidFill>
                <a:uFill>
                  <a:noFill/>
                </a:uFill>
                <a:hlinkClick r:id="rId12"/>
              </a:rPr>
              <a:t>Dibujado a mano</a:t>
            </a:r>
            <a:endParaRPr/>
          </a:p>
          <a:p>
            <a:pPr marL="457200" marR="50800" lvl="0" indent="-330200" algn="l" rtl="0">
              <a:spcBef>
                <a:spcPts val="0"/>
              </a:spcBef>
              <a:spcAft>
                <a:spcPts val="0"/>
              </a:spcAft>
              <a:buSzPts val="1600"/>
              <a:buChar char="●"/>
            </a:pPr>
            <a:r>
              <a:rPr lang="es">
                <a:solidFill>
                  <a:schemeClr val="hlink"/>
                </a:solidFill>
                <a:uFill>
                  <a:noFill/>
                </a:uFill>
                <a:hlinkClick r:id="rId10"/>
              </a:rPr>
              <a:t>Ilustración de locro</a:t>
            </a:r>
            <a:endParaRPr sz="2300">
              <a:solidFill>
                <a:schemeClr val="dk1"/>
              </a:solidFill>
              <a:latin typeface="Bowlby One SC"/>
              <a:ea typeface="Bowlby One SC"/>
              <a:cs typeface="Bowlby One SC"/>
              <a:sym typeface="Bowlby One SC"/>
            </a:endParaRPr>
          </a:p>
          <a:p>
            <a:pPr marL="457200" marR="50800" lvl="0" indent="-330200" algn="l" rtl="0">
              <a:spcBef>
                <a:spcPts val="0"/>
              </a:spcBef>
              <a:spcAft>
                <a:spcPts val="0"/>
              </a:spcAft>
              <a:buSzPts val="1600"/>
              <a:buChar char="●"/>
            </a:pPr>
            <a:r>
              <a:rPr lang="es">
                <a:solidFill>
                  <a:schemeClr val="hlink"/>
                </a:solidFill>
                <a:uFill>
                  <a:noFill/>
                </a:uFill>
                <a:hlinkClick r:id="rId13"/>
              </a:rPr>
              <a:t>Ilustración de croquetas</a:t>
            </a:r>
            <a:endParaRPr sz="2300">
              <a:solidFill>
                <a:schemeClr val="dk1"/>
              </a:solidFill>
              <a:latin typeface="Bowlby One SC"/>
              <a:ea typeface="Bowlby One SC"/>
              <a:cs typeface="Bowlby One SC"/>
              <a:sym typeface="Bowlby One SC"/>
            </a:endParaRPr>
          </a:p>
          <a:p>
            <a:pPr marL="457200" marR="50800" lvl="0" indent="-330200" algn="l" rtl="0">
              <a:spcBef>
                <a:spcPts val="0"/>
              </a:spcBef>
              <a:spcAft>
                <a:spcPts val="0"/>
              </a:spcAft>
              <a:buSzPts val="1600"/>
              <a:buChar char="●"/>
            </a:pPr>
            <a:r>
              <a:rPr lang="es">
                <a:solidFill>
                  <a:schemeClr val="hlink"/>
                </a:solidFill>
                <a:uFill>
                  <a:noFill/>
                </a:uFill>
                <a:hlinkClick r:id="rId14"/>
              </a:rPr>
              <a:t>Fondo minimalista I</a:t>
            </a:r>
            <a:endParaRPr sz="2300">
              <a:solidFill>
                <a:schemeClr val="dk1"/>
              </a:solidFill>
              <a:latin typeface="Bowlby One SC"/>
              <a:ea typeface="Bowlby One SC"/>
              <a:cs typeface="Bowlby One SC"/>
              <a:sym typeface="Bowlby One SC"/>
            </a:endParaRPr>
          </a:p>
          <a:p>
            <a:pPr marL="457200" marR="50800" lvl="0" indent="-330200" algn="l" rtl="0">
              <a:spcBef>
                <a:spcPts val="0"/>
              </a:spcBef>
              <a:spcAft>
                <a:spcPts val="1000"/>
              </a:spcAft>
              <a:buSzPts val="1600"/>
              <a:buChar char="●"/>
            </a:pPr>
            <a:r>
              <a:rPr lang="es">
                <a:solidFill>
                  <a:schemeClr val="hlink"/>
                </a:solidFill>
                <a:uFill>
                  <a:noFill/>
                </a:uFill>
                <a:hlinkClick r:id="rId15"/>
              </a:rPr>
              <a:t>Fondo minimalista II</a:t>
            </a:r>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99"/>
        <p:cNvGrpSpPr/>
        <p:nvPr/>
      </p:nvGrpSpPr>
      <p:grpSpPr>
        <a:xfrm>
          <a:off x="0" y="0"/>
          <a:ext cx="0" cy="0"/>
          <a:chOff x="0" y="0"/>
          <a:chExt cx="0" cy="0"/>
        </a:xfrm>
      </p:grpSpPr>
      <p:sp>
        <p:nvSpPr>
          <p:cNvPr id="3900" name="Google Shape;3900;p6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a:solidFill>
                  <a:srgbClr val="FFFFFF"/>
                </a:solidFill>
              </a:rPr>
              <a:t>For more information about editing slides, please read</a:t>
            </a:r>
            <a:r>
              <a:rPr lang="es" sz="900">
                <a:solidFill>
                  <a:srgbClr val="FFFFFF"/>
                </a:solidFill>
              </a:rPr>
              <a:t> </a:t>
            </a:r>
            <a:r>
              <a:rPr lang="es"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s" sz="1000" u="sng">
                <a:solidFill>
                  <a:srgbClr val="869FB2"/>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s" sz="1200">
                <a:solidFill>
                  <a:srgbClr val="FFFFFF"/>
                </a:solidFill>
              </a:rPr>
              <a:t> </a:t>
            </a:r>
            <a:r>
              <a:rPr lang="es" sz="1000">
                <a:solidFill>
                  <a:srgbClr val="FFFFFF"/>
                </a:solidFill>
              </a:rPr>
              <a:t>and</a:t>
            </a:r>
            <a:r>
              <a:rPr lang="es" sz="1200">
                <a:solidFill>
                  <a:srgbClr val="FFFFFF"/>
                </a:solidFill>
              </a:rPr>
              <a:t> </a:t>
            </a:r>
            <a:r>
              <a:rPr lang="es" sz="1000" u="sng">
                <a:solidFill>
                  <a:srgbClr val="869FB2"/>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endParaRPr>
          </a:p>
        </p:txBody>
      </p:sp>
      <p:sp>
        <p:nvSpPr>
          <p:cNvPr id="3901" name="Google Shape;3901;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Instructions for use</a:t>
            </a:r>
            <a:endParaRPr/>
          </a:p>
        </p:txBody>
      </p:sp>
      <p:sp>
        <p:nvSpPr>
          <p:cNvPr id="3902" name="Google Shape;3902;p68"/>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s" sz="1000">
                <a:solidFill>
                  <a:srgbClr val="FFFFFF"/>
                </a:solidFill>
              </a:rPr>
              <a:t>If you have a free account, in order to use this template, you must credit </a:t>
            </a:r>
            <a:r>
              <a:rPr lang="es" sz="1000" b="1" u="sng">
                <a:solidFill>
                  <a:srgbClr val="869FB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s" sz="1000">
                <a:solidFill>
                  <a:srgbClr val="435D74"/>
                </a:solidFill>
              </a:rPr>
              <a:t> </a:t>
            </a:r>
            <a:r>
              <a:rPr lang="es" sz="1000">
                <a:solidFill>
                  <a:srgbClr val="FFFFFF"/>
                </a:solidFill>
              </a:rPr>
              <a:t>by keeping the </a:t>
            </a:r>
            <a:r>
              <a:rPr lang="es" sz="1000" b="1" u="sng">
                <a:solidFill>
                  <a:schemeClr val="hlink"/>
                </a:solidFill>
                <a:hlinkClick r:id="rId6" action="ppaction://hlinksldjump"/>
              </a:rPr>
              <a:t>Thanks</a:t>
            </a:r>
            <a:r>
              <a:rPr lang="es" sz="1000">
                <a:solidFill>
                  <a:srgbClr val="869FB2"/>
                </a:solidFill>
              </a:rPr>
              <a:t> </a:t>
            </a:r>
            <a:r>
              <a:rPr lang="es"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s"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s"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s"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s"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s"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s"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s"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s"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s" sz="1000">
                <a:solidFill>
                  <a:srgbClr val="FFFFFF"/>
                </a:solidFill>
              </a:rPr>
              <a:t>- Acquire the copyright of Slidesgo Content.</a:t>
            </a:r>
            <a:endParaRPr sz="1000">
              <a:solidFill>
                <a:srgbClr val="FFFFFF"/>
              </a:solidFill>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6"/>
        <p:cNvGrpSpPr/>
        <p:nvPr/>
      </p:nvGrpSpPr>
      <p:grpSpPr>
        <a:xfrm>
          <a:off x="0" y="0"/>
          <a:ext cx="0" cy="0"/>
          <a:chOff x="0" y="0"/>
          <a:chExt cx="0" cy="0"/>
        </a:xfrm>
      </p:grpSpPr>
      <p:sp>
        <p:nvSpPr>
          <p:cNvPr id="3907" name="Google Shape;3907;p69"/>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s" sz="1000">
                <a:solidFill>
                  <a:schemeClr val="lt1"/>
                </a:solidFill>
              </a:rPr>
              <a:t>As a Premium user, you can use this template without attributing </a:t>
            </a:r>
            <a:r>
              <a:rPr lang="es" sz="1000" b="1" u="sng">
                <a:solidFill>
                  <a:schemeClr val="hlink"/>
                </a:solidFill>
                <a:hlinkClick r:id="rId3"/>
              </a:rPr>
              <a:t>Slidesgo</a:t>
            </a:r>
            <a:r>
              <a:rPr lang="es" sz="1000">
                <a:solidFill>
                  <a:schemeClr val="lt1"/>
                </a:solidFill>
              </a:rPr>
              <a:t> or keeping the "Thanks" slide.</a:t>
            </a:r>
            <a:endParaRPr sz="1000">
              <a:solidFill>
                <a:srgbClr val="FFFFFF"/>
              </a:solidFill>
            </a:endParaRPr>
          </a:p>
          <a:p>
            <a:pPr marL="0" lvl="0" indent="0" algn="l" rtl="0">
              <a:lnSpc>
                <a:spcPct val="115000"/>
              </a:lnSpc>
              <a:spcBef>
                <a:spcPts val="1400"/>
              </a:spcBef>
              <a:spcAft>
                <a:spcPts val="0"/>
              </a:spcAft>
              <a:buNone/>
            </a:pPr>
            <a:r>
              <a:rPr lang="es"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s"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s"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s"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s"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3908" name="Google Shape;3908;p6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000">
                <a:solidFill>
                  <a:srgbClr val="FFFFFF"/>
                </a:solidFill>
              </a:rPr>
              <a:t>For more information about editing slides, please read</a:t>
            </a:r>
            <a:r>
              <a:rPr lang="es" sz="900">
                <a:solidFill>
                  <a:srgbClr val="FFFFFF"/>
                </a:solidFill>
              </a:rPr>
              <a:t> </a:t>
            </a:r>
            <a:r>
              <a:rPr lang="es"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s" sz="1000" u="sng">
                <a:solidFill>
                  <a:srgbClr val="869FB2"/>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s" sz="1200">
                <a:solidFill>
                  <a:srgbClr val="FFFFFF"/>
                </a:solidFill>
              </a:rPr>
              <a:t> </a:t>
            </a:r>
            <a:r>
              <a:rPr lang="es" sz="1000">
                <a:solidFill>
                  <a:srgbClr val="FFFFFF"/>
                </a:solidFill>
              </a:rPr>
              <a:t>and</a:t>
            </a:r>
            <a:r>
              <a:rPr lang="es" sz="1200">
                <a:solidFill>
                  <a:srgbClr val="FFFFFF"/>
                </a:solidFill>
              </a:rPr>
              <a:t> </a:t>
            </a:r>
            <a:r>
              <a:rPr lang="es" sz="1000" u="sng">
                <a:solidFill>
                  <a:srgbClr val="869FB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endParaRPr>
          </a:p>
        </p:txBody>
      </p:sp>
      <p:sp>
        <p:nvSpPr>
          <p:cNvPr id="3909" name="Google Shape;3909;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Instructions for use (premium users)</a:t>
            </a:r>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13"/>
        <p:cNvGrpSpPr/>
        <p:nvPr/>
      </p:nvGrpSpPr>
      <p:grpSpPr>
        <a:xfrm>
          <a:off x="0" y="0"/>
          <a:ext cx="0" cy="0"/>
          <a:chOff x="0" y="0"/>
          <a:chExt cx="0" cy="0"/>
        </a:xfrm>
      </p:grpSpPr>
      <p:sp>
        <p:nvSpPr>
          <p:cNvPr id="3914" name="Google Shape;3914;p70"/>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3915" name="Google Shape;3915;p70"/>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b="1">
                <a:solidFill>
                  <a:schemeClr val="lt1"/>
                </a:solidFill>
              </a:rPr>
              <a:t>Bowlby One SC</a:t>
            </a:r>
            <a:endParaRPr sz="1100" b="1">
              <a:solidFill>
                <a:schemeClr val="lt1"/>
              </a:solidFill>
            </a:endParaRPr>
          </a:p>
          <a:p>
            <a:pPr marL="0" lvl="0" indent="0" algn="ctr" rtl="0">
              <a:lnSpc>
                <a:spcPct val="115000"/>
              </a:lnSpc>
              <a:spcBef>
                <a:spcPts val="0"/>
              </a:spcBef>
              <a:spcAft>
                <a:spcPts val="0"/>
              </a:spcAft>
              <a:buNone/>
            </a:pPr>
            <a:r>
              <a:rPr lang="es" sz="1100">
                <a:solidFill>
                  <a:schemeClr val="lt1"/>
                </a:solidFill>
              </a:rPr>
              <a:t>(</a:t>
            </a:r>
            <a:r>
              <a:rPr lang="es" sz="1100">
                <a:solidFill>
                  <a:schemeClr val="lt1"/>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https://fonts.google.com/specimen/Bowlby+One+SC</a:t>
            </a:r>
            <a:r>
              <a:rPr lang="es"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s" sz="1100" b="1">
                <a:solidFill>
                  <a:schemeClr val="lt1"/>
                </a:solidFill>
              </a:rPr>
              <a:t>Inter</a:t>
            </a:r>
            <a:endParaRPr sz="1100" b="1">
              <a:solidFill>
                <a:schemeClr val="lt1"/>
              </a:solidFill>
            </a:endParaRPr>
          </a:p>
          <a:p>
            <a:pPr marL="0" lvl="0" indent="0" algn="ctr" rtl="0">
              <a:lnSpc>
                <a:spcPct val="115000"/>
              </a:lnSpc>
              <a:spcBef>
                <a:spcPts val="0"/>
              </a:spcBef>
              <a:spcAft>
                <a:spcPts val="0"/>
              </a:spcAft>
              <a:buNone/>
            </a:pPr>
            <a:r>
              <a:rPr lang="es" sz="1100">
                <a:solidFill>
                  <a:schemeClr val="lt1"/>
                </a:solidFill>
              </a:rPr>
              <a:t>(</a:t>
            </a:r>
            <a:r>
              <a:rPr lang="es" sz="1100">
                <a:solidFill>
                  <a:schemeClr val="lt1"/>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https://fonts.google.com/specimen/Inter</a:t>
            </a:r>
            <a:r>
              <a:rPr lang="es" sz="1100">
                <a:solidFill>
                  <a:schemeClr val="lt1"/>
                </a:solidFill>
              </a:rPr>
              <a:t>)</a:t>
            </a:r>
            <a:endParaRPr sz="1100">
              <a:solidFill>
                <a:schemeClr val="lt1"/>
              </a:solidFill>
            </a:endParaRPr>
          </a:p>
        </p:txBody>
      </p:sp>
      <p:sp>
        <p:nvSpPr>
          <p:cNvPr id="3916" name="Google Shape;3916;p70"/>
          <p:cNvSpPr/>
          <p:nvPr/>
        </p:nvSpPr>
        <p:spPr>
          <a:xfrm>
            <a:off x="2052650" y="2988225"/>
            <a:ext cx="791400" cy="754200"/>
          </a:xfrm>
          <a:prstGeom prst="roundRect">
            <a:avLst>
              <a:gd name="adj" fmla="val 16667"/>
            </a:avLst>
          </a:prstGeom>
          <a:solidFill>
            <a:srgbClr val="4C260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0"/>
          <p:cNvSpPr/>
          <p:nvPr/>
        </p:nvSpPr>
        <p:spPr>
          <a:xfrm>
            <a:off x="3114470" y="2988225"/>
            <a:ext cx="791400" cy="754200"/>
          </a:xfrm>
          <a:prstGeom prst="roundRect">
            <a:avLst>
              <a:gd name="adj" fmla="val 16667"/>
            </a:avLst>
          </a:prstGeom>
          <a:solidFill>
            <a:srgbClr val="FFEF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0"/>
          <p:cNvSpPr/>
          <p:nvPr/>
        </p:nvSpPr>
        <p:spPr>
          <a:xfrm>
            <a:off x="4176289" y="2988225"/>
            <a:ext cx="791400" cy="754200"/>
          </a:xfrm>
          <a:prstGeom prst="roundRect">
            <a:avLst>
              <a:gd name="adj" fmla="val 16667"/>
            </a:avLst>
          </a:prstGeom>
          <a:solidFill>
            <a:schemeClr val="dk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0"/>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#4c2608</a:t>
            </a:r>
            <a:endParaRPr sz="1000">
              <a:solidFill>
                <a:srgbClr val="FFFFFF"/>
              </a:solidFill>
            </a:endParaRPr>
          </a:p>
        </p:txBody>
      </p:sp>
      <p:sp>
        <p:nvSpPr>
          <p:cNvPr id="3920" name="Google Shape;3920;p70"/>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rPr>
              <a:t>#ffefd9</a:t>
            </a:r>
            <a:endParaRPr sz="1000">
              <a:solidFill>
                <a:schemeClr val="dk1"/>
              </a:solidFill>
            </a:endParaRPr>
          </a:p>
        </p:txBody>
      </p:sp>
      <p:sp>
        <p:nvSpPr>
          <p:cNvPr id="3921" name="Google Shape;3921;p70"/>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#000000</a:t>
            </a:r>
            <a:endParaRPr sz="1000">
              <a:solidFill>
                <a:srgbClr val="FFFFFF"/>
              </a:solidFill>
            </a:endParaRPr>
          </a:p>
        </p:txBody>
      </p:sp>
      <p:sp>
        <p:nvSpPr>
          <p:cNvPr id="3922" name="Google Shape;3922;p70"/>
          <p:cNvSpPr/>
          <p:nvPr/>
        </p:nvSpPr>
        <p:spPr>
          <a:xfrm>
            <a:off x="5238125"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0"/>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chemeClr val="dk1"/>
                </a:solidFill>
              </a:rPr>
              <a:t>#ffffff</a:t>
            </a:r>
            <a:endParaRPr sz="1000">
              <a:solidFill>
                <a:schemeClr val="dk1"/>
              </a:solidFill>
            </a:endParaRPr>
          </a:p>
        </p:txBody>
      </p:sp>
      <p:sp>
        <p:nvSpPr>
          <p:cNvPr id="3924" name="Google Shape;3924;p70"/>
          <p:cNvSpPr/>
          <p:nvPr/>
        </p:nvSpPr>
        <p:spPr>
          <a:xfrm>
            <a:off x="2583563" y="3919325"/>
            <a:ext cx="791400" cy="754200"/>
          </a:xfrm>
          <a:prstGeom prst="roundRect">
            <a:avLst>
              <a:gd name="adj" fmla="val 16667"/>
            </a:avLst>
          </a:prstGeom>
          <a:solidFill>
            <a:srgbClr val="F5CA7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0"/>
          <p:cNvSpPr/>
          <p:nvPr/>
        </p:nvSpPr>
        <p:spPr>
          <a:xfrm>
            <a:off x="3645382" y="3919325"/>
            <a:ext cx="791400" cy="754200"/>
          </a:xfrm>
          <a:prstGeom prst="roundRect">
            <a:avLst>
              <a:gd name="adj" fmla="val 16667"/>
            </a:avLst>
          </a:prstGeom>
          <a:solidFill>
            <a:srgbClr val="E26D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0"/>
          <p:cNvSpPr/>
          <p:nvPr/>
        </p:nvSpPr>
        <p:spPr>
          <a:xfrm>
            <a:off x="4707202" y="3919325"/>
            <a:ext cx="791400" cy="754200"/>
          </a:xfrm>
          <a:prstGeom prst="roundRect">
            <a:avLst>
              <a:gd name="adj" fmla="val 16667"/>
            </a:avLst>
          </a:prstGeom>
          <a:solidFill>
            <a:srgbClr val="723D4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0"/>
          <p:cNvSpPr txBox="1"/>
          <p:nvPr/>
        </p:nvSpPr>
        <p:spPr>
          <a:xfrm>
            <a:off x="258356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#f5ca78</a:t>
            </a:r>
            <a:endParaRPr sz="1000">
              <a:solidFill>
                <a:srgbClr val="FFFFFF"/>
              </a:solidFill>
            </a:endParaRPr>
          </a:p>
        </p:txBody>
      </p:sp>
      <p:sp>
        <p:nvSpPr>
          <p:cNvPr id="3928" name="Google Shape;3928;p70"/>
          <p:cNvSpPr txBox="1"/>
          <p:nvPr/>
        </p:nvSpPr>
        <p:spPr>
          <a:xfrm>
            <a:off x="36453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#e26d5c</a:t>
            </a:r>
            <a:endParaRPr sz="1000">
              <a:solidFill>
                <a:srgbClr val="FFFFFF"/>
              </a:solidFill>
            </a:endParaRPr>
          </a:p>
        </p:txBody>
      </p:sp>
      <p:sp>
        <p:nvSpPr>
          <p:cNvPr id="3929" name="Google Shape;3929;p70"/>
          <p:cNvSpPr txBox="1"/>
          <p:nvPr/>
        </p:nvSpPr>
        <p:spPr>
          <a:xfrm>
            <a:off x="470721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#723d46</a:t>
            </a:r>
            <a:endParaRPr sz="1000">
              <a:solidFill>
                <a:srgbClr val="FFFFFF"/>
              </a:solidFill>
            </a:endParaRPr>
          </a:p>
        </p:txBody>
      </p:sp>
      <p:sp>
        <p:nvSpPr>
          <p:cNvPr id="3930" name="Google Shape;3930;p70"/>
          <p:cNvSpPr/>
          <p:nvPr/>
        </p:nvSpPr>
        <p:spPr>
          <a:xfrm>
            <a:off x="5769038" y="3919325"/>
            <a:ext cx="791400" cy="754200"/>
          </a:xfrm>
          <a:prstGeom prst="roundRect">
            <a:avLst>
              <a:gd name="adj" fmla="val 16667"/>
            </a:avLst>
          </a:prstGeom>
          <a:solidFill>
            <a:srgbClr val="93511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0"/>
          <p:cNvSpPr txBox="1"/>
          <p:nvPr/>
        </p:nvSpPr>
        <p:spPr>
          <a:xfrm>
            <a:off x="576903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#93511e</a:t>
            </a:r>
            <a:endParaRPr sz="1000">
              <a:solidFill>
                <a:srgbClr val="FFFFFF"/>
              </a:solidFill>
            </a:endParaRPr>
          </a:p>
        </p:txBody>
      </p:sp>
      <p:sp>
        <p:nvSpPr>
          <p:cNvPr id="3932" name="Google Shape;3932;p70"/>
          <p:cNvSpPr/>
          <p:nvPr/>
        </p:nvSpPr>
        <p:spPr>
          <a:xfrm>
            <a:off x="6299950" y="2988225"/>
            <a:ext cx="791400" cy="754200"/>
          </a:xfrm>
          <a:prstGeom prst="roundRect">
            <a:avLst>
              <a:gd name="adj" fmla="val 16667"/>
            </a:avLst>
          </a:prstGeom>
          <a:solidFill>
            <a:srgbClr val="E396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0"/>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#e39631</a:t>
            </a:r>
            <a:endParaRPr sz="1000">
              <a:solidFill>
                <a:srgbClr val="FFFFFF"/>
              </a:solidFill>
            </a:endParaRPr>
          </a:p>
        </p:txBody>
      </p:sp>
      <p:sp>
        <p:nvSpPr>
          <p:cNvPr id="3934" name="Google Shape;3934;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Fonts &amp; colors used</a:t>
            </a:r>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38"/>
        <p:cNvGrpSpPr/>
        <p:nvPr/>
      </p:nvGrpSpPr>
      <p:grpSpPr>
        <a:xfrm>
          <a:off x="0" y="0"/>
          <a:ext cx="0" cy="0"/>
          <a:chOff x="0" y="0"/>
          <a:chExt cx="0" cy="0"/>
        </a:xfrm>
      </p:grpSpPr>
      <p:sp>
        <p:nvSpPr>
          <p:cNvPr id="3939" name="Google Shape;3939;p71"/>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 sz="1100">
                <a:solidFill>
                  <a:srgbClr val="869FB2"/>
                </a:solidFill>
              </a:rPr>
              <a:t> </a:t>
            </a:r>
            <a:r>
              <a:rPr lang="es"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How it works.</a:t>
            </a:r>
            <a:endParaRPr sz="1100">
              <a:solidFill>
                <a:srgbClr val="869FB2"/>
              </a:solidFill>
            </a:endParaRPr>
          </a:p>
        </p:txBody>
      </p:sp>
      <p:pic>
        <p:nvPicPr>
          <p:cNvPr id="3940" name="Google Shape;3940;p71"/>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941" name="Google Shape;3941;p71">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a:solidFill>
                <a:srgbClr val="869FB2"/>
              </a:solidFill>
            </a:endParaRPr>
          </a:p>
        </p:txBody>
      </p:sp>
      <p:sp>
        <p:nvSpPr>
          <p:cNvPr id="3942" name="Google Shape;3942;p71">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a:solidFill>
                <a:srgbClr val="869FB2"/>
              </a:solidFill>
            </a:endParaRPr>
          </a:p>
        </p:txBody>
      </p:sp>
      <p:sp>
        <p:nvSpPr>
          <p:cNvPr id="3943" name="Google Shape;3943;p71">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a:solidFill>
                <a:srgbClr val="869FB2"/>
              </a:solidFill>
            </a:endParaRPr>
          </a:p>
        </p:txBody>
      </p:sp>
      <p:sp>
        <p:nvSpPr>
          <p:cNvPr id="3944" name="Google Shape;3944;p71">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a:solidFill>
                <a:srgbClr val="869FB2"/>
              </a:solidFill>
            </a:endParaRPr>
          </a:p>
        </p:txBody>
      </p:sp>
      <p:pic>
        <p:nvPicPr>
          <p:cNvPr id="3945" name="Google Shape;3945;p71"/>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946" name="Google Shape;3946;p71"/>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947" name="Google Shape;3947;p71"/>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948" name="Google Shape;3948;p71"/>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949" name="Google Shape;3949;p71">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Cuate</a:t>
            </a:r>
            <a:endParaRPr>
              <a:solidFill>
                <a:srgbClr val="869FB2"/>
              </a:solidFill>
            </a:endParaRPr>
          </a:p>
        </p:txBody>
      </p:sp>
      <p:sp>
        <p:nvSpPr>
          <p:cNvPr id="3950" name="Google Shape;3950;p7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Storyset</a:t>
            </a:r>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54"/>
        <p:cNvGrpSpPr/>
        <p:nvPr/>
      </p:nvGrpSpPr>
      <p:grpSpPr>
        <a:xfrm>
          <a:off x="0" y="0"/>
          <a:ext cx="0" cy="0"/>
          <a:chOff x="0" y="0"/>
          <a:chExt cx="0" cy="0"/>
        </a:xfrm>
      </p:grpSpPr>
      <p:grpSp>
        <p:nvGrpSpPr>
          <p:cNvPr id="3955" name="Google Shape;3955;p72"/>
          <p:cNvGrpSpPr/>
          <p:nvPr/>
        </p:nvGrpSpPr>
        <p:grpSpPr>
          <a:xfrm>
            <a:off x="5082708" y="3095784"/>
            <a:ext cx="442841" cy="514271"/>
            <a:chOff x="4727025" y="1332775"/>
            <a:chExt cx="59900" cy="69625"/>
          </a:xfrm>
        </p:grpSpPr>
        <p:sp>
          <p:nvSpPr>
            <p:cNvPr id="3956" name="Google Shape;3956;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72"/>
          <p:cNvGrpSpPr/>
          <p:nvPr/>
        </p:nvGrpSpPr>
        <p:grpSpPr>
          <a:xfrm>
            <a:off x="5758025" y="2343272"/>
            <a:ext cx="500909" cy="500899"/>
            <a:chOff x="4820425" y="1329900"/>
            <a:chExt cx="70175" cy="70350"/>
          </a:xfrm>
        </p:grpSpPr>
        <p:sp>
          <p:nvSpPr>
            <p:cNvPr id="3959" name="Google Shape;3959;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3" name="Google Shape;3963;p72"/>
          <p:cNvGrpSpPr/>
          <p:nvPr/>
        </p:nvGrpSpPr>
        <p:grpSpPr>
          <a:xfrm>
            <a:off x="6410648" y="2355062"/>
            <a:ext cx="538135" cy="493119"/>
            <a:chOff x="4903200" y="1331525"/>
            <a:chExt cx="73575" cy="67425"/>
          </a:xfrm>
        </p:grpSpPr>
        <p:sp>
          <p:nvSpPr>
            <p:cNvPr id="3964" name="Google Shape;3964;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65" name="Google Shape;3965;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6" name="Google Shape;3966;p72"/>
          <p:cNvGrpSpPr/>
          <p:nvPr/>
        </p:nvGrpSpPr>
        <p:grpSpPr>
          <a:xfrm>
            <a:off x="5670599" y="3097040"/>
            <a:ext cx="544563" cy="511895"/>
            <a:chOff x="4815575" y="1416800"/>
            <a:chExt cx="73750" cy="71400"/>
          </a:xfrm>
        </p:grpSpPr>
        <p:sp>
          <p:nvSpPr>
            <p:cNvPr id="3967" name="Google Shape;3967;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0" name="Google Shape;3970;p72"/>
          <p:cNvGrpSpPr/>
          <p:nvPr/>
        </p:nvGrpSpPr>
        <p:grpSpPr>
          <a:xfrm>
            <a:off x="6367224" y="3096746"/>
            <a:ext cx="602914" cy="512477"/>
            <a:chOff x="4902475" y="1418875"/>
            <a:chExt cx="74500" cy="63775"/>
          </a:xfrm>
        </p:grpSpPr>
        <p:sp>
          <p:nvSpPr>
            <p:cNvPr id="3971" name="Google Shape;3971;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3" name="Google Shape;3973;p72"/>
          <p:cNvGrpSpPr/>
          <p:nvPr/>
        </p:nvGrpSpPr>
        <p:grpSpPr>
          <a:xfrm>
            <a:off x="5783096" y="3835985"/>
            <a:ext cx="515391" cy="525699"/>
            <a:chOff x="4818100" y="1507675"/>
            <a:chExt cx="71225" cy="71625"/>
          </a:xfrm>
        </p:grpSpPr>
        <p:sp>
          <p:nvSpPr>
            <p:cNvPr id="3974" name="Google Shape;3974;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72"/>
          <p:cNvGrpSpPr/>
          <p:nvPr/>
        </p:nvGrpSpPr>
        <p:grpSpPr>
          <a:xfrm>
            <a:off x="5121199" y="3857517"/>
            <a:ext cx="522956" cy="489869"/>
            <a:chOff x="4721450" y="1509475"/>
            <a:chExt cx="79350" cy="74325"/>
          </a:xfrm>
        </p:grpSpPr>
        <p:sp>
          <p:nvSpPr>
            <p:cNvPr id="3979" name="Google Shape;3979;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72"/>
          <p:cNvGrpSpPr/>
          <p:nvPr/>
        </p:nvGrpSpPr>
        <p:grpSpPr>
          <a:xfrm>
            <a:off x="6444441" y="3837269"/>
            <a:ext cx="525704" cy="535436"/>
            <a:chOff x="4906800" y="1507500"/>
            <a:chExt cx="70350" cy="71075"/>
          </a:xfrm>
        </p:grpSpPr>
        <p:sp>
          <p:nvSpPr>
            <p:cNvPr id="3984" name="Google Shape;3984;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72"/>
          <p:cNvGrpSpPr/>
          <p:nvPr/>
        </p:nvGrpSpPr>
        <p:grpSpPr>
          <a:xfrm>
            <a:off x="4477263" y="2343250"/>
            <a:ext cx="508054" cy="508095"/>
            <a:chOff x="3736598" y="2170606"/>
            <a:chExt cx="404889" cy="404889"/>
          </a:xfrm>
        </p:grpSpPr>
        <p:sp>
          <p:nvSpPr>
            <p:cNvPr id="3990" name="Google Shape;3990;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72"/>
          <p:cNvGrpSpPr/>
          <p:nvPr/>
        </p:nvGrpSpPr>
        <p:grpSpPr>
          <a:xfrm>
            <a:off x="3765303" y="2343345"/>
            <a:ext cx="575790" cy="507904"/>
            <a:chOff x="3161917" y="2170682"/>
            <a:chExt cx="458870" cy="404737"/>
          </a:xfrm>
        </p:grpSpPr>
        <p:sp>
          <p:nvSpPr>
            <p:cNvPr id="3995" name="Google Shape;3995;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96" name="Google Shape;3996;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72"/>
          <p:cNvGrpSpPr/>
          <p:nvPr/>
        </p:nvGrpSpPr>
        <p:grpSpPr>
          <a:xfrm>
            <a:off x="3792833" y="3103717"/>
            <a:ext cx="520730" cy="498567"/>
            <a:chOff x="3179914" y="2889488"/>
            <a:chExt cx="422876" cy="404911"/>
          </a:xfrm>
        </p:grpSpPr>
        <p:sp>
          <p:nvSpPr>
            <p:cNvPr id="3999" name="Google Shape;3999;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72"/>
          <p:cNvGrpSpPr/>
          <p:nvPr/>
        </p:nvGrpSpPr>
        <p:grpSpPr>
          <a:xfrm>
            <a:off x="4421513" y="3103677"/>
            <a:ext cx="516145" cy="498648"/>
            <a:chOff x="3729467" y="2889422"/>
            <a:chExt cx="419153" cy="404977"/>
          </a:xfrm>
        </p:grpSpPr>
        <p:sp>
          <p:nvSpPr>
            <p:cNvPr id="4006" name="Google Shape;4006;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3" name="Google Shape;4013;p7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7" name="Google Shape;4017;p72"/>
          <p:cNvGrpSpPr/>
          <p:nvPr/>
        </p:nvGrpSpPr>
        <p:grpSpPr>
          <a:xfrm>
            <a:off x="7141841" y="2550562"/>
            <a:ext cx="166473" cy="141497"/>
            <a:chOff x="4660325" y="1866850"/>
            <a:chExt cx="68350" cy="58100"/>
          </a:xfrm>
        </p:grpSpPr>
        <p:sp>
          <p:nvSpPr>
            <p:cNvPr id="4018" name="Google Shape;4018;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72"/>
          <p:cNvGrpSpPr/>
          <p:nvPr/>
        </p:nvGrpSpPr>
        <p:grpSpPr>
          <a:xfrm>
            <a:off x="7451186" y="2576286"/>
            <a:ext cx="162515" cy="90049"/>
            <a:chOff x="4791775" y="1877500"/>
            <a:chExt cx="66725" cy="36975"/>
          </a:xfrm>
        </p:grpSpPr>
        <p:sp>
          <p:nvSpPr>
            <p:cNvPr id="4021" name="Google Shape;4021;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72"/>
          <p:cNvGrpSpPr/>
          <p:nvPr/>
        </p:nvGrpSpPr>
        <p:grpSpPr>
          <a:xfrm>
            <a:off x="7772899" y="2576286"/>
            <a:ext cx="144979" cy="90049"/>
            <a:chOff x="4923925" y="1877500"/>
            <a:chExt cx="59525" cy="36975"/>
          </a:xfrm>
        </p:grpSpPr>
        <p:sp>
          <p:nvSpPr>
            <p:cNvPr id="4024" name="Google Shape;4024;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72"/>
          <p:cNvGrpSpPr/>
          <p:nvPr/>
        </p:nvGrpSpPr>
        <p:grpSpPr>
          <a:xfrm>
            <a:off x="8067390" y="2558477"/>
            <a:ext cx="141447" cy="125667"/>
            <a:chOff x="5058450" y="1870100"/>
            <a:chExt cx="58075" cy="51600"/>
          </a:xfrm>
        </p:grpSpPr>
        <p:sp>
          <p:nvSpPr>
            <p:cNvPr id="4027" name="Google Shape;4027;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72"/>
          <p:cNvGrpSpPr/>
          <p:nvPr/>
        </p:nvGrpSpPr>
        <p:grpSpPr>
          <a:xfrm>
            <a:off x="7481905" y="2980885"/>
            <a:ext cx="101077" cy="107645"/>
            <a:chOff x="4811425" y="2065025"/>
            <a:chExt cx="41500" cy="44200"/>
          </a:xfrm>
        </p:grpSpPr>
        <p:sp>
          <p:nvSpPr>
            <p:cNvPr id="4030" name="Google Shape;4030;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72"/>
          <p:cNvGrpSpPr/>
          <p:nvPr/>
        </p:nvGrpSpPr>
        <p:grpSpPr>
          <a:xfrm>
            <a:off x="7774342" y="2981098"/>
            <a:ext cx="120867" cy="107218"/>
            <a:chOff x="4929875" y="2065025"/>
            <a:chExt cx="49625" cy="44025"/>
          </a:xfrm>
        </p:grpSpPr>
        <p:sp>
          <p:nvSpPr>
            <p:cNvPr id="4033" name="Google Shape;4033;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72"/>
          <p:cNvGrpSpPr/>
          <p:nvPr/>
        </p:nvGrpSpPr>
        <p:grpSpPr>
          <a:xfrm>
            <a:off x="8103011" y="2984112"/>
            <a:ext cx="70206" cy="101191"/>
            <a:chOff x="5083925" y="2066350"/>
            <a:chExt cx="28825" cy="41550"/>
          </a:xfrm>
        </p:grpSpPr>
        <p:sp>
          <p:nvSpPr>
            <p:cNvPr id="4036" name="Google Shape;4036;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72"/>
          <p:cNvGrpSpPr/>
          <p:nvPr/>
        </p:nvGrpSpPr>
        <p:grpSpPr>
          <a:xfrm>
            <a:off x="7134565" y="2999759"/>
            <a:ext cx="181026" cy="69896"/>
            <a:chOff x="4659775" y="2072775"/>
            <a:chExt cx="74325" cy="28700"/>
          </a:xfrm>
        </p:grpSpPr>
        <p:sp>
          <p:nvSpPr>
            <p:cNvPr id="4039" name="Google Shape;4039;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72"/>
          <p:cNvGrpSpPr/>
          <p:nvPr/>
        </p:nvGrpSpPr>
        <p:grpSpPr>
          <a:xfrm>
            <a:off x="8054421" y="2790324"/>
            <a:ext cx="167387" cy="89197"/>
            <a:chOff x="4662475" y="1976500"/>
            <a:chExt cx="68725" cy="36625"/>
          </a:xfrm>
        </p:grpSpPr>
        <p:sp>
          <p:nvSpPr>
            <p:cNvPr id="4043" name="Google Shape;4043;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72"/>
          <p:cNvGrpSpPr/>
          <p:nvPr/>
        </p:nvGrpSpPr>
        <p:grpSpPr>
          <a:xfrm>
            <a:off x="7751326" y="2793764"/>
            <a:ext cx="166899" cy="82317"/>
            <a:chOff x="4920150" y="1977875"/>
            <a:chExt cx="68525" cy="33800"/>
          </a:xfrm>
        </p:grpSpPr>
        <p:sp>
          <p:nvSpPr>
            <p:cNvPr id="4047" name="Google Shape;4047;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72"/>
          <p:cNvGrpSpPr/>
          <p:nvPr/>
        </p:nvGrpSpPr>
        <p:grpSpPr>
          <a:xfrm>
            <a:off x="7162483" y="3197682"/>
            <a:ext cx="125190" cy="127859"/>
            <a:chOff x="4676550" y="2160575"/>
            <a:chExt cx="51400" cy="52500"/>
          </a:xfrm>
        </p:grpSpPr>
        <p:sp>
          <p:nvSpPr>
            <p:cNvPr id="4051" name="Google Shape;4051;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72"/>
          <p:cNvGrpSpPr/>
          <p:nvPr/>
        </p:nvGrpSpPr>
        <p:grpSpPr>
          <a:xfrm>
            <a:off x="7459741" y="3204714"/>
            <a:ext cx="145405" cy="113794"/>
            <a:chOff x="4768325" y="2163475"/>
            <a:chExt cx="59700" cy="46725"/>
          </a:xfrm>
        </p:grpSpPr>
        <p:sp>
          <p:nvSpPr>
            <p:cNvPr id="4055" name="Google Shape;4055;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7" name="Google Shape;4057;p7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3" name="Google Shape;4063;p72"/>
          <p:cNvGrpSpPr/>
          <p:nvPr/>
        </p:nvGrpSpPr>
        <p:grpSpPr>
          <a:xfrm>
            <a:off x="7476059" y="3459808"/>
            <a:ext cx="112768" cy="106853"/>
            <a:chOff x="4768575" y="2253950"/>
            <a:chExt cx="46300" cy="43875"/>
          </a:xfrm>
        </p:grpSpPr>
        <p:sp>
          <p:nvSpPr>
            <p:cNvPr id="4064" name="Google Shape;4064;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72"/>
          <p:cNvGrpSpPr/>
          <p:nvPr/>
        </p:nvGrpSpPr>
        <p:grpSpPr>
          <a:xfrm>
            <a:off x="7775682" y="3948834"/>
            <a:ext cx="118187" cy="146246"/>
            <a:chOff x="4960900" y="2433225"/>
            <a:chExt cx="48525" cy="60050"/>
          </a:xfrm>
        </p:grpSpPr>
        <p:sp>
          <p:nvSpPr>
            <p:cNvPr id="4067" name="Google Shape;4067;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9" name="Google Shape;4069;p72"/>
          <p:cNvGrpSpPr/>
          <p:nvPr/>
        </p:nvGrpSpPr>
        <p:grpSpPr>
          <a:xfrm>
            <a:off x="7464247" y="4212895"/>
            <a:ext cx="136394" cy="143810"/>
            <a:chOff x="4854075" y="2527625"/>
            <a:chExt cx="56000" cy="59050"/>
          </a:xfrm>
        </p:grpSpPr>
        <p:sp>
          <p:nvSpPr>
            <p:cNvPr id="4070" name="Google Shape;4070;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2" name="Google Shape;4072;p7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5" name="Google Shape;4075;p72"/>
          <p:cNvGrpSpPr/>
          <p:nvPr/>
        </p:nvGrpSpPr>
        <p:grpSpPr>
          <a:xfrm>
            <a:off x="8088458" y="3676639"/>
            <a:ext cx="99312" cy="160797"/>
            <a:chOff x="5059700" y="2334775"/>
            <a:chExt cx="40775" cy="66025"/>
          </a:xfrm>
        </p:grpSpPr>
        <p:sp>
          <p:nvSpPr>
            <p:cNvPr id="4076" name="Google Shape;4076;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5" name="Google Shape;4085;p72"/>
          <p:cNvGrpSpPr/>
          <p:nvPr/>
        </p:nvGrpSpPr>
        <p:grpSpPr>
          <a:xfrm>
            <a:off x="8045622" y="3941771"/>
            <a:ext cx="184984" cy="160371"/>
            <a:chOff x="5037700" y="2430325"/>
            <a:chExt cx="75950" cy="65850"/>
          </a:xfrm>
        </p:grpSpPr>
        <p:sp>
          <p:nvSpPr>
            <p:cNvPr id="4086" name="Google Shape;4086;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8" name="Google Shape;4088;p72"/>
          <p:cNvGrpSpPr/>
          <p:nvPr/>
        </p:nvGrpSpPr>
        <p:grpSpPr>
          <a:xfrm>
            <a:off x="7465128" y="3708223"/>
            <a:ext cx="173014" cy="97629"/>
            <a:chOff x="4756975" y="2341800"/>
            <a:chExt cx="91975" cy="51925"/>
          </a:xfrm>
        </p:grpSpPr>
        <p:sp>
          <p:nvSpPr>
            <p:cNvPr id="4089" name="Google Shape;4089;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72"/>
          <p:cNvGrpSpPr/>
          <p:nvPr/>
        </p:nvGrpSpPr>
        <p:grpSpPr>
          <a:xfrm>
            <a:off x="7732065" y="4196920"/>
            <a:ext cx="212497" cy="175761"/>
            <a:chOff x="4943575" y="2516350"/>
            <a:chExt cx="98675" cy="81700"/>
          </a:xfrm>
        </p:grpSpPr>
        <p:sp>
          <p:nvSpPr>
            <p:cNvPr id="4110" name="Google Shape;4110;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8" name="Google Shape;4188;p72"/>
          <p:cNvGrpSpPr/>
          <p:nvPr/>
        </p:nvGrpSpPr>
        <p:grpSpPr>
          <a:xfrm>
            <a:off x="1990126" y="3423163"/>
            <a:ext cx="965351" cy="134611"/>
            <a:chOff x="4411970" y="2962952"/>
            <a:chExt cx="706544" cy="104212"/>
          </a:xfrm>
        </p:grpSpPr>
        <p:sp>
          <p:nvSpPr>
            <p:cNvPr id="4189" name="Google Shape;4189;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3" name="Google Shape;4193;p72"/>
          <p:cNvGrpSpPr/>
          <p:nvPr/>
        </p:nvGrpSpPr>
        <p:grpSpPr>
          <a:xfrm>
            <a:off x="1990126" y="3012077"/>
            <a:ext cx="960158" cy="289172"/>
            <a:chOff x="4411970" y="2726085"/>
            <a:chExt cx="643107" cy="193659"/>
          </a:xfrm>
        </p:grpSpPr>
        <p:sp>
          <p:nvSpPr>
            <p:cNvPr id="4194" name="Google Shape;4194;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72"/>
          <p:cNvGrpSpPr/>
          <p:nvPr/>
        </p:nvGrpSpPr>
        <p:grpSpPr>
          <a:xfrm>
            <a:off x="993018" y="3278187"/>
            <a:ext cx="833173" cy="259209"/>
            <a:chOff x="4411970" y="4340222"/>
            <a:chExt cx="779467" cy="242683"/>
          </a:xfrm>
        </p:grpSpPr>
        <p:sp>
          <p:nvSpPr>
            <p:cNvPr id="4198" name="Google Shape;4198;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72"/>
          <p:cNvGrpSpPr/>
          <p:nvPr/>
        </p:nvGrpSpPr>
        <p:grpSpPr>
          <a:xfrm>
            <a:off x="1990126" y="2673933"/>
            <a:ext cx="965160" cy="216230"/>
            <a:chOff x="4411970" y="2468674"/>
            <a:chExt cx="747317" cy="167425"/>
          </a:xfrm>
        </p:grpSpPr>
        <p:sp>
          <p:nvSpPr>
            <p:cNvPr id="4202" name="Google Shape;4202;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4" name="Google Shape;4204;p72"/>
          <p:cNvGrpSpPr/>
          <p:nvPr/>
        </p:nvGrpSpPr>
        <p:grpSpPr>
          <a:xfrm>
            <a:off x="988873" y="2578650"/>
            <a:ext cx="810451" cy="319148"/>
            <a:chOff x="4411970" y="3686602"/>
            <a:chExt cx="797845" cy="314215"/>
          </a:xfrm>
        </p:grpSpPr>
        <p:sp>
          <p:nvSpPr>
            <p:cNvPr id="4205" name="Google Shape;4205;p72"/>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2"/>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0" name="Google Shape;4210;p72"/>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1" name="Google Shape;4211;p72"/>
          <p:cNvGrpSpPr/>
          <p:nvPr/>
        </p:nvGrpSpPr>
        <p:grpSpPr>
          <a:xfrm>
            <a:off x="988970" y="2333174"/>
            <a:ext cx="1970333" cy="208784"/>
            <a:chOff x="6336019" y="3733725"/>
            <a:chExt cx="2566206" cy="351310"/>
          </a:xfrm>
        </p:grpSpPr>
        <p:sp>
          <p:nvSpPr>
            <p:cNvPr id="4212" name="Google Shape;4212;p72"/>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2"/>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2"/>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6" name="Google Shape;4216;p72"/>
          <p:cNvGrpSpPr/>
          <p:nvPr/>
        </p:nvGrpSpPr>
        <p:grpSpPr>
          <a:xfrm>
            <a:off x="1990126" y="3940729"/>
            <a:ext cx="946551" cy="153200"/>
            <a:chOff x="4404545" y="3301592"/>
            <a:chExt cx="782403" cy="129272"/>
          </a:xfrm>
        </p:grpSpPr>
        <p:sp>
          <p:nvSpPr>
            <p:cNvPr id="4217" name="Google Shape;4217;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9" name="Google Shape;4219;p72"/>
          <p:cNvGrpSpPr/>
          <p:nvPr/>
        </p:nvGrpSpPr>
        <p:grpSpPr>
          <a:xfrm>
            <a:off x="1990126" y="3679688"/>
            <a:ext cx="962257" cy="139127"/>
            <a:chOff x="4411970" y="3131459"/>
            <a:chExt cx="710520" cy="117397"/>
          </a:xfrm>
        </p:grpSpPr>
        <p:sp>
          <p:nvSpPr>
            <p:cNvPr id="4220" name="Google Shape;4220;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2" name="Google Shape;4222;p72"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3" name="Google Shape;4223;p72"/>
          <p:cNvGrpSpPr/>
          <p:nvPr/>
        </p:nvGrpSpPr>
        <p:grpSpPr>
          <a:xfrm>
            <a:off x="990271" y="3614482"/>
            <a:ext cx="823838" cy="458988"/>
            <a:chOff x="4411970" y="1801825"/>
            <a:chExt cx="734586" cy="409262"/>
          </a:xfrm>
        </p:grpSpPr>
        <p:sp>
          <p:nvSpPr>
            <p:cNvPr id="4224" name="Google Shape;4224;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72"/>
          <p:cNvGrpSpPr/>
          <p:nvPr/>
        </p:nvGrpSpPr>
        <p:grpSpPr>
          <a:xfrm>
            <a:off x="990271" y="4162908"/>
            <a:ext cx="856348" cy="212039"/>
            <a:chOff x="4411970" y="2233974"/>
            <a:chExt cx="763574" cy="189068"/>
          </a:xfrm>
        </p:grpSpPr>
        <p:sp>
          <p:nvSpPr>
            <p:cNvPr id="4227" name="Google Shape;4227;p72"/>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72"/>
          <p:cNvGrpSpPr/>
          <p:nvPr/>
        </p:nvGrpSpPr>
        <p:grpSpPr>
          <a:xfrm>
            <a:off x="3100467" y="2338244"/>
            <a:ext cx="511602" cy="511602"/>
            <a:chOff x="5681300" y="2527788"/>
            <a:chExt cx="805800" cy="805800"/>
          </a:xfrm>
        </p:grpSpPr>
        <p:sp>
          <p:nvSpPr>
            <p:cNvPr id="4230" name="Google Shape;4230;p72"/>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2" name="Google Shape;4232;p72"/>
          <p:cNvGrpSpPr/>
          <p:nvPr/>
        </p:nvGrpSpPr>
        <p:grpSpPr>
          <a:xfrm>
            <a:off x="3097662" y="3104827"/>
            <a:ext cx="513021" cy="512935"/>
            <a:chOff x="4049800" y="640400"/>
            <a:chExt cx="858900" cy="858900"/>
          </a:xfrm>
        </p:grpSpPr>
        <p:sp>
          <p:nvSpPr>
            <p:cNvPr id="4233" name="Google Shape;4233;p72"/>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2"/>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5" name="Google Shape;4235;p72"/>
          <p:cNvGrpSpPr/>
          <p:nvPr/>
        </p:nvGrpSpPr>
        <p:grpSpPr>
          <a:xfrm>
            <a:off x="3014861" y="3756719"/>
            <a:ext cx="686489" cy="686585"/>
            <a:chOff x="5080188" y="927900"/>
            <a:chExt cx="961200" cy="961200"/>
          </a:xfrm>
        </p:grpSpPr>
        <p:sp>
          <p:nvSpPr>
            <p:cNvPr id="4236" name="Google Shape;4236;p72"/>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4" name="Google Shape;4244;p72"/>
          <p:cNvGrpSpPr/>
          <p:nvPr/>
        </p:nvGrpSpPr>
        <p:grpSpPr>
          <a:xfrm>
            <a:off x="3798012" y="3849448"/>
            <a:ext cx="510373" cy="510937"/>
            <a:chOff x="7508249" y="1522825"/>
            <a:chExt cx="1326332" cy="1322987"/>
          </a:xfrm>
        </p:grpSpPr>
        <p:sp>
          <p:nvSpPr>
            <p:cNvPr id="4245" name="Google Shape;4245;p72"/>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72"/>
          <p:cNvGrpSpPr/>
          <p:nvPr/>
        </p:nvGrpSpPr>
        <p:grpSpPr>
          <a:xfrm>
            <a:off x="4489605" y="3850853"/>
            <a:ext cx="492652" cy="503348"/>
            <a:chOff x="6039282" y="1042577"/>
            <a:chExt cx="734315" cy="731929"/>
          </a:xfrm>
        </p:grpSpPr>
        <p:sp>
          <p:nvSpPr>
            <p:cNvPr id="4256" name="Google Shape;4256;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72"/>
          <p:cNvGrpSpPr/>
          <p:nvPr/>
        </p:nvGrpSpPr>
        <p:grpSpPr>
          <a:xfrm>
            <a:off x="5130019" y="2346894"/>
            <a:ext cx="483304" cy="504902"/>
            <a:chOff x="1825800" y="1651625"/>
            <a:chExt cx="568125" cy="591775"/>
          </a:xfrm>
        </p:grpSpPr>
        <p:sp>
          <p:nvSpPr>
            <p:cNvPr id="4278" name="Google Shape;4278;p72"/>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2"/>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2"/>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4" name="Google Shape;4284;p7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s" sz="1100">
                <a:solidFill>
                  <a:srgbClr val="FFFFFF"/>
                </a:solidFill>
              </a:rPr>
              <a:t> on Slidesgo.</a:t>
            </a:r>
            <a:endParaRPr sz="1100">
              <a:solidFill>
                <a:srgbClr val="FFFFFF"/>
              </a:solidFill>
            </a:endParaRPr>
          </a:p>
        </p:txBody>
      </p:sp>
      <p:sp>
        <p:nvSpPr>
          <p:cNvPr id="4289" name="Google Shape;4289;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Use our editable graphic resources...</a:t>
            </a:r>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93"/>
        <p:cNvGrpSpPr/>
        <p:nvPr/>
      </p:nvGrpSpPr>
      <p:grpSpPr>
        <a:xfrm>
          <a:off x="0" y="0"/>
          <a:ext cx="0" cy="0"/>
          <a:chOff x="0" y="0"/>
          <a:chExt cx="0" cy="0"/>
        </a:xfrm>
      </p:grpSpPr>
      <p:grpSp>
        <p:nvGrpSpPr>
          <p:cNvPr id="4294" name="Google Shape;4294;p73"/>
          <p:cNvGrpSpPr/>
          <p:nvPr/>
        </p:nvGrpSpPr>
        <p:grpSpPr>
          <a:xfrm>
            <a:off x="722058" y="957091"/>
            <a:ext cx="2492868" cy="1379876"/>
            <a:chOff x="2654821" y="2311071"/>
            <a:chExt cx="2279715" cy="1262120"/>
          </a:xfrm>
        </p:grpSpPr>
        <p:grpSp>
          <p:nvGrpSpPr>
            <p:cNvPr id="4295" name="Google Shape;4295;p73"/>
            <p:cNvGrpSpPr/>
            <p:nvPr/>
          </p:nvGrpSpPr>
          <p:grpSpPr>
            <a:xfrm>
              <a:off x="4034269" y="2840745"/>
              <a:ext cx="40212" cy="36437"/>
              <a:chOff x="4293400" y="2574725"/>
              <a:chExt cx="84425" cy="80100"/>
            </a:xfrm>
          </p:grpSpPr>
          <p:sp>
            <p:nvSpPr>
              <p:cNvPr id="4296" name="Google Shape;4296;p7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297" name="Google Shape;4297;p7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8" name="Google Shape;4298;p73"/>
            <p:cNvGrpSpPr/>
            <p:nvPr/>
          </p:nvGrpSpPr>
          <p:grpSpPr>
            <a:xfrm>
              <a:off x="3894606" y="2334874"/>
              <a:ext cx="913198" cy="518984"/>
              <a:chOff x="4000175" y="1462675"/>
              <a:chExt cx="1917275" cy="1140875"/>
            </a:xfrm>
          </p:grpSpPr>
          <p:sp>
            <p:nvSpPr>
              <p:cNvPr id="4299" name="Google Shape;4299;p7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300" name="Google Shape;4300;p73"/>
              <p:cNvGrpSpPr/>
              <p:nvPr/>
            </p:nvGrpSpPr>
            <p:grpSpPr>
              <a:xfrm>
                <a:off x="4000175" y="1462675"/>
                <a:ext cx="1917275" cy="1140875"/>
                <a:chOff x="4000175" y="1462675"/>
                <a:chExt cx="1917275" cy="1140875"/>
              </a:xfrm>
            </p:grpSpPr>
            <p:sp>
              <p:nvSpPr>
                <p:cNvPr id="4301" name="Google Shape;4301;p7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302" name="Google Shape;4302;p7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06" name="Google Shape;4306;p7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7" name="Google Shape;4307;p73"/>
            <p:cNvGrpSpPr/>
            <p:nvPr/>
          </p:nvGrpSpPr>
          <p:grpSpPr>
            <a:xfrm>
              <a:off x="3875768" y="2846704"/>
              <a:ext cx="44796" cy="47366"/>
              <a:chOff x="3960625" y="2587825"/>
              <a:chExt cx="94050" cy="104125"/>
            </a:xfrm>
          </p:grpSpPr>
          <p:sp>
            <p:nvSpPr>
              <p:cNvPr id="4308" name="Google Shape;4308;p7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309" name="Google Shape;4309;p7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73"/>
            <p:cNvGrpSpPr/>
            <p:nvPr/>
          </p:nvGrpSpPr>
          <p:grpSpPr>
            <a:xfrm>
              <a:off x="3782759" y="2807162"/>
              <a:ext cx="82686" cy="85487"/>
              <a:chOff x="3765350" y="2500900"/>
              <a:chExt cx="173600" cy="187925"/>
            </a:xfrm>
          </p:grpSpPr>
          <p:sp>
            <p:nvSpPr>
              <p:cNvPr id="4311" name="Google Shape;4311;p7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312" name="Google Shape;4312;p7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73"/>
            <p:cNvGrpSpPr/>
            <p:nvPr/>
          </p:nvGrpSpPr>
          <p:grpSpPr>
            <a:xfrm>
              <a:off x="3775674" y="2798496"/>
              <a:ext cx="40545" cy="23564"/>
              <a:chOff x="3750475" y="2481850"/>
              <a:chExt cx="85125" cy="51800"/>
            </a:xfrm>
          </p:grpSpPr>
          <p:sp>
            <p:nvSpPr>
              <p:cNvPr id="4318" name="Google Shape;4318;p7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320" name="Google Shape;4320;p73"/>
            <p:cNvGrpSpPr/>
            <p:nvPr/>
          </p:nvGrpSpPr>
          <p:grpSpPr>
            <a:xfrm>
              <a:off x="3716946" y="2776024"/>
              <a:ext cx="81971" cy="76912"/>
              <a:chOff x="3627175" y="2432450"/>
              <a:chExt cx="172100" cy="169075"/>
            </a:xfrm>
          </p:grpSpPr>
          <p:sp>
            <p:nvSpPr>
              <p:cNvPr id="4321" name="Google Shape;4321;p7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323" name="Google Shape;4323;p7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324" name="Google Shape;4324;p73"/>
            <p:cNvGrpSpPr/>
            <p:nvPr/>
          </p:nvGrpSpPr>
          <p:grpSpPr>
            <a:xfrm>
              <a:off x="3685682" y="2845624"/>
              <a:ext cx="29311" cy="45055"/>
              <a:chOff x="3561536" y="2585450"/>
              <a:chExt cx="61539" cy="99045"/>
            </a:xfrm>
          </p:grpSpPr>
          <p:sp>
            <p:nvSpPr>
              <p:cNvPr id="4325" name="Google Shape;4325;p7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327" name="Google Shape;4327;p73"/>
            <p:cNvGrpSpPr/>
            <p:nvPr/>
          </p:nvGrpSpPr>
          <p:grpSpPr>
            <a:xfrm>
              <a:off x="3849905" y="2572252"/>
              <a:ext cx="74339" cy="119559"/>
              <a:chOff x="3906325" y="1984500"/>
              <a:chExt cx="156075" cy="262825"/>
            </a:xfrm>
          </p:grpSpPr>
          <p:sp>
            <p:nvSpPr>
              <p:cNvPr id="4328" name="Google Shape;4328;p7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329" name="Google Shape;4329;p7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73"/>
            <p:cNvGrpSpPr/>
            <p:nvPr/>
          </p:nvGrpSpPr>
          <p:grpSpPr>
            <a:xfrm>
              <a:off x="2654821" y="2414345"/>
              <a:ext cx="667570" cy="558731"/>
              <a:chOff x="1397225" y="1637375"/>
              <a:chExt cx="1401575" cy="1228250"/>
            </a:xfrm>
          </p:grpSpPr>
          <p:sp>
            <p:nvSpPr>
              <p:cNvPr id="4331" name="Google Shape;4331;p7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332" name="Google Shape;4332;p73"/>
              <p:cNvGrpSpPr/>
              <p:nvPr/>
            </p:nvGrpSpPr>
            <p:grpSpPr>
              <a:xfrm>
                <a:off x="1397225" y="1637375"/>
                <a:ext cx="1398775" cy="1228250"/>
                <a:chOff x="1397225" y="1637375"/>
                <a:chExt cx="1398775" cy="1228250"/>
              </a:xfrm>
            </p:grpSpPr>
            <p:sp>
              <p:nvSpPr>
                <p:cNvPr id="4333" name="Google Shape;4333;p7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5" name="Google Shape;4335;p73"/>
            <p:cNvGrpSpPr/>
            <p:nvPr/>
          </p:nvGrpSpPr>
          <p:grpSpPr>
            <a:xfrm>
              <a:off x="3230417" y="3103734"/>
              <a:ext cx="282982" cy="280332"/>
              <a:chOff x="2605700" y="3152850"/>
              <a:chExt cx="594125" cy="616250"/>
            </a:xfrm>
          </p:grpSpPr>
          <p:sp>
            <p:nvSpPr>
              <p:cNvPr id="4336" name="Google Shape;4336;p7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337" name="Google Shape;4337;p7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38" name="Google Shape;4338;p73"/>
            <p:cNvGrpSpPr/>
            <p:nvPr/>
          </p:nvGrpSpPr>
          <p:grpSpPr>
            <a:xfrm>
              <a:off x="3265985" y="3226989"/>
              <a:ext cx="87151" cy="346202"/>
              <a:chOff x="2680375" y="3423800"/>
              <a:chExt cx="182975" cy="761050"/>
            </a:xfrm>
          </p:grpSpPr>
          <p:sp>
            <p:nvSpPr>
              <p:cNvPr id="4339" name="Google Shape;4339;p7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340" name="Google Shape;4340;p7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73"/>
            <p:cNvGrpSpPr/>
            <p:nvPr/>
          </p:nvGrpSpPr>
          <p:grpSpPr>
            <a:xfrm>
              <a:off x="3855466" y="3289811"/>
              <a:ext cx="112514" cy="94210"/>
              <a:chOff x="3918000" y="3561900"/>
              <a:chExt cx="236225" cy="207100"/>
            </a:xfrm>
          </p:grpSpPr>
          <p:sp>
            <p:nvSpPr>
              <p:cNvPr id="4342" name="Google Shape;4342;p7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343" name="Google Shape;4343;p7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4" name="Google Shape;4344;p73"/>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47" name="Google Shape;4347;p73"/>
            <p:cNvGrpSpPr/>
            <p:nvPr/>
          </p:nvGrpSpPr>
          <p:grpSpPr>
            <a:xfrm>
              <a:off x="2905224" y="2311071"/>
              <a:ext cx="596721" cy="528992"/>
              <a:chOff x="1922950" y="1410350"/>
              <a:chExt cx="1252825" cy="1162875"/>
            </a:xfrm>
          </p:grpSpPr>
          <p:sp>
            <p:nvSpPr>
              <p:cNvPr id="4348" name="Google Shape;4348;p7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64" name="Google Shape;4364;p73"/>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84" name="Google Shape;4384;p73"/>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85" name="Google Shape;4385;p73"/>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6" name="Google Shape;4386;p73"/>
            <p:cNvGrpSpPr/>
            <p:nvPr/>
          </p:nvGrpSpPr>
          <p:grpSpPr>
            <a:xfrm>
              <a:off x="3280929" y="3294542"/>
              <a:ext cx="109894" cy="272224"/>
              <a:chOff x="2711750" y="3572300"/>
              <a:chExt cx="230725" cy="598425"/>
            </a:xfrm>
          </p:grpSpPr>
          <p:sp>
            <p:nvSpPr>
              <p:cNvPr id="4387" name="Google Shape;4387;p7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9" name="Google Shape;4389;p73"/>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0" name="Google Shape;4390;p73"/>
            <p:cNvGrpSpPr/>
            <p:nvPr/>
          </p:nvGrpSpPr>
          <p:grpSpPr>
            <a:xfrm>
              <a:off x="3790439" y="2408636"/>
              <a:ext cx="73017" cy="75684"/>
              <a:chOff x="3781475" y="1624825"/>
              <a:chExt cx="153300" cy="166375"/>
            </a:xfrm>
          </p:grpSpPr>
          <p:sp>
            <p:nvSpPr>
              <p:cNvPr id="4391" name="Google Shape;4391;p7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5" name="Google Shape;4395;p73"/>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2" name="Google Shape;4402;p73"/>
            <p:cNvGrpSpPr/>
            <p:nvPr/>
          </p:nvGrpSpPr>
          <p:grpSpPr>
            <a:xfrm>
              <a:off x="4403342" y="3107749"/>
              <a:ext cx="316680" cy="101374"/>
              <a:chOff x="5068275" y="3161675"/>
              <a:chExt cx="664875" cy="222850"/>
            </a:xfrm>
          </p:grpSpPr>
          <p:sp>
            <p:nvSpPr>
              <p:cNvPr id="4403" name="Google Shape;4403;p7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7" name="Google Shape;4407;p73"/>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6" name="Google Shape;4436;p73"/>
            <p:cNvGrpSpPr/>
            <p:nvPr/>
          </p:nvGrpSpPr>
          <p:grpSpPr>
            <a:xfrm>
              <a:off x="3697513" y="2707266"/>
              <a:ext cx="59549" cy="79733"/>
              <a:chOff x="3586375" y="2281300"/>
              <a:chExt cx="125025" cy="175275"/>
            </a:xfrm>
          </p:grpSpPr>
          <p:sp>
            <p:nvSpPr>
              <p:cNvPr id="4437" name="Google Shape;4437;p7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9" name="Google Shape;4439;p73"/>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0" name="Google Shape;4440;p73"/>
            <p:cNvGrpSpPr/>
            <p:nvPr/>
          </p:nvGrpSpPr>
          <p:grpSpPr>
            <a:xfrm>
              <a:off x="4513224" y="3221724"/>
              <a:ext cx="274563" cy="280321"/>
              <a:chOff x="5298975" y="3412225"/>
              <a:chExt cx="576450" cy="616225"/>
            </a:xfrm>
          </p:grpSpPr>
          <p:sp>
            <p:nvSpPr>
              <p:cNvPr id="4441" name="Google Shape;4441;p7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42" name="Google Shape;4442;p7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3" name="Google Shape;4443;p73"/>
            <p:cNvGrpSpPr/>
            <p:nvPr/>
          </p:nvGrpSpPr>
          <p:grpSpPr>
            <a:xfrm>
              <a:off x="4824403" y="3421846"/>
              <a:ext cx="110132" cy="130647"/>
              <a:chOff x="5952300" y="3852150"/>
              <a:chExt cx="231225" cy="287200"/>
            </a:xfrm>
          </p:grpSpPr>
          <p:sp>
            <p:nvSpPr>
              <p:cNvPr id="4444" name="Google Shape;4444;p7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6" name="Google Shape;4446;p73"/>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4" name="Google Shape;4454;p73"/>
            <p:cNvGrpSpPr/>
            <p:nvPr/>
          </p:nvGrpSpPr>
          <p:grpSpPr>
            <a:xfrm>
              <a:off x="4295710" y="3079670"/>
              <a:ext cx="14968" cy="27135"/>
              <a:chOff x="4842300" y="3099950"/>
              <a:chExt cx="31425" cy="59650"/>
            </a:xfrm>
          </p:grpSpPr>
          <p:sp>
            <p:nvSpPr>
              <p:cNvPr id="4455" name="Google Shape;4455;p7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9" name="Google Shape;4459;p73"/>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7" name="Google Shape;4467;p73"/>
            <p:cNvGrpSpPr/>
            <p:nvPr/>
          </p:nvGrpSpPr>
          <p:grpSpPr>
            <a:xfrm>
              <a:off x="3831056" y="2816010"/>
              <a:ext cx="37378" cy="27612"/>
              <a:chOff x="3866750" y="2520350"/>
              <a:chExt cx="78475" cy="60700"/>
            </a:xfrm>
          </p:grpSpPr>
          <p:sp>
            <p:nvSpPr>
              <p:cNvPr id="4468" name="Google Shape;4468;p7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2" name="Google Shape;4472;p73"/>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89" name="Google Shape;4489;p73"/>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01" name="Google Shape;4501;p73"/>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4" name="Google Shape;4514;p73"/>
            <p:cNvGrpSpPr/>
            <p:nvPr/>
          </p:nvGrpSpPr>
          <p:grpSpPr>
            <a:xfrm>
              <a:off x="3632736" y="3051591"/>
              <a:ext cx="63288" cy="45217"/>
              <a:chOff x="3450375" y="3038225"/>
              <a:chExt cx="132875" cy="99400"/>
            </a:xfrm>
          </p:grpSpPr>
          <p:sp>
            <p:nvSpPr>
              <p:cNvPr id="4515" name="Google Shape;4515;p7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73"/>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26" name="Google Shape;4526;p73"/>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36" name="Google Shape;4536;p73"/>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42" name="Google Shape;4542;p73"/>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2" name="Google Shape;4552;p73"/>
          <p:cNvGrpSpPr/>
          <p:nvPr/>
        </p:nvGrpSpPr>
        <p:grpSpPr>
          <a:xfrm>
            <a:off x="3530618" y="1021765"/>
            <a:ext cx="2078182" cy="1366558"/>
            <a:chOff x="235800" y="830650"/>
            <a:chExt cx="6978450" cy="4588844"/>
          </a:xfrm>
        </p:grpSpPr>
        <p:sp>
          <p:nvSpPr>
            <p:cNvPr id="4553" name="Google Shape;4553;p7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9" name="Google Shape;4559;p73"/>
          <p:cNvGrpSpPr/>
          <p:nvPr/>
        </p:nvGrpSpPr>
        <p:grpSpPr>
          <a:xfrm>
            <a:off x="719115" y="2852867"/>
            <a:ext cx="2622876" cy="1333540"/>
            <a:chOff x="238125" y="1038125"/>
            <a:chExt cx="7146800" cy="3633625"/>
          </a:xfrm>
        </p:grpSpPr>
        <p:sp>
          <p:nvSpPr>
            <p:cNvPr id="4560" name="Google Shape;4560;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73"/>
          <p:cNvGrpSpPr/>
          <p:nvPr/>
        </p:nvGrpSpPr>
        <p:grpSpPr>
          <a:xfrm>
            <a:off x="5834043" y="994977"/>
            <a:ext cx="2590840" cy="1380235"/>
            <a:chOff x="233350" y="949250"/>
            <a:chExt cx="7137300" cy="3802300"/>
          </a:xfrm>
        </p:grpSpPr>
        <p:sp>
          <p:nvSpPr>
            <p:cNvPr id="6133" name="Google Shape;6133;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73"/>
          <p:cNvGrpSpPr/>
          <p:nvPr/>
        </p:nvGrpSpPr>
        <p:grpSpPr>
          <a:xfrm>
            <a:off x="7648472" y="3039750"/>
            <a:ext cx="104231" cy="320340"/>
            <a:chOff x="7564426" y="3224343"/>
            <a:chExt cx="119985" cy="368801"/>
          </a:xfrm>
        </p:grpSpPr>
        <p:sp>
          <p:nvSpPr>
            <p:cNvPr id="6185" name="Google Shape;6185;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7" name="Google Shape;6187;p73"/>
          <p:cNvGrpSpPr/>
          <p:nvPr/>
        </p:nvGrpSpPr>
        <p:grpSpPr>
          <a:xfrm>
            <a:off x="7347961" y="3033852"/>
            <a:ext cx="189489" cy="332132"/>
            <a:chOff x="8370831" y="3202002"/>
            <a:chExt cx="218129" cy="382376"/>
          </a:xfrm>
        </p:grpSpPr>
        <p:sp>
          <p:nvSpPr>
            <p:cNvPr id="6188" name="Google Shape;6188;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73"/>
          <p:cNvGrpSpPr/>
          <p:nvPr/>
        </p:nvGrpSpPr>
        <p:grpSpPr>
          <a:xfrm>
            <a:off x="8071350" y="3444984"/>
            <a:ext cx="309429" cy="267000"/>
            <a:chOff x="6742064" y="3750480"/>
            <a:chExt cx="399315" cy="344560"/>
          </a:xfrm>
        </p:grpSpPr>
        <p:sp>
          <p:nvSpPr>
            <p:cNvPr id="6191" name="Google Shape;6191;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73"/>
          <p:cNvGrpSpPr/>
          <p:nvPr/>
        </p:nvGrpSpPr>
        <p:grpSpPr>
          <a:xfrm>
            <a:off x="7610369" y="3796031"/>
            <a:ext cx="180437" cy="281608"/>
            <a:chOff x="7248525" y="3739696"/>
            <a:chExt cx="230531" cy="359790"/>
          </a:xfrm>
        </p:grpSpPr>
        <p:sp>
          <p:nvSpPr>
            <p:cNvPr id="6194" name="Google Shape;6194;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6" name="Google Shape;6196;p73"/>
          <p:cNvGrpSpPr/>
          <p:nvPr/>
        </p:nvGrpSpPr>
        <p:grpSpPr>
          <a:xfrm>
            <a:off x="7856288" y="3439255"/>
            <a:ext cx="162896" cy="278710"/>
            <a:chOff x="7601242" y="3729267"/>
            <a:chExt cx="222566" cy="380803"/>
          </a:xfrm>
        </p:grpSpPr>
        <p:sp>
          <p:nvSpPr>
            <p:cNvPr id="6197" name="Google Shape;6197;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9" name="Google Shape;6199;p73"/>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0" name="Google Shape;6200;p73"/>
          <p:cNvGrpSpPr/>
          <p:nvPr/>
        </p:nvGrpSpPr>
        <p:grpSpPr>
          <a:xfrm>
            <a:off x="7345934" y="3440396"/>
            <a:ext cx="193543" cy="275990"/>
            <a:chOff x="8304647" y="3738687"/>
            <a:chExt cx="225076" cy="320956"/>
          </a:xfrm>
        </p:grpSpPr>
        <p:sp>
          <p:nvSpPr>
            <p:cNvPr id="6201" name="Google Shape;6201;p73"/>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73"/>
          <p:cNvGrpSpPr/>
          <p:nvPr/>
        </p:nvGrpSpPr>
        <p:grpSpPr>
          <a:xfrm>
            <a:off x="7618426" y="3440396"/>
            <a:ext cx="178492" cy="275990"/>
            <a:chOff x="8615101" y="3738687"/>
            <a:chExt cx="207573" cy="320956"/>
          </a:xfrm>
        </p:grpSpPr>
        <p:sp>
          <p:nvSpPr>
            <p:cNvPr id="6205" name="Google Shape;6205;p73"/>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8" name="Google Shape;6208;p73"/>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9" name="Google Shape;6209;p73"/>
          <p:cNvGrpSpPr/>
          <p:nvPr/>
        </p:nvGrpSpPr>
        <p:grpSpPr>
          <a:xfrm>
            <a:off x="6013131" y="3561884"/>
            <a:ext cx="557670" cy="511283"/>
            <a:chOff x="6015419" y="3716859"/>
            <a:chExt cx="557671" cy="511283"/>
          </a:xfrm>
        </p:grpSpPr>
        <p:sp>
          <p:nvSpPr>
            <p:cNvPr id="6210" name="Google Shape;6210;p73"/>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1" name="Google Shape;6211;p73"/>
            <p:cNvGrpSpPr/>
            <p:nvPr/>
          </p:nvGrpSpPr>
          <p:grpSpPr>
            <a:xfrm>
              <a:off x="6036094" y="3716980"/>
              <a:ext cx="529860" cy="510468"/>
              <a:chOff x="6036094" y="3716980"/>
              <a:chExt cx="529860" cy="510468"/>
            </a:xfrm>
          </p:grpSpPr>
          <p:sp>
            <p:nvSpPr>
              <p:cNvPr id="6212" name="Google Shape;6212;p7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2" name="Google Shape;6222;p73"/>
          <p:cNvGrpSpPr/>
          <p:nvPr/>
        </p:nvGrpSpPr>
        <p:grpSpPr>
          <a:xfrm>
            <a:off x="6642016" y="2918653"/>
            <a:ext cx="576302" cy="511871"/>
            <a:chOff x="6644304" y="3073628"/>
            <a:chExt cx="576302" cy="511871"/>
          </a:xfrm>
        </p:grpSpPr>
        <p:sp>
          <p:nvSpPr>
            <p:cNvPr id="6223" name="Google Shape;6223;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4" name="Google Shape;6224;p73"/>
            <p:cNvGrpSpPr/>
            <p:nvPr/>
          </p:nvGrpSpPr>
          <p:grpSpPr>
            <a:xfrm>
              <a:off x="6712169" y="3085440"/>
              <a:ext cx="481622" cy="494913"/>
              <a:chOff x="6712169" y="3085440"/>
              <a:chExt cx="481622" cy="494913"/>
            </a:xfrm>
          </p:grpSpPr>
          <p:sp>
            <p:nvSpPr>
              <p:cNvPr id="6225" name="Google Shape;6225;p73"/>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0" name="Google Shape;6230;p73"/>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3" name="Google Shape;6233;p73"/>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4" name="Google Shape;6234;p73"/>
          <p:cNvGrpSpPr/>
          <p:nvPr/>
        </p:nvGrpSpPr>
        <p:grpSpPr>
          <a:xfrm>
            <a:off x="6649867" y="3561648"/>
            <a:ext cx="560631" cy="511352"/>
            <a:chOff x="6652154" y="3716623"/>
            <a:chExt cx="560631" cy="511352"/>
          </a:xfrm>
        </p:grpSpPr>
        <p:sp>
          <p:nvSpPr>
            <p:cNvPr id="6235" name="Google Shape;6235;p73"/>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6" name="Google Shape;6236;p73"/>
            <p:cNvGrpSpPr/>
            <p:nvPr/>
          </p:nvGrpSpPr>
          <p:grpSpPr>
            <a:xfrm>
              <a:off x="6669657" y="3716715"/>
              <a:ext cx="466779" cy="464290"/>
              <a:chOff x="6669657" y="3716715"/>
              <a:chExt cx="466779" cy="464290"/>
            </a:xfrm>
          </p:grpSpPr>
          <p:sp>
            <p:nvSpPr>
              <p:cNvPr id="6237" name="Google Shape;6237;p7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0" name="Google Shape;6250;p73"/>
          <p:cNvGrpSpPr/>
          <p:nvPr/>
        </p:nvGrpSpPr>
        <p:grpSpPr>
          <a:xfrm>
            <a:off x="7843958" y="3843056"/>
            <a:ext cx="187557" cy="187557"/>
            <a:chOff x="8565775" y="671075"/>
            <a:chExt cx="441000" cy="441000"/>
          </a:xfrm>
        </p:grpSpPr>
        <p:sp>
          <p:nvSpPr>
            <p:cNvPr id="6251" name="Google Shape;6251;p7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73"/>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3"/>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5" name="Google Shape;6255;p73"/>
          <p:cNvGrpSpPr/>
          <p:nvPr/>
        </p:nvGrpSpPr>
        <p:grpSpPr>
          <a:xfrm>
            <a:off x="5997813" y="2921275"/>
            <a:ext cx="587871" cy="512373"/>
            <a:chOff x="6000100" y="3076250"/>
            <a:chExt cx="587871" cy="512373"/>
          </a:xfrm>
        </p:grpSpPr>
        <p:sp>
          <p:nvSpPr>
            <p:cNvPr id="6256" name="Google Shape;6256;p73"/>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7" name="Google Shape;6257;p73"/>
            <p:cNvGrpSpPr/>
            <p:nvPr/>
          </p:nvGrpSpPr>
          <p:grpSpPr>
            <a:xfrm>
              <a:off x="6031360" y="3076713"/>
              <a:ext cx="539107" cy="480965"/>
              <a:chOff x="6031360" y="3076713"/>
              <a:chExt cx="539107" cy="480965"/>
            </a:xfrm>
          </p:grpSpPr>
          <p:sp>
            <p:nvSpPr>
              <p:cNvPr id="6258" name="Google Shape;6258;p73"/>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5" name="Google Shape;6265;p73"/>
          <p:cNvGrpSpPr/>
          <p:nvPr/>
        </p:nvGrpSpPr>
        <p:grpSpPr>
          <a:xfrm>
            <a:off x="3574273" y="2854307"/>
            <a:ext cx="2241344" cy="1330656"/>
            <a:chOff x="3597785" y="3065882"/>
            <a:chExt cx="2241344" cy="1330656"/>
          </a:xfrm>
        </p:grpSpPr>
        <p:grpSp>
          <p:nvGrpSpPr>
            <p:cNvPr id="6266" name="Google Shape;6266;p73"/>
            <p:cNvGrpSpPr/>
            <p:nvPr/>
          </p:nvGrpSpPr>
          <p:grpSpPr>
            <a:xfrm>
              <a:off x="5296908" y="3937355"/>
              <a:ext cx="143198" cy="32380"/>
              <a:chOff x="5296908" y="3937355"/>
              <a:chExt cx="143198" cy="32380"/>
            </a:xfrm>
          </p:grpSpPr>
          <p:sp>
            <p:nvSpPr>
              <p:cNvPr id="6267" name="Google Shape;6267;p7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8" name="Google Shape;6268;p73"/>
              <p:cNvGrpSpPr/>
              <p:nvPr/>
            </p:nvGrpSpPr>
            <p:grpSpPr>
              <a:xfrm>
                <a:off x="5402331" y="3937355"/>
                <a:ext cx="37776" cy="32380"/>
                <a:chOff x="5402331" y="3937355"/>
                <a:chExt cx="37776" cy="32380"/>
              </a:xfrm>
            </p:grpSpPr>
            <p:sp>
              <p:nvSpPr>
                <p:cNvPr id="6269" name="Google Shape;6269;p7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73"/>
              <p:cNvGrpSpPr/>
              <p:nvPr/>
            </p:nvGrpSpPr>
            <p:grpSpPr>
              <a:xfrm>
                <a:off x="5296908" y="3937355"/>
                <a:ext cx="37783" cy="32380"/>
                <a:chOff x="5296908" y="3937355"/>
                <a:chExt cx="37783" cy="32380"/>
              </a:xfrm>
            </p:grpSpPr>
            <p:sp>
              <p:nvSpPr>
                <p:cNvPr id="6272" name="Google Shape;6272;p7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4" name="Google Shape;6274;p73"/>
            <p:cNvGrpSpPr/>
            <p:nvPr/>
          </p:nvGrpSpPr>
          <p:grpSpPr>
            <a:xfrm>
              <a:off x="4724163" y="3119631"/>
              <a:ext cx="120838" cy="84218"/>
              <a:chOff x="4724163" y="3119631"/>
              <a:chExt cx="120838" cy="84218"/>
            </a:xfrm>
          </p:grpSpPr>
          <p:grpSp>
            <p:nvGrpSpPr>
              <p:cNvPr id="6275" name="Google Shape;6275;p73"/>
              <p:cNvGrpSpPr/>
              <p:nvPr/>
            </p:nvGrpSpPr>
            <p:grpSpPr>
              <a:xfrm>
                <a:off x="4746712" y="3132773"/>
                <a:ext cx="86869" cy="56424"/>
                <a:chOff x="4746712" y="3132773"/>
                <a:chExt cx="86869" cy="56424"/>
              </a:xfrm>
            </p:grpSpPr>
            <p:sp>
              <p:nvSpPr>
                <p:cNvPr id="6276" name="Google Shape;6276;p7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73"/>
              <p:cNvGrpSpPr/>
              <p:nvPr/>
            </p:nvGrpSpPr>
            <p:grpSpPr>
              <a:xfrm>
                <a:off x="4773634" y="3143336"/>
                <a:ext cx="37776" cy="32451"/>
                <a:chOff x="4773634" y="3143336"/>
                <a:chExt cx="37776" cy="32451"/>
              </a:xfrm>
            </p:grpSpPr>
            <p:sp>
              <p:nvSpPr>
                <p:cNvPr id="6279" name="Google Shape;6279;p7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1" name="Google Shape;6281;p73"/>
              <p:cNvGrpSpPr/>
              <p:nvPr/>
            </p:nvGrpSpPr>
            <p:grpSpPr>
              <a:xfrm>
                <a:off x="4724163" y="3131248"/>
                <a:ext cx="37776" cy="32459"/>
                <a:chOff x="4724163" y="3131248"/>
                <a:chExt cx="37776" cy="32459"/>
              </a:xfrm>
            </p:grpSpPr>
            <p:sp>
              <p:nvSpPr>
                <p:cNvPr id="6282" name="Google Shape;6282;p7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73"/>
              <p:cNvGrpSpPr/>
              <p:nvPr/>
            </p:nvGrpSpPr>
            <p:grpSpPr>
              <a:xfrm>
                <a:off x="4755081" y="3176054"/>
                <a:ext cx="32357" cy="27795"/>
                <a:chOff x="4755081" y="3176054"/>
                <a:chExt cx="32357" cy="27795"/>
              </a:xfrm>
            </p:grpSpPr>
            <p:sp>
              <p:nvSpPr>
                <p:cNvPr id="6285" name="Google Shape;6285;p7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73"/>
              <p:cNvGrpSpPr/>
              <p:nvPr/>
            </p:nvGrpSpPr>
            <p:grpSpPr>
              <a:xfrm>
                <a:off x="4812550" y="3119631"/>
                <a:ext cx="32451" cy="27803"/>
                <a:chOff x="4812550" y="3119631"/>
                <a:chExt cx="32451" cy="27803"/>
              </a:xfrm>
            </p:grpSpPr>
            <p:sp>
              <p:nvSpPr>
                <p:cNvPr id="6288" name="Google Shape;6288;p7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90" name="Google Shape;6290;p73"/>
            <p:cNvGrpSpPr/>
            <p:nvPr/>
          </p:nvGrpSpPr>
          <p:grpSpPr>
            <a:xfrm>
              <a:off x="5382826" y="4027197"/>
              <a:ext cx="268967" cy="250422"/>
              <a:chOff x="5382826" y="4027197"/>
              <a:chExt cx="268967" cy="250422"/>
            </a:xfrm>
          </p:grpSpPr>
          <p:grpSp>
            <p:nvGrpSpPr>
              <p:cNvPr id="6291" name="Google Shape;6291;p73"/>
              <p:cNvGrpSpPr/>
              <p:nvPr/>
            </p:nvGrpSpPr>
            <p:grpSpPr>
              <a:xfrm>
                <a:off x="5405280" y="4042510"/>
                <a:ext cx="237570" cy="218647"/>
                <a:chOff x="5405280" y="4042510"/>
                <a:chExt cx="237570" cy="218647"/>
              </a:xfrm>
            </p:grpSpPr>
            <p:sp>
              <p:nvSpPr>
                <p:cNvPr id="6292" name="Google Shape;6292;p7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8" name="Google Shape;6298;p73"/>
              <p:cNvGrpSpPr/>
              <p:nvPr/>
            </p:nvGrpSpPr>
            <p:grpSpPr>
              <a:xfrm>
                <a:off x="5382826" y="4125549"/>
                <a:ext cx="37776" cy="32380"/>
                <a:chOff x="5382826" y="4125549"/>
                <a:chExt cx="37776" cy="32380"/>
              </a:xfrm>
            </p:grpSpPr>
            <p:sp>
              <p:nvSpPr>
                <p:cNvPr id="6299" name="Google Shape;6299;p7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73"/>
              <p:cNvGrpSpPr/>
              <p:nvPr/>
            </p:nvGrpSpPr>
            <p:grpSpPr>
              <a:xfrm>
                <a:off x="5475680" y="4195587"/>
                <a:ext cx="37783" cy="32364"/>
                <a:chOff x="5475680" y="4195587"/>
                <a:chExt cx="37783" cy="32364"/>
              </a:xfrm>
            </p:grpSpPr>
            <p:sp>
              <p:nvSpPr>
                <p:cNvPr id="6302" name="Google Shape;6302;p7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73"/>
              <p:cNvGrpSpPr/>
              <p:nvPr/>
            </p:nvGrpSpPr>
            <p:grpSpPr>
              <a:xfrm>
                <a:off x="5532575" y="4027197"/>
                <a:ext cx="33308" cy="32262"/>
                <a:chOff x="5532575" y="4027197"/>
                <a:chExt cx="33308" cy="32262"/>
              </a:xfrm>
            </p:grpSpPr>
            <p:sp>
              <p:nvSpPr>
                <p:cNvPr id="6305" name="Google Shape;6305;p7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73"/>
              <p:cNvGrpSpPr/>
              <p:nvPr/>
            </p:nvGrpSpPr>
            <p:grpSpPr>
              <a:xfrm>
                <a:off x="5590706" y="4245348"/>
                <a:ext cx="33497" cy="32270"/>
                <a:chOff x="5590706" y="4245348"/>
                <a:chExt cx="33497" cy="32270"/>
              </a:xfrm>
            </p:grpSpPr>
            <p:sp>
              <p:nvSpPr>
                <p:cNvPr id="6308" name="Google Shape;6308;p7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73"/>
              <p:cNvGrpSpPr/>
              <p:nvPr/>
            </p:nvGrpSpPr>
            <p:grpSpPr>
              <a:xfrm>
                <a:off x="5618681" y="4109677"/>
                <a:ext cx="33112" cy="32357"/>
                <a:chOff x="5618681" y="4109677"/>
                <a:chExt cx="33112" cy="32357"/>
              </a:xfrm>
            </p:grpSpPr>
            <p:sp>
              <p:nvSpPr>
                <p:cNvPr id="6311" name="Google Shape;6311;p7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73"/>
              <p:cNvGrpSpPr/>
              <p:nvPr/>
            </p:nvGrpSpPr>
            <p:grpSpPr>
              <a:xfrm>
                <a:off x="5479298" y="4128262"/>
                <a:ext cx="31405" cy="26906"/>
                <a:chOff x="5479298" y="4128262"/>
                <a:chExt cx="31405" cy="26906"/>
              </a:xfrm>
            </p:grpSpPr>
            <p:sp>
              <p:nvSpPr>
                <p:cNvPr id="6314" name="Google Shape;6314;p7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73"/>
              <p:cNvGrpSpPr/>
              <p:nvPr/>
            </p:nvGrpSpPr>
            <p:grpSpPr>
              <a:xfrm>
                <a:off x="5582903" y="4180116"/>
                <a:ext cx="31499" cy="26898"/>
                <a:chOff x="5582903" y="4180116"/>
                <a:chExt cx="31499" cy="26898"/>
              </a:xfrm>
            </p:grpSpPr>
            <p:sp>
              <p:nvSpPr>
                <p:cNvPr id="6317" name="Google Shape;6317;p7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9" name="Google Shape;6319;p73"/>
            <p:cNvGrpSpPr/>
            <p:nvPr/>
          </p:nvGrpSpPr>
          <p:grpSpPr>
            <a:xfrm>
              <a:off x="3977681" y="3230323"/>
              <a:ext cx="94584" cy="84085"/>
              <a:chOff x="3977681" y="3230323"/>
              <a:chExt cx="94584" cy="84085"/>
            </a:xfrm>
          </p:grpSpPr>
          <p:grpSp>
            <p:nvGrpSpPr>
              <p:cNvPr id="6320" name="Google Shape;6320;p73"/>
              <p:cNvGrpSpPr/>
              <p:nvPr/>
            </p:nvGrpSpPr>
            <p:grpSpPr>
              <a:xfrm>
                <a:off x="4000135" y="3243041"/>
                <a:ext cx="59570" cy="57186"/>
                <a:chOff x="4000135" y="3243041"/>
                <a:chExt cx="59570" cy="57186"/>
              </a:xfrm>
            </p:grpSpPr>
            <p:sp>
              <p:nvSpPr>
                <p:cNvPr id="6321" name="Google Shape;6321;p7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73"/>
              <p:cNvGrpSpPr/>
              <p:nvPr/>
            </p:nvGrpSpPr>
            <p:grpSpPr>
              <a:xfrm>
                <a:off x="3977681" y="3245872"/>
                <a:ext cx="37783" cy="32380"/>
                <a:chOff x="3977681" y="3245872"/>
                <a:chExt cx="37783" cy="32380"/>
              </a:xfrm>
            </p:grpSpPr>
            <p:sp>
              <p:nvSpPr>
                <p:cNvPr id="6325" name="Google Shape;6325;p7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73"/>
              <p:cNvGrpSpPr/>
              <p:nvPr/>
            </p:nvGrpSpPr>
            <p:grpSpPr>
              <a:xfrm>
                <a:off x="4040860" y="3262672"/>
                <a:ext cx="31405" cy="27001"/>
                <a:chOff x="4040860" y="3262672"/>
                <a:chExt cx="31405" cy="27001"/>
              </a:xfrm>
            </p:grpSpPr>
            <p:sp>
              <p:nvSpPr>
                <p:cNvPr id="6328" name="Google Shape;6328;p7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73"/>
              <p:cNvGrpSpPr/>
              <p:nvPr/>
            </p:nvGrpSpPr>
            <p:grpSpPr>
              <a:xfrm>
                <a:off x="4021072" y="3230323"/>
                <a:ext cx="31397" cy="26906"/>
                <a:chOff x="4021072" y="3230323"/>
                <a:chExt cx="31397" cy="26906"/>
              </a:xfrm>
            </p:grpSpPr>
            <p:sp>
              <p:nvSpPr>
                <p:cNvPr id="6331" name="Google Shape;6331;p7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73"/>
              <p:cNvGrpSpPr/>
              <p:nvPr/>
            </p:nvGrpSpPr>
            <p:grpSpPr>
              <a:xfrm>
                <a:off x="4001472" y="3287462"/>
                <a:ext cx="31499" cy="26945"/>
                <a:chOff x="4001472" y="3287462"/>
                <a:chExt cx="31499" cy="26945"/>
              </a:xfrm>
            </p:grpSpPr>
            <p:sp>
              <p:nvSpPr>
                <p:cNvPr id="6334" name="Google Shape;6334;p7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36" name="Google Shape;6336;p73"/>
            <p:cNvGrpSpPr/>
            <p:nvPr/>
          </p:nvGrpSpPr>
          <p:grpSpPr>
            <a:xfrm>
              <a:off x="4084715" y="3258865"/>
              <a:ext cx="184961" cy="137268"/>
              <a:chOff x="4084715" y="3258865"/>
              <a:chExt cx="184961" cy="137268"/>
            </a:xfrm>
          </p:grpSpPr>
          <p:grpSp>
            <p:nvGrpSpPr>
              <p:cNvPr id="6337" name="Google Shape;6337;p73"/>
              <p:cNvGrpSpPr/>
              <p:nvPr/>
            </p:nvGrpSpPr>
            <p:grpSpPr>
              <a:xfrm>
                <a:off x="4107453" y="3271583"/>
                <a:ext cx="153470" cy="110275"/>
                <a:chOff x="4107453" y="3271583"/>
                <a:chExt cx="153470" cy="110275"/>
              </a:xfrm>
            </p:grpSpPr>
            <p:sp>
              <p:nvSpPr>
                <p:cNvPr id="6338" name="Google Shape;6338;p7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73"/>
              <p:cNvGrpSpPr/>
              <p:nvPr/>
            </p:nvGrpSpPr>
            <p:grpSpPr>
              <a:xfrm>
                <a:off x="4136947" y="3258865"/>
                <a:ext cx="31499" cy="27001"/>
                <a:chOff x="4136947" y="3258865"/>
                <a:chExt cx="31499" cy="27001"/>
              </a:xfrm>
            </p:grpSpPr>
            <p:sp>
              <p:nvSpPr>
                <p:cNvPr id="6343" name="Google Shape;6343;p7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73"/>
              <p:cNvGrpSpPr/>
              <p:nvPr/>
            </p:nvGrpSpPr>
            <p:grpSpPr>
              <a:xfrm>
                <a:off x="4084715" y="3266478"/>
                <a:ext cx="31468" cy="26898"/>
                <a:chOff x="4084715" y="3266478"/>
                <a:chExt cx="31468" cy="26898"/>
              </a:xfrm>
            </p:grpSpPr>
            <p:sp>
              <p:nvSpPr>
                <p:cNvPr id="6346" name="Google Shape;6346;p7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73"/>
              <p:cNvGrpSpPr/>
              <p:nvPr/>
            </p:nvGrpSpPr>
            <p:grpSpPr>
              <a:xfrm>
                <a:off x="4159213" y="3279849"/>
                <a:ext cx="31405" cy="26945"/>
                <a:chOff x="4159213" y="3279849"/>
                <a:chExt cx="31405" cy="26945"/>
              </a:xfrm>
            </p:grpSpPr>
            <p:sp>
              <p:nvSpPr>
                <p:cNvPr id="6349" name="Google Shape;6349;p7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73"/>
              <p:cNvGrpSpPr/>
              <p:nvPr/>
            </p:nvGrpSpPr>
            <p:grpSpPr>
              <a:xfrm>
                <a:off x="4201550" y="3266502"/>
                <a:ext cx="31405" cy="26883"/>
                <a:chOff x="4201550" y="3266502"/>
                <a:chExt cx="31405" cy="26883"/>
              </a:xfrm>
            </p:grpSpPr>
            <p:sp>
              <p:nvSpPr>
                <p:cNvPr id="6352" name="Google Shape;6352;p7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4" name="Google Shape;6354;p73"/>
              <p:cNvGrpSpPr/>
              <p:nvPr/>
            </p:nvGrpSpPr>
            <p:grpSpPr>
              <a:xfrm>
                <a:off x="4201550" y="3338278"/>
                <a:ext cx="31405" cy="26930"/>
                <a:chOff x="4201550" y="3338278"/>
                <a:chExt cx="31405" cy="26930"/>
              </a:xfrm>
            </p:grpSpPr>
            <p:sp>
              <p:nvSpPr>
                <p:cNvPr id="6355" name="Google Shape;6355;p7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73"/>
              <p:cNvGrpSpPr/>
              <p:nvPr/>
            </p:nvGrpSpPr>
            <p:grpSpPr>
              <a:xfrm>
                <a:off x="4238272" y="3369132"/>
                <a:ext cx="31405" cy="27001"/>
                <a:chOff x="4238272" y="3369132"/>
                <a:chExt cx="31405" cy="27001"/>
              </a:xfrm>
            </p:grpSpPr>
            <p:sp>
              <p:nvSpPr>
                <p:cNvPr id="6358" name="Google Shape;6358;p7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0" name="Google Shape;6360;p73"/>
            <p:cNvGrpSpPr/>
            <p:nvPr/>
          </p:nvGrpSpPr>
          <p:grpSpPr>
            <a:xfrm>
              <a:off x="4068639" y="3200169"/>
              <a:ext cx="77643" cy="37272"/>
              <a:chOff x="4068639" y="3200169"/>
              <a:chExt cx="77643" cy="37272"/>
            </a:xfrm>
          </p:grpSpPr>
          <p:sp>
            <p:nvSpPr>
              <p:cNvPr id="6361" name="Google Shape;6361;p7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2" name="Google Shape;6362;p73"/>
              <p:cNvGrpSpPr/>
              <p:nvPr/>
            </p:nvGrpSpPr>
            <p:grpSpPr>
              <a:xfrm>
                <a:off x="4114878" y="3200169"/>
                <a:ext cx="31405" cy="26993"/>
                <a:chOff x="4114878" y="3200169"/>
                <a:chExt cx="31405" cy="26993"/>
              </a:xfrm>
            </p:grpSpPr>
            <p:sp>
              <p:nvSpPr>
                <p:cNvPr id="6363" name="Google Shape;6363;p7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73"/>
              <p:cNvGrpSpPr/>
              <p:nvPr/>
            </p:nvGrpSpPr>
            <p:grpSpPr>
              <a:xfrm>
                <a:off x="4068639" y="3210535"/>
                <a:ext cx="31499" cy="26906"/>
                <a:chOff x="4068639" y="3210535"/>
                <a:chExt cx="31499" cy="26906"/>
              </a:xfrm>
            </p:grpSpPr>
            <p:sp>
              <p:nvSpPr>
                <p:cNvPr id="6366" name="Google Shape;6366;p7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8" name="Google Shape;6368;p73"/>
            <p:cNvGrpSpPr/>
            <p:nvPr/>
          </p:nvGrpSpPr>
          <p:grpSpPr>
            <a:xfrm>
              <a:off x="3869702" y="3066935"/>
              <a:ext cx="382664" cy="190294"/>
              <a:chOff x="3869702" y="3066935"/>
              <a:chExt cx="382664" cy="190294"/>
            </a:xfrm>
          </p:grpSpPr>
          <p:grpSp>
            <p:nvGrpSpPr>
              <p:cNvPr id="6369" name="Google Shape;6369;p73"/>
              <p:cNvGrpSpPr/>
              <p:nvPr/>
            </p:nvGrpSpPr>
            <p:grpSpPr>
              <a:xfrm>
                <a:off x="3888633" y="3082351"/>
                <a:ext cx="351172" cy="160698"/>
                <a:chOff x="3888633" y="3082351"/>
                <a:chExt cx="351172" cy="160698"/>
              </a:xfrm>
            </p:grpSpPr>
            <p:sp>
              <p:nvSpPr>
                <p:cNvPr id="6370" name="Google Shape;6370;p7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73"/>
              <p:cNvGrpSpPr/>
              <p:nvPr/>
            </p:nvGrpSpPr>
            <p:grpSpPr>
              <a:xfrm>
                <a:off x="4143703" y="3066935"/>
                <a:ext cx="37783" cy="32357"/>
                <a:chOff x="4143703" y="3066935"/>
                <a:chExt cx="37783" cy="32357"/>
              </a:xfrm>
            </p:grpSpPr>
            <p:sp>
              <p:nvSpPr>
                <p:cNvPr id="6377" name="Google Shape;6377;p7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73"/>
              <p:cNvGrpSpPr/>
              <p:nvPr/>
            </p:nvGrpSpPr>
            <p:grpSpPr>
              <a:xfrm>
                <a:off x="4044565" y="3103563"/>
                <a:ext cx="37783" cy="32451"/>
                <a:chOff x="4044565" y="3103563"/>
                <a:chExt cx="37783" cy="32451"/>
              </a:xfrm>
            </p:grpSpPr>
            <p:sp>
              <p:nvSpPr>
                <p:cNvPr id="6380" name="Google Shape;6380;p7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73"/>
              <p:cNvGrpSpPr/>
              <p:nvPr/>
            </p:nvGrpSpPr>
            <p:grpSpPr>
              <a:xfrm>
                <a:off x="4017454" y="3188237"/>
                <a:ext cx="37776" cy="32357"/>
                <a:chOff x="4017454" y="3188237"/>
                <a:chExt cx="37776" cy="32357"/>
              </a:xfrm>
            </p:grpSpPr>
            <p:sp>
              <p:nvSpPr>
                <p:cNvPr id="6383" name="Google Shape;6383;p7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73"/>
              <p:cNvGrpSpPr/>
              <p:nvPr/>
            </p:nvGrpSpPr>
            <p:grpSpPr>
              <a:xfrm>
                <a:off x="3921548" y="3157509"/>
                <a:ext cx="37783" cy="32357"/>
                <a:chOff x="3921548" y="3157509"/>
                <a:chExt cx="37783" cy="32357"/>
              </a:xfrm>
            </p:grpSpPr>
            <p:sp>
              <p:nvSpPr>
                <p:cNvPr id="6386" name="Google Shape;6386;p7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73"/>
              <p:cNvGrpSpPr/>
              <p:nvPr/>
            </p:nvGrpSpPr>
            <p:grpSpPr>
              <a:xfrm>
                <a:off x="3939056" y="3211620"/>
                <a:ext cx="37783" cy="32380"/>
                <a:chOff x="3939056" y="3211620"/>
                <a:chExt cx="37783" cy="32380"/>
              </a:xfrm>
            </p:grpSpPr>
            <p:sp>
              <p:nvSpPr>
                <p:cNvPr id="6389" name="Google Shape;6389;p7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73"/>
              <p:cNvGrpSpPr/>
              <p:nvPr/>
            </p:nvGrpSpPr>
            <p:grpSpPr>
              <a:xfrm>
                <a:off x="4176240" y="3136965"/>
                <a:ext cx="31405" cy="26930"/>
                <a:chOff x="4176240" y="3136965"/>
                <a:chExt cx="31405" cy="26930"/>
              </a:xfrm>
            </p:grpSpPr>
            <p:sp>
              <p:nvSpPr>
                <p:cNvPr id="6392" name="Google Shape;6392;p7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73"/>
              <p:cNvGrpSpPr/>
              <p:nvPr/>
            </p:nvGrpSpPr>
            <p:grpSpPr>
              <a:xfrm>
                <a:off x="4133148" y="3152593"/>
                <a:ext cx="31499" cy="27001"/>
                <a:chOff x="4133148" y="3152593"/>
                <a:chExt cx="31499" cy="27001"/>
              </a:xfrm>
            </p:grpSpPr>
            <p:sp>
              <p:nvSpPr>
                <p:cNvPr id="6395" name="Google Shape;6395;p7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73"/>
              <p:cNvGrpSpPr/>
              <p:nvPr/>
            </p:nvGrpSpPr>
            <p:grpSpPr>
              <a:xfrm>
                <a:off x="4220866" y="3073534"/>
                <a:ext cx="31499" cy="26898"/>
                <a:chOff x="4220866" y="3073534"/>
                <a:chExt cx="31499" cy="26898"/>
              </a:xfrm>
            </p:grpSpPr>
            <p:sp>
              <p:nvSpPr>
                <p:cNvPr id="6398" name="Google Shape;6398;p7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73"/>
              <p:cNvGrpSpPr/>
              <p:nvPr/>
            </p:nvGrpSpPr>
            <p:grpSpPr>
              <a:xfrm>
                <a:off x="3869702" y="3230323"/>
                <a:ext cx="31499" cy="26906"/>
                <a:chOff x="3869702" y="3230323"/>
                <a:chExt cx="31499" cy="26906"/>
              </a:xfrm>
            </p:grpSpPr>
            <p:sp>
              <p:nvSpPr>
                <p:cNvPr id="6401" name="Google Shape;6401;p7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03" name="Google Shape;6403;p73"/>
            <p:cNvGrpSpPr/>
            <p:nvPr/>
          </p:nvGrpSpPr>
          <p:grpSpPr>
            <a:xfrm>
              <a:off x="4271383" y="3065882"/>
              <a:ext cx="304556" cy="341663"/>
              <a:chOff x="4271383" y="3065882"/>
              <a:chExt cx="304556" cy="341663"/>
            </a:xfrm>
          </p:grpSpPr>
          <p:grpSp>
            <p:nvGrpSpPr>
              <p:cNvPr id="6404" name="Google Shape;6404;p73"/>
              <p:cNvGrpSpPr/>
              <p:nvPr/>
            </p:nvGrpSpPr>
            <p:grpSpPr>
              <a:xfrm>
                <a:off x="4293838" y="3078639"/>
                <a:ext cx="269353" cy="311973"/>
                <a:chOff x="4293838" y="3078639"/>
                <a:chExt cx="269353" cy="311973"/>
              </a:xfrm>
            </p:grpSpPr>
            <p:sp>
              <p:nvSpPr>
                <p:cNvPr id="6405" name="Google Shape;6405;p7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73"/>
              <p:cNvGrpSpPr/>
              <p:nvPr/>
            </p:nvGrpSpPr>
            <p:grpSpPr>
              <a:xfrm>
                <a:off x="4538164" y="3342061"/>
                <a:ext cx="37776" cy="32380"/>
                <a:chOff x="4538164" y="3342061"/>
                <a:chExt cx="37776" cy="32380"/>
              </a:xfrm>
            </p:grpSpPr>
            <p:sp>
              <p:nvSpPr>
                <p:cNvPr id="6423" name="Google Shape;6423;p7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73"/>
              <p:cNvGrpSpPr/>
              <p:nvPr/>
            </p:nvGrpSpPr>
            <p:grpSpPr>
              <a:xfrm>
                <a:off x="4271383" y="3194742"/>
                <a:ext cx="37783" cy="32420"/>
                <a:chOff x="4271383" y="3194742"/>
                <a:chExt cx="37783" cy="32420"/>
              </a:xfrm>
            </p:grpSpPr>
            <p:sp>
              <p:nvSpPr>
                <p:cNvPr id="6426" name="Google Shape;6426;p7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73"/>
              <p:cNvGrpSpPr/>
              <p:nvPr/>
            </p:nvGrpSpPr>
            <p:grpSpPr>
              <a:xfrm>
                <a:off x="4284416" y="3084058"/>
                <a:ext cx="37783" cy="32357"/>
                <a:chOff x="4284416" y="3084058"/>
                <a:chExt cx="37783" cy="32357"/>
              </a:xfrm>
            </p:grpSpPr>
            <p:sp>
              <p:nvSpPr>
                <p:cNvPr id="6429" name="Google Shape;6429;p7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73"/>
              <p:cNvGrpSpPr/>
              <p:nvPr/>
            </p:nvGrpSpPr>
            <p:grpSpPr>
              <a:xfrm>
                <a:off x="4478697" y="3297561"/>
                <a:ext cx="37776" cy="32451"/>
                <a:chOff x="4478697" y="3297561"/>
                <a:chExt cx="37776" cy="32451"/>
              </a:xfrm>
            </p:grpSpPr>
            <p:sp>
              <p:nvSpPr>
                <p:cNvPr id="6432" name="Google Shape;6432;p7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73"/>
              <p:cNvGrpSpPr/>
              <p:nvPr/>
            </p:nvGrpSpPr>
            <p:grpSpPr>
              <a:xfrm>
                <a:off x="4411813" y="3331711"/>
                <a:ext cx="37776" cy="32451"/>
                <a:chOff x="4411813" y="3331711"/>
                <a:chExt cx="37776" cy="32451"/>
              </a:xfrm>
            </p:grpSpPr>
            <p:sp>
              <p:nvSpPr>
                <p:cNvPr id="6435" name="Google Shape;6435;p7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7" name="Google Shape;6437;p73"/>
              <p:cNvGrpSpPr/>
              <p:nvPr/>
            </p:nvGrpSpPr>
            <p:grpSpPr>
              <a:xfrm>
                <a:off x="4337984" y="3375188"/>
                <a:ext cx="37776" cy="32357"/>
                <a:chOff x="4337984" y="3375188"/>
                <a:chExt cx="37776" cy="32357"/>
              </a:xfrm>
            </p:grpSpPr>
            <p:sp>
              <p:nvSpPr>
                <p:cNvPr id="6438" name="Google Shape;6438;p7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73"/>
              <p:cNvGrpSpPr/>
              <p:nvPr/>
            </p:nvGrpSpPr>
            <p:grpSpPr>
              <a:xfrm>
                <a:off x="4494867" y="3090530"/>
                <a:ext cx="37878" cy="32451"/>
                <a:chOff x="4494867" y="3090530"/>
                <a:chExt cx="37878" cy="32451"/>
              </a:xfrm>
            </p:grpSpPr>
            <p:sp>
              <p:nvSpPr>
                <p:cNvPr id="6441" name="Google Shape;6441;p7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73"/>
              <p:cNvGrpSpPr/>
              <p:nvPr/>
            </p:nvGrpSpPr>
            <p:grpSpPr>
              <a:xfrm>
                <a:off x="4525124" y="3207774"/>
                <a:ext cx="37783" cy="32420"/>
                <a:chOff x="4525124" y="3207774"/>
                <a:chExt cx="37783" cy="32420"/>
              </a:xfrm>
            </p:grpSpPr>
            <p:sp>
              <p:nvSpPr>
                <p:cNvPr id="6444" name="Google Shape;6444;p7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73"/>
              <p:cNvGrpSpPr/>
              <p:nvPr/>
            </p:nvGrpSpPr>
            <p:grpSpPr>
              <a:xfrm>
                <a:off x="4440544" y="3176479"/>
                <a:ext cx="31499" cy="26898"/>
                <a:chOff x="4440544" y="3176479"/>
                <a:chExt cx="31499" cy="26898"/>
              </a:xfrm>
            </p:grpSpPr>
            <p:sp>
              <p:nvSpPr>
                <p:cNvPr id="6447" name="Google Shape;6447;p7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73"/>
              <p:cNvGrpSpPr/>
              <p:nvPr/>
            </p:nvGrpSpPr>
            <p:grpSpPr>
              <a:xfrm>
                <a:off x="4350545" y="3156400"/>
                <a:ext cx="31405" cy="27001"/>
                <a:chOff x="4350545" y="3156400"/>
                <a:chExt cx="31405" cy="27001"/>
              </a:xfrm>
            </p:grpSpPr>
            <p:sp>
              <p:nvSpPr>
                <p:cNvPr id="6450" name="Google Shape;6450;p7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73"/>
              <p:cNvGrpSpPr/>
              <p:nvPr/>
            </p:nvGrpSpPr>
            <p:grpSpPr>
              <a:xfrm>
                <a:off x="4376703" y="3255058"/>
                <a:ext cx="31405" cy="27001"/>
                <a:chOff x="4376703" y="3255058"/>
                <a:chExt cx="31405" cy="27001"/>
              </a:xfrm>
            </p:grpSpPr>
            <p:sp>
              <p:nvSpPr>
                <p:cNvPr id="6453" name="Google Shape;6453;p7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73"/>
              <p:cNvGrpSpPr/>
              <p:nvPr/>
            </p:nvGrpSpPr>
            <p:grpSpPr>
              <a:xfrm>
                <a:off x="4331322" y="3283656"/>
                <a:ext cx="31405" cy="26945"/>
                <a:chOff x="4331322" y="3283656"/>
                <a:chExt cx="31405" cy="26945"/>
              </a:xfrm>
            </p:grpSpPr>
            <p:sp>
              <p:nvSpPr>
                <p:cNvPr id="6456" name="Google Shape;6456;p7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73"/>
              <p:cNvGrpSpPr/>
              <p:nvPr/>
            </p:nvGrpSpPr>
            <p:grpSpPr>
              <a:xfrm>
                <a:off x="4380510" y="3065882"/>
                <a:ext cx="31405" cy="26938"/>
                <a:chOff x="4380510" y="3065882"/>
                <a:chExt cx="31405" cy="26938"/>
              </a:xfrm>
            </p:grpSpPr>
            <p:sp>
              <p:nvSpPr>
                <p:cNvPr id="6459" name="Google Shape;6459;p7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1" name="Google Shape;6461;p73"/>
            <p:cNvGrpSpPr/>
            <p:nvPr/>
          </p:nvGrpSpPr>
          <p:grpSpPr>
            <a:xfrm>
              <a:off x="4558998" y="3188237"/>
              <a:ext cx="1280131" cy="1052746"/>
              <a:chOff x="4558998" y="3188237"/>
              <a:chExt cx="1280131" cy="1052746"/>
            </a:xfrm>
          </p:grpSpPr>
          <p:sp>
            <p:nvSpPr>
              <p:cNvPr id="6462" name="Google Shape;6462;p7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3" name="Google Shape;6463;p73"/>
              <p:cNvGrpSpPr/>
              <p:nvPr/>
            </p:nvGrpSpPr>
            <p:grpSpPr>
              <a:xfrm>
                <a:off x="4579164" y="3203653"/>
                <a:ext cx="1244833" cy="1020397"/>
                <a:chOff x="4579164" y="3203653"/>
                <a:chExt cx="1244833" cy="1020397"/>
              </a:xfrm>
            </p:grpSpPr>
            <p:sp>
              <p:nvSpPr>
                <p:cNvPr id="6464" name="Google Shape;6464;p7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6" name="Google Shape;6466;p73"/>
                <p:cNvGrpSpPr/>
                <p:nvPr/>
              </p:nvGrpSpPr>
              <p:grpSpPr>
                <a:xfrm>
                  <a:off x="4579164" y="3203653"/>
                  <a:ext cx="1244833" cy="1020397"/>
                  <a:chOff x="4579164" y="3203653"/>
                  <a:chExt cx="1244833" cy="1020397"/>
                </a:xfrm>
              </p:grpSpPr>
              <p:sp>
                <p:nvSpPr>
                  <p:cNvPr id="6467" name="Google Shape;6467;p7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9" name="Google Shape;6469;p73"/>
                  <p:cNvGrpSpPr/>
                  <p:nvPr/>
                </p:nvGrpSpPr>
                <p:grpSpPr>
                  <a:xfrm>
                    <a:off x="4579164" y="3203653"/>
                    <a:ext cx="1244833" cy="1020397"/>
                    <a:chOff x="4579164" y="3203653"/>
                    <a:chExt cx="1244833" cy="1020397"/>
                  </a:xfrm>
                </p:grpSpPr>
                <p:sp>
                  <p:nvSpPr>
                    <p:cNvPr id="6470" name="Google Shape;6470;p7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8" name="Google Shape;6478;p73"/>
                    <p:cNvGrpSpPr/>
                    <p:nvPr/>
                  </p:nvGrpSpPr>
                  <p:grpSpPr>
                    <a:xfrm>
                      <a:off x="4579164" y="3203653"/>
                      <a:ext cx="1244833" cy="1020397"/>
                      <a:chOff x="4579164" y="3203653"/>
                      <a:chExt cx="1244833" cy="1020397"/>
                    </a:xfrm>
                  </p:grpSpPr>
                  <p:sp>
                    <p:nvSpPr>
                      <p:cNvPr id="6479" name="Google Shape;6479;p7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3" name="Google Shape;6493;p73"/>
                      <p:cNvGrpSpPr/>
                      <p:nvPr/>
                    </p:nvGrpSpPr>
                    <p:grpSpPr>
                      <a:xfrm>
                        <a:off x="4579164" y="3203653"/>
                        <a:ext cx="1244833" cy="1020397"/>
                        <a:chOff x="4579164" y="3203653"/>
                        <a:chExt cx="1244833" cy="1020397"/>
                      </a:xfrm>
                    </p:grpSpPr>
                    <p:sp>
                      <p:nvSpPr>
                        <p:cNvPr id="6494" name="Google Shape;6494;p7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8" name="Google Shape;6518;p73"/>
                        <p:cNvGrpSpPr/>
                        <p:nvPr/>
                      </p:nvGrpSpPr>
                      <p:grpSpPr>
                        <a:xfrm>
                          <a:off x="4579164" y="3203653"/>
                          <a:ext cx="1244833" cy="1020397"/>
                          <a:chOff x="4579164" y="3203653"/>
                          <a:chExt cx="1244833" cy="1020397"/>
                        </a:xfrm>
                      </p:grpSpPr>
                      <p:sp>
                        <p:nvSpPr>
                          <p:cNvPr id="6519" name="Google Shape;6519;p7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0" name="Google Shape;6520;p73"/>
                          <p:cNvGrpSpPr/>
                          <p:nvPr/>
                        </p:nvGrpSpPr>
                        <p:grpSpPr>
                          <a:xfrm>
                            <a:off x="4579164" y="3203653"/>
                            <a:ext cx="1244833" cy="1020397"/>
                            <a:chOff x="4579164" y="3203653"/>
                            <a:chExt cx="1244833" cy="1020397"/>
                          </a:xfrm>
                        </p:grpSpPr>
                        <p:sp>
                          <p:nvSpPr>
                            <p:cNvPr id="6521" name="Google Shape;6521;p7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8" name="Google Shape;6528;p73"/>
                            <p:cNvGrpSpPr/>
                            <p:nvPr/>
                          </p:nvGrpSpPr>
                          <p:grpSpPr>
                            <a:xfrm>
                              <a:off x="4579164" y="3203653"/>
                              <a:ext cx="1244833" cy="1020397"/>
                              <a:chOff x="4579164" y="3203653"/>
                              <a:chExt cx="1244833" cy="1020397"/>
                            </a:xfrm>
                          </p:grpSpPr>
                          <p:sp>
                            <p:nvSpPr>
                              <p:cNvPr id="6529" name="Google Shape;6529;p7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2" name="Google Shape;6542;p73"/>
                              <p:cNvGrpSpPr/>
                              <p:nvPr/>
                            </p:nvGrpSpPr>
                            <p:grpSpPr>
                              <a:xfrm>
                                <a:off x="4579164" y="3203653"/>
                                <a:ext cx="1244833" cy="1020397"/>
                                <a:chOff x="4579164" y="3203653"/>
                                <a:chExt cx="1244833" cy="1020397"/>
                              </a:xfrm>
                            </p:grpSpPr>
                            <p:sp>
                              <p:nvSpPr>
                                <p:cNvPr id="6543" name="Google Shape;6543;p7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0" name="Google Shape;6550;p73"/>
                                <p:cNvGrpSpPr/>
                                <p:nvPr/>
                              </p:nvGrpSpPr>
                              <p:grpSpPr>
                                <a:xfrm>
                                  <a:off x="4579164" y="3203653"/>
                                  <a:ext cx="1244833" cy="1020397"/>
                                  <a:chOff x="4579164" y="3203653"/>
                                  <a:chExt cx="1244833" cy="1020397"/>
                                </a:xfrm>
                              </p:grpSpPr>
                              <p:sp>
                                <p:nvSpPr>
                                  <p:cNvPr id="6551" name="Google Shape;6551;p7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6" name="Google Shape;6556;p73"/>
                                  <p:cNvGrpSpPr/>
                                  <p:nvPr/>
                                </p:nvGrpSpPr>
                                <p:grpSpPr>
                                  <a:xfrm>
                                    <a:off x="4579164" y="3203653"/>
                                    <a:ext cx="1244833" cy="1020397"/>
                                    <a:chOff x="4579164" y="3203653"/>
                                    <a:chExt cx="1244833" cy="1020397"/>
                                  </a:xfrm>
                                </p:grpSpPr>
                                <p:sp>
                                  <p:nvSpPr>
                                    <p:cNvPr id="6557" name="Google Shape;6557;p7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561" name="Google Shape;6561;p7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64" name="Google Shape;6564;p7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565" name="Google Shape;6565;p73"/>
              <p:cNvGrpSpPr/>
              <p:nvPr/>
            </p:nvGrpSpPr>
            <p:grpSpPr>
              <a:xfrm>
                <a:off x="4595437" y="3598775"/>
                <a:ext cx="37776" cy="32451"/>
                <a:chOff x="4595437" y="3598775"/>
                <a:chExt cx="37776" cy="32451"/>
              </a:xfrm>
            </p:grpSpPr>
            <p:sp>
              <p:nvSpPr>
                <p:cNvPr id="6566" name="Google Shape;6566;p7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73"/>
              <p:cNvGrpSpPr/>
              <p:nvPr/>
            </p:nvGrpSpPr>
            <p:grpSpPr>
              <a:xfrm>
                <a:off x="4641864" y="3524443"/>
                <a:ext cx="37776" cy="32380"/>
                <a:chOff x="4641864" y="3524443"/>
                <a:chExt cx="37776" cy="32380"/>
              </a:xfrm>
            </p:grpSpPr>
            <p:sp>
              <p:nvSpPr>
                <p:cNvPr id="6569" name="Google Shape;6569;p7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73"/>
              <p:cNvGrpSpPr/>
              <p:nvPr/>
            </p:nvGrpSpPr>
            <p:grpSpPr>
              <a:xfrm>
                <a:off x="4648431" y="3893901"/>
                <a:ext cx="37776" cy="32357"/>
                <a:chOff x="4648431" y="3893901"/>
                <a:chExt cx="37776" cy="32357"/>
              </a:xfrm>
            </p:grpSpPr>
            <p:sp>
              <p:nvSpPr>
                <p:cNvPr id="6572" name="Google Shape;6572;p7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73"/>
              <p:cNvGrpSpPr/>
              <p:nvPr/>
            </p:nvGrpSpPr>
            <p:grpSpPr>
              <a:xfrm>
                <a:off x="4567752" y="3722908"/>
                <a:ext cx="37870" cy="32380"/>
                <a:chOff x="4567752" y="3722908"/>
                <a:chExt cx="37870" cy="32380"/>
              </a:xfrm>
            </p:grpSpPr>
            <p:sp>
              <p:nvSpPr>
                <p:cNvPr id="6575" name="Google Shape;6575;p7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7" name="Google Shape;6577;p73"/>
              <p:cNvGrpSpPr/>
              <p:nvPr/>
            </p:nvGrpSpPr>
            <p:grpSpPr>
              <a:xfrm>
                <a:off x="4617506" y="3652052"/>
                <a:ext cx="37783" cy="32357"/>
                <a:chOff x="4617506" y="3652052"/>
                <a:chExt cx="37783" cy="32357"/>
              </a:xfrm>
            </p:grpSpPr>
            <p:sp>
              <p:nvSpPr>
                <p:cNvPr id="6578" name="Google Shape;6578;p7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73"/>
              <p:cNvGrpSpPr/>
              <p:nvPr/>
            </p:nvGrpSpPr>
            <p:grpSpPr>
              <a:xfrm>
                <a:off x="4739005" y="3554149"/>
                <a:ext cx="37870" cy="32357"/>
                <a:chOff x="4739005" y="3554149"/>
                <a:chExt cx="37870" cy="32357"/>
              </a:xfrm>
            </p:grpSpPr>
            <p:sp>
              <p:nvSpPr>
                <p:cNvPr id="6581" name="Google Shape;6581;p7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3" name="Google Shape;6583;p73"/>
              <p:cNvGrpSpPr/>
              <p:nvPr/>
            </p:nvGrpSpPr>
            <p:grpSpPr>
              <a:xfrm>
                <a:off x="4806557" y="3630258"/>
                <a:ext cx="37776" cy="32364"/>
                <a:chOff x="4806557" y="3630258"/>
                <a:chExt cx="37776" cy="32364"/>
              </a:xfrm>
            </p:grpSpPr>
            <p:sp>
              <p:nvSpPr>
                <p:cNvPr id="6584" name="Google Shape;6584;p7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73"/>
              <p:cNvGrpSpPr/>
              <p:nvPr/>
            </p:nvGrpSpPr>
            <p:grpSpPr>
              <a:xfrm>
                <a:off x="4737007" y="4004357"/>
                <a:ext cx="37870" cy="32357"/>
                <a:chOff x="4737007" y="4004357"/>
                <a:chExt cx="37870" cy="32357"/>
              </a:xfrm>
            </p:grpSpPr>
            <p:sp>
              <p:nvSpPr>
                <p:cNvPr id="6587" name="Google Shape;6587;p7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73"/>
              <p:cNvGrpSpPr/>
              <p:nvPr/>
            </p:nvGrpSpPr>
            <p:grpSpPr>
              <a:xfrm>
                <a:off x="4773634" y="4208627"/>
                <a:ext cx="37776" cy="32357"/>
                <a:chOff x="4773634" y="4208627"/>
                <a:chExt cx="37776" cy="32357"/>
              </a:xfrm>
            </p:grpSpPr>
            <p:sp>
              <p:nvSpPr>
                <p:cNvPr id="6590" name="Google Shape;6590;p7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73"/>
              <p:cNvGrpSpPr/>
              <p:nvPr/>
            </p:nvGrpSpPr>
            <p:grpSpPr>
              <a:xfrm>
                <a:off x="4888282" y="4074764"/>
                <a:ext cx="37776" cy="32451"/>
                <a:chOff x="4888282" y="4074764"/>
                <a:chExt cx="37776" cy="32451"/>
              </a:xfrm>
            </p:grpSpPr>
            <p:sp>
              <p:nvSpPr>
                <p:cNvPr id="6593" name="Google Shape;6593;p7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73"/>
              <p:cNvGrpSpPr/>
              <p:nvPr/>
            </p:nvGrpSpPr>
            <p:grpSpPr>
              <a:xfrm>
                <a:off x="4901315" y="3804271"/>
                <a:ext cx="37776" cy="32364"/>
                <a:chOff x="4901315" y="3804271"/>
                <a:chExt cx="37776" cy="32364"/>
              </a:xfrm>
            </p:grpSpPr>
            <p:sp>
              <p:nvSpPr>
                <p:cNvPr id="6596" name="Google Shape;6596;p7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73"/>
              <p:cNvGrpSpPr/>
              <p:nvPr/>
            </p:nvGrpSpPr>
            <p:grpSpPr>
              <a:xfrm>
                <a:off x="4866394" y="3715035"/>
                <a:ext cx="37846" cy="32357"/>
                <a:chOff x="4866394" y="3715035"/>
                <a:chExt cx="37846" cy="32357"/>
              </a:xfrm>
            </p:grpSpPr>
            <p:sp>
              <p:nvSpPr>
                <p:cNvPr id="6599" name="Google Shape;6599;p7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73"/>
              <p:cNvGrpSpPr/>
              <p:nvPr/>
            </p:nvGrpSpPr>
            <p:grpSpPr>
              <a:xfrm>
                <a:off x="4979233" y="3839798"/>
                <a:ext cx="37878" cy="32420"/>
                <a:chOff x="4979233" y="3839798"/>
                <a:chExt cx="37878" cy="32420"/>
              </a:xfrm>
            </p:grpSpPr>
            <p:sp>
              <p:nvSpPr>
                <p:cNvPr id="6602" name="Google Shape;6602;p7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73"/>
              <p:cNvGrpSpPr/>
              <p:nvPr/>
            </p:nvGrpSpPr>
            <p:grpSpPr>
              <a:xfrm>
                <a:off x="4790662" y="3679147"/>
                <a:ext cx="37783" cy="32380"/>
                <a:chOff x="4790662" y="3679147"/>
                <a:chExt cx="37783" cy="32380"/>
              </a:xfrm>
            </p:grpSpPr>
            <p:sp>
              <p:nvSpPr>
                <p:cNvPr id="6605" name="Google Shape;6605;p7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7" name="Google Shape;6607;p73"/>
              <p:cNvGrpSpPr/>
              <p:nvPr/>
            </p:nvGrpSpPr>
            <p:grpSpPr>
              <a:xfrm>
                <a:off x="4857263" y="3557861"/>
                <a:ext cx="37776" cy="32357"/>
                <a:chOff x="4857263" y="3557861"/>
                <a:chExt cx="37776" cy="32357"/>
              </a:xfrm>
            </p:grpSpPr>
            <p:sp>
              <p:nvSpPr>
                <p:cNvPr id="6608" name="Google Shape;6608;p7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73"/>
              <p:cNvGrpSpPr/>
              <p:nvPr/>
            </p:nvGrpSpPr>
            <p:grpSpPr>
              <a:xfrm>
                <a:off x="4883902" y="3648033"/>
                <a:ext cx="37783" cy="32380"/>
                <a:chOff x="4883902" y="3648033"/>
                <a:chExt cx="37783" cy="32380"/>
              </a:xfrm>
            </p:grpSpPr>
            <p:sp>
              <p:nvSpPr>
                <p:cNvPr id="6611" name="Google Shape;6611;p7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73"/>
              <p:cNvGrpSpPr/>
              <p:nvPr/>
            </p:nvGrpSpPr>
            <p:grpSpPr>
              <a:xfrm>
                <a:off x="4907780" y="3347220"/>
                <a:ext cx="37878" cy="32357"/>
                <a:chOff x="4907780" y="3347220"/>
                <a:chExt cx="37878" cy="32357"/>
              </a:xfrm>
            </p:grpSpPr>
            <p:sp>
              <p:nvSpPr>
                <p:cNvPr id="6614" name="Google Shape;6614;p7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73"/>
              <p:cNvGrpSpPr/>
              <p:nvPr/>
            </p:nvGrpSpPr>
            <p:grpSpPr>
              <a:xfrm>
                <a:off x="5065048" y="3738150"/>
                <a:ext cx="37783" cy="32364"/>
                <a:chOff x="5065048" y="3738150"/>
                <a:chExt cx="37783" cy="32364"/>
              </a:xfrm>
            </p:grpSpPr>
            <p:sp>
              <p:nvSpPr>
                <p:cNvPr id="6617" name="Google Shape;6617;p7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73"/>
              <p:cNvGrpSpPr/>
              <p:nvPr/>
            </p:nvGrpSpPr>
            <p:grpSpPr>
              <a:xfrm>
                <a:off x="5071616" y="3284615"/>
                <a:ext cx="37783" cy="32357"/>
                <a:chOff x="5071616" y="3284615"/>
                <a:chExt cx="37783" cy="32357"/>
              </a:xfrm>
            </p:grpSpPr>
            <p:sp>
              <p:nvSpPr>
                <p:cNvPr id="6620" name="Google Shape;6620;p7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73"/>
              <p:cNvGrpSpPr/>
              <p:nvPr/>
            </p:nvGrpSpPr>
            <p:grpSpPr>
              <a:xfrm>
                <a:off x="5389291" y="3759921"/>
                <a:ext cx="37783" cy="32380"/>
                <a:chOff x="5389291" y="3759921"/>
                <a:chExt cx="37783" cy="32380"/>
              </a:xfrm>
            </p:grpSpPr>
            <p:sp>
              <p:nvSpPr>
                <p:cNvPr id="6623" name="Google Shape;6623;p7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73"/>
              <p:cNvGrpSpPr/>
              <p:nvPr/>
            </p:nvGrpSpPr>
            <p:grpSpPr>
              <a:xfrm>
                <a:off x="5431534" y="3632932"/>
                <a:ext cx="37878" cy="32451"/>
                <a:chOff x="5431534" y="3632932"/>
                <a:chExt cx="37878" cy="32451"/>
              </a:xfrm>
            </p:grpSpPr>
            <p:sp>
              <p:nvSpPr>
                <p:cNvPr id="6626" name="Google Shape;6626;p7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73"/>
              <p:cNvGrpSpPr/>
              <p:nvPr/>
            </p:nvGrpSpPr>
            <p:grpSpPr>
              <a:xfrm>
                <a:off x="5540755" y="3544829"/>
                <a:ext cx="37783" cy="32357"/>
                <a:chOff x="5540755" y="3544829"/>
                <a:chExt cx="37783" cy="32357"/>
              </a:xfrm>
            </p:grpSpPr>
            <p:sp>
              <p:nvSpPr>
                <p:cNvPr id="6629" name="Google Shape;6629;p7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1" name="Google Shape;6631;p73"/>
              <p:cNvGrpSpPr/>
              <p:nvPr/>
            </p:nvGrpSpPr>
            <p:grpSpPr>
              <a:xfrm>
                <a:off x="5579293" y="3412107"/>
                <a:ext cx="37776" cy="32357"/>
                <a:chOff x="5579293" y="3412107"/>
                <a:chExt cx="37776" cy="32357"/>
              </a:xfrm>
            </p:grpSpPr>
            <p:sp>
              <p:nvSpPr>
                <p:cNvPr id="6632" name="Google Shape;6632;p7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73"/>
              <p:cNvGrpSpPr/>
              <p:nvPr/>
            </p:nvGrpSpPr>
            <p:grpSpPr>
              <a:xfrm>
                <a:off x="5801346" y="3284615"/>
                <a:ext cx="37783" cy="32357"/>
                <a:chOff x="5801346" y="3284615"/>
                <a:chExt cx="37783" cy="32357"/>
              </a:xfrm>
            </p:grpSpPr>
            <p:sp>
              <p:nvSpPr>
                <p:cNvPr id="6635" name="Google Shape;6635;p7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73"/>
              <p:cNvGrpSpPr/>
              <p:nvPr/>
            </p:nvGrpSpPr>
            <p:grpSpPr>
              <a:xfrm>
                <a:off x="5763578" y="3399067"/>
                <a:ext cx="37776" cy="32364"/>
                <a:chOff x="5763578" y="3399067"/>
                <a:chExt cx="37776" cy="32364"/>
              </a:xfrm>
            </p:grpSpPr>
            <p:sp>
              <p:nvSpPr>
                <p:cNvPr id="6638" name="Google Shape;6638;p7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73"/>
              <p:cNvGrpSpPr/>
              <p:nvPr/>
            </p:nvGrpSpPr>
            <p:grpSpPr>
              <a:xfrm>
                <a:off x="5395858" y="3230952"/>
                <a:ext cx="37776" cy="32364"/>
                <a:chOff x="5395858" y="3230952"/>
                <a:chExt cx="37776" cy="32364"/>
              </a:xfrm>
            </p:grpSpPr>
            <p:sp>
              <p:nvSpPr>
                <p:cNvPr id="6641" name="Google Shape;6641;p7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73"/>
              <p:cNvGrpSpPr/>
              <p:nvPr/>
            </p:nvGrpSpPr>
            <p:grpSpPr>
              <a:xfrm>
                <a:off x="5264088" y="3188237"/>
                <a:ext cx="37776" cy="32357"/>
                <a:chOff x="5264088" y="3188237"/>
                <a:chExt cx="37776" cy="32357"/>
              </a:xfrm>
            </p:grpSpPr>
            <p:sp>
              <p:nvSpPr>
                <p:cNvPr id="6644" name="Google Shape;6644;p7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6" name="Google Shape;6646;p73"/>
              <p:cNvGrpSpPr/>
              <p:nvPr/>
            </p:nvGrpSpPr>
            <p:grpSpPr>
              <a:xfrm>
                <a:off x="5585758" y="3237425"/>
                <a:ext cx="37878" cy="32357"/>
                <a:chOff x="5585758" y="3237425"/>
                <a:chExt cx="37878" cy="32357"/>
              </a:xfrm>
            </p:grpSpPr>
            <p:sp>
              <p:nvSpPr>
                <p:cNvPr id="6647" name="Google Shape;6647;p7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73"/>
              <p:cNvGrpSpPr/>
              <p:nvPr/>
            </p:nvGrpSpPr>
            <p:grpSpPr>
              <a:xfrm>
                <a:off x="4874196" y="3291088"/>
                <a:ext cx="37878" cy="32451"/>
                <a:chOff x="4874196" y="3291088"/>
                <a:chExt cx="37878" cy="32451"/>
              </a:xfrm>
            </p:grpSpPr>
            <p:sp>
              <p:nvSpPr>
                <p:cNvPr id="6650" name="Google Shape;6650;p7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73"/>
              <p:cNvGrpSpPr/>
              <p:nvPr/>
            </p:nvGrpSpPr>
            <p:grpSpPr>
              <a:xfrm>
                <a:off x="5197770" y="3785466"/>
                <a:ext cx="37783" cy="32427"/>
                <a:chOff x="5197770" y="3785466"/>
                <a:chExt cx="37783" cy="32427"/>
              </a:xfrm>
            </p:grpSpPr>
            <p:sp>
              <p:nvSpPr>
                <p:cNvPr id="6653" name="Google Shape;6653;p7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5" name="Google Shape;6655;p73"/>
              <p:cNvGrpSpPr/>
              <p:nvPr/>
            </p:nvGrpSpPr>
            <p:grpSpPr>
              <a:xfrm>
                <a:off x="5177699" y="3492117"/>
                <a:ext cx="37776" cy="32357"/>
                <a:chOff x="5177699" y="3492117"/>
                <a:chExt cx="37776" cy="32357"/>
              </a:xfrm>
            </p:grpSpPr>
            <p:sp>
              <p:nvSpPr>
                <p:cNvPr id="6656" name="Google Shape;6656;p7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73"/>
              <p:cNvGrpSpPr/>
              <p:nvPr/>
            </p:nvGrpSpPr>
            <p:grpSpPr>
              <a:xfrm>
                <a:off x="5349431" y="3622346"/>
                <a:ext cx="37870" cy="32380"/>
                <a:chOff x="5349431" y="3622346"/>
                <a:chExt cx="37870" cy="32380"/>
              </a:xfrm>
            </p:grpSpPr>
            <p:sp>
              <p:nvSpPr>
                <p:cNvPr id="6659" name="Google Shape;6659;p7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73"/>
              <p:cNvGrpSpPr/>
              <p:nvPr/>
            </p:nvGrpSpPr>
            <p:grpSpPr>
              <a:xfrm>
                <a:off x="5068855" y="3563980"/>
                <a:ext cx="53954" cy="46223"/>
                <a:chOff x="5068855" y="3563980"/>
                <a:chExt cx="53954" cy="46223"/>
              </a:xfrm>
            </p:grpSpPr>
            <p:sp>
              <p:nvSpPr>
                <p:cNvPr id="6662" name="Google Shape;6662;p7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73"/>
              <p:cNvGrpSpPr/>
              <p:nvPr/>
            </p:nvGrpSpPr>
            <p:grpSpPr>
              <a:xfrm>
                <a:off x="5037654" y="3392507"/>
                <a:ext cx="37870" cy="32451"/>
                <a:chOff x="5037654" y="3392507"/>
                <a:chExt cx="37870" cy="32451"/>
              </a:xfrm>
            </p:grpSpPr>
            <p:sp>
              <p:nvSpPr>
                <p:cNvPr id="6665" name="Google Shape;6665;p7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7" name="Google Shape;6667;p73"/>
              <p:cNvGrpSpPr/>
              <p:nvPr/>
            </p:nvGrpSpPr>
            <p:grpSpPr>
              <a:xfrm>
                <a:off x="5456560" y="3368629"/>
                <a:ext cx="37870" cy="32451"/>
                <a:chOff x="5456560" y="3368629"/>
                <a:chExt cx="37870" cy="32451"/>
              </a:xfrm>
            </p:grpSpPr>
            <p:sp>
              <p:nvSpPr>
                <p:cNvPr id="6668" name="Google Shape;6668;p7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73"/>
              <p:cNvGrpSpPr/>
              <p:nvPr/>
            </p:nvGrpSpPr>
            <p:grpSpPr>
              <a:xfrm>
                <a:off x="4755749" y="3501516"/>
                <a:ext cx="46246" cy="39608"/>
                <a:chOff x="4755749" y="3501516"/>
                <a:chExt cx="46246" cy="39608"/>
              </a:xfrm>
            </p:grpSpPr>
            <p:sp>
              <p:nvSpPr>
                <p:cNvPr id="6671" name="Google Shape;6671;p7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73"/>
              <p:cNvGrpSpPr/>
              <p:nvPr/>
            </p:nvGrpSpPr>
            <p:grpSpPr>
              <a:xfrm>
                <a:off x="4681346" y="3485582"/>
                <a:ext cx="37783" cy="32427"/>
                <a:chOff x="4681346" y="3485582"/>
                <a:chExt cx="37783" cy="32427"/>
              </a:xfrm>
            </p:grpSpPr>
            <p:sp>
              <p:nvSpPr>
                <p:cNvPr id="6674" name="Google Shape;6674;p7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73"/>
              <p:cNvGrpSpPr/>
              <p:nvPr/>
            </p:nvGrpSpPr>
            <p:grpSpPr>
              <a:xfrm>
                <a:off x="4767067" y="3291088"/>
                <a:ext cx="37878" cy="32451"/>
                <a:chOff x="4767067" y="3291088"/>
                <a:chExt cx="37878" cy="32451"/>
              </a:xfrm>
            </p:grpSpPr>
            <p:sp>
              <p:nvSpPr>
                <p:cNvPr id="6677" name="Google Shape;6677;p7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9" name="Google Shape;6679;p73"/>
              <p:cNvGrpSpPr/>
              <p:nvPr/>
            </p:nvGrpSpPr>
            <p:grpSpPr>
              <a:xfrm>
                <a:off x="4687819" y="3405539"/>
                <a:ext cx="37776" cy="32451"/>
                <a:chOff x="4687819" y="3405539"/>
                <a:chExt cx="37776" cy="32451"/>
              </a:xfrm>
            </p:grpSpPr>
            <p:sp>
              <p:nvSpPr>
                <p:cNvPr id="6680" name="Google Shape;6680;p7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73"/>
              <p:cNvGrpSpPr/>
              <p:nvPr/>
            </p:nvGrpSpPr>
            <p:grpSpPr>
              <a:xfrm>
                <a:off x="4923101" y="3444809"/>
                <a:ext cx="52813" cy="45318"/>
                <a:chOff x="4923101" y="3444809"/>
                <a:chExt cx="52813" cy="45318"/>
              </a:xfrm>
            </p:grpSpPr>
            <p:sp>
              <p:nvSpPr>
                <p:cNvPr id="6683" name="Google Shape;6683;p7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5" name="Google Shape;6685;p73"/>
              <p:cNvGrpSpPr/>
              <p:nvPr/>
            </p:nvGrpSpPr>
            <p:grpSpPr>
              <a:xfrm>
                <a:off x="4846040" y="3654750"/>
                <a:ext cx="31405" cy="26993"/>
                <a:chOff x="4846040" y="3654750"/>
                <a:chExt cx="31405" cy="26993"/>
              </a:xfrm>
            </p:grpSpPr>
            <p:sp>
              <p:nvSpPr>
                <p:cNvPr id="6686" name="Google Shape;6686;p7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73"/>
              <p:cNvGrpSpPr/>
              <p:nvPr/>
            </p:nvGrpSpPr>
            <p:grpSpPr>
              <a:xfrm>
                <a:off x="4925673" y="3691700"/>
                <a:ext cx="40253" cy="34472"/>
                <a:chOff x="4925673" y="3691700"/>
                <a:chExt cx="40253" cy="34472"/>
              </a:xfrm>
            </p:grpSpPr>
            <p:sp>
              <p:nvSpPr>
                <p:cNvPr id="6689" name="Google Shape;6689;p7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73"/>
              <p:cNvGrpSpPr/>
              <p:nvPr/>
            </p:nvGrpSpPr>
            <p:grpSpPr>
              <a:xfrm>
                <a:off x="4894653" y="3740848"/>
                <a:ext cx="31405" cy="26906"/>
                <a:chOff x="4894653" y="3740848"/>
                <a:chExt cx="31405" cy="26906"/>
              </a:xfrm>
            </p:grpSpPr>
            <p:sp>
              <p:nvSpPr>
                <p:cNvPr id="6692" name="Google Shape;6692;p7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73"/>
              <p:cNvGrpSpPr/>
              <p:nvPr/>
            </p:nvGrpSpPr>
            <p:grpSpPr>
              <a:xfrm>
                <a:off x="4962300" y="3696348"/>
                <a:ext cx="38255" cy="32773"/>
                <a:chOff x="4962300" y="3696348"/>
                <a:chExt cx="38255" cy="32773"/>
              </a:xfrm>
            </p:grpSpPr>
            <p:sp>
              <p:nvSpPr>
                <p:cNvPr id="6695" name="Google Shape;6695;p7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73"/>
              <p:cNvGrpSpPr/>
              <p:nvPr/>
            </p:nvGrpSpPr>
            <p:grpSpPr>
              <a:xfrm>
                <a:off x="4980185" y="3743349"/>
                <a:ext cx="31499" cy="26969"/>
                <a:chOff x="4980185" y="3743349"/>
                <a:chExt cx="31499" cy="26969"/>
              </a:xfrm>
            </p:grpSpPr>
            <p:sp>
              <p:nvSpPr>
                <p:cNvPr id="6698" name="Google Shape;6698;p7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73"/>
              <p:cNvGrpSpPr/>
              <p:nvPr/>
            </p:nvGrpSpPr>
            <p:grpSpPr>
              <a:xfrm>
                <a:off x="5013768" y="3734312"/>
                <a:ext cx="31499" cy="26969"/>
                <a:chOff x="5013768" y="3734312"/>
                <a:chExt cx="31499" cy="26969"/>
              </a:xfrm>
            </p:grpSpPr>
            <p:sp>
              <p:nvSpPr>
                <p:cNvPr id="6701" name="Google Shape;6701;p7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73"/>
              <p:cNvGrpSpPr/>
              <p:nvPr/>
            </p:nvGrpSpPr>
            <p:grpSpPr>
              <a:xfrm>
                <a:off x="5036703" y="3764545"/>
                <a:ext cx="31499" cy="26898"/>
                <a:chOff x="5036703" y="3764545"/>
                <a:chExt cx="31499" cy="26898"/>
              </a:xfrm>
            </p:grpSpPr>
            <p:sp>
              <p:nvSpPr>
                <p:cNvPr id="6704" name="Google Shape;6704;p7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6" name="Google Shape;6706;p73"/>
              <p:cNvGrpSpPr/>
              <p:nvPr/>
            </p:nvGrpSpPr>
            <p:grpSpPr>
              <a:xfrm>
                <a:off x="4953546" y="3768352"/>
                <a:ext cx="31405" cy="26898"/>
                <a:chOff x="4953546" y="3768352"/>
                <a:chExt cx="31405" cy="26898"/>
              </a:xfrm>
            </p:grpSpPr>
            <p:sp>
              <p:nvSpPr>
                <p:cNvPr id="6707" name="Google Shape;6707;p7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73"/>
              <p:cNvGrpSpPr/>
              <p:nvPr/>
            </p:nvGrpSpPr>
            <p:grpSpPr>
              <a:xfrm>
                <a:off x="4964770" y="3814016"/>
                <a:ext cx="31499" cy="26993"/>
                <a:chOff x="4964770" y="3814016"/>
                <a:chExt cx="31499" cy="26993"/>
              </a:xfrm>
            </p:grpSpPr>
            <p:sp>
              <p:nvSpPr>
                <p:cNvPr id="6710" name="Google Shape;6710;p7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73"/>
              <p:cNvGrpSpPr/>
              <p:nvPr/>
            </p:nvGrpSpPr>
            <p:grpSpPr>
              <a:xfrm>
                <a:off x="4923290" y="3800504"/>
                <a:ext cx="31468" cy="26898"/>
                <a:chOff x="4923290" y="3800504"/>
                <a:chExt cx="31468" cy="26898"/>
              </a:xfrm>
            </p:grpSpPr>
            <p:sp>
              <p:nvSpPr>
                <p:cNvPr id="6713" name="Google Shape;6713;p7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73"/>
              <p:cNvGrpSpPr/>
              <p:nvPr/>
            </p:nvGrpSpPr>
            <p:grpSpPr>
              <a:xfrm>
                <a:off x="5108534" y="3650943"/>
                <a:ext cx="31405" cy="26993"/>
                <a:chOff x="5108534" y="3650943"/>
                <a:chExt cx="31405" cy="26993"/>
              </a:xfrm>
            </p:grpSpPr>
            <p:sp>
              <p:nvSpPr>
                <p:cNvPr id="6716" name="Google Shape;6716;p7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73"/>
              <p:cNvGrpSpPr/>
              <p:nvPr/>
            </p:nvGrpSpPr>
            <p:grpSpPr>
              <a:xfrm>
                <a:off x="5119380" y="3760739"/>
                <a:ext cx="31499" cy="26993"/>
                <a:chOff x="5119380" y="3760739"/>
                <a:chExt cx="31499" cy="26993"/>
              </a:xfrm>
            </p:grpSpPr>
            <p:sp>
              <p:nvSpPr>
                <p:cNvPr id="6719" name="Google Shape;6719;p7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73"/>
              <p:cNvGrpSpPr/>
              <p:nvPr/>
            </p:nvGrpSpPr>
            <p:grpSpPr>
              <a:xfrm>
                <a:off x="5119380" y="3788235"/>
                <a:ext cx="31499" cy="26993"/>
                <a:chOff x="5119380" y="3788235"/>
                <a:chExt cx="31499" cy="26993"/>
              </a:xfrm>
            </p:grpSpPr>
            <p:sp>
              <p:nvSpPr>
                <p:cNvPr id="6722" name="Google Shape;6722;p7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73"/>
              <p:cNvGrpSpPr/>
              <p:nvPr/>
            </p:nvGrpSpPr>
            <p:grpSpPr>
              <a:xfrm>
                <a:off x="5158005" y="3875284"/>
                <a:ext cx="31405" cy="27001"/>
                <a:chOff x="5158005" y="3875284"/>
                <a:chExt cx="31405" cy="27001"/>
              </a:xfrm>
            </p:grpSpPr>
            <p:sp>
              <p:nvSpPr>
                <p:cNvPr id="6725" name="Google Shape;6725;p7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73"/>
              <p:cNvGrpSpPr/>
              <p:nvPr/>
            </p:nvGrpSpPr>
            <p:grpSpPr>
              <a:xfrm>
                <a:off x="5233163" y="3764545"/>
                <a:ext cx="31499" cy="26898"/>
                <a:chOff x="5233163" y="3764545"/>
                <a:chExt cx="31499" cy="26898"/>
              </a:xfrm>
            </p:grpSpPr>
            <p:sp>
              <p:nvSpPr>
                <p:cNvPr id="6728" name="Google Shape;6728;p7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73"/>
              <p:cNvGrpSpPr/>
              <p:nvPr/>
            </p:nvGrpSpPr>
            <p:grpSpPr>
              <a:xfrm>
                <a:off x="5276168" y="3805545"/>
                <a:ext cx="31499" cy="26906"/>
                <a:chOff x="5276168" y="3805545"/>
                <a:chExt cx="31499" cy="26906"/>
              </a:xfrm>
            </p:grpSpPr>
            <p:sp>
              <p:nvSpPr>
                <p:cNvPr id="6731" name="Google Shape;6731;p7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73"/>
              <p:cNvGrpSpPr/>
              <p:nvPr/>
            </p:nvGrpSpPr>
            <p:grpSpPr>
              <a:xfrm>
                <a:off x="5294053" y="3851933"/>
                <a:ext cx="31405" cy="26945"/>
                <a:chOff x="5294053" y="3851933"/>
                <a:chExt cx="31405" cy="26945"/>
              </a:xfrm>
            </p:grpSpPr>
            <p:sp>
              <p:nvSpPr>
                <p:cNvPr id="6734" name="Google Shape;6734;p7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6" name="Google Shape;6736;p73"/>
              <p:cNvGrpSpPr/>
              <p:nvPr/>
            </p:nvGrpSpPr>
            <p:grpSpPr>
              <a:xfrm>
                <a:off x="5341723" y="3851902"/>
                <a:ext cx="31405" cy="26977"/>
                <a:chOff x="5341723" y="3851902"/>
                <a:chExt cx="31405" cy="26977"/>
              </a:xfrm>
            </p:grpSpPr>
            <p:sp>
              <p:nvSpPr>
                <p:cNvPr id="6737" name="Google Shape;6737;p7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73"/>
              <p:cNvGrpSpPr/>
              <p:nvPr/>
            </p:nvGrpSpPr>
            <p:grpSpPr>
              <a:xfrm>
                <a:off x="5054871" y="3507855"/>
                <a:ext cx="31405" cy="26993"/>
                <a:chOff x="5054871" y="3507855"/>
                <a:chExt cx="31405" cy="26993"/>
              </a:xfrm>
            </p:grpSpPr>
            <p:sp>
              <p:nvSpPr>
                <p:cNvPr id="6740" name="Google Shape;6740;p7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73"/>
              <p:cNvGrpSpPr/>
              <p:nvPr/>
            </p:nvGrpSpPr>
            <p:grpSpPr>
              <a:xfrm>
                <a:off x="4876579" y="3675325"/>
                <a:ext cx="31405" cy="26969"/>
                <a:chOff x="4876579" y="3675325"/>
                <a:chExt cx="31405" cy="26969"/>
              </a:xfrm>
            </p:grpSpPr>
            <p:sp>
              <p:nvSpPr>
                <p:cNvPr id="6743" name="Google Shape;6743;p7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73"/>
              <p:cNvGrpSpPr/>
              <p:nvPr/>
            </p:nvGrpSpPr>
            <p:grpSpPr>
              <a:xfrm>
                <a:off x="4842233" y="3688333"/>
                <a:ext cx="31405" cy="26993"/>
                <a:chOff x="4842233" y="3688333"/>
                <a:chExt cx="31405" cy="26993"/>
              </a:xfrm>
            </p:grpSpPr>
            <p:sp>
              <p:nvSpPr>
                <p:cNvPr id="6746" name="Google Shape;6746;p7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73"/>
              <p:cNvGrpSpPr/>
              <p:nvPr/>
            </p:nvGrpSpPr>
            <p:grpSpPr>
              <a:xfrm>
                <a:off x="5187876" y="3608032"/>
                <a:ext cx="31405" cy="27001"/>
                <a:chOff x="5187876" y="3608032"/>
                <a:chExt cx="31405" cy="27001"/>
              </a:xfrm>
            </p:grpSpPr>
            <p:sp>
              <p:nvSpPr>
                <p:cNvPr id="6749" name="Google Shape;6749;p7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1" name="Google Shape;6751;p7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3" name="Google Shape;6753;p73"/>
              <p:cNvGrpSpPr/>
              <p:nvPr/>
            </p:nvGrpSpPr>
            <p:grpSpPr>
              <a:xfrm>
                <a:off x="5269224" y="3304167"/>
                <a:ext cx="40253" cy="34402"/>
                <a:chOff x="5269224" y="3304167"/>
                <a:chExt cx="40253" cy="34402"/>
              </a:xfrm>
            </p:grpSpPr>
            <p:sp>
              <p:nvSpPr>
                <p:cNvPr id="6754" name="Google Shape;6754;p7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73"/>
              <p:cNvGrpSpPr/>
              <p:nvPr/>
            </p:nvGrpSpPr>
            <p:grpSpPr>
              <a:xfrm>
                <a:off x="5327354" y="3476615"/>
                <a:ext cx="49864" cy="42723"/>
                <a:chOff x="5327354" y="3476615"/>
                <a:chExt cx="49864" cy="42723"/>
              </a:xfrm>
            </p:grpSpPr>
            <p:sp>
              <p:nvSpPr>
                <p:cNvPr id="6757" name="Google Shape;6757;p7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9" name="Google Shape;6759;p7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1" name="Google Shape;6761;p73"/>
              <p:cNvGrpSpPr/>
              <p:nvPr/>
            </p:nvGrpSpPr>
            <p:grpSpPr>
              <a:xfrm>
                <a:off x="5341723" y="3775957"/>
                <a:ext cx="31405" cy="26898"/>
                <a:chOff x="5341723" y="3775957"/>
                <a:chExt cx="31405" cy="26898"/>
              </a:xfrm>
            </p:grpSpPr>
            <p:sp>
              <p:nvSpPr>
                <p:cNvPr id="6762" name="Google Shape;6762;p7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73"/>
              <p:cNvGrpSpPr/>
              <p:nvPr/>
            </p:nvGrpSpPr>
            <p:grpSpPr>
              <a:xfrm>
                <a:off x="5439053" y="3699274"/>
                <a:ext cx="31405" cy="26898"/>
                <a:chOff x="5439053" y="3699274"/>
                <a:chExt cx="31405" cy="26898"/>
              </a:xfrm>
            </p:grpSpPr>
            <p:sp>
              <p:nvSpPr>
                <p:cNvPr id="6765" name="Google Shape;6765;p7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73"/>
              <p:cNvGrpSpPr/>
              <p:nvPr/>
            </p:nvGrpSpPr>
            <p:grpSpPr>
              <a:xfrm>
                <a:off x="5412414" y="3622307"/>
                <a:ext cx="31499" cy="26993"/>
                <a:chOff x="5412414" y="3622307"/>
                <a:chExt cx="31499" cy="26993"/>
              </a:xfrm>
            </p:grpSpPr>
            <p:sp>
              <p:nvSpPr>
                <p:cNvPr id="6768" name="Google Shape;6768;p7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0" name="Google Shape;6770;p73"/>
              <p:cNvGrpSpPr/>
              <p:nvPr/>
            </p:nvGrpSpPr>
            <p:grpSpPr>
              <a:xfrm>
                <a:off x="5476254" y="3473949"/>
                <a:ext cx="26835" cy="26930"/>
                <a:chOff x="5476254" y="3473949"/>
                <a:chExt cx="26835" cy="26930"/>
              </a:xfrm>
            </p:grpSpPr>
            <p:sp>
              <p:nvSpPr>
                <p:cNvPr id="6771" name="Google Shape;6771;p7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3" name="Google Shape;6773;p73"/>
              <p:cNvGrpSpPr/>
              <p:nvPr/>
            </p:nvGrpSpPr>
            <p:grpSpPr>
              <a:xfrm>
                <a:off x="5564547" y="3481594"/>
                <a:ext cx="31397" cy="26898"/>
                <a:chOff x="5564547" y="3481594"/>
                <a:chExt cx="31397" cy="26898"/>
              </a:xfrm>
            </p:grpSpPr>
            <p:sp>
              <p:nvSpPr>
                <p:cNvPr id="6774" name="Google Shape;6774;p7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73"/>
              <p:cNvGrpSpPr/>
              <p:nvPr/>
            </p:nvGrpSpPr>
            <p:grpSpPr>
              <a:xfrm>
                <a:off x="5534101" y="3470174"/>
                <a:ext cx="31397" cy="26906"/>
                <a:chOff x="5534101" y="3470174"/>
                <a:chExt cx="31397" cy="26906"/>
              </a:xfrm>
            </p:grpSpPr>
            <p:sp>
              <p:nvSpPr>
                <p:cNvPr id="6777" name="Google Shape;6777;p7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73"/>
              <p:cNvGrpSpPr/>
              <p:nvPr/>
            </p:nvGrpSpPr>
            <p:grpSpPr>
              <a:xfrm>
                <a:off x="5610879" y="3314486"/>
                <a:ext cx="31499" cy="26938"/>
                <a:chOff x="5610879" y="3314486"/>
                <a:chExt cx="31499" cy="26938"/>
              </a:xfrm>
            </p:grpSpPr>
            <p:sp>
              <p:nvSpPr>
                <p:cNvPr id="6780" name="Google Shape;6780;p7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73"/>
              <p:cNvGrpSpPr/>
              <p:nvPr/>
            </p:nvGrpSpPr>
            <p:grpSpPr>
              <a:xfrm>
                <a:off x="4834525" y="3501382"/>
                <a:ext cx="31499" cy="26898"/>
                <a:chOff x="4834525" y="3501382"/>
                <a:chExt cx="31499" cy="26898"/>
              </a:xfrm>
            </p:grpSpPr>
            <p:sp>
              <p:nvSpPr>
                <p:cNvPr id="6783" name="Google Shape;6783;p7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73"/>
              <p:cNvGrpSpPr/>
              <p:nvPr/>
            </p:nvGrpSpPr>
            <p:grpSpPr>
              <a:xfrm>
                <a:off x="4898460" y="3580158"/>
                <a:ext cx="31405" cy="26898"/>
                <a:chOff x="4898460" y="3580158"/>
                <a:chExt cx="31405" cy="26898"/>
              </a:xfrm>
            </p:grpSpPr>
            <p:sp>
              <p:nvSpPr>
                <p:cNvPr id="6786" name="Google Shape;6786;p7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73"/>
              <p:cNvGrpSpPr/>
              <p:nvPr/>
            </p:nvGrpSpPr>
            <p:grpSpPr>
              <a:xfrm>
                <a:off x="4882667" y="3608032"/>
                <a:ext cx="31499" cy="27001"/>
                <a:chOff x="4882667" y="3608032"/>
                <a:chExt cx="31499" cy="27001"/>
              </a:xfrm>
            </p:grpSpPr>
            <p:sp>
              <p:nvSpPr>
                <p:cNvPr id="6789" name="Google Shape;6789;p7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73"/>
              <p:cNvGrpSpPr/>
              <p:nvPr/>
            </p:nvGrpSpPr>
            <p:grpSpPr>
              <a:xfrm>
                <a:off x="4843373" y="3631407"/>
                <a:ext cx="16273" cy="16186"/>
                <a:chOff x="4843373" y="3631407"/>
                <a:chExt cx="16273" cy="16186"/>
              </a:xfrm>
            </p:grpSpPr>
            <p:sp>
              <p:nvSpPr>
                <p:cNvPr id="6792" name="Google Shape;6792;p7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73"/>
              <p:cNvGrpSpPr/>
              <p:nvPr/>
            </p:nvGrpSpPr>
            <p:grpSpPr>
              <a:xfrm>
                <a:off x="4727773" y="3591578"/>
                <a:ext cx="31499" cy="26898"/>
                <a:chOff x="4727773" y="3591578"/>
                <a:chExt cx="31499" cy="26898"/>
              </a:xfrm>
            </p:grpSpPr>
            <p:sp>
              <p:nvSpPr>
                <p:cNvPr id="6795" name="Google Shape;6795;p7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7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9" name="Google Shape;6799;p73"/>
              <p:cNvGrpSpPr/>
              <p:nvPr/>
            </p:nvGrpSpPr>
            <p:grpSpPr>
              <a:xfrm>
                <a:off x="4609421" y="3577398"/>
                <a:ext cx="31499" cy="27001"/>
                <a:chOff x="4609421" y="3577398"/>
                <a:chExt cx="31499" cy="27001"/>
              </a:xfrm>
            </p:grpSpPr>
            <p:sp>
              <p:nvSpPr>
                <p:cNvPr id="6800" name="Google Shape;6800;p7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73"/>
              <p:cNvGrpSpPr/>
              <p:nvPr/>
            </p:nvGrpSpPr>
            <p:grpSpPr>
              <a:xfrm>
                <a:off x="4649289" y="3577398"/>
                <a:ext cx="31499" cy="27001"/>
                <a:chOff x="4649289" y="3577398"/>
                <a:chExt cx="31499" cy="27001"/>
              </a:xfrm>
            </p:grpSpPr>
            <p:sp>
              <p:nvSpPr>
                <p:cNvPr id="6803" name="Google Shape;6803;p7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73"/>
              <p:cNvGrpSpPr/>
              <p:nvPr/>
            </p:nvGrpSpPr>
            <p:grpSpPr>
              <a:xfrm>
                <a:off x="4605614" y="3639523"/>
                <a:ext cx="31499" cy="26906"/>
                <a:chOff x="4605614" y="3639523"/>
                <a:chExt cx="31499" cy="26906"/>
              </a:xfrm>
            </p:grpSpPr>
            <p:sp>
              <p:nvSpPr>
                <p:cNvPr id="6806" name="Google Shape;6806;p7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73"/>
              <p:cNvGrpSpPr/>
              <p:nvPr/>
            </p:nvGrpSpPr>
            <p:grpSpPr>
              <a:xfrm>
                <a:off x="4785149" y="3618846"/>
                <a:ext cx="26930" cy="26843"/>
                <a:chOff x="4785149" y="3618846"/>
                <a:chExt cx="26930" cy="26843"/>
              </a:xfrm>
            </p:grpSpPr>
            <p:sp>
              <p:nvSpPr>
                <p:cNvPr id="6809" name="Google Shape;6809;p7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73"/>
              <p:cNvGrpSpPr/>
              <p:nvPr/>
            </p:nvGrpSpPr>
            <p:grpSpPr>
              <a:xfrm>
                <a:off x="4810167" y="3601567"/>
                <a:ext cx="31405" cy="26898"/>
                <a:chOff x="4810167" y="3601567"/>
                <a:chExt cx="31405" cy="26898"/>
              </a:xfrm>
            </p:grpSpPr>
            <p:sp>
              <p:nvSpPr>
                <p:cNvPr id="6812" name="Google Shape;6812;p7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73"/>
              <p:cNvGrpSpPr/>
              <p:nvPr/>
            </p:nvGrpSpPr>
            <p:grpSpPr>
              <a:xfrm>
                <a:off x="4831002" y="3373230"/>
                <a:ext cx="31405" cy="26898"/>
                <a:chOff x="4831002" y="3373230"/>
                <a:chExt cx="31405" cy="26898"/>
              </a:xfrm>
            </p:grpSpPr>
            <p:sp>
              <p:nvSpPr>
                <p:cNvPr id="6815" name="Google Shape;6815;p7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73"/>
              <p:cNvGrpSpPr/>
              <p:nvPr/>
            </p:nvGrpSpPr>
            <p:grpSpPr>
              <a:xfrm>
                <a:off x="4719311" y="3355054"/>
                <a:ext cx="31499" cy="27001"/>
                <a:chOff x="4719311" y="3355054"/>
                <a:chExt cx="31499" cy="27001"/>
              </a:xfrm>
            </p:grpSpPr>
            <p:sp>
              <p:nvSpPr>
                <p:cNvPr id="6818" name="Google Shape;6818;p7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73"/>
              <p:cNvGrpSpPr/>
              <p:nvPr/>
            </p:nvGrpSpPr>
            <p:grpSpPr>
              <a:xfrm>
                <a:off x="4798755" y="3450260"/>
                <a:ext cx="26930" cy="26930"/>
                <a:chOff x="4798755" y="3450260"/>
                <a:chExt cx="26930" cy="26930"/>
              </a:xfrm>
            </p:grpSpPr>
            <p:sp>
              <p:nvSpPr>
                <p:cNvPr id="6821" name="Google Shape;6821;p7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73"/>
              <p:cNvGrpSpPr/>
              <p:nvPr/>
            </p:nvGrpSpPr>
            <p:grpSpPr>
              <a:xfrm>
                <a:off x="4645576" y="3467555"/>
                <a:ext cx="31405" cy="26953"/>
                <a:chOff x="4645576" y="3467555"/>
                <a:chExt cx="31405" cy="26953"/>
              </a:xfrm>
            </p:grpSpPr>
            <p:sp>
              <p:nvSpPr>
                <p:cNvPr id="6824" name="Google Shape;6824;p7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73"/>
              <p:cNvGrpSpPr/>
              <p:nvPr/>
            </p:nvGrpSpPr>
            <p:grpSpPr>
              <a:xfrm>
                <a:off x="4687631" y="3583965"/>
                <a:ext cx="31499" cy="26898"/>
                <a:chOff x="4687631" y="3583965"/>
                <a:chExt cx="31499" cy="26898"/>
              </a:xfrm>
            </p:grpSpPr>
            <p:sp>
              <p:nvSpPr>
                <p:cNvPr id="6827" name="Google Shape;6827;p7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73"/>
              <p:cNvGrpSpPr/>
              <p:nvPr/>
            </p:nvGrpSpPr>
            <p:grpSpPr>
              <a:xfrm>
                <a:off x="4719311" y="3471314"/>
                <a:ext cx="31499" cy="27001"/>
                <a:chOff x="4719311" y="3471314"/>
                <a:chExt cx="31499" cy="27001"/>
              </a:xfrm>
            </p:grpSpPr>
            <p:sp>
              <p:nvSpPr>
                <p:cNvPr id="6830" name="Google Shape;6830;p7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73"/>
              <p:cNvGrpSpPr/>
              <p:nvPr/>
            </p:nvGrpSpPr>
            <p:grpSpPr>
              <a:xfrm>
                <a:off x="4719311" y="3434404"/>
                <a:ext cx="31499" cy="26898"/>
                <a:chOff x="4719311" y="3434404"/>
                <a:chExt cx="31499" cy="26898"/>
              </a:xfrm>
            </p:grpSpPr>
            <p:sp>
              <p:nvSpPr>
                <p:cNvPr id="6833" name="Google Shape;6833;p7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73"/>
              <p:cNvGrpSpPr/>
              <p:nvPr/>
            </p:nvGrpSpPr>
            <p:grpSpPr>
              <a:xfrm>
                <a:off x="4768876" y="3401772"/>
                <a:ext cx="31499" cy="26898"/>
                <a:chOff x="4768876" y="3401772"/>
                <a:chExt cx="31499" cy="26898"/>
              </a:xfrm>
            </p:grpSpPr>
            <p:sp>
              <p:nvSpPr>
                <p:cNvPr id="6836" name="Google Shape;6836;p7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73"/>
              <p:cNvGrpSpPr/>
              <p:nvPr/>
            </p:nvGrpSpPr>
            <p:grpSpPr>
              <a:xfrm>
                <a:off x="4762214" y="3471377"/>
                <a:ext cx="26938" cy="26938"/>
                <a:chOff x="4762214" y="3471377"/>
                <a:chExt cx="26938" cy="26938"/>
              </a:xfrm>
            </p:grpSpPr>
            <p:sp>
              <p:nvSpPr>
                <p:cNvPr id="6839" name="Google Shape;6839;p7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73"/>
              <p:cNvGrpSpPr/>
              <p:nvPr/>
            </p:nvGrpSpPr>
            <p:grpSpPr>
              <a:xfrm>
                <a:off x="4790473" y="3344782"/>
                <a:ext cx="31405" cy="26898"/>
                <a:chOff x="4790473" y="3344782"/>
                <a:chExt cx="31405" cy="26898"/>
              </a:xfrm>
            </p:grpSpPr>
            <p:sp>
              <p:nvSpPr>
                <p:cNvPr id="6842" name="Google Shape;6842;p7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73"/>
              <p:cNvGrpSpPr/>
              <p:nvPr/>
            </p:nvGrpSpPr>
            <p:grpSpPr>
              <a:xfrm>
                <a:off x="4823774" y="3950733"/>
                <a:ext cx="37398" cy="32034"/>
                <a:chOff x="4823774" y="3950733"/>
                <a:chExt cx="37398" cy="32034"/>
              </a:xfrm>
            </p:grpSpPr>
            <p:sp>
              <p:nvSpPr>
                <p:cNvPr id="6845" name="Google Shape;6845;p7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73"/>
              <p:cNvGrpSpPr/>
              <p:nvPr/>
            </p:nvGrpSpPr>
            <p:grpSpPr>
              <a:xfrm>
                <a:off x="4823396" y="4110566"/>
                <a:ext cx="31405" cy="26906"/>
                <a:chOff x="4823396" y="4110566"/>
                <a:chExt cx="31405" cy="26906"/>
              </a:xfrm>
            </p:grpSpPr>
            <p:sp>
              <p:nvSpPr>
                <p:cNvPr id="6848" name="Google Shape;6848;p7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3"/>
              <p:cNvGrpSpPr/>
              <p:nvPr/>
            </p:nvGrpSpPr>
            <p:grpSpPr>
              <a:xfrm>
                <a:off x="4838332" y="3821150"/>
                <a:ext cx="31499" cy="26898"/>
                <a:chOff x="4838332" y="3821150"/>
                <a:chExt cx="31499" cy="26898"/>
              </a:xfrm>
            </p:grpSpPr>
            <p:sp>
              <p:nvSpPr>
                <p:cNvPr id="6851" name="Google Shape;6851;p7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73"/>
              <p:cNvGrpSpPr/>
              <p:nvPr/>
            </p:nvGrpSpPr>
            <p:grpSpPr>
              <a:xfrm>
                <a:off x="4661275" y="3815007"/>
                <a:ext cx="36824" cy="31523"/>
                <a:chOff x="4661275" y="3815007"/>
                <a:chExt cx="36824" cy="31523"/>
              </a:xfrm>
            </p:grpSpPr>
            <p:sp>
              <p:nvSpPr>
                <p:cNvPr id="6854" name="Google Shape;6854;p7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73"/>
              <p:cNvGrpSpPr/>
              <p:nvPr/>
            </p:nvGrpSpPr>
            <p:grpSpPr>
              <a:xfrm>
                <a:off x="4558998" y="3851037"/>
                <a:ext cx="33591" cy="28699"/>
                <a:chOff x="4558998" y="3851037"/>
                <a:chExt cx="33591" cy="28699"/>
              </a:xfrm>
            </p:grpSpPr>
            <p:sp>
              <p:nvSpPr>
                <p:cNvPr id="6857" name="Google Shape;6857;p7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73"/>
              <p:cNvGrpSpPr/>
              <p:nvPr/>
            </p:nvGrpSpPr>
            <p:grpSpPr>
              <a:xfrm>
                <a:off x="4696762" y="3638587"/>
                <a:ext cx="33591" cy="28794"/>
                <a:chOff x="4696762" y="3638587"/>
                <a:chExt cx="33591" cy="28794"/>
              </a:xfrm>
            </p:grpSpPr>
            <p:sp>
              <p:nvSpPr>
                <p:cNvPr id="6860" name="Google Shape;6860;p7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73"/>
              <p:cNvGrpSpPr/>
              <p:nvPr/>
            </p:nvGrpSpPr>
            <p:grpSpPr>
              <a:xfrm>
                <a:off x="4929479" y="3939140"/>
                <a:ext cx="33497" cy="28692"/>
                <a:chOff x="4929479" y="3939140"/>
                <a:chExt cx="33497" cy="28692"/>
              </a:xfrm>
            </p:grpSpPr>
            <p:sp>
              <p:nvSpPr>
                <p:cNvPr id="6863" name="Google Shape;6863;p7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73"/>
              <p:cNvGrpSpPr/>
              <p:nvPr/>
            </p:nvGrpSpPr>
            <p:grpSpPr>
              <a:xfrm>
                <a:off x="4907119" y="3986039"/>
                <a:ext cx="33497" cy="28699"/>
                <a:chOff x="4907119" y="3986039"/>
                <a:chExt cx="33497" cy="28699"/>
              </a:xfrm>
            </p:grpSpPr>
            <p:sp>
              <p:nvSpPr>
                <p:cNvPr id="6866" name="Google Shape;6866;p7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73"/>
              <p:cNvGrpSpPr/>
              <p:nvPr/>
            </p:nvGrpSpPr>
            <p:grpSpPr>
              <a:xfrm>
                <a:off x="4911783" y="4048102"/>
                <a:ext cx="33591" cy="28762"/>
                <a:chOff x="4911783" y="4048102"/>
                <a:chExt cx="33591" cy="28762"/>
              </a:xfrm>
            </p:grpSpPr>
            <p:sp>
              <p:nvSpPr>
                <p:cNvPr id="6869" name="Google Shape;6869;p7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1" name="Google Shape;6871;p7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3" name="Google Shape;6873;p73"/>
              <p:cNvGrpSpPr/>
              <p:nvPr/>
            </p:nvGrpSpPr>
            <p:grpSpPr>
              <a:xfrm>
                <a:off x="4762623" y="3837847"/>
                <a:ext cx="42416" cy="36273"/>
                <a:chOff x="4762623" y="3837847"/>
                <a:chExt cx="42416" cy="36273"/>
              </a:xfrm>
            </p:grpSpPr>
            <p:sp>
              <p:nvSpPr>
                <p:cNvPr id="6874" name="Google Shape;6874;p7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73"/>
              <p:cNvGrpSpPr/>
              <p:nvPr/>
            </p:nvGrpSpPr>
            <p:grpSpPr>
              <a:xfrm>
                <a:off x="4746044" y="4104966"/>
                <a:ext cx="33497" cy="28699"/>
                <a:chOff x="4746044" y="4104966"/>
                <a:chExt cx="33497" cy="28699"/>
              </a:xfrm>
            </p:grpSpPr>
            <p:sp>
              <p:nvSpPr>
                <p:cNvPr id="6877" name="Google Shape;6877;p7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73"/>
              <p:cNvGrpSpPr/>
              <p:nvPr/>
            </p:nvGrpSpPr>
            <p:grpSpPr>
              <a:xfrm>
                <a:off x="4859646" y="4162554"/>
                <a:ext cx="33591" cy="28762"/>
                <a:chOff x="4859646" y="4162554"/>
                <a:chExt cx="33591" cy="28762"/>
              </a:xfrm>
            </p:grpSpPr>
            <p:sp>
              <p:nvSpPr>
                <p:cNvPr id="6880" name="Google Shape;6880;p7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2" name="Google Shape;6882;p73"/>
            <p:cNvGrpSpPr/>
            <p:nvPr/>
          </p:nvGrpSpPr>
          <p:grpSpPr>
            <a:xfrm>
              <a:off x="3597785" y="3274438"/>
              <a:ext cx="855610" cy="1122100"/>
              <a:chOff x="3597785" y="3274438"/>
              <a:chExt cx="855610" cy="1122100"/>
            </a:xfrm>
          </p:grpSpPr>
          <p:grpSp>
            <p:nvGrpSpPr>
              <p:cNvPr id="6883" name="Google Shape;6883;p73"/>
              <p:cNvGrpSpPr/>
              <p:nvPr/>
            </p:nvGrpSpPr>
            <p:grpSpPr>
              <a:xfrm>
                <a:off x="3617857" y="3284717"/>
                <a:ext cx="826785" cy="1099165"/>
                <a:chOff x="3617857" y="3284717"/>
                <a:chExt cx="826785" cy="1099165"/>
              </a:xfrm>
            </p:grpSpPr>
            <p:sp>
              <p:nvSpPr>
                <p:cNvPr id="6884" name="Google Shape;6884;p7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73"/>
              <p:cNvGrpSpPr/>
              <p:nvPr/>
            </p:nvGrpSpPr>
            <p:grpSpPr>
              <a:xfrm>
                <a:off x="4180904" y="4251758"/>
                <a:ext cx="37783" cy="32420"/>
                <a:chOff x="4180904" y="4251758"/>
                <a:chExt cx="37783" cy="32420"/>
              </a:xfrm>
            </p:grpSpPr>
            <p:sp>
              <p:nvSpPr>
                <p:cNvPr id="6941" name="Google Shape;6941;p7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73"/>
              <p:cNvGrpSpPr/>
              <p:nvPr/>
            </p:nvGrpSpPr>
            <p:grpSpPr>
              <a:xfrm>
                <a:off x="4201644" y="4081324"/>
                <a:ext cx="37783" cy="32364"/>
                <a:chOff x="4201644" y="4081324"/>
                <a:chExt cx="37783" cy="32364"/>
              </a:xfrm>
            </p:grpSpPr>
            <p:sp>
              <p:nvSpPr>
                <p:cNvPr id="6944" name="Google Shape;6944;p7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73"/>
              <p:cNvGrpSpPr/>
              <p:nvPr/>
            </p:nvGrpSpPr>
            <p:grpSpPr>
              <a:xfrm>
                <a:off x="4284416" y="3887428"/>
                <a:ext cx="37783" cy="32451"/>
                <a:chOff x="4284416" y="3887428"/>
                <a:chExt cx="37783" cy="32451"/>
              </a:xfrm>
            </p:grpSpPr>
            <p:sp>
              <p:nvSpPr>
                <p:cNvPr id="6947" name="Google Shape;6947;p7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73"/>
              <p:cNvGrpSpPr/>
              <p:nvPr/>
            </p:nvGrpSpPr>
            <p:grpSpPr>
              <a:xfrm>
                <a:off x="4223721" y="3860404"/>
                <a:ext cx="37870" cy="32364"/>
                <a:chOff x="4223721" y="3860404"/>
                <a:chExt cx="37870" cy="32364"/>
              </a:xfrm>
            </p:grpSpPr>
            <p:sp>
              <p:nvSpPr>
                <p:cNvPr id="6950" name="Google Shape;6950;p7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73"/>
              <p:cNvGrpSpPr/>
              <p:nvPr/>
            </p:nvGrpSpPr>
            <p:grpSpPr>
              <a:xfrm>
                <a:off x="4104889" y="3699242"/>
                <a:ext cx="37776" cy="32357"/>
                <a:chOff x="4104889" y="3699242"/>
                <a:chExt cx="37776" cy="32357"/>
              </a:xfrm>
            </p:grpSpPr>
            <p:sp>
              <p:nvSpPr>
                <p:cNvPr id="6953" name="Google Shape;6953;p7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73"/>
              <p:cNvGrpSpPr/>
              <p:nvPr/>
            </p:nvGrpSpPr>
            <p:grpSpPr>
              <a:xfrm>
                <a:off x="4143608" y="3475121"/>
                <a:ext cx="37878" cy="32420"/>
                <a:chOff x="4143608" y="3475121"/>
                <a:chExt cx="37878" cy="32420"/>
              </a:xfrm>
            </p:grpSpPr>
            <p:sp>
              <p:nvSpPr>
                <p:cNvPr id="6956" name="Google Shape;6956;p7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73"/>
              <p:cNvGrpSpPr/>
              <p:nvPr/>
            </p:nvGrpSpPr>
            <p:grpSpPr>
              <a:xfrm>
                <a:off x="4217248" y="3570893"/>
                <a:ext cx="37776" cy="32364"/>
                <a:chOff x="4217248" y="3570893"/>
                <a:chExt cx="37776" cy="32364"/>
              </a:xfrm>
            </p:grpSpPr>
            <p:sp>
              <p:nvSpPr>
                <p:cNvPr id="6959" name="Google Shape;6959;p7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73"/>
              <p:cNvGrpSpPr/>
              <p:nvPr/>
            </p:nvGrpSpPr>
            <p:grpSpPr>
              <a:xfrm>
                <a:off x="4255307" y="3431612"/>
                <a:ext cx="37776" cy="32451"/>
                <a:chOff x="4255307" y="3431612"/>
                <a:chExt cx="37776" cy="32451"/>
              </a:xfrm>
            </p:grpSpPr>
            <p:sp>
              <p:nvSpPr>
                <p:cNvPr id="6962" name="Google Shape;6962;p7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73"/>
              <p:cNvGrpSpPr/>
              <p:nvPr/>
            </p:nvGrpSpPr>
            <p:grpSpPr>
              <a:xfrm>
                <a:off x="3853052" y="3577398"/>
                <a:ext cx="37776" cy="32420"/>
                <a:chOff x="3853052" y="3577398"/>
                <a:chExt cx="37776" cy="32420"/>
              </a:xfrm>
            </p:grpSpPr>
            <p:sp>
              <p:nvSpPr>
                <p:cNvPr id="6965" name="Google Shape;6965;p7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73"/>
              <p:cNvGrpSpPr/>
              <p:nvPr/>
            </p:nvGrpSpPr>
            <p:grpSpPr>
              <a:xfrm>
                <a:off x="4039908" y="3412107"/>
                <a:ext cx="37776" cy="32357"/>
                <a:chOff x="4039908" y="3412107"/>
                <a:chExt cx="37776" cy="32357"/>
              </a:xfrm>
            </p:grpSpPr>
            <p:sp>
              <p:nvSpPr>
                <p:cNvPr id="6968" name="Google Shape;6968;p7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73"/>
              <p:cNvGrpSpPr/>
              <p:nvPr/>
            </p:nvGrpSpPr>
            <p:grpSpPr>
              <a:xfrm>
                <a:off x="4017360" y="3342061"/>
                <a:ext cx="37870" cy="32380"/>
                <a:chOff x="4017360" y="3342061"/>
                <a:chExt cx="37870" cy="32380"/>
              </a:xfrm>
            </p:grpSpPr>
            <p:sp>
              <p:nvSpPr>
                <p:cNvPr id="6971" name="Google Shape;6971;p7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3" name="Google Shape;6973;p7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5" name="Google Shape;6975;p73"/>
              <p:cNvGrpSpPr/>
              <p:nvPr/>
            </p:nvGrpSpPr>
            <p:grpSpPr>
              <a:xfrm>
                <a:off x="3750870" y="3418650"/>
                <a:ext cx="37776" cy="32380"/>
                <a:chOff x="3750870" y="3418650"/>
                <a:chExt cx="37776" cy="32380"/>
              </a:xfrm>
            </p:grpSpPr>
            <p:sp>
              <p:nvSpPr>
                <p:cNvPr id="6976" name="Google Shape;6976;p7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73"/>
              <p:cNvGrpSpPr/>
              <p:nvPr/>
            </p:nvGrpSpPr>
            <p:grpSpPr>
              <a:xfrm>
                <a:off x="3632509" y="3274438"/>
                <a:ext cx="37783" cy="32357"/>
                <a:chOff x="3632509" y="3274438"/>
                <a:chExt cx="37783" cy="32357"/>
              </a:xfrm>
            </p:grpSpPr>
            <p:sp>
              <p:nvSpPr>
                <p:cNvPr id="6979" name="Google Shape;6979;p7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73"/>
              <p:cNvGrpSpPr/>
              <p:nvPr/>
            </p:nvGrpSpPr>
            <p:grpSpPr>
              <a:xfrm>
                <a:off x="3906424" y="3297561"/>
                <a:ext cx="37776" cy="32451"/>
                <a:chOff x="3906424" y="3297561"/>
                <a:chExt cx="37776" cy="32451"/>
              </a:xfrm>
            </p:grpSpPr>
            <p:sp>
              <p:nvSpPr>
                <p:cNvPr id="6982" name="Google Shape;6982;p7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73"/>
              <p:cNvGrpSpPr/>
              <p:nvPr/>
            </p:nvGrpSpPr>
            <p:grpSpPr>
              <a:xfrm>
                <a:off x="3866084" y="3412107"/>
                <a:ext cx="37776" cy="32357"/>
                <a:chOff x="3866084" y="3412107"/>
                <a:chExt cx="37776" cy="32357"/>
              </a:xfrm>
            </p:grpSpPr>
            <p:sp>
              <p:nvSpPr>
                <p:cNvPr id="6985" name="Google Shape;6985;p7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73"/>
              <p:cNvGrpSpPr/>
              <p:nvPr/>
            </p:nvGrpSpPr>
            <p:grpSpPr>
              <a:xfrm>
                <a:off x="4023919" y="3766409"/>
                <a:ext cx="37783" cy="32357"/>
                <a:chOff x="4023919" y="3766409"/>
                <a:chExt cx="37783" cy="32357"/>
              </a:xfrm>
            </p:grpSpPr>
            <p:sp>
              <p:nvSpPr>
                <p:cNvPr id="6988" name="Google Shape;6988;p7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73"/>
              <p:cNvGrpSpPr/>
              <p:nvPr/>
            </p:nvGrpSpPr>
            <p:grpSpPr>
              <a:xfrm>
                <a:off x="3973882" y="3779449"/>
                <a:ext cx="37776" cy="32357"/>
                <a:chOff x="3973882" y="3779449"/>
                <a:chExt cx="37776" cy="32357"/>
              </a:xfrm>
            </p:grpSpPr>
            <p:sp>
              <p:nvSpPr>
                <p:cNvPr id="6991" name="Google Shape;6991;p7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73"/>
              <p:cNvGrpSpPr/>
              <p:nvPr/>
            </p:nvGrpSpPr>
            <p:grpSpPr>
              <a:xfrm>
                <a:off x="4073398" y="3838028"/>
                <a:ext cx="37776" cy="32380"/>
                <a:chOff x="4073398" y="3838028"/>
                <a:chExt cx="37776" cy="32380"/>
              </a:xfrm>
            </p:grpSpPr>
            <p:sp>
              <p:nvSpPr>
                <p:cNvPr id="6994" name="Google Shape;6994;p7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73"/>
              <p:cNvGrpSpPr/>
              <p:nvPr/>
            </p:nvGrpSpPr>
            <p:grpSpPr>
              <a:xfrm>
                <a:off x="4342672" y="4144496"/>
                <a:ext cx="37752" cy="32364"/>
                <a:chOff x="4342672" y="4144496"/>
                <a:chExt cx="37752" cy="32364"/>
              </a:xfrm>
            </p:grpSpPr>
            <p:sp>
              <p:nvSpPr>
                <p:cNvPr id="6997" name="Google Shape;6997;p7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73"/>
              <p:cNvGrpSpPr/>
              <p:nvPr/>
            </p:nvGrpSpPr>
            <p:grpSpPr>
              <a:xfrm>
                <a:off x="4406386" y="4056872"/>
                <a:ext cx="37783" cy="32364"/>
                <a:chOff x="4406386" y="4056872"/>
                <a:chExt cx="37783" cy="32364"/>
              </a:xfrm>
            </p:grpSpPr>
            <p:sp>
              <p:nvSpPr>
                <p:cNvPr id="7000" name="Google Shape;7000;p7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73"/>
              <p:cNvGrpSpPr/>
              <p:nvPr/>
            </p:nvGrpSpPr>
            <p:grpSpPr>
              <a:xfrm>
                <a:off x="4284416" y="4245254"/>
                <a:ext cx="37783" cy="32357"/>
                <a:chOff x="4284416" y="4245254"/>
                <a:chExt cx="37783" cy="32357"/>
              </a:xfrm>
            </p:grpSpPr>
            <p:sp>
              <p:nvSpPr>
                <p:cNvPr id="7003" name="Google Shape;7003;p7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73"/>
              <p:cNvGrpSpPr/>
              <p:nvPr/>
            </p:nvGrpSpPr>
            <p:grpSpPr>
              <a:xfrm>
                <a:off x="4219057" y="4331258"/>
                <a:ext cx="37776" cy="32364"/>
                <a:chOff x="4219057" y="4331258"/>
                <a:chExt cx="37776" cy="32364"/>
              </a:xfrm>
            </p:grpSpPr>
            <p:sp>
              <p:nvSpPr>
                <p:cNvPr id="7006" name="Google Shape;7006;p7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73"/>
              <p:cNvGrpSpPr/>
              <p:nvPr/>
            </p:nvGrpSpPr>
            <p:grpSpPr>
              <a:xfrm>
                <a:off x="4204122" y="4141688"/>
                <a:ext cx="33497" cy="28699"/>
                <a:chOff x="4204122" y="4141688"/>
                <a:chExt cx="33497" cy="28699"/>
              </a:xfrm>
            </p:grpSpPr>
            <p:sp>
              <p:nvSpPr>
                <p:cNvPr id="7009" name="Google Shape;7009;p7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73"/>
              <p:cNvGrpSpPr/>
              <p:nvPr/>
            </p:nvGrpSpPr>
            <p:grpSpPr>
              <a:xfrm>
                <a:off x="4301546" y="4003869"/>
                <a:ext cx="38916" cy="33324"/>
                <a:chOff x="4301546" y="4003869"/>
                <a:chExt cx="38916" cy="33324"/>
              </a:xfrm>
            </p:grpSpPr>
            <p:sp>
              <p:nvSpPr>
                <p:cNvPr id="7012" name="Google Shape;7012;p7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73"/>
              <p:cNvGrpSpPr/>
              <p:nvPr/>
            </p:nvGrpSpPr>
            <p:grpSpPr>
              <a:xfrm>
                <a:off x="4210681" y="3924669"/>
                <a:ext cx="36549" cy="31366"/>
                <a:chOff x="4210681" y="3924669"/>
                <a:chExt cx="36549" cy="31366"/>
              </a:xfrm>
            </p:grpSpPr>
            <p:sp>
              <p:nvSpPr>
                <p:cNvPr id="7015" name="Google Shape;7015;p7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73"/>
              <p:cNvGrpSpPr/>
              <p:nvPr/>
            </p:nvGrpSpPr>
            <p:grpSpPr>
              <a:xfrm>
                <a:off x="3987771" y="3628874"/>
                <a:ext cx="31499" cy="26993"/>
                <a:chOff x="3987771" y="3628874"/>
                <a:chExt cx="31499" cy="26993"/>
              </a:xfrm>
            </p:grpSpPr>
            <p:sp>
              <p:nvSpPr>
                <p:cNvPr id="7018" name="Google Shape;7018;p7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73"/>
              <p:cNvGrpSpPr/>
              <p:nvPr/>
            </p:nvGrpSpPr>
            <p:grpSpPr>
              <a:xfrm>
                <a:off x="4087382" y="3775674"/>
                <a:ext cx="31405" cy="26898"/>
                <a:chOff x="4087382" y="3775674"/>
                <a:chExt cx="31405" cy="26898"/>
              </a:xfrm>
            </p:grpSpPr>
            <p:sp>
              <p:nvSpPr>
                <p:cNvPr id="7021" name="Google Shape;7021;p7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73"/>
              <p:cNvGrpSpPr/>
              <p:nvPr/>
            </p:nvGrpSpPr>
            <p:grpSpPr>
              <a:xfrm>
                <a:off x="4118873" y="3856637"/>
                <a:ext cx="31405" cy="26906"/>
                <a:chOff x="4118873" y="3856637"/>
                <a:chExt cx="31405" cy="26906"/>
              </a:xfrm>
            </p:grpSpPr>
            <p:sp>
              <p:nvSpPr>
                <p:cNvPr id="7024" name="Google Shape;7024;p7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73"/>
              <p:cNvGrpSpPr/>
              <p:nvPr/>
            </p:nvGrpSpPr>
            <p:grpSpPr>
              <a:xfrm>
                <a:off x="4168541" y="3639523"/>
                <a:ext cx="31499" cy="26906"/>
                <a:chOff x="4168541" y="3639523"/>
                <a:chExt cx="31499" cy="26906"/>
              </a:xfrm>
            </p:grpSpPr>
            <p:sp>
              <p:nvSpPr>
                <p:cNvPr id="7027" name="Google Shape;7027;p7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73"/>
              <p:cNvGrpSpPr/>
              <p:nvPr/>
            </p:nvGrpSpPr>
            <p:grpSpPr>
              <a:xfrm>
                <a:off x="3965789" y="3393545"/>
                <a:ext cx="31405" cy="26945"/>
                <a:chOff x="3965789" y="3393545"/>
                <a:chExt cx="31405" cy="26945"/>
              </a:xfrm>
            </p:grpSpPr>
            <p:sp>
              <p:nvSpPr>
                <p:cNvPr id="7030" name="Google Shape;7030;p7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3"/>
              <p:cNvGrpSpPr/>
              <p:nvPr/>
            </p:nvGrpSpPr>
            <p:grpSpPr>
              <a:xfrm>
                <a:off x="3925166" y="3491008"/>
                <a:ext cx="31405" cy="27001"/>
                <a:chOff x="3925166" y="3491008"/>
                <a:chExt cx="31405" cy="27001"/>
              </a:xfrm>
            </p:grpSpPr>
            <p:sp>
              <p:nvSpPr>
                <p:cNvPr id="7033" name="Google Shape;7033;p7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73"/>
              <p:cNvGrpSpPr/>
              <p:nvPr/>
            </p:nvGrpSpPr>
            <p:grpSpPr>
              <a:xfrm>
                <a:off x="3682845" y="3340976"/>
                <a:ext cx="31397" cy="26898"/>
                <a:chOff x="3682845" y="3340976"/>
                <a:chExt cx="31397" cy="26898"/>
              </a:xfrm>
            </p:grpSpPr>
            <p:sp>
              <p:nvSpPr>
                <p:cNvPr id="7036" name="Google Shape;7036;p7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73"/>
              <p:cNvGrpSpPr/>
              <p:nvPr/>
            </p:nvGrpSpPr>
            <p:grpSpPr>
              <a:xfrm>
                <a:off x="3795393" y="3353725"/>
                <a:ext cx="31499" cy="26993"/>
                <a:chOff x="3795393" y="3353725"/>
                <a:chExt cx="31499" cy="26993"/>
              </a:xfrm>
            </p:grpSpPr>
            <p:sp>
              <p:nvSpPr>
                <p:cNvPr id="7039" name="Google Shape;7039;p7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73"/>
              <p:cNvGrpSpPr/>
              <p:nvPr/>
            </p:nvGrpSpPr>
            <p:grpSpPr>
              <a:xfrm>
                <a:off x="4176909" y="4363221"/>
                <a:ext cx="38924" cy="33316"/>
                <a:chOff x="4176909" y="4363221"/>
                <a:chExt cx="38924" cy="33316"/>
              </a:xfrm>
            </p:grpSpPr>
            <p:sp>
              <p:nvSpPr>
                <p:cNvPr id="7042" name="Google Shape;7042;p7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73"/>
              <p:cNvGrpSpPr/>
              <p:nvPr/>
            </p:nvGrpSpPr>
            <p:grpSpPr>
              <a:xfrm>
                <a:off x="4226191" y="4007660"/>
                <a:ext cx="33560" cy="28770"/>
                <a:chOff x="4226191" y="4007660"/>
                <a:chExt cx="33560" cy="28770"/>
              </a:xfrm>
            </p:grpSpPr>
            <p:sp>
              <p:nvSpPr>
                <p:cNvPr id="7045" name="Google Shape;7045;p7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73"/>
              <p:cNvGrpSpPr/>
              <p:nvPr/>
            </p:nvGrpSpPr>
            <p:grpSpPr>
              <a:xfrm>
                <a:off x="3597785" y="3377045"/>
                <a:ext cx="33591" cy="28699"/>
                <a:chOff x="3597785" y="3377045"/>
                <a:chExt cx="33591" cy="28699"/>
              </a:xfrm>
            </p:grpSpPr>
            <p:sp>
              <p:nvSpPr>
                <p:cNvPr id="7048" name="Google Shape;7048;p7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73"/>
              <p:cNvGrpSpPr/>
              <p:nvPr/>
            </p:nvGrpSpPr>
            <p:grpSpPr>
              <a:xfrm>
                <a:off x="3887870" y="3669796"/>
                <a:ext cx="33591" cy="28692"/>
                <a:chOff x="3887870" y="3669796"/>
                <a:chExt cx="33591" cy="28692"/>
              </a:xfrm>
            </p:grpSpPr>
            <p:sp>
              <p:nvSpPr>
                <p:cNvPr id="7051" name="Google Shape;7051;p7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73"/>
              <p:cNvGrpSpPr/>
              <p:nvPr/>
            </p:nvGrpSpPr>
            <p:grpSpPr>
              <a:xfrm>
                <a:off x="3818320" y="3481625"/>
                <a:ext cx="33497" cy="28770"/>
                <a:chOff x="3818320" y="3481625"/>
                <a:chExt cx="33497" cy="28770"/>
              </a:xfrm>
            </p:grpSpPr>
            <p:sp>
              <p:nvSpPr>
                <p:cNvPr id="7054" name="Google Shape;7054;p7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73"/>
              <p:cNvGrpSpPr/>
              <p:nvPr/>
            </p:nvGrpSpPr>
            <p:grpSpPr>
              <a:xfrm>
                <a:off x="4278139" y="4120948"/>
                <a:ext cx="37492" cy="32129"/>
                <a:chOff x="4278139" y="4120948"/>
                <a:chExt cx="37492" cy="32129"/>
              </a:xfrm>
            </p:grpSpPr>
            <p:sp>
              <p:nvSpPr>
                <p:cNvPr id="7057" name="Google Shape;7057;p7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73"/>
              <p:cNvGrpSpPr/>
              <p:nvPr/>
            </p:nvGrpSpPr>
            <p:grpSpPr>
              <a:xfrm>
                <a:off x="4419898" y="3977388"/>
                <a:ext cx="33497" cy="28692"/>
                <a:chOff x="4419898" y="3977388"/>
                <a:chExt cx="33497" cy="28692"/>
              </a:xfrm>
            </p:grpSpPr>
            <p:sp>
              <p:nvSpPr>
                <p:cNvPr id="7060" name="Google Shape;7060;p7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73"/>
              <p:cNvGrpSpPr/>
              <p:nvPr/>
            </p:nvGrpSpPr>
            <p:grpSpPr>
              <a:xfrm>
                <a:off x="4158930" y="4034684"/>
                <a:ext cx="33497" cy="28762"/>
                <a:chOff x="4158930" y="4034684"/>
                <a:chExt cx="33497" cy="28762"/>
              </a:xfrm>
            </p:grpSpPr>
            <p:sp>
              <p:nvSpPr>
                <p:cNvPr id="7063" name="Google Shape;7063;p7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73"/>
              <p:cNvGrpSpPr/>
              <p:nvPr/>
            </p:nvGrpSpPr>
            <p:grpSpPr>
              <a:xfrm>
                <a:off x="4134949" y="3957049"/>
                <a:ext cx="33497" cy="28770"/>
                <a:chOff x="4134949" y="3957049"/>
                <a:chExt cx="33497" cy="28770"/>
              </a:xfrm>
            </p:grpSpPr>
            <p:sp>
              <p:nvSpPr>
                <p:cNvPr id="7066" name="Google Shape;7066;p7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3"/>
              <p:cNvGrpSpPr/>
              <p:nvPr/>
            </p:nvGrpSpPr>
            <p:grpSpPr>
              <a:xfrm>
                <a:off x="4193653" y="4184403"/>
                <a:ext cx="43580" cy="37264"/>
                <a:chOff x="4193653" y="4184403"/>
                <a:chExt cx="43580" cy="37264"/>
              </a:xfrm>
            </p:grpSpPr>
            <p:sp>
              <p:nvSpPr>
                <p:cNvPr id="7069" name="Google Shape;7069;p7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73"/>
              <p:cNvGrpSpPr/>
              <p:nvPr/>
            </p:nvGrpSpPr>
            <p:grpSpPr>
              <a:xfrm>
                <a:off x="4343600" y="3943844"/>
                <a:ext cx="43580" cy="37312"/>
                <a:chOff x="4343600" y="3943844"/>
                <a:chExt cx="43580" cy="37312"/>
              </a:xfrm>
            </p:grpSpPr>
            <p:sp>
              <p:nvSpPr>
                <p:cNvPr id="7072" name="Google Shape;7072;p7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73"/>
              <p:cNvGrpSpPr/>
              <p:nvPr/>
            </p:nvGrpSpPr>
            <p:grpSpPr>
              <a:xfrm>
                <a:off x="4172339" y="3381693"/>
                <a:ext cx="31499" cy="27001"/>
                <a:chOff x="4172339" y="3381693"/>
                <a:chExt cx="31499" cy="27001"/>
              </a:xfrm>
            </p:grpSpPr>
            <p:sp>
              <p:nvSpPr>
                <p:cNvPr id="7075" name="Google Shape;7075;p7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080"/>
        <p:cNvGrpSpPr/>
        <p:nvPr/>
      </p:nvGrpSpPr>
      <p:grpSpPr>
        <a:xfrm>
          <a:off x="0" y="0"/>
          <a:ext cx="0" cy="0"/>
          <a:chOff x="0" y="0"/>
          <a:chExt cx="0" cy="0"/>
        </a:xfrm>
      </p:grpSpPr>
      <p:grpSp>
        <p:nvGrpSpPr>
          <p:cNvPr id="7081" name="Google Shape;7081;p74"/>
          <p:cNvGrpSpPr/>
          <p:nvPr/>
        </p:nvGrpSpPr>
        <p:grpSpPr>
          <a:xfrm>
            <a:off x="729274" y="969771"/>
            <a:ext cx="2507799" cy="206239"/>
            <a:chOff x="106648" y="895722"/>
            <a:chExt cx="4481413" cy="374300"/>
          </a:xfrm>
        </p:grpSpPr>
        <p:grpSp>
          <p:nvGrpSpPr>
            <p:cNvPr id="7082" name="Google Shape;7082;p74"/>
            <p:cNvGrpSpPr/>
            <p:nvPr/>
          </p:nvGrpSpPr>
          <p:grpSpPr>
            <a:xfrm>
              <a:off x="2233276" y="895722"/>
              <a:ext cx="1082667" cy="223591"/>
              <a:chOff x="4808316" y="2800065"/>
              <a:chExt cx="1999386" cy="412910"/>
            </a:xfrm>
          </p:grpSpPr>
          <p:sp>
            <p:nvSpPr>
              <p:cNvPr id="7083" name="Google Shape;7083;p74"/>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4" name="Google Shape;7084;p74"/>
              <p:cNvGrpSpPr/>
              <p:nvPr/>
            </p:nvGrpSpPr>
            <p:grpSpPr>
              <a:xfrm>
                <a:off x="4808316" y="2800065"/>
                <a:ext cx="92400" cy="411825"/>
                <a:chOff x="845575" y="2563700"/>
                <a:chExt cx="92400" cy="411825"/>
              </a:xfrm>
            </p:grpSpPr>
            <p:cxnSp>
              <p:nvCxnSpPr>
                <p:cNvPr id="7085" name="Google Shape;7085;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86" name="Google Shape;7086;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7" name="Google Shape;7087;p74"/>
            <p:cNvGrpSpPr/>
            <p:nvPr/>
          </p:nvGrpSpPr>
          <p:grpSpPr>
            <a:xfrm>
              <a:off x="106648" y="895722"/>
              <a:ext cx="1088401" cy="223591"/>
              <a:chOff x="881025" y="2800065"/>
              <a:chExt cx="2009975" cy="412910"/>
            </a:xfrm>
          </p:grpSpPr>
          <p:sp>
            <p:nvSpPr>
              <p:cNvPr id="7088" name="Google Shape;7088;p74"/>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9" name="Google Shape;7089;p74"/>
              <p:cNvGrpSpPr/>
              <p:nvPr/>
            </p:nvGrpSpPr>
            <p:grpSpPr>
              <a:xfrm>
                <a:off x="881025" y="2800065"/>
                <a:ext cx="92400" cy="411825"/>
                <a:chOff x="845575" y="2563700"/>
                <a:chExt cx="92400" cy="411825"/>
              </a:xfrm>
            </p:grpSpPr>
            <p:cxnSp>
              <p:nvCxnSpPr>
                <p:cNvPr id="7090" name="Google Shape;7090;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91" name="Google Shape;7091;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92" name="Google Shape;7092;p74"/>
            <p:cNvGrpSpPr/>
            <p:nvPr/>
          </p:nvGrpSpPr>
          <p:grpSpPr>
            <a:xfrm>
              <a:off x="1172346" y="1047018"/>
              <a:ext cx="1083151" cy="223003"/>
              <a:chOff x="2849073" y="3079467"/>
              <a:chExt cx="2000279" cy="411825"/>
            </a:xfrm>
          </p:grpSpPr>
          <p:sp>
            <p:nvSpPr>
              <p:cNvPr id="7093" name="Google Shape;7093;p74"/>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4" name="Google Shape;7094;p74"/>
              <p:cNvGrpSpPr/>
              <p:nvPr/>
            </p:nvGrpSpPr>
            <p:grpSpPr>
              <a:xfrm rot="10800000">
                <a:off x="2849073" y="3079467"/>
                <a:ext cx="92400" cy="411825"/>
                <a:chOff x="2070100" y="2563700"/>
                <a:chExt cx="92400" cy="411825"/>
              </a:xfrm>
            </p:grpSpPr>
            <p:cxnSp>
              <p:nvCxnSpPr>
                <p:cNvPr id="7095" name="Google Shape;7095;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096" name="Google Shape;7096;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97" name="Google Shape;7097;p74"/>
            <p:cNvGrpSpPr/>
            <p:nvPr/>
          </p:nvGrpSpPr>
          <p:grpSpPr>
            <a:xfrm>
              <a:off x="3290132" y="1047018"/>
              <a:ext cx="1297929" cy="223003"/>
              <a:chOff x="6760035" y="3079467"/>
              <a:chExt cx="2396914" cy="411825"/>
            </a:xfrm>
          </p:grpSpPr>
          <p:sp>
            <p:nvSpPr>
              <p:cNvPr id="7098" name="Google Shape;7098;p74"/>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74"/>
              <p:cNvGrpSpPr/>
              <p:nvPr/>
            </p:nvGrpSpPr>
            <p:grpSpPr>
              <a:xfrm rot="10800000">
                <a:off x="6760035" y="3079467"/>
                <a:ext cx="92400" cy="411825"/>
                <a:chOff x="2070100" y="2563700"/>
                <a:chExt cx="92400" cy="411825"/>
              </a:xfrm>
            </p:grpSpPr>
            <p:cxnSp>
              <p:nvCxnSpPr>
                <p:cNvPr id="7100" name="Google Shape;7100;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01" name="Google Shape;7101;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02" name="Google Shape;7102;p74"/>
          <p:cNvGrpSpPr/>
          <p:nvPr/>
        </p:nvGrpSpPr>
        <p:grpSpPr>
          <a:xfrm>
            <a:off x="2147036" y="3369142"/>
            <a:ext cx="1086701" cy="799429"/>
            <a:chOff x="2183288" y="3555572"/>
            <a:chExt cx="1136241" cy="835873"/>
          </a:xfrm>
        </p:grpSpPr>
        <p:sp>
          <p:nvSpPr>
            <p:cNvPr id="7103" name="Google Shape;7103;p74"/>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4" name="Google Shape;7104;p74"/>
            <p:cNvGrpSpPr/>
            <p:nvPr/>
          </p:nvGrpSpPr>
          <p:grpSpPr>
            <a:xfrm>
              <a:off x="2205895" y="3637269"/>
              <a:ext cx="1089848" cy="724993"/>
              <a:chOff x="2205895" y="3637269"/>
              <a:chExt cx="1089848" cy="724993"/>
            </a:xfrm>
          </p:grpSpPr>
          <p:sp>
            <p:nvSpPr>
              <p:cNvPr id="7105" name="Google Shape;7105;p74"/>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4"/>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4"/>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4"/>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4"/>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4"/>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1" name="Google Shape;7111;p74"/>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2" name="Google Shape;7112;p74"/>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113" name="Google Shape;7113;p74"/>
            <p:cNvGrpSpPr/>
            <p:nvPr/>
          </p:nvGrpSpPr>
          <p:grpSpPr>
            <a:xfrm>
              <a:off x="3173850" y="3779426"/>
              <a:ext cx="145679" cy="70048"/>
              <a:chOff x="3173850" y="3779426"/>
              <a:chExt cx="145679" cy="70048"/>
            </a:xfrm>
          </p:grpSpPr>
          <p:cxnSp>
            <p:nvCxnSpPr>
              <p:cNvPr id="7114" name="Google Shape;7114;p74"/>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115" name="Google Shape;7115;p74"/>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74"/>
            <p:cNvGrpSpPr/>
            <p:nvPr/>
          </p:nvGrpSpPr>
          <p:grpSpPr>
            <a:xfrm>
              <a:off x="2183288" y="4139483"/>
              <a:ext cx="145133" cy="70048"/>
              <a:chOff x="2183288" y="4139483"/>
              <a:chExt cx="145133" cy="70048"/>
            </a:xfrm>
          </p:grpSpPr>
          <p:cxnSp>
            <p:nvCxnSpPr>
              <p:cNvPr id="7117" name="Google Shape;7117;p74"/>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118" name="Google Shape;7118;p74"/>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9" name="Google Shape;7119;p74"/>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0" name="Google Shape;7120;p74"/>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121" name="Google Shape;7121;p74"/>
            <p:cNvGrpSpPr/>
            <p:nvPr/>
          </p:nvGrpSpPr>
          <p:grpSpPr>
            <a:xfrm>
              <a:off x="2943836" y="4268886"/>
              <a:ext cx="60717" cy="122559"/>
              <a:chOff x="2943836" y="4268886"/>
              <a:chExt cx="60717" cy="122559"/>
            </a:xfrm>
          </p:grpSpPr>
          <p:sp>
            <p:nvSpPr>
              <p:cNvPr id="7122" name="Google Shape;7122;p74"/>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3" name="Google Shape;7123;p74"/>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124" name="Google Shape;7124;p74"/>
          <p:cNvGrpSpPr/>
          <p:nvPr/>
        </p:nvGrpSpPr>
        <p:grpSpPr>
          <a:xfrm>
            <a:off x="3409981" y="1290142"/>
            <a:ext cx="1675870" cy="758251"/>
            <a:chOff x="3530532" y="1496185"/>
            <a:chExt cx="1562000" cy="706730"/>
          </a:xfrm>
        </p:grpSpPr>
        <p:cxnSp>
          <p:nvCxnSpPr>
            <p:cNvPr id="7125" name="Google Shape;7125;p74"/>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126" name="Google Shape;7126;p74"/>
            <p:cNvGrpSpPr/>
            <p:nvPr/>
          </p:nvGrpSpPr>
          <p:grpSpPr>
            <a:xfrm>
              <a:off x="3530532" y="1496185"/>
              <a:ext cx="323430" cy="463587"/>
              <a:chOff x="3530532" y="1496185"/>
              <a:chExt cx="323430" cy="463587"/>
            </a:xfrm>
          </p:grpSpPr>
          <p:grpSp>
            <p:nvGrpSpPr>
              <p:cNvPr id="7127" name="Google Shape;7127;p74"/>
              <p:cNvGrpSpPr/>
              <p:nvPr/>
            </p:nvGrpSpPr>
            <p:grpSpPr>
              <a:xfrm>
                <a:off x="3567462" y="1496185"/>
                <a:ext cx="286500" cy="361376"/>
                <a:chOff x="3567462" y="1496185"/>
                <a:chExt cx="286500" cy="361376"/>
              </a:xfrm>
            </p:grpSpPr>
            <p:cxnSp>
              <p:nvCxnSpPr>
                <p:cNvPr id="7128" name="Google Shape;7128;p74"/>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129" name="Google Shape;7129;p74"/>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0" name="Google Shape;7130;p74"/>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74"/>
            <p:cNvGrpSpPr/>
            <p:nvPr/>
          </p:nvGrpSpPr>
          <p:grpSpPr>
            <a:xfrm>
              <a:off x="3891569" y="1779209"/>
              <a:ext cx="323945" cy="423706"/>
              <a:chOff x="3891569" y="1779209"/>
              <a:chExt cx="323945" cy="423706"/>
            </a:xfrm>
          </p:grpSpPr>
          <p:grpSp>
            <p:nvGrpSpPr>
              <p:cNvPr id="7132" name="Google Shape;7132;p74"/>
              <p:cNvGrpSpPr/>
              <p:nvPr/>
            </p:nvGrpSpPr>
            <p:grpSpPr>
              <a:xfrm>
                <a:off x="3929014" y="1881638"/>
                <a:ext cx="286500" cy="321278"/>
                <a:chOff x="3929014" y="1881638"/>
                <a:chExt cx="286500" cy="321278"/>
              </a:xfrm>
            </p:grpSpPr>
            <p:cxnSp>
              <p:nvCxnSpPr>
                <p:cNvPr id="7133" name="Google Shape;7133;p74"/>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134" name="Google Shape;7134;p74"/>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5" name="Google Shape;7135;p74"/>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74"/>
            <p:cNvGrpSpPr/>
            <p:nvPr/>
          </p:nvGrpSpPr>
          <p:grpSpPr>
            <a:xfrm>
              <a:off x="4252606" y="1496185"/>
              <a:ext cx="324721" cy="463587"/>
              <a:chOff x="4252606" y="1496185"/>
              <a:chExt cx="324721" cy="463587"/>
            </a:xfrm>
          </p:grpSpPr>
          <p:grpSp>
            <p:nvGrpSpPr>
              <p:cNvPr id="7137" name="Google Shape;7137;p74"/>
              <p:cNvGrpSpPr/>
              <p:nvPr/>
            </p:nvGrpSpPr>
            <p:grpSpPr>
              <a:xfrm>
                <a:off x="4290828" y="1496185"/>
                <a:ext cx="286500" cy="361376"/>
                <a:chOff x="4290828" y="1496185"/>
                <a:chExt cx="286500" cy="361376"/>
              </a:xfrm>
            </p:grpSpPr>
            <p:cxnSp>
              <p:nvCxnSpPr>
                <p:cNvPr id="7138" name="Google Shape;7138;p74"/>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139" name="Google Shape;7139;p74"/>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0" name="Google Shape;7140;p74"/>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74"/>
            <p:cNvGrpSpPr/>
            <p:nvPr/>
          </p:nvGrpSpPr>
          <p:grpSpPr>
            <a:xfrm>
              <a:off x="4613643" y="1763716"/>
              <a:ext cx="325308" cy="439200"/>
              <a:chOff x="4613643" y="1763716"/>
              <a:chExt cx="325308" cy="439200"/>
            </a:xfrm>
          </p:grpSpPr>
          <p:grpSp>
            <p:nvGrpSpPr>
              <p:cNvPr id="7142" name="Google Shape;7142;p74"/>
              <p:cNvGrpSpPr/>
              <p:nvPr/>
            </p:nvGrpSpPr>
            <p:grpSpPr>
              <a:xfrm>
                <a:off x="4652451" y="1879538"/>
                <a:ext cx="286500" cy="323378"/>
                <a:chOff x="4652451" y="1879538"/>
                <a:chExt cx="286500" cy="323378"/>
              </a:xfrm>
            </p:grpSpPr>
            <p:cxnSp>
              <p:nvCxnSpPr>
                <p:cNvPr id="7143" name="Google Shape;7143;p74"/>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144" name="Google Shape;7144;p74"/>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5" name="Google Shape;7145;p74"/>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6" name="Google Shape;7146;p74"/>
          <p:cNvGrpSpPr/>
          <p:nvPr/>
        </p:nvGrpSpPr>
        <p:grpSpPr>
          <a:xfrm>
            <a:off x="3421841" y="2143768"/>
            <a:ext cx="1652173" cy="391517"/>
            <a:chOff x="3512551" y="2358270"/>
            <a:chExt cx="1597383" cy="378533"/>
          </a:xfrm>
        </p:grpSpPr>
        <p:cxnSp>
          <p:nvCxnSpPr>
            <p:cNvPr id="7147" name="Google Shape;7147;p74"/>
            <p:cNvCxnSpPr>
              <a:stCxn id="7148" idx="6"/>
              <a:endCxn id="714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150" name="Google Shape;7150;p74"/>
            <p:cNvGrpSpPr/>
            <p:nvPr/>
          </p:nvGrpSpPr>
          <p:grpSpPr>
            <a:xfrm>
              <a:off x="3512551" y="2358270"/>
              <a:ext cx="225647" cy="307714"/>
              <a:chOff x="2182679" y="2004714"/>
              <a:chExt cx="792300" cy="1080458"/>
            </a:xfrm>
          </p:grpSpPr>
          <p:cxnSp>
            <p:nvCxnSpPr>
              <p:cNvPr id="7151" name="Google Shape;7151;p74"/>
              <p:cNvCxnSpPr>
                <a:stCxn id="715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148" name="Google Shape;7148;p74"/>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4"/>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74"/>
            <p:cNvGrpSpPr/>
            <p:nvPr/>
          </p:nvGrpSpPr>
          <p:grpSpPr>
            <a:xfrm>
              <a:off x="3969644" y="2440153"/>
              <a:ext cx="225853" cy="296651"/>
              <a:chOff x="3775710" y="1729289"/>
              <a:chExt cx="136500" cy="179289"/>
            </a:xfrm>
          </p:grpSpPr>
          <p:cxnSp>
            <p:nvCxnSpPr>
              <p:cNvPr id="7154" name="Google Shape;7154;p74"/>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155" name="Google Shape;7155;p74"/>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4"/>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7" name="Google Shape;7157;p74"/>
            <p:cNvGrpSpPr/>
            <p:nvPr/>
          </p:nvGrpSpPr>
          <p:grpSpPr>
            <a:xfrm>
              <a:off x="4427051" y="2358270"/>
              <a:ext cx="225647" cy="307714"/>
              <a:chOff x="5393704" y="2004714"/>
              <a:chExt cx="792300" cy="1080458"/>
            </a:xfrm>
          </p:grpSpPr>
          <p:cxnSp>
            <p:nvCxnSpPr>
              <p:cNvPr id="7158" name="Google Shape;7158;p74"/>
              <p:cNvCxnSpPr>
                <a:stCxn id="715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160" name="Google Shape;7160;p74"/>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4"/>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74"/>
            <p:cNvGrpSpPr/>
            <p:nvPr/>
          </p:nvGrpSpPr>
          <p:grpSpPr>
            <a:xfrm>
              <a:off x="4884287" y="2440252"/>
              <a:ext cx="225647" cy="296532"/>
              <a:chOff x="6999166" y="2292572"/>
              <a:chExt cx="792300" cy="1041192"/>
            </a:xfrm>
          </p:grpSpPr>
          <p:cxnSp>
            <p:nvCxnSpPr>
              <p:cNvPr id="7162" name="Google Shape;7162;p74"/>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149" name="Google Shape;7149;p74"/>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4"/>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4" name="Google Shape;7164;p74"/>
          <p:cNvGrpSpPr/>
          <p:nvPr/>
        </p:nvGrpSpPr>
        <p:grpSpPr>
          <a:xfrm>
            <a:off x="6842649" y="979967"/>
            <a:ext cx="1581844" cy="732818"/>
            <a:chOff x="634175" y="2986275"/>
            <a:chExt cx="3147949" cy="1458344"/>
          </a:xfrm>
        </p:grpSpPr>
        <p:cxnSp>
          <p:nvCxnSpPr>
            <p:cNvPr id="7165" name="Google Shape;7165;p74"/>
            <p:cNvCxnSpPr>
              <a:stCxn id="7166" idx="4"/>
              <a:endCxn id="716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168" name="Google Shape;7168;p74"/>
            <p:cNvCxnSpPr>
              <a:stCxn id="7167" idx="0"/>
              <a:endCxn id="716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170" name="Google Shape;7170;p74"/>
            <p:cNvCxnSpPr>
              <a:stCxn id="7169" idx="4"/>
              <a:endCxn id="717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172" name="Google Shape;7172;p74"/>
            <p:cNvCxnSpPr>
              <a:stCxn id="7171" idx="0"/>
              <a:endCxn id="717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173" name="Google Shape;7173;p74"/>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69" name="Google Shape;7169;p74"/>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66" name="Google Shape;7166;p74"/>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71" name="Google Shape;7171;p74"/>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67" name="Google Shape;7167;p74"/>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174" name="Google Shape;7174;p74"/>
          <p:cNvGrpSpPr/>
          <p:nvPr/>
        </p:nvGrpSpPr>
        <p:grpSpPr>
          <a:xfrm>
            <a:off x="3410364" y="2674277"/>
            <a:ext cx="1675128" cy="313674"/>
            <a:chOff x="998425" y="1182125"/>
            <a:chExt cx="1065400" cy="199500"/>
          </a:xfrm>
        </p:grpSpPr>
        <p:sp>
          <p:nvSpPr>
            <p:cNvPr id="7175" name="Google Shape;7175;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74"/>
          <p:cNvGrpSpPr/>
          <p:nvPr/>
        </p:nvGrpSpPr>
        <p:grpSpPr>
          <a:xfrm>
            <a:off x="3410363" y="3630244"/>
            <a:ext cx="1675129" cy="525345"/>
            <a:chOff x="5194708" y="3484366"/>
            <a:chExt cx="3148148" cy="987304"/>
          </a:xfrm>
        </p:grpSpPr>
        <p:grpSp>
          <p:nvGrpSpPr>
            <p:cNvPr id="7181" name="Google Shape;7181;p74"/>
            <p:cNvGrpSpPr/>
            <p:nvPr/>
          </p:nvGrpSpPr>
          <p:grpSpPr>
            <a:xfrm>
              <a:off x="7531521" y="3484366"/>
              <a:ext cx="811335" cy="987304"/>
              <a:chOff x="3379425" y="1617275"/>
              <a:chExt cx="1090650" cy="1327200"/>
            </a:xfrm>
          </p:grpSpPr>
          <p:sp>
            <p:nvSpPr>
              <p:cNvPr id="7182" name="Google Shape;7182;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74"/>
            <p:cNvGrpSpPr/>
            <p:nvPr/>
          </p:nvGrpSpPr>
          <p:grpSpPr>
            <a:xfrm>
              <a:off x="6752546" y="3484366"/>
              <a:ext cx="811428" cy="987304"/>
              <a:chOff x="2332275" y="1617275"/>
              <a:chExt cx="1090775" cy="1327200"/>
            </a:xfrm>
          </p:grpSpPr>
          <p:sp>
            <p:nvSpPr>
              <p:cNvPr id="7186" name="Google Shape;7186;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74"/>
            <p:cNvGrpSpPr/>
            <p:nvPr/>
          </p:nvGrpSpPr>
          <p:grpSpPr>
            <a:xfrm>
              <a:off x="5973664" y="3484366"/>
              <a:ext cx="811335" cy="987304"/>
              <a:chOff x="1285250" y="1617275"/>
              <a:chExt cx="1090650" cy="1327200"/>
            </a:xfrm>
          </p:grpSpPr>
          <p:sp>
            <p:nvSpPr>
              <p:cNvPr id="7190" name="Google Shape;7190;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74"/>
            <p:cNvGrpSpPr/>
            <p:nvPr/>
          </p:nvGrpSpPr>
          <p:grpSpPr>
            <a:xfrm>
              <a:off x="5194708" y="3484366"/>
              <a:ext cx="811409" cy="987304"/>
              <a:chOff x="238125" y="1617275"/>
              <a:chExt cx="1090750" cy="1327200"/>
            </a:xfrm>
          </p:grpSpPr>
          <p:sp>
            <p:nvSpPr>
              <p:cNvPr id="7194" name="Google Shape;7194;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7" name="Google Shape;7197;p74"/>
          <p:cNvGrpSpPr/>
          <p:nvPr/>
        </p:nvGrpSpPr>
        <p:grpSpPr>
          <a:xfrm>
            <a:off x="6844048" y="2276133"/>
            <a:ext cx="1579046" cy="522230"/>
            <a:chOff x="6853641" y="2534077"/>
            <a:chExt cx="1515545" cy="501229"/>
          </a:xfrm>
        </p:grpSpPr>
        <p:grpSp>
          <p:nvGrpSpPr>
            <p:cNvPr id="7198" name="Google Shape;7198;p74"/>
            <p:cNvGrpSpPr/>
            <p:nvPr/>
          </p:nvGrpSpPr>
          <p:grpSpPr>
            <a:xfrm>
              <a:off x="6853641" y="2618923"/>
              <a:ext cx="1515545" cy="324556"/>
              <a:chOff x="6853641" y="2618923"/>
              <a:chExt cx="1515545" cy="324556"/>
            </a:xfrm>
          </p:grpSpPr>
          <p:sp>
            <p:nvSpPr>
              <p:cNvPr id="7199" name="Google Shape;7199;p74"/>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4"/>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4"/>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4"/>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4"/>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4" name="Google Shape;7204;p74"/>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4"/>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4"/>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4"/>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4"/>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74"/>
          <p:cNvGrpSpPr/>
          <p:nvPr/>
        </p:nvGrpSpPr>
        <p:grpSpPr>
          <a:xfrm>
            <a:off x="3438940" y="3151173"/>
            <a:ext cx="1617976" cy="346616"/>
            <a:chOff x="1808063" y="4294338"/>
            <a:chExt cx="3370782" cy="721817"/>
          </a:xfrm>
        </p:grpSpPr>
        <p:sp>
          <p:nvSpPr>
            <p:cNvPr id="7210" name="Google Shape;7210;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74"/>
          <p:cNvGrpSpPr/>
          <p:nvPr/>
        </p:nvGrpSpPr>
        <p:grpSpPr>
          <a:xfrm>
            <a:off x="5264936" y="3817923"/>
            <a:ext cx="1417067" cy="350605"/>
            <a:chOff x="4234950" y="2101012"/>
            <a:chExt cx="4219974" cy="1044090"/>
          </a:xfrm>
        </p:grpSpPr>
        <p:sp>
          <p:nvSpPr>
            <p:cNvPr id="7221" name="Google Shape;7221;p74"/>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4"/>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4"/>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4"/>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4"/>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4"/>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4"/>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4"/>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4"/>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4"/>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4"/>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4"/>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4"/>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4"/>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4"/>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4"/>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74"/>
          <p:cNvGrpSpPr/>
          <p:nvPr/>
        </p:nvGrpSpPr>
        <p:grpSpPr>
          <a:xfrm>
            <a:off x="6840408" y="1808681"/>
            <a:ext cx="1586327" cy="371557"/>
            <a:chOff x="1247650" y="2075423"/>
            <a:chExt cx="6648477" cy="1557238"/>
          </a:xfrm>
        </p:grpSpPr>
        <p:sp>
          <p:nvSpPr>
            <p:cNvPr id="7238" name="Google Shape;7238;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74"/>
          <p:cNvGrpSpPr/>
          <p:nvPr/>
        </p:nvGrpSpPr>
        <p:grpSpPr>
          <a:xfrm>
            <a:off x="5271678" y="961870"/>
            <a:ext cx="1415601" cy="1648533"/>
            <a:chOff x="1839112" y="2209163"/>
            <a:chExt cx="1918159" cy="2233784"/>
          </a:xfrm>
        </p:grpSpPr>
        <p:sp>
          <p:nvSpPr>
            <p:cNvPr id="7245" name="Google Shape;7245;p74"/>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4"/>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4"/>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48" name="Google Shape;7248;p74"/>
            <p:cNvCxnSpPr>
              <a:stCxn id="7245" idx="6"/>
              <a:endCxn id="724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249" name="Google Shape;7249;p74"/>
            <p:cNvCxnSpPr>
              <a:stCxn id="7246" idx="4"/>
              <a:endCxn id="725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251" name="Google Shape;7251;p74"/>
            <p:cNvCxnSpPr>
              <a:stCxn id="7250" idx="6"/>
              <a:endCxn id="724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252" name="Google Shape;7252;p74"/>
            <p:cNvCxnSpPr>
              <a:stCxn id="7247" idx="4"/>
              <a:endCxn id="725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250" name="Google Shape;7250;p74"/>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4"/>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4"/>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55" name="Google Shape;7255;p74"/>
            <p:cNvCxnSpPr>
              <a:endCxn id="725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256" name="Google Shape;7256;p74"/>
          <p:cNvGrpSpPr/>
          <p:nvPr/>
        </p:nvGrpSpPr>
        <p:grpSpPr>
          <a:xfrm>
            <a:off x="3428944" y="979954"/>
            <a:ext cx="1637968" cy="154942"/>
            <a:chOff x="238125" y="2506075"/>
            <a:chExt cx="7115411" cy="673075"/>
          </a:xfrm>
        </p:grpSpPr>
        <p:sp>
          <p:nvSpPr>
            <p:cNvPr id="7257" name="Google Shape;7257;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74"/>
          <p:cNvGrpSpPr/>
          <p:nvPr/>
        </p:nvGrpSpPr>
        <p:grpSpPr>
          <a:xfrm>
            <a:off x="1969680" y="1294672"/>
            <a:ext cx="1262932" cy="785408"/>
            <a:chOff x="548861" y="389676"/>
            <a:chExt cx="3843371" cy="2390163"/>
          </a:xfrm>
        </p:grpSpPr>
        <p:cxnSp>
          <p:nvCxnSpPr>
            <p:cNvPr id="7263" name="Google Shape;7263;p74"/>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64" name="Google Shape;7264;p74"/>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65" name="Google Shape;7265;p74"/>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266" name="Google Shape;7266;p74"/>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267" name="Google Shape;7267;p74"/>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268" name="Google Shape;7268;p74"/>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69" name="Google Shape;7269;p74"/>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270" name="Google Shape;7270;p74"/>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4"/>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4"/>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4"/>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4"/>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4"/>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74"/>
          <p:cNvGrpSpPr/>
          <p:nvPr/>
        </p:nvGrpSpPr>
        <p:grpSpPr>
          <a:xfrm>
            <a:off x="757812" y="2401550"/>
            <a:ext cx="1412054" cy="633562"/>
            <a:chOff x="1187400" y="2529299"/>
            <a:chExt cx="6769193" cy="2241903"/>
          </a:xfrm>
        </p:grpSpPr>
        <p:sp>
          <p:nvSpPr>
            <p:cNvPr id="7277" name="Google Shape;7277;p74"/>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278" name="Google Shape;7278;p74"/>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79" name="Google Shape;7279;p74"/>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80" name="Google Shape;7280;p74"/>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81" name="Google Shape;7281;p74"/>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82" name="Google Shape;7282;p74"/>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83" name="Google Shape;7283;p74"/>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284" name="Google Shape;7284;p74"/>
            <p:cNvCxnSpPr>
              <a:stCxn id="7277" idx="2"/>
              <a:endCxn id="727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85" name="Google Shape;7285;p74"/>
            <p:cNvCxnSpPr>
              <a:stCxn id="7279" idx="0"/>
              <a:endCxn id="727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86" name="Google Shape;7286;p74"/>
            <p:cNvCxnSpPr>
              <a:stCxn id="7279" idx="2"/>
              <a:endCxn id="728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87" name="Google Shape;7287;p74"/>
            <p:cNvCxnSpPr>
              <a:stCxn id="7280" idx="0"/>
              <a:endCxn id="727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88" name="Google Shape;7288;p74"/>
            <p:cNvCxnSpPr>
              <a:stCxn id="7278" idx="2"/>
              <a:endCxn id="728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289" name="Google Shape;7289;p74"/>
            <p:cNvCxnSpPr>
              <a:stCxn id="7282" idx="0"/>
              <a:endCxn id="727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290" name="Google Shape;7290;p74"/>
          <p:cNvGrpSpPr/>
          <p:nvPr/>
        </p:nvGrpSpPr>
        <p:grpSpPr>
          <a:xfrm>
            <a:off x="6844058" y="2894258"/>
            <a:ext cx="1579035" cy="540873"/>
            <a:chOff x="6895650" y="3126697"/>
            <a:chExt cx="1436662" cy="492105"/>
          </a:xfrm>
        </p:grpSpPr>
        <p:sp>
          <p:nvSpPr>
            <p:cNvPr id="7291" name="Google Shape;7291;p74"/>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4"/>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4"/>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4"/>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4"/>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6" name="Google Shape;7296;p74"/>
            <p:cNvGrpSpPr/>
            <p:nvPr/>
          </p:nvGrpSpPr>
          <p:grpSpPr>
            <a:xfrm>
              <a:off x="6995957" y="3335810"/>
              <a:ext cx="1230393" cy="71754"/>
              <a:chOff x="6995957" y="3287964"/>
              <a:chExt cx="1230393" cy="71754"/>
            </a:xfrm>
          </p:grpSpPr>
          <p:sp>
            <p:nvSpPr>
              <p:cNvPr id="7297" name="Google Shape;7297;p74"/>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4"/>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4"/>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4"/>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4"/>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2" name="Google Shape;7302;p74"/>
          <p:cNvGrpSpPr/>
          <p:nvPr/>
        </p:nvGrpSpPr>
        <p:grpSpPr>
          <a:xfrm>
            <a:off x="6842640" y="3531021"/>
            <a:ext cx="1581862" cy="650625"/>
            <a:chOff x="6777990" y="3710194"/>
            <a:chExt cx="1646915" cy="677382"/>
          </a:xfrm>
        </p:grpSpPr>
        <p:grpSp>
          <p:nvGrpSpPr>
            <p:cNvPr id="7303" name="Google Shape;7303;p74"/>
            <p:cNvGrpSpPr/>
            <p:nvPr/>
          </p:nvGrpSpPr>
          <p:grpSpPr>
            <a:xfrm>
              <a:off x="6777990" y="3874492"/>
              <a:ext cx="411129" cy="513083"/>
              <a:chOff x="6777990" y="3874492"/>
              <a:chExt cx="411129" cy="513083"/>
            </a:xfrm>
          </p:grpSpPr>
          <p:cxnSp>
            <p:nvCxnSpPr>
              <p:cNvPr id="7304" name="Google Shape;7304;p74"/>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305" name="Google Shape;7305;p74"/>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74"/>
            <p:cNvGrpSpPr/>
            <p:nvPr/>
          </p:nvGrpSpPr>
          <p:grpSpPr>
            <a:xfrm>
              <a:off x="7188425" y="3710194"/>
              <a:ext cx="411123" cy="520535"/>
              <a:chOff x="7188425" y="3710194"/>
              <a:chExt cx="411123" cy="520535"/>
            </a:xfrm>
          </p:grpSpPr>
          <p:cxnSp>
            <p:nvCxnSpPr>
              <p:cNvPr id="7307" name="Google Shape;7307;p74"/>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308" name="Google Shape;7308;p74"/>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74"/>
            <p:cNvGrpSpPr/>
            <p:nvPr/>
          </p:nvGrpSpPr>
          <p:grpSpPr>
            <a:xfrm>
              <a:off x="7603341" y="3874492"/>
              <a:ext cx="411474" cy="513083"/>
              <a:chOff x="7603341" y="3874492"/>
              <a:chExt cx="411474" cy="513083"/>
            </a:xfrm>
          </p:grpSpPr>
          <p:cxnSp>
            <p:nvCxnSpPr>
              <p:cNvPr id="7310" name="Google Shape;7310;p74"/>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311" name="Google Shape;7311;p74"/>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74"/>
            <p:cNvGrpSpPr/>
            <p:nvPr/>
          </p:nvGrpSpPr>
          <p:grpSpPr>
            <a:xfrm>
              <a:off x="8013776" y="3722847"/>
              <a:ext cx="411129" cy="507881"/>
              <a:chOff x="8013776" y="3722847"/>
              <a:chExt cx="411129" cy="507881"/>
            </a:xfrm>
          </p:grpSpPr>
          <p:cxnSp>
            <p:nvCxnSpPr>
              <p:cNvPr id="7313" name="Google Shape;7313;p74"/>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314" name="Google Shape;7314;p74"/>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15" name="Google Shape;7315;p74"/>
          <p:cNvGrpSpPr/>
          <p:nvPr/>
        </p:nvGrpSpPr>
        <p:grpSpPr>
          <a:xfrm>
            <a:off x="5262155" y="2703861"/>
            <a:ext cx="1421889" cy="1020603"/>
            <a:chOff x="5190863" y="2824811"/>
            <a:chExt cx="1544860" cy="1108869"/>
          </a:xfrm>
        </p:grpSpPr>
        <p:grpSp>
          <p:nvGrpSpPr>
            <p:cNvPr id="7316" name="Google Shape;7316;p74"/>
            <p:cNvGrpSpPr/>
            <p:nvPr/>
          </p:nvGrpSpPr>
          <p:grpSpPr>
            <a:xfrm>
              <a:off x="5938695" y="3176919"/>
              <a:ext cx="685761" cy="404739"/>
              <a:chOff x="5938695" y="3176919"/>
              <a:chExt cx="685761" cy="404739"/>
            </a:xfrm>
          </p:grpSpPr>
          <p:grpSp>
            <p:nvGrpSpPr>
              <p:cNvPr id="7317" name="Google Shape;7317;p74"/>
              <p:cNvGrpSpPr/>
              <p:nvPr/>
            </p:nvGrpSpPr>
            <p:grpSpPr>
              <a:xfrm>
                <a:off x="5938695" y="3176919"/>
                <a:ext cx="685761" cy="404739"/>
                <a:chOff x="5938695" y="3176919"/>
                <a:chExt cx="685761" cy="404739"/>
              </a:xfrm>
            </p:grpSpPr>
            <p:sp>
              <p:nvSpPr>
                <p:cNvPr id="7318" name="Google Shape;7318;p74"/>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4"/>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0" name="Google Shape;7320;p74"/>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4"/>
            <p:cNvGrpSpPr/>
            <p:nvPr/>
          </p:nvGrpSpPr>
          <p:grpSpPr>
            <a:xfrm>
              <a:off x="5305233" y="3176835"/>
              <a:ext cx="685971" cy="404655"/>
              <a:chOff x="5305233" y="3176835"/>
              <a:chExt cx="685971" cy="404655"/>
            </a:xfrm>
          </p:grpSpPr>
          <p:grpSp>
            <p:nvGrpSpPr>
              <p:cNvPr id="7322" name="Google Shape;7322;p74"/>
              <p:cNvGrpSpPr/>
              <p:nvPr/>
            </p:nvGrpSpPr>
            <p:grpSpPr>
              <a:xfrm>
                <a:off x="5305233" y="3176835"/>
                <a:ext cx="685971" cy="404655"/>
                <a:chOff x="5305233" y="3176835"/>
                <a:chExt cx="685971" cy="404655"/>
              </a:xfrm>
            </p:grpSpPr>
            <p:sp>
              <p:nvSpPr>
                <p:cNvPr id="7323" name="Google Shape;7323;p74"/>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4"/>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5" name="Google Shape;7325;p74"/>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6" name="Google Shape;7326;p74"/>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7" name="Google Shape;7327;p74"/>
            <p:cNvGrpSpPr/>
            <p:nvPr/>
          </p:nvGrpSpPr>
          <p:grpSpPr>
            <a:xfrm>
              <a:off x="5657361" y="2824811"/>
              <a:ext cx="1078361" cy="404655"/>
              <a:chOff x="5657361" y="2824811"/>
              <a:chExt cx="1078361" cy="404655"/>
            </a:xfrm>
          </p:grpSpPr>
          <p:grpSp>
            <p:nvGrpSpPr>
              <p:cNvPr id="7328" name="Google Shape;7328;p74"/>
              <p:cNvGrpSpPr/>
              <p:nvPr/>
            </p:nvGrpSpPr>
            <p:grpSpPr>
              <a:xfrm>
                <a:off x="5657361" y="2824811"/>
                <a:ext cx="1078361" cy="404655"/>
                <a:chOff x="5657361" y="2824811"/>
                <a:chExt cx="1078361" cy="404655"/>
              </a:xfrm>
            </p:grpSpPr>
            <p:grpSp>
              <p:nvGrpSpPr>
                <p:cNvPr id="7329" name="Google Shape;7329;p74"/>
                <p:cNvGrpSpPr/>
                <p:nvPr/>
              </p:nvGrpSpPr>
              <p:grpSpPr>
                <a:xfrm>
                  <a:off x="5938485" y="2824811"/>
                  <a:ext cx="797237" cy="404655"/>
                  <a:chOff x="5938485" y="2824811"/>
                  <a:chExt cx="797237" cy="404655"/>
                </a:xfrm>
              </p:grpSpPr>
              <p:sp>
                <p:nvSpPr>
                  <p:cNvPr id="7330" name="Google Shape;7330;p74"/>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4"/>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2" name="Google Shape;7332;p74"/>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3" name="Google Shape;7333;p74"/>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74"/>
            <p:cNvGrpSpPr/>
            <p:nvPr/>
          </p:nvGrpSpPr>
          <p:grpSpPr>
            <a:xfrm>
              <a:off x="5190863" y="3528942"/>
              <a:ext cx="1078026" cy="404739"/>
              <a:chOff x="5190863" y="3528942"/>
              <a:chExt cx="1078026" cy="404739"/>
            </a:xfrm>
          </p:grpSpPr>
          <p:sp>
            <p:nvSpPr>
              <p:cNvPr id="7335" name="Google Shape;7335;p74"/>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6" name="Google Shape;7336;p74"/>
              <p:cNvGrpSpPr/>
              <p:nvPr/>
            </p:nvGrpSpPr>
            <p:grpSpPr>
              <a:xfrm>
                <a:off x="5190863" y="3528942"/>
                <a:ext cx="1078026" cy="404739"/>
                <a:chOff x="5190863" y="3528942"/>
                <a:chExt cx="1078026" cy="404739"/>
              </a:xfrm>
            </p:grpSpPr>
            <p:sp>
              <p:nvSpPr>
                <p:cNvPr id="7337" name="Google Shape;7337;p74"/>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4"/>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39" name="Google Shape;7339;p74"/>
          <p:cNvGrpSpPr/>
          <p:nvPr/>
        </p:nvGrpSpPr>
        <p:grpSpPr>
          <a:xfrm>
            <a:off x="728162" y="1268329"/>
            <a:ext cx="1086719" cy="879487"/>
            <a:chOff x="803162" y="1474292"/>
            <a:chExt cx="1086719" cy="879487"/>
          </a:xfrm>
        </p:grpSpPr>
        <p:grpSp>
          <p:nvGrpSpPr>
            <p:cNvPr id="7340" name="Google Shape;7340;p74"/>
            <p:cNvGrpSpPr/>
            <p:nvPr/>
          </p:nvGrpSpPr>
          <p:grpSpPr>
            <a:xfrm>
              <a:off x="803162" y="1625948"/>
              <a:ext cx="445856" cy="576579"/>
              <a:chOff x="803162" y="1625948"/>
              <a:chExt cx="445856" cy="576579"/>
            </a:xfrm>
          </p:grpSpPr>
          <p:sp>
            <p:nvSpPr>
              <p:cNvPr id="7341" name="Google Shape;7341;p74"/>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2" name="Google Shape;7342;p74"/>
              <p:cNvGrpSpPr/>
              <p:nvPr/>
            </p:nvGrpSpPr>
            <p:grpSpPr>
              <a:xfrm>
                <a:off x="1056023" y="1625948"/>
                <a:ext cx="192995" cy="576579"/>
                <a:chOff x="1056023" y="1625948"/>
                <a:chExt cx="192995" cy="576579"/>
              </a:xfrm>
            </p:grpSpPr>
            <p:sp>
              <p:nvSpPr>
                <p:cNvPr id="7343" name="Google Shape;7343;p74"/>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4"/>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4"/>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4"/>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4"/>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8" name="Google Shape;7348;p74"/>
            <p:cNvGrpSpPr/>
            <p:nvPr/>
          </p:nvGrpSpPr>
          <p:grpSpPr>
            <a:xfrm>
              <a:off x="1371406" y="1474292"/>
              <a:ext cx="518475" cy="879487"/>
              <a:chOff x="1398231" y="1474292"/>
              <a:chExt cx="518475" cy="879487"/>
            </a:xfrm>
          </p:grpSpPr>
          <p:grpSp>
            <p:nvGrpSpPr>
              <p:cNvPr id="7349" name="Google Shape;7349;p74"/>
              <p:cNvGrpSpPr/>
              <p:nvPr/>
            </p:nvGrpSpPr>
            <p:grpSpPr>
              <a:xfrm>
                <a:off x="1398231" y="1474292"/>
                <a:ext cx="518475" cy="341643"/>
                <a:chOff x="1398231" y="1474292"/>
                <a:chExt cx="518475" cy="341643"/>
              </a:xfrm>
            </p:grpSpPr>
            <p:sp>
              <p:nvSpPr>
                <p:cNvPr id="7350" name="Google Shape;7350;p74"/>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1" name="Google Shape;7351;p74"/>
                <p:cNvGrpSpPr/>
                <p:nvPr/>
              </p:nvGrpSpPr>
              <p:grpSpPr>
                <a:xfrm>
                  <a:off x="1616453" y="1474292"/>
                  <a:ext cx="300253" cy="341643"/>
                  <a:chOff x="1616453" y="1475379"/>
                  <a:chExt cx="300253" cy="341643"/>
                </a:xfrm>
              </p:grpSpPr>
              <p:sp>
                <p:nvSpPr>
                  <p:cNvPr id="7352" name="Google Shape;7352;p74"/>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4"/>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4"/>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4"/>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4"/>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4"/>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4"/>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9" name="Google Shape;7359;p74"/>
                  <p:cNvGrpSpPr/>
                  <p:nvPr/>
                </p:nvGrpSpPr>
                <p:grpSpPr>
                  <a:xfrm>
                    <a:off x="1839639" y="1475379"/>
                    <a:ext cx="77067" cy="341643"/>
                    <a:chOff x="1839639" y="1475379"/>
                    <a:chExt cx="77067" cy="341643"/>
                  </a:xfrm>
                </p:grpSpPr>
                <p:sp>
                  <p:nvSpPr>
                    <p:cNvPr id="7360" name="Google Shape;7360;p74"/>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4"/>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62" name="Google Shape;7362;p74"/>
              <p:cNvGrpSpPr/>
              <p:nvPr/>
            </p:nvGrpSpPr>
            <p:grpSpPr>
              <a:xfrm>
                <a:off x="1398451" y="2012951"/>
                <a:ext cx="518255" cy="340828"/>
                <a:chOff x="1398451" y="2012951"/>
                <a:chExt cx="518255" cy="340828"/>
              </a:xfrm>
            </p:grpSpPr>
            <p:sp>
              <p:nvSpPr>
                <p:cNvPr id="7363" name="Google Shape;7363;p74"/>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4" name="Google Shape;7364;p74"/>
                <p:cNvGrpSpPr/>
                <p:nvPr/>
              </p:nvGrpSpPr>
              <p:grpSpPr>
                <a:xfrm>
                  <a:off x="1616453" y="2012951"/>
                  <a:ext cx="300253" cy="340828"/>
                  <a:chOff x="1616453" y="2013538"/>
                  <a:chExt cx="300253" cy="340828"/>
                </a:xfrm>
              </p:grpSpPr>
              <p:sp>
                <p:nvSpPr>
                  <p:cNvPr id="7365" name="Google Shape;7365;p74"/>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4"/>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4"/>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4"/>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4"/>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4"/>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4"/>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2" name="Google Shape;7372;p74"/>
                  <p:cNvGrpSpPr/>
                  <p:nvPr/>
                </p:nvGrpSpPr>
                <p:grpSpPr>
                  <a:xfrm>
                    <a:off x="1839639" y="2013538"/>
                    <a:ext cx="77067" cy="340828"/>
                    <a:chOff x="1839639" y="2013538"/>
                    <a:chExt cx="77067" cy="340828"/>
                  </a:xfrm>
                </p:grpSpPr>
                <p:sp>
                  <p:nvSpPr>
                    <p:cNvPr id="7373" name="Google Shape;7373;p74"/>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4"/>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375" name="Google Shape;7375;p74"/>
          <p:cNvGrpSpPr/>
          <p:nvPr/>
        </p:nvGrpSpPr>
        <p:grpSpPr>
          <a:xfrm>
            <a:off x="724986" y="3399516"/>
            <a:ext cx="1368681" cy="682918"/>
            <a:chOff x="724986" y="3605478"/>
            <a:chExt cx="1368681" cy="682918"/>
          </a:xfrm>
        </p:grpSpPr>
        <p:grpSp>
          <p:nvGrpSpPr>
            <p:cNvPr id="7376" name="Google Shape;7376;p74"/>
            <p:cNvGrpSpPr/>
            <p:nvPr/>
          </p:nvGrpSpPr>
          <p:grpSpPr>
            <a:xfrm>
              <a:off x="1289102" y="3823629"/>
              <a:ext cx="240442" cy="250435"/>
              <a:chOff x="-165066" y="3843615"/>
              <a:chExt cx="221259" cy="230455"/>
            </a:xfrm>
          </p:grpSpPr>
          <p:sp>
            <p:nvSpPr>
              <p:cNvPr id="7377" name="Google Shape;7377;p74"/>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4"/>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4"/>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4"/>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4"/>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4"/>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4"/>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4"/>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4"/>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4"/>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4"/>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4"/>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4"/>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4"/>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4"/>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4"/>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4"/>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4"/>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4"/>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4"/>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74"/>
            <p:cNvGrpSpPr/>
            <p:nvPr/>
          </p:nvGrpSpPr>
          <p:grpSpPr>
            <a:xfrm>
              <a:off x="724986" y="3605478"/>
              <a:ext cx="1368681" cy="682918"/>
              <a:chOff x="724986" y="3605478"/>
              <a:chExt cx="1368681" cy="682918"/>
            </a:xfrm>
          </p:grpSpPr>
          <p:grpSp>
            <p:nvGrpSpPr>
              <p:cNvPr id="7398" name="Google Shape;7398;p74"/>
              <p:cNvGrpSpPr/>
              <p:nvPr/>
            </p:nvGrpSpPr>
            <p:grpSpPr>
              <a:xfrm>
                <a:off x="1498221" y="4047614"/>
                <a:ext cx="529172" cy="240783"/>
                <a:chOff x="1498221" y="4047614"/>
                <a:chExt cx="529172" cy="240783"/>
              </a:xfrm>
            </p:grpSpPr>
            <p:grpSp>
              <p:nvGrpSpPr>
                <p:cNvPr id="7399" name="Google Shape;7399;p74"/>
                <p:cNvGrpSpPr/>
                <p:nvPr/>
              </p:nvGrpSpPr>
              <p:grpSpPr>
                <a:xfrm>
                  <a:off x="1826655" y="4224370"/>
                  <a:ext cx="200738" cy="25631"/>
                  <a:chOff x="1826655" y="4224370"/>
                  <a:chExt cx="200738" cy="25631"/>
                </a:xfrm>
              </p:grpSpPr>
              <p:sp>
                <p:nvSpPr>
                  <p:cNvPr id="7400" name="Google Shape;7400;p74"/>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4"/>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4"/>
                <p:cNvGrpSpPr/>
                <p:nvPr/>
              </p:nvGrpSpPr>
              <p:grpSpPr>
                <a:xfrm>
                  <a:off x="1498221" y="4047614"/>
                  <a:ext cx="328444" cy="240783"/>
                  <a:chOff x="1498221" y="4047614"/>
                  <a:chExt cx="328444" cy="240783"/>
                </a:xfrm>
              </p:grpSpPr>
              <p:sp>
                <p:nvSpPr>
                  <p:cNvPr id="7403" name="Google Shape;7403;p74"/>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4" name="Google Shape;7404;p74"/>
                  <p:cNvGrpSpPr/>
                  <p:nvPr/>
                </p:nvGrpSpPr>
                <p:grpSpPr>
                  <a:xfrm>
                    <a:off x="1498221" y="4047614"/>
                    <a:ext cx="150566" cy="190416"/>
                    <a:chOff x="1498221" y="4047614"/>
                    <a:chExt cx="150566" cy="190416"/>
                  </a:xfrm>
                </p:grpSpPr>
                <p:sp>
                  <p:nvSpPr>
                    <p:cNvPr id="7405" name="Google Shape;7405;p74"/>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4"/>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07" name="Google Shape;7407;p74"/>
              <p:cNvGrpSpPr/>
              <p:nvPr/>
            </p:nvGrpSpPr>
            <p:grpSpPr>
              <a:xfrm>
                <a:off x="1560718" y="3800594"/>
                <a:ext cx="532948" cy="302090"/>
                <a:chOff x="1560718" y="3800594"/>
                <a:chExt cx="532948" cy="302090"/>
              </a:xfrm>
            </p:grpSpPr>
            <p:grpSp>
              <p:nvGrpSpPr>
                <p:cNvPr id="7408" name="Google Shape;7408;p74"/>
                <p:cNvGrpSpPr/>
                <p:nvPr/>
              </p:nvGrpSpPr>
              <p:grpSpPr>
                <a:xfrm>
                  <a:off x="1912179" y="3827344"/>
                  <a:ext cx="181487" cy="25631"/>
                  <a:chOff x="1912179" y="3827344"/>
                  <a:chExt cx="181487" cy="25631"/>
                </a:xfrm>
              </p:grpSpPr>
              <p:sp>
                <p:nvSpPr>
                  <p:cNvPr id="7409" name="Google Shape;7409;p74"/>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4"/>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74"/>
                <p:cNvGrpSpPr/>
                <p:nvPr/>
              </p:nvGrpSpPr>
              <p:grpSpPr>
                <a:xfrm>
                  <a:off x="1912179" y="4044505"/>
                  <a:ext cx="181487" cy="25622"/>
                  <a:chOff x="1912179" y="4044506"/>
                  <a:chExt cx="181487" cy="25622"/>
                </a:xfrm>
              </p:grpSpPr>
              <p:sp>
                <p:nvSpPr>
                  <p:cNvPr id="7412" name="Google Shape;7412;p74"/>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4"/>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74"/>
                <p:cNvGrpSpPr/>
                <p:nvPr/>
              </p:nvGrpSpPr>
              <p:grpSpPr>
                <a:xfrm>
                  <a:off x="1560718" y="3800594"/>
                  <a:ext cx="351472" cy="302090"/>
                  <a:chOff x="1560718" y="3800594"/>
                  <a:chExt cx="351472" cy="302090"/>
                </a:xfrm>
              </p:grpSpPr>
              <p:grpSp>
                <p:nvGrpSpPr>
                  <p:cNvPr id="7415" name="Google Shape;7415;p74"/>
                  <p:cNvGrpSpPr/>
                  <p:nvPr/>
                </p:nvGrpSpPr>
                <p:grpSpPr>
                  <a:xfrm>
                    <a:off x="1560718" y="3842857"/>
                    <a:ext cx="173586" cy="217131"/>
                    <a:chOff x="1560718" y="3842857"/>
                    <a:chExt cx="173586" cy="217131"/>
                  </a:xfrm>
                </p:grpSpPr>
                <p:sp>
                  <p:nvSpPr>
                    <p:cNvPr id="7416" name="Google Shape;7416;p74"/>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4"/>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4"/>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9" name="Google Shape;7419;p74"/>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4"/>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21" name="Google Shape;7421;p74"/>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2" name="Google Shape;7422;p74"/>
              <p:cNvGrpSpPr/>
              <p:nvPr/>
            </p:nvGrpSpPr>
            <p:grpSpPr>
              <a:xfrm>
                <a:off x="785350" y="3605478"/>
                <a:ext cx="535311" cy="249245"/>
                <a:chOff x="785350" y="3605478"/>
                <a:chExt cx="535311" cy="249245"/>
              </a:xfrm>
            </p:grpSpPr>
            <p:grpSp>
              <p:nvGrpSpPr>
                <p:cNvPr id="7423" name="Google Shape;7423;p74"/>
                <p:cNvGrpSpPr/>
                <p:nvPr/>
              </p:nvGrpSpPr>
              <p:grpSpPr>
                <a:xfrm>
                  <a:off x="785350" y="3605478"/>
                  <a:ext cx="376191" cy="102736"/>
                  <a:chOff x="785350" y="3605478"/>
                  <a:chExt cx="376191" cy="102736"/>
                </a:xfrm>
              </p:grpSpPr>
              <p:sp>
                <p:nvSpPr>
                  <p:cNvPr id="7424" name="Google Shape;7424;p74"/>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4"/>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4"/>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74"/>
                <p:cNvGrpSpPr/>
                <p:nvPr/>
              </p:nvGrpSpPr>
              <p:grpSpPr>
                <a:xfrm>
                  <a:off x="1161530" y="3655851"/>
                  <a:ext cx="159131" cy="198872"/>
                  <a:chOff x="1161530" y="3655851"/>
                  <a:chExt cx="159131" cy="198872"/>
                </a:xfrm>
              </p:grpSpPr>
              <p:sp>
                <p:nvSpPr>
                  <p:cNvPr id="7428" name="Google Shape;7428;p74"/>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4"/>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0" name="Google Shape;7430;p74"/>
              <p:cNvGrpSpPr/>
              <p:nvPr/>
            </p:nvGrpSpPr>
            <p:grpSpPr>
              <a:xfrm>
                <a:off x="785350" y="4047614"/>
                <a:ext cx="535311" cy="240783"/>
                <a:chOff x="785350" y="4047614"/>
                <a:chExt cx="535311" cy="240783"/>
              </a:xfrm>
            </p:grpSpPr>
            <p:grpSp>
              <p:nvGrpSpPr>
                <p:cNvPr id="7431" name="Google Shape;7431;p74"/>
                <p:cNvGrpSpPr/>
                <p:nvPr/>
              </p:nvGrpSpPr>
              <p:grpSpPr>
                <a:xfrm>
                  <a:off x="1161636" y="4047614"/>
                  <a:ext cx="159025" cy="190415"/>
                  <a:chOff x="1161636" y="4047614"/>
                  <a:chExt cx="159025" cy="190415"/>
                </a:xfrm>
              </p:grpSpPr>
              <p:sp>
                <p:nvSpPr>
                  <p:cNvPr id="7432" name="Google Shape;7432;p74"/>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4"/>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74"/>
                <p:cNvGrpSpPr/>
                <p:nvPr/>
              </p:nvGrpSpPr>
              <p:grpSpPr>
                <a:xfrm>
                  <a:off x="785350" y="4185661"/>
                  <a:ext cx="376191" cy="102736"/>
                  <a:chOff x="785350" y="4185661"/>
                  <a:chExt cx="376191" cy="102736"/>
                </a:xfrm>
              </p:grpSpPr>
              <p:sp>
                <p:nvSpPr>
                  <p:cNvPr id="7435" name="Google Shape;7435;p74"/>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4"/>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4"/>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8" name="Google Shape;7438;p74"/>
              <p:cNvGrpSpPr/>
              <p:nvPr/>
            </p:nvGrpSpPr>
            <p:grpSpPr>
              <a:xfrm>
                <a:off x="1501054" y="3605478"/>
                <a:ext cx="526340" cy="249240"/>
                <a:chOff x="1501054" y="3605478"/>
                <a:chExt cx="526340" cy="249240"/>
              </a:xfrm>
            </p:grpSpPr>
            <p:grpSp>
              <p:nvGrpSpPr>
                <p:cNvPr id="7439" name="Google Shape;7439;p74"/>
                <p:cNvGrpSpPr/>
                <p:nvPr/>
              </p:nvGrpSpPr>
              <p:grpSpPr>
                <a:xfrm>
                  <a:off x="1834208" y="3643867"/>
                  <a:ext cx="193185" cy="25622"/>
                  <a:chOff x="1834208" y="3643867"/>
                  <a:chExt cx="193185" cy="25622"/>
                </a:xfrm>
              </p:grpSpPr>
              <p:sp>
                <p:nvSpPr>
                  <p:cNvPr id="7440" name="Google Shape;7440;p74"/>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4"/>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74"/>
                <p:cNvGrpSpPr/>
                <p:nvPr/>
              </p:nvGrpSpPr>
              <p:grpSpPr>
                <a:xfrm>
                  <a:off x="1501054" y="3605478"/>
                  <a:ext cx="333165" cy="249240"/>
                  <a:chOff x="1501054" y="3605478"/>
                  <a:chExt cx="333165" cy="249240"/>
                </a:xfrm>
              </p:grpSpPr>
              <p:sp>
                <p:nvSpPr>
                  <p:cNvPr id="7443" name="Google Shape;7443;p74"/>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4" name="Google Shape;7444;p74"/>
                  <p:cNvGrpSpPr/>
                  <p:nvPr/>
                </p:nvGrpSpPr>
                <p:grpSpPr>
                  <a:xfrm>
                    <a:off x="1501054" y="3655851"/>
                    <a:ext cx="155286" cy="198867"/>
                    <a:chOff x="1501054" y="3655851"/>
                    <a:chExt cx="155286" cy="198867"/>
                  </a:xfrm>
                </p:grpSpPr>
                <p:sp>
                  <p:nvSpPr>
                    <p:cNvPr id="7445" name="Google Shape;7445;p74"/>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4"/>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47" name="Google Shape;7447;p74"/>
              <p:cNvGrpSpPr/>
              <p:nvPr/>
            </p:nvGrpSpPr>
            <p:grpSpPr>
              <a:xfrm>
                <a:off x="724986" y="3800594"/>
                <a:ext cx="532950" cy="302090"/>
                <a:chOff x="724986" y="3800594"/>
                <a:chExt cx="532950" cy="302090"/>
              </a:xfrm>
            </p:grpSpPr>
            <p:grpSp>
              <p:nvGrpSpPr>
                <p:cNvPr id="7448" name="Google Shape;7448;p74"/>
                <p:cNvGrpSpPr/>
                <p:nvPr/>
              </p:nvGrpSpPr>
              <p:grpSpPr>
                <a:xfrm>
                  <a:off x="724986" y="4044367"/>
                  <a:ext cx="181314" cy="25626"/>
                  <a:chOff x="724986" y="4044367"/>
                  <a:chExt cx="181314" cy="25626"/>
                </a:xfrm>
              </p:grpSpPr>
              <p:sp>
                <p:nvSpPr>
                  <p:cNvPr id="7449" name="Google Shape;7449;p74"/>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4"/>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74"/>
                <p:cNvGrpSpPr/>
                <p:nvPr/>
              </p:nvGrpSpPr>
              <p:grpSpPr>
                <a:xfrm>
                  <a:off x="906290" y="3800594"/>
                  <a:ext cx="351646" cy="302090"/>
                  <a:chOff x="906290" y="3800594"/>
                  <a:chExt cx="351646" cy="302090"/>
                </a:xfrm>
              </p:grpSpPr>
              <p:grpSp>
                <p:nvGrpSpPr>
                  <p:cNvPr id="7452" name="Google Shape;7452;p74"/>
                  <p:cNvGrpSpPr/>
                  <p:nvPr/>
                </p:nvGrpSpPr>
                <p:grpSpPr>
                  <a:xfrm>
                    <a:off x="1084172" y="3842857"/>
                    <a:ext cx="173764" cy="217131"/>
                    <a:chOff x="1084172" y="3842857"/>
                    <a:chExt cx="173764" cy="217131"/>
                  </a:xfrm>
                </p:grpSpPr>
                <p:grpSp>
                  <p:nvGrpSpPr>
                    <p:cNvPr id="7453" name="Google Shape;7453;p74"/>
                    <p:cNvGrpSpPr/>
                    <p:nvPr/>
                  </p:nvGrpSpPr>
                  <p:grpSpPr>
                    <a:xfrm>
                      <a:off x="1156862" y="3936509"/>
                      <a:ext cx="101073" cy="25622"/>
                      <a:chOff x="1156862" y="3936509"/>
                      <a:chExt cx="101073" cy="25622"/>
                    </a:xfrm>
                  </p:grpSpPr>
                  <p:sp>
                    <p:nvSpPr>
                      <p:cNvPr id="7454" name="Google Shape;7454;p74"/>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4"/>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6" name="Google Shape;7456;p74"/>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7" name="Google Shape;7457;p74"/>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4"/>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74"/>
                <p:cNvGrpSpPr/>
                <p:nvPr/>
              </p:nvGrpSpPr>
              <p:grpSpPr>
                <a:xfrm>
                  <a:off x="724986" y="3830189"/>
                  <a:ext cx="189533" cy="25626"/>
                  <a:chOff x="724986" y="3830189"/>
                  <a:chExt cx="189533" cy="25626"/>
                </a:xfrm>
              </p:grpSpPr>
              <p:sp>
                <p:nvSpPr>
                  <p:cNvPr id="7460" name="Google Shape;7460;p74"/>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4"/>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462" name="Google Shape;7462;p74"/>
          <p:cNvGrpSpPr/>
          <p:nvPr/>
        </p:nvGrpSpPr>
        <p:grpSpPr>
          <a:xfrm>
            <a:off x="2253298" y="2249677"/>
            <a:ext cx="948701" cy="935378"/>
            <a:chOff x="2253298" y="2428317"/>
            <a:chExt cx="948701" cy="935378"/>
          </a:xfrm>
        </p:grpSpPr>
        <p:sp>
          <p:nvSpPr>
            <p:cNvPr id="7463" name="Google Shape;7463;p74"/>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4"/>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4"/>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4"/>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4"/>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4"/>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4"/>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4"/>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4"/>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4"/>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4"/>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4"/>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4"/>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4"/>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4"/>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4"/>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4"/>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4"/>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4"/>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4"/>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4"/>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4"/>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4"/>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4"/>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4"/>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4"/>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4"/>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4"/>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4"/>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4"/>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4"/>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4"/>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4"/>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499"/>
        <p:cNvGrpSpPr/>
        <p:nvPr/>
      </p:nvGrpSpPr>
      <p:grpSpPr>
        <a:xfrm>
          <a:off x="0" y="0"/>
          <a:ext cx="0" cy="0"/>
          <a:chOff x="0" y="0"/>
          <a:chExt cx="0" cy="0"/>
        </a:xfrm>
      </p:grpSpPr>
      <p:grpSp>
        <p:nvGrpSpPr>
          <p:cNvPr id="7500" name="Google Shape;7500;p75"/>
          <p:cNvGrpSpPr/>
          <p:nvPr/>
        </p:nvGrpSpPr>
        <p:grpSpPr>
          <a:xfrm>
            <a:off x="3339744" y="952977"/>
            <a:ext cx="2363393" cy="1017867"/>
            <a:chOff x="3292400" y="1219146"/>
            <a:chExt cx="2615240" cy="1110239"/>
          </a:xfrm>
        </p:grpSpPr>
        <p:sp>
          <p:nvSpPr>
            <p:cNvPr id="7501" name="Google Shape;7501;p75"/>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7502" name="Google Shape;7502;p75"/>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03" name="Google Shape;7503;p75"/>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JANUARY</a:t>
              </a:r>
              <a:endParaRPr sz="200">
                <a:solidFill>
                  <a:srgbClr val="FFFFFF"/>
                </a:solidFill>
              </a:endParaRPr>
            </a:p>
          </p:txBody>
        </p:sp>
        <p:sp>
          <p:nvSpPr>
            <p:cNvPr id="7504" name="Google Shape;7504;p75"/>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FEBRUARY</a:t>
              </a:r>
              <a:endParaRPr sz="200">
                <a:solidFill>
                  <a:srgbClr val="FFFFFF"/>
                </a:solidFill>
              </a:endParaRPr>
            </a:p>
          </p:txBody>
        </p:sp>
        <p:sp>
          <p:nvSpPr>
            <p:cNvPr id="7505" name="Google Shape;7505;p75"/>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MARCH</a:t>
              </a:r>
              <a:endParaRPr sz="200">
                <a:solidFill>
                  <a:srgbClr val="FFFFFF"/>
                </a:solidFill>
              </a:endParaRPr>
            </a:p>
          </p:txBody>
        </p:sp>
        <p:sp>
          <p:nvSpPr>
            <p:cNvPr id="7506" name="Google Shape;7506;p75"/>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APRIL</a:t>
              </a:r>
              <a:endParaRPr sz="200">
                <a:solidFill>
                  <a:srgbClr val="FFFFFF"/>
                </a:solidFill>
              </a:endParaRPr>
            </a:p>
          </p:txBody>
        </p:sp>
        <p:sp>
          <p:nvSpPr>
            <p:cNvPr id="7507" name="Google Shape;7507;p75"/>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MAY</a:t>
              </a:r>
              <a:endParaRPr sz="200">
                <a:solidFill>
                  <a:srgbClr val="FFFFFF"/>
                </a:solidFill>
              </a:endParaRPr>
            </a:p>
          </p:txBody>
        </p:sp>
        <p:sp>
          <p:nvSpPr>
            <p:cNvPr id="7508" name="Google Shape;7508;p75"/>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JUNE</a:t>
              </a:r>
              <a:endParaRPr sz="200">
                <a:solidFill>
                  <a:srgbClr val="FFFFFF"/>
                </a:solidFill>
              </a:endParaRPr>
            </a:p>
          </p:txBody>
        </p:sp>
        <p:sp>
          <p:nvSpPr>
            <p:cNvPr id="7509" name="Google Shape;7509;p75"/>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1</a:t>
              </a:r>
              <a:endParaRPr sz="200">
                <a:solidFill>
                  <a:srgbClr val="FFFFFF"/>
                </a:solidFill>
              </a:endParaRPr>
            </a:p>
          </p:txBody>
        </p:sp>
        <p:sp>
          <p:nvSpPr>
            <p:cNvPr id="7510" name="Google Shape;7510;p75"/>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2</a:t>
              </a:r>
              <a:endParaRPr sz="200">
                <a:solidFill>
                  <a:srgbClr val="FFFFFF"/>
                </a:solidFill>
              </a:endParaRPr>
            </a:p>
          </p:txBody>
        </p:sp>
        <p:sp>
          <p:nvSpPr>
            <p:cNvPr id="7511" name="Google Shape;7511;p75"/>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7512" name="Google Shape;7512;p75"/>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7513" name="Google Shape;7513;p75"/>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7514" name="Google Shape;7514;p75"/>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7515" name="Google Shape;7515;p75"/>
            <p:cNvGrpSpPr/>
            <p:nvPr/>
          </p:nvGrpSpPr>
          <p:grpSpPr>
            <a:xfrm>
              <a:off x="3748438" y="1378608"/>
              <a:ext cx="2159202" cy="903971"/>
              <a:chOff x="1683525" y="2179850"/>
              <a:chExt cx="4519050" cy="2134525"/>
            </a:xfrm>
          </p:grpSpPr>
          <p:sp>
            <p:nvSpPr>
              <p:cNvPr id="7516" name="Google Shape;7516;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7" name="Google Shape;7517;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8" name="Google Shape;7518;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19" name="Google Shape;7519;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20" name="Google Shape;7520;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21" name="Google Shape;7521;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22" name="Google Shape;7522;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23" name="Google Shape;7523;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24" name="Google Shape;7524;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25" name="Google Shape;7525;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26" name="Google Shape;7526;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527" name="Google Shape;7527;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7528" name="Google Shape;7528;p75"/>
          <p:cNvGraphicFramePr/>
          <p:nvPr/>
        </p:nvGraphicFramePr>
        <p:xfrm>
          <a:off x="5935838" y="2130450"/>
          <a:ext cx="2491300" cy="868600"/>
        </p:xfrm>
        <a:graphic>
          <a:graphicData uri="http://schemas.openxmlformats.org/drawingml/2006/table">
            <a:tbl>
              <a:tblPr>
                <a:noFill/>
                <a:tableStyleId>{F9E479D9-B980-480F-9642-EC6B26E10E58}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529" name="Google Shape;7529;p75"/>
          <p:cNvGrpSpPr/>
          <p:nvPr/>
        </p:nvGrpSpPr>
        <p:grpSpPr>
          <a:xfrm>
            <a:off x="5913087" y="3189047"/>
            <a:ext cx="2519825" cy="1001454"/>
            <a:chOff x="1906114" y="789980"/>
            <a:chExt cx="1487676" cy="606868"/>
          </a:xfrm>
        </p:grpSpPr>
        <p:cxnSp>
          <p:nvCxnSpPr>
            <p:cNvPr id="7530" name="Google Shape;7530;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31" name="Google Shape;7531;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32" name="Google Shape;7532;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533" name="Google Shape;7533;p7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JANUARY</a:t>
              </a:r>
              <a:endParaRPr sz="300">
                <a:solidFill>
                  <a:srgbClr val="E3E9ED"/>
                </a:solidFill>
              </a:endParaRPr>
            </a:p>
          </p:txBody>
        </p:sp>
        <p:sp>
          <p:nvSpPr>
            <p:cNvPr id="7534" name="Google Shape;7534;p7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FEBRUARY</a:t>
              </a:r>
              <a:endParaRPr sz="300">
                <a:solidFill>
                  <a:srgbClr val="E3E9ED"/>
                </a:solidFill>
              </a:endParaRPr>
            </a:p>
          </p:txBody>
        </p:sp>
        <p:sp>
          <p:nvSpPr>
            <p:cNvPr id="7535" name="Google Shape;7535;p7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MARCH</a:t>
              </a:r>
              <a:endParaRPr sz="300">
                <a:solidFill>
                  <a:srgbClr val="E3E9ED"/>
                </a:solidFill>
              </a:endParaRPr>
            </a:p>
          </p:txBody>
        </p:sp>
        <p:sp>
          <p:nvSpPr>
            <p:cNvPr id="7536" name="Google Shape;7536;p7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APRIL</a:t>
              </a:r>
              <a:endParaRPr sz="300">
                <a:solidFill>
                  <a:srgbClr val="E3E9ED"/>
                </a:solidFill>
              </a:endParaRPr>
            </a:p>
          </p:txBody>
        </p:sp>
        <p:sp>
          <p:nvSpPr>
            <p:cNvPr id="7537" name="Google Shape;7537;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300">
                  <a:solidFill>
                    <a:srgbClr val="E3E9ED"/>
                  </a:solidFill>
                </a:rPr>
                <a:t>PHASE 1</a:t>
              </a:r>
              <a:endParaRPr sz="300">
                <a:solidFill>
                  <a:srgbClr val="E3E9ED"/>
                </a:solidFill>
              </a:endParaRPr>
            </a:p>
          </p:txBody>
        </p:sp>
        <p:sp>
          <p:nvSpPr>
            <p:cNvPr id="7544" name="Google Shape;7544;p7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7545" name="Google Shape;7545;p7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7546" name="Google Shape;7546;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75"/>
          <p:cNvGrpSpPr/>
          <p:nvPr/>
        </p:nvGrpSpPr>
        <p:grpSpPr>
          <a:xfrm>
            <a:off x="712562" y="998005"/>
            <a:ext cx="2394370" cy="976502"/>
            <a:chOff x="749309" y="1112739"/>
            <a:chExt cx="2371603" cy="976502"/>
          </a:xfrm>
        </p:grpSpPr>
        <p:sp>
          <p:nvSpPr>
            <p:cNvPr id="7548" name="Google Shape;7548;p75"/>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5"/>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5"/>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5"/>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5"/>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5"/>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5"/>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5"/>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5"/>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5"/>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5"/>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5"/>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5"/>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5"/>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5"/>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5"/>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5"/>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5"/>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5"/>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5"/>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5"/>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5"/>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5"/>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5"/>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5"/>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5"/>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5"/>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5"/>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580" name="Google Shape;7580;p75"/>
          <p:cNvGraphicFramePr/>
          <p:nvPr/>
        </p:nvGraphicFramePr>
        <p:xfrm>
          <a:off x="5935863" y="996300"/>
          <a:ext cx="2491300" cy="976425"/>
        </p:xfrm>
        <a:graphic>
          <a:graphicData uri="http://schemas.openxmlformats.org/drawingml/2006/table">
            <a:tbl>
              <a:tblPr>
                <a:noFill/>
                <a:tableStyleId>{F9E479D9-B980-480F-9642-EC6B26E10E58}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7581" name="Google Shape;7581;p75"/>
          <p:cNvGraphicFramePr/>
          <p:nvPr/>
        </p:nvGraphicFramePr>
        <p:xfrm>
          <a:off x="3342575" y="2130450"/>
          <a:ext cx="2363400" cy="868575"/>
        </p:xfrm>
        <a:graphic>
          <a:graphicData uri="http://schemas.openxmlformats.org/drawingml/2006/table">
            <a:tbl>
              <a:tblPr>
                <a:noFill/>
                <a:tableStyleId>{F9E479D9-B980-480F-9642-EC6B26E10E58}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582" name="Google Shape;7582;p75"/>
          <p:cNvGrpSpPr/>
          <p:nvPr/>
        </p:nvGrpSpPr>
        <p:grpSpPr>
          <a:xfrm>
            <a:off x="4086504" y="2517093"/>
            <a:ext cx="1517436" cy="74460"/>
            <a:chOff x="3980086" y="2804397"/>
            <a:chExt cx="1227600" cy="66900"/>
          </a:xfrm>
        </p:grpSpPr>
        <p:sp>
          <p:nvSpPr>
            <p:cNvPr id="7583" name="Google Shape;7583;p7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75"/>
          <p:cNvGrpSpPr/>
          <p:nvPr/>
        </p:nvGrpSpPr>
        <p:grpSpPr>
          <a:xfrm>
            <a:off x="4711569" y="2809680"/>
            <a:ext cx="892956" cy="74460"/>
            <a:chOff x="3980086" y="2804397"/>
            <a:chExt cx="1227600" cy="66900"/>
          </a:xfrm>
        </p:grpSpPr>
        <p:sp>
          <p:nvSpPr>
            <p:cNvPr id="7586" name="Google Shape;7586;p7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75"/>
          <p:cNvGrpSpPr/>
          <p:nvPr/>
        </p:nvGrpSpPr>
        <p:grpSpPr>
          <a:xfrm>
            <a:off x="3344661" y="3168563"/>
            <a:ext cx="2363244" cy="1005943"/>
            <a:chOff x="3358415" y="3361302"/>
            <a:chExt cx="2363244" cy="1024695"/>
          </a:xfrm>
        </p:grpSpPr>
        <p:grpSp>
          <p:nvGrpSpPr>
            <p:cNvPr id="7589" name="Google Shape;7589;p75"/>
            <p:cNvGrpSpPr/>
            <p:nvPr/>
          </p:nvGrpSpPr>
          <p:grpSpPr>
            <a:xfrm>
              <a:off x="3358415" y="3361302"/>
              <a:ext cx="441300" cy="1024695"/>
              <a:chOff x="3358415" y="3361302"/>
              <a:chExt cx="441300" cy="1024695"/>
            </a:xfrm>
          </p:grpSpPr>
          <p:sp>
            <p:nvSpPr>
              <p:cNvPr id="7590" name="Google Shape;7590;p75"/>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5"/>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5"/>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5"/>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5"/>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5"/>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75"/>
            <p:cNvGrpSpPr/>
            <p:nvPr/>
          </p:nvGrpSpPr>
          <p:grpSpPr>
            <a:xfrm>
              <a:off x="3838901" y="3361302"/>
              <a:ext cx="441300" cy="1024695"/>
              <a:chOff x="3838901" y="3361302"/>
              <a:chExt cx="441300" cy="1024695"/>
            </a:xfrm>
          </p:grpSpPr>
          <p:sp>
            <p:nvSpPr>
              <p:cNvPr id="7597" name="Google Shape;7597;p75"/>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5"/>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5"/>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5"/>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5"/>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5"/>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5"/>
            <p:cNvGrpSpPr/>
            <p:nvPr/>
          </p:nvGrpSpPr>
          <p:grpSpPr>
            <a:xfrm>
              <a:off x="4319387" y="3361302"/>
              <a:ext cx="441300" cy="1024695"/>
              <a:chOff x="4319387" y="3361302"/>
              <a:chExt cx="441300" cy="1024695"/>
            </a:xfrm>
          </p:grpSpPr>
          <p:sp>
            <p:nvSpPr>
              <p:cNvPr id="7604" name="Google Shape;7604;p75"/>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5"/>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5"/>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5"/>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5"/>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5"/>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75"/>
            <p:cNvGrpSpPr/>
            <p:nvPr/>
          </p:nvGrpSpPr>
          <p:grpSpPr>
            <a:xfrm>
              <a:off x="4799873" y="3361302"/>
              <a:ext cx="441300" cy="1024695"/>
              <a:chOff x="4799873" y="3361302"/>
              <a:chExt cx="441300" cy="1024695"/>
            </a:xfrm>
          </p:grpSpPr>
          <p:sp>
            <p:nvSpPr>
              <p:cNvPr id="7611" name="Google Shape;7611;p75"/>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5"/>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5"/>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5"/>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5"/>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5"/>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75"/>
            <p:cNvGrpSpPr/>
            <p:nvPr/>
          </p:nvGrpSpPr>
          <p:grpSpPr>
            <a:xfrm>
              <a:off x="5280360" y="3361302"/>
              <a:ext cx="441300" cy="1024695"/>
              <a:chOff x="5280360" y="3361302"/>
              <a:chExt cx="441300" cy="1024695"/>
            </a:xfrm>
          </p:grpSpPr>
          <p:sp>
            <p:nvSpPr>
              <p:cNvPr id="7618" name="Google Shape;7618;p75"/>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5"/>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5"/>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5"/>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5"/>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5"/>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624" name="Google Shape;7624;p75"/>
          <p:cNvGraphicFramePr/>
          <p:nvPr/>
        </p:nvGraphicFramePr>
        <p:xfrm>
          <a:off x="711088" y="2130450"/>
          <a:ext cx="2403600" cy="881400"/>
        </p:xfrm>
        <a:graphic>
          <a:graphicData uri="http://schemas.openxmlformats.org/drawingml/2006/table">
            <a:tbl>
              <a:tblPr>
                <a:noFill/>
                <a:tableStyleId>{F9E479D9-B980-480F-9642-EC6B26E10E58}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625" name="Google Shape;7625;p75"/>
          <p:cNvGrpSpPr/>
          <p:nvPr/>
        </p:nvGrpSpPr>
        <p:grpSpPr>
          <a:xfrm>
            <a:off x="712613" y="3180175"/>
            <a:ext cx="2403614" cy="1005900"/>
            <a:chOff x="726450" y="3372825"/>
            <a:chExt cx="2403614" cy="1005900"/>
          </a:xfrm>
        </p:grpSpPr>
        <p:grpSp>
          <p:nvGrpSpPr>
            <p:cNvPr id="7626" name="Google Shape;7626;p75"/>
            <p:cNvGrpSpPr/>
            <p:nvPr/>
          </p:nvGrpSpPr>
          <p:grpSpPr>
            <a:xfrm>
              <a:off x="726450" y="3696000"/>
              <a:ext cx="2403614" cy="500898"/>
              <a:chOff x="726450" y="3696000"/>
              <a:chExt cx="2403614" cy="500898"/>
            </a:xfrm>
          </p:grpSpPr>
          <p:sp>
            <p:nvSpPr>
              <p:cNvPr id="7627" name="Google Shape;7627;p75"/>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28" name="Google Shape;7628;p75"/>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29" name="Google Shape;7629;p75"/>
            <p:cNvGrpSpPr/>
            <p:nvPr/>
          </p:nvGrpSpPr>
          <p:grpSpPr>
            <a:xfrm>
              <a:off x="1348050" y="3372825"/>
              <a:ext cx="1720425" cy="1005900"/>
              <a:chOff x="1348050" y="3372825"/>
              <a:chExt cx="1720425" cy="1005900"/>
            </a:xfrm>
          </p:grpSpPr>
          <p:sp>
            <p:nvSpPr>
              <p:cNvPr id="7630" name="Google Shape;7630;p75"/>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31" name="Google Shape;7631;p75"/>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32" name="Google Shape;7632;p75"/>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33" name="Google Shape;7633;p75"/>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634" name="Google Shape;7634;p75"/>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635" name="Google Shape;7635;p75"/>
            <p:cNvGrpSpPr/>
            <p:nvPr/>
          </p:nvGrpSpPr>
          <p:grpSpPr>
            <a:xfrm>
              <a:off x="1455707" y="3731058"/>
              <a:ext cx="1491150" cy="417657"/>
              <a:chOff x="1455707" y="3731058"/>
              <a:chExt cx="1491150" cy="417657"/>
            </a:xfrm>
          </p:grpSpPr>
          <p:grpSp>
            <p:nvGrpSpPr>
              <p:cNvPr id="7636" name="Google Shape;7636;p75"/>
              <p:cNvGrpSpPr/>
              <p:nvPr/>
            </p:nvGrpSpPr>
            <p:grpSpPr>
              <a:xfrm>
                <a:off x="1472938" y="3745828"/>
                <a:ext cx="72126" cy="53788"/>
                <a:chOff x="1472938" y="3745828"/>
                <a:chExt cx="72126" cy="53788"/>
              </a:xfrm>
            </p:grpSpPr>
            <p:sp>
              <p:nvSpPr>
                <p:cNvPr id="7637" name="Google Shape;7637;p75"/>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5"/>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75"/>
              <p:cNvGrpSpPr/>
              <p:nvPr/>
            </p:nvGrpSpPr>
            <p:grpSpPr>
              <a:xfrm>
                <a:off x="1819181" y="4089633"/>
                <a:ext cx="72126" cy="53788"/>
                <a:chOff x="1819181" y="4089633"/>
                <a:chExt cx="72126" cy="53788"/>
              </a:xfrm>
            </p:grpSpPr>
            <p:sp>
              <p:nvSpPr>
                <p:cNvPr id="7640" name="Google Shape;7640;p75"/>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5"/>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75"/>
              <p:cNvGrpSpPr/>
              <p:nvPr/>
            </p:nvGrpSpPr>
            <p:grpSpPr>
              <a:xfrm>
                <a:off x="1455707" y="4084171"/>
                <a:ext cx="64321" cy="64544"/>
                <a:chOff x="1455707" y="4084171"/>
                <a:chExt cx="64321" cy="64544"/>
              </a:xfrm>
            </p:grpSpPr>
            <p:sp>
              <p:nvSpPr>
                <p:cNvPr id="7643" name="Google Shape;7643;p75"/>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5"/>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75"/>
              <p:cNvGrpSpPr/>
              <p:nvPr/>
            </p:nvGrpSpPr>
            <p:grpSpPr>
              <a:xfrm>
                <a:off x="1818610" y="3731058"/>
                <a:ext cx="64321" cy="64544"/>
                <a:chOff x="1818610" y="3731058"/>
                <a:chExt cx="64321" cy="64544"/>
              </a:xfrm>
            </p:grpSpPr>
            <p:sp>
              <p:nvSpPr>
                <p:cNvPr id="7646" name="Google Shape;7646;p75"/>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5"/>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75"/>
              <p:cNvGrpSpPr/>
              <p:nvPr/>
            </p:nvGrpSpPr>
            <p:grpSpPr>
              <a:xfrm>
                <a:off x="2172491" y="4089633"/>
                <a:ext cx="72126" cy="53788"/>
                <a:chOff x="2172491" y="4089633"/>
                <a:chExt cx="72126" cy="53788"/>
              </a:xfrm>
            </p:grpSpPr>
            <p:sp>
              <p:nvSpPr>
                <p:cNvPr id="7649" name="Google Shape;7649;p75"/>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5"/>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75"/>
              <p:cNvGrpSpPr/>
              <p:nvPr/>
            </p:nvGrpSpPr>
            <p:grpSpPr>
              <a:xfrm>
                <a:off x="2171920" y="3731058"/>
                <a:ext cx="64321" cy="64544"/>
                <a:chOff x="2171920" y="3731058"/>
                <a:chExt cx="64321" cy="64544"/>
              </a:xfrm>
            </p:grpSpPr>
            <p:sp>
              <p:nvSpPr>
                <p:cNvPr id="7652" name="Google Shape;7652;p75"/>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5"/>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75"/>
              <p:cNvGrpSpPr/>
              <p:nvPr/>
            </p:nvGrpSpPr>
            <p:grpSpPr>
              <a:xfrm>
                <a:off x="2874730" y="3745828"/>
                <a:ext cx="72126" cy="53788"/>
                <a:chOff x="2874730" y="3745828"/>
                <a:chExt cx="72126" cy="53788"/>
              </a:xfrm>
            </p:grpSpPr>
            <p:sp>
              <p:nvSpPr>
                <p:cNvPr id="7655" name="Google Shape;7655;p75"/>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5"/>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75"/>
              <p:cNvGrpSpPr/>
              <p:nvPr/>
            </p:nvGrpSpPr>
            <p:grpSpPr>
              <a:xfrm>
                <a:off x="2878589" y="4081481"/>
                <a:ext cx="64321" cy="64544"/>
                <a:chOff x="2878589" y="4081481"/>
                <a:chExt cx="64321" cy="64544"/>
              </a:xfrm>
            </p:grpSpPr>
            <p:sp>
              <p:nvSpPr>
                <p:cNvPr id="7658" name="Google Shape;7658;p75"/>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5"/>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5"/>
              <p:cNvGrpSpPr/>
              <p:nvPr/>
            </p:nvGrpSpPr>
            <p:grpSpPr>
              <a:xfrm>
                <a:off x="2525796" y="4089633"/>
                <a:ext cx="72126" cy="53788"/>
                <a:chOff x="2525796" y="4089633"/>
                <a:chExt cx="72126" cy="53788"/>
              </a:xfrm>
            </p:grpSpPr>
            <p:sp>
              <p:nvSpPr>
                <p:cNvPr id="7661" name="Google Shape;7661;p75"/>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5"/>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75"/>
              <p:cNvGrpSpPr/>
              <p:nvPr/>
            </p:nvGrpSpPr>
            <p:grpSpPr>
              <a:xfrm>
                <a:off x="2525225" y="3731058"/>
                <a:ext cx="64321" cy="64544"/>
                <a:chOff x="2525225" y="3731058"/>
                <a:chExt cx="64321" cy="64544"/>
              </a:xfrm>
            </p:grpSpPr>
            <p:sp>
              <p:nvSpPr>
                <p:cNvPr id="7664" name="Google Shape;7664;p75"/>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5"/>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0" name="Google Shape;1460;p40"/>
          <p:cNvSpPr txBox="1">
            <a:spLocks noGrp="1"/>
          </p:cNvSpPr>
          <p:nvPr>
            <p:ph type="title"/>
          </p:nvPr>
        </p:nvSpPr>
        <p:spPr>
          <a:xfrm>
            <a:off x="1423700" y="194557"/>
            <a:ext cx="5995800" cy="620700"/>
          </a:xfrm>
          <a:prstGeom prst="rect">
            <a:avLst/>
          </a:prstGeom>
          <a:solidFill>
            <a:schemeClr val="tx2"/>
          </a:solidFill>
        </p:spPr>
        <p:txBody>
          <a:bodyPr spcFirstLastPara="1" wrap="square" lIns="91425" tIns="91425" rIns="91425" bIns="91425" anchor="ctr" anchorCtr="0">
            <a:noAutofit/>
          </a:bodyPr>
          <a:lstStyle/>
          <a:p>
            <a:pPr marL="0" lvl="0" indent="0" algn="ctr" rtl="0">
              <a:spcBef>
                <a:spcPts val="0"/>
              </a:spcBef>
              <a:spcAft>
                <a:spcPts val="0"/>
              </a:spcAft>
              <a:buNone/>
            </a:pPr>
            <a:r>
              <a:rPr lang="es" dirty="0" smtClean="0">
                <a:solidFill>
                  <a:schemeClr val="bg2"/>
                </a:solidFill>
              </a:rPr>
              <a:t>Principales diferencias</a:t>
            </a:r>
            <a:endParaRPr dirty="0">
              <a:solidFill>
                <a:schemeClr val="bg2"/>
              </a:solidFill>
            </a:endParaRPr>
          </a:p>
        </p:txBody>
      </p:sp>
      <p:grpSp>
        <p:nvGrpSpPr>
          <p:cNvPr id="1462" name="Google Shape;1462;p40"/>
          <p:cNvGrpSpPr/>
          <p:nvPr/>
        </p:nvGrpSpPr>
        <p:grpSpPr>
          <a:xfrm>
            <a:off x="212806" y="626576"/>
            <a:ext cx="926256" cy="1623099"/>
            <a:chOff x="7865898" y="3251990"/>
            <a:chExt cx="926256" cy="1623099"/>
          </a:xfrm>
        </p:grpSpPr>
        <p:sp>
          <p:nvSpPr>
            <p:cNvPr id="1463" name="Google Shape;1463;p40"/>
            <p:cNvSpPr/>
            <p:nvPr/>
          </p:nvSpPr>
          <p:spPr>
            <a:xfrm>
              <a:off x="8385198" y="3347950"/>
              <a:ext cx="406956" cy="1377286"/>
            </a:xfrm>
            <a:custGeom>
              <a:avLst/>
              <a:gdLst/>
              <a:ahLst/>
              <a:cxnLst/>
              <a:rect l="l" t="t" r="r" b="b"/>
              <a:pathLst>
                <a:path w="9452" h="31989" extrusionOk="0">
                  <a:moveTo>
                    <a:pt x="4077" y="0"/>
                  </a:moveTo>
                  <a:cubicBezTo>
                    <a:pt x="4055" y="0"/>
                    <a:pt x="4033" y="8"/>
                    <a:pt x="4011" y="15"/>
                  </a:cubicBezTo>
                  <a:cubicBezTo>
                    <a:pt x="3703" y="81"/>
                    <a:pt x="3483" y="352"/>
                    <a:pt x="3483" y="667"/>
                  </a:cubicBezTo>
                  <a:lnTo>
                    <a:pt x="3483" y="1034"/>
                  </a:lnTo>
                  <a:cubicBezTo>
                    <a:pt x="3308" y="1107"/>
                    <a:pt x="3190" y="1283"/>
                    <a:pt x="3183" y="1474"/>
                  </a:cubicBezTo>
                  <a:lnTo>
                    <a:pt x="3183" y="1804"/>
                  </a:lnTo>
                  <a:cubicBezTo>
                    <a:pt x="3190" y="1965"/>
                    <a:pt x="3278" y="2119"/>
                    <a:pt x="3418" y="2207"/>
                  </a:cubicBezTo>
                  <a:cubicBezTo>
                    <a:pt x="3439" y="2222"/>
                    <a:pt x="3461" y="2229"/>
                    <a:pt x="3483" y="2244"/>
                  </a:cubicBezTo>
                  <a:lnTo>
                    <a:pt x="3483" y="6284"/>
                  </a:lnTo>
                  <a:cubicBezTo>
                    <a:pt x="3483" y="6445"/>
                    <a:pt x="3483" y="6599"/>
                    <a:pt x="3476" y="6760"/>
                  </a:cubicBezTo>
                  <a:cubicBezTo>
                    <a:pt x="3418" y="8688"/>
                    <a:pt x="3014" y="10595"/>
                    <a:pt x="2288" y="12376"/>
                  </a:cubicBezTo>
                  <a:lnTo>
                    <a:pt x="1885" y="13351"/>
                  </a:lnTo>
                  <a:cubicBezTo>
                    <a:pt x="917" y="15720"/>
                    <a:pt x="309" y="18220"/>
                    <a:pt x="89" y="20771"/>
                  </a:cubicBezTo>
                  <a:cubicBezTo>
                    <a:pt x="89" y="20815"/>
                    <a:pt x="82" y="20866"/>
                    <a:pt x="82" y="20910"/>
                  </a:cubicBezTo>
                  <a:cubicBezTo>
                    <a:pt x="74" y="21013"/>
                    <a:pt x="67" y="21123"/>
                    <a:pt x="60" y="21226"/>
                  </a:cubicBezTo>
                  <a:cubicBezTo>
                    <a:pt x="52" y="21336"/>
                    <a:pt x="45" y="21438"/>
                    <a:pt x="38" y="21548"/>
                  </a:cubicBezTo>
                  <a:cubicBezTo>
                    <a:pt x="30" y="21651"/>
                    <a:pt x="23" y="21746"/>
                    <a:pt x="23" y="21842"/>
                  </a:cubicBezTo>
                  <a:cubicBezTo>
                    <a:pt x="16" y="21974"/>
                    <a:pt x="8" y="22106"/>
                    <a:pt x="8" y="22230"/>
                  </a:cubicBezTo>
                  <a:lnTo>
                    <a:pt x="8" y="22406"/>
                  </a:lnTo>
                  <a:cubicBezTo>
                    <a:pt x="8" y="22589"/>
                    <a:pt x="1" y="22765"/>
                    <a:pt x="1" y="22941"/>
                  </a:cubicBezTo>
                  <a:lnTo>
                    <a:pt x="1" y="30215"/>
                  </a:lnTo>
                  <a:cubicBezTo>
                    <a:pt x="1" y="30566"/>
                    <a:pt x="111" y="30918"/>
                    <a:pt x="309" y="31212"/>
                  </a:cubicBezTo>
                  <a:cubicBezTo>
                    <a:pt x="338" y="31248"/>
                    <a:pt x="367" y="31292"/>
                    <a:pt x="397" y="31329"/>
                  </a:cubicBezTo>
                  <a:lnTo>
                    <a:pt x="419" y="31358"/>
                  </a:lnTo>
                  <a:cubicBezTo>
                    <a:pt x="448" y="31395"/>
                    <a:pt x="485" y="31432"/>
                    <a:pt x="514" y="31461"/>
                  </a:cubicBezTo>
                  <a:lnTo>
                    <a:pt x="536" y="31483"/>
                  </a:lnTo>
                  <a:cubicBezTo>
                    <a:pt x="565" y="31512"/>
                    <a:pt x="595" y="31542"/>
                    <a:pt x="624" y="31571"/>
                  </a:cubicBezTo>
                  <a:lnTo>
                    <a:pt x="653" y="31593"/>
                  </a:lnTo>
                  <a:cubicBezTo>
                    <a:pt x="690" y="31622"/>
                    <a:pt x="727" y="31652"/>
                    <a:pt x="771" y="31681"/>
                  </a:cubicBezTo>
                  <a:lnTo>
                    <a:pt x="800" y="31703"/>
                  </a:lnTo>
                  <a:cubicBezTo>
                    <a:pt x="837" y="31725"/>
                    <a:pt x="881" y="31754"/>
                    <a:pt x="917" y="31776"/>
                  </a:cubicBezTo>
                  <a:lnTo>
                    <a:pt x="932" y="31776"/>
                  </a:lnTo>
                  <a:cubicBezTo>
                    <a:pt x="976" y="31806"/>
                    <a:pt x="1020" y="31828"/>
                    <a:pt x="1064" y="31842"/>
                  </a:cubicBezTo>
                  <a:lnTo>
                    <a:pt x="1101" y="31857"/>
                  </a:lnTo>
                  <a:cubicBezTo>
                    <a:pt x="1145" y="31879"/>
                    <a:pt x="1189" y="31894"/>
                    <a:pt x="1240" y="31908"/>
                  </a:cubicBezTo>
                  <a:lnTo>
                    <a:pt x="1262" y="31916"/>
                  </a:lnTo>
                  <a:cubicBezTo>
                    <a:pt x="1306" y="31930"/>
                    <a:pt x="1357" y="31945"/>
                    <a:pt x="1401" y="31952"/>
                  </a:cubicBezTo>
                  <a:lnTo>
                    <a:pt x="1423" y="31960"/>
                  </a:lnTo>
                  <a:cubicBezTo>
                    <a:pt x="1475" y="31967"/>
                    <a:pt x="1526" y="31974"/>
                    <a:pt x="1577" y="31981"/>
                  </a:cubicBezTo>
                  <a:lnTo>
                    <a:pt x="1614" y="31981"/>
                  </a:lnTo>
                  <a:cubicBezTo>
                    <a:pt x="1673" y="31989"/>
                    <a:pt x="1724" y="31989"/>
                    <a:pt x="1775" y="31989"/>
                  </a:cubicBezTo>
                  <a:lnTo>
                    <a:pt x="7670" y="31989"/>
                  </a:lnTo>
                  <a:cubicBezTo>
                    <a:pt x="8652" y="31989"/>
                    <a:pt x="9452" y="31190"/>
                    <a:pt x="9452" y="30207"/>
                  </a:cubicBezTo>
                  <a:lnTo>
                    <a:pt x="9452" y="22934"/>
                  </a:lnTo>
                  <a:cubicBezTo>
                    <a:pt x="9452" y="22751"/>
                    <a:pt x="9452" y="22575"/>
                    <a:pt x="9444" y="22399"/>
                  </a:cubicBezTo>
                  <a:cubicBezTo>
                    <a:pt x="9430" y="22348"/>
                    <a:pt x="9430" y="22289"/>
                    <a:pt x="9430" y="22238"/>
                  </a:cubicBezTo>
                  <a:cubicBezTo>
                    <a:pt x="9430" y="22098"/>
                    <a:pt x="9422" y="21959"/>
                    <a:pt x="9415" y="21820"/>
                  </a:cubicBezTo>
                  <a:cubicBezTo>
                    <a:pt x="9415" y="21724"/>
                    <a:pt x="9408" y="21644"/>
                    <a:pt x="9400" y="21556"/>
                  </a:cubicBezTo>
                  <a:cubicBezTo>
                    <a:pt x="9393" y="21446"/>
                    <a:pt x="9386" y="21336"/>
                    <a:pt x="9378" y="21233"/>
                  </a:cubicBezTo>
                  <a:cubicBezTo>
                    <a:pt x="9378" y="21189"/>
                    <a:pt x="9378" y="21138"/>
                    <a:pt x="9371" y="21094"/>
                  </a:cubicBezTo>
                  <a:cubicBezTo>
                    <a:pt x="9371" y="21042"/>
                    <a:pt x="9364" y="20991"/>
                    <a:pt x="9356" y="20940"/>
                  </a:cubicBezTo>
                  <a:cubicBezTo>
                    <a:pt x="9356" y="20881"/>
                    <a:pt x="9349" y="20830"/>
                    <a:pt x="9342" y="20771"/>
                  </a:cubicBezTo>
                  <a:cubicBezTo>
                    <a:pt x="9327" y="20551"/>
                    <a:pt x="9305" y="20324"/>
                    <a:pt x="9276" y="20097"/>
                  </a:cubicBezTo>
                  <a:lnTo>
                    <a:pt x="9276" y="20067"/>
                  </a:lnTo>
                  <a:cubicBezTo>
                    <a:pt x="9261" y="19935"/>
                    <a:pt x="9246" y="19803"/>
                    <a:pt x="9232" y="19664"/>
                  </a:cubicBezTo>
                  <a:cubicBezTo>
                    <a:pt x="8946" y="17494"/>
                    <a:pt x="8381" y="15368"/>
                    <a:pt x="7553" y="13344"/>
                  </a:cubicBezTo>
                  <a:lnTo>
                    <a:pt x="7157" y="12376"/>
                  </a:lnTo>
                  <a:cubicBezTo>
                    <a:pt x="6512" y="10800"/>
                    <a:pt x="6116" y="9143"/>
                    <a:pt x="5991" y="7449"/>
                  </a:cubicBezTo>
                  <a:cubicBezTo>
                    <a:pt x="5969" y="7061"/>
                    <a:pt x="5954" y="6665"/>
                    <a:pt x="5954" y="6276"/>
                  </a:cubicBezTo>
                  <a:lnTo>
                    <a:pt x="5954" y="2236"/>
                  </a:lnTo>
                  <a:cubicBezTo>
                    <a:pt x="5954" y="2236"/>
                    <a:pt x="5962" y="2229"/>
                    <a:pt x="5969" y="2229"/>
                  </a:cubicBezTo>
                  <a:cubicBezTo>
                    <a:pt x="6138" y="2148"/>
                    <a:pt x="6248" y="1980"/>
                    <a:pt x="6255" y="1797"/>
                  </a:cubicBezTo>
                  <a:lnTo>
                    <a:pt x="6255" y="1467"/>
                  </a:lnTo>
                  <a:cubicBezTo>
                    <a:pt x="6248" y="1276"/>
                    <a:pt x="6130" y="1100"/>
                    <a:pt x="5954" y="1027"/>
                  </a:cubicBezTo>
                  <a:lnTo>
                    <a:pt x="5954" y="660"/>
                  </a:lnTo>
                  <a:cubicBezTo>
                    <a:pt x="5954" y="381"/>
                    <a:pt x="5778" y="132"/>
                    <a:pt x="5514" y="30"/>
                  </a:cubicBezTo>
                  <a:cubicBezTo>
                    <a:pt x="5492" y="22"/>
                    <a:pt x="5470" y="22"/>
                    <a:pt x="5448" y="15"/>
                  </a:cubicBezTo>
                  <a:lnTo>
                    <a:pt x="5434" y="15"/>
                  </a:lnTo>
                  <a:cubicBezTo>
                    <a:pt x="5419" y="8"/>
                    <a:pt x="5397" y="8"/>
                    <a:pt x="5375" y="0"/>
                  </a:cubicBezTo>
                  <a:close/>
                </a:path>
              </a:pathLst>
            </a:custGeom>
            <a:solidFill>
              <a:schemeClr val="lt2"/>
            </a:solidFill>
            <a:ln w="114300" cap="flat" cmpd="sng">
              <a:solidFill>
                <a:schemeClr val="lt2"/>
              </a:solidFill>
              <a:prstDash val="solid"/>
              <a:round/>
              <a:headEnd type="none" w="sm" len="sm"/>
              <a:tailEnd type="none" w="sm" len="sm"/>
            </a:ln>
            <a:effectLst>
              <a:outerShdw blurRad="114300" dist="57150"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 name="Google Shape;1464;p40"/>
            <p:cNvGrpSpPr/>
            <p:nvPr/>
          </p:nvGrpSpPr>
          <p:grpSpPr>
            <a:xfrm>
              <a:off x="8385241" y="3347477"/>
              <a:ext cx="406913" cy="1378277"/>
              <a:chOff x="7676175" y="3380375"/>
              <a:chExt cx="236275" cy="800300"/>
            </a:xfrm>
          </p:grpSpPr>
          <p:sp>
            <p:nvSpPr>
              <p:cNvPr id="1465" name="Google Shape;1465;p40"/>
              <p:cNvSpPr/>
              <p:nvPr/>
            </p:nvSpPr>
            <p:spPr>
              <a:xfrm>
                <a:off x="7676175" y="3380550"/>
                <a:ext cx="236275" cy="800125"/>
              </a:xfrm>
              <a:custGeom>
                <a:avLst/>
                <a:gdLst/>
                <a:ahLst/>
                <a:cxnLst/>
                <a:rect l="l" t="t" r="r" b="b"/>
                <a:pathLst>
                  <a:path w="9451" h="32005" extrusionOk="0">
                    <a:moveTo>
                      <a:pt x="4165" y="1"/>
                    </a:moveTo>
                    <a:cubicBezTo>
                      <a:pt x="3791" y="1"/>
                      <a:pt x="3490" y="301"/>
                      <a:pt x="3490" y="675"/>
                    </a:cubicBezTo>
                    <a:lnTo>
                      <a:pt x="3490" y="1042"/>
                    </a:lnTo>
                    <a:cubicBezTo>
                      <a:pt x="3314" y="1115"/>
                      <a:pt x="3190" y="1291"/>
                      <a:pt x="3190" y="1482"/>
                    </a:cubicBezTo>
                    <a:lnTo>
                      <a:pt x="3190" y="1812"/>
                    </a:lnTo>
                    <a:cubicBezTo>
                      <a:pt x="3190" y="2002"/>
                      <a:pt x="3314" y="2171"/>
                      <a:pt x="3490" y="2252"/>
                    </a:cubicBezTo>
                    <a:lnTo>
                      <a:pt x="3490" y="6292"/>
                    </a:lnTo>
                    <a:cubicBezTo>
                      <a:pt x="3490" y="8381"/>
                      <a:pt x="3080" y="10449"/>
                      <a:pt x="2288" y="12384"/>
                    </a:cubicBezTo>
                    <a:lnTo>
                      <a:pt x="1892" y="13352"/>
                    </a:lnTo>
                    <a:cubicBezTo>
                      <a:pt x="638" y="16402"/>
                      <a:pt x="0" y="19657"/>
                      <a:pt x="0" y="22949"/>
                    </a:cubicBezTo>
                    <a:lnTo>
                      <a:pt x="0" y="30223"/>
                    </a:lnTo>
                    <a:cubicBezTo>
                      <a:pt x="0" y="31205"/>
                      <a:pt x="792" y="32004"/>
                      <a:pt x="1782" y="32004"/>
                    </a:cubicBezTo>
                    <a:lnTo>
                      <a:pt x="7669" y="32004"/>
                    </a:lnTo>
                    <a:cubicBezTo>
                      <a:pt x="8659" y="32004"/>
                      <a:pt x="9451" y="31205"/>
                      <a:pt x="9451" y="30223"/>
                    </a:cubicBezTo>
                    <a:lnTo>
                      <a:pt x="9451" y="22949"/>
                    </a:lnTo>
                    <a:cubicBezTo>
                      <a:pt x="9451" y="19657"/>
                      <a:pt x="8813" y="16402"/>
                      <a:pt x="7559" y="13359"/>
                    </a:cubicBezTo>
                    <a:lnTo>
                      <a:pt x="7163" y="12384"/>
                    </a:lnTo>
                    <a:cubicBezTo>
                      <a:pt x="6372" y="10449"/>
                      <a:pt x="5961" y="8381"/>
                      <a:pt x="5961" y="6292"/>
                    </a:cubicBezTo>
                    <a:lnTo>
                      <a:pt x="5961" y="2252"/>
                    </a:lnTo>
                    <a:cubicBezTo>
                      <a:pt x="6137" y="2171"/>
                      <a:pt x="6262" y="2002"/>
                      <a:pt x="6262" y="1812"/>
                    </a:cubicBezTo>
                    <a:lnTo>
                      <a:pt x="6262" y="1482"/>
                    </a:lnTo>
                    <a:cubicBezTo>
                      <a:pt x="6262" y="1291"/>
                      <a:pt x="6137" y="1115"/>
                      <a:pt x="5961" y="1042"/>
                    </a:cubicBezTo>
                    <a:lnTo>
                      <a:pt x="5961" y="675"/>
                    </a:lnTo>
                    <a:cubicBezTo>
                      <a:pt x="5961" y="301"/>
                      <a:pt x="5660" y="1"/>
                      <a:pt x="5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0"/>
              <p:cNvSpPr/>
              <p:nvPr/>
            </p:nvSpPr>
            <p:spPr>
              <a:xfrm>
                <a:off x="7676175" y="3867725"/>
                <a:ext cx="236275" cy="255575"/>
              </a:xfrm>
              <a:custGeom>
                <a:avLst/>
                <a:gdLst/>
                <a:ahLst/>
                <a:cxnLst/>
                <a:rect l="l" t="t" r="r" b="b"/>
                <a:pathLst>
                  <a:path w="9451" h="10223" extrusionOk="0">
                    <a:moveTo>
                      <a:pt x="4328" y="1"/>
                    </a:moveTo>
                    <a:cubicBezTo>
                      <a:pt x="2959" y="1"/>
                      <a:pt x="1589" y="43"/>
                      <a:pt x="220" y="126"/>
                    </a:cubicBezTo>
                    <a:cubicBezTo>
                      <a:pt x="74" y="1234"/>
                      <a:pt x="0" y="2348"/>
                      <a:pt x="0" y="3462"/>
                    </a:cubicBezTo>
                    <a:lnTo>
                      <a:pt x="0" y="10222"/>
                    </a:lnTo>
                    <a:lnTo>
                      <a:pt x="9451" y="9980"/>
                    </a:lnTo>
                    <a:lnTo>
                      <a:pt x="9451" y="3462"/>
                    </a:lnTo>
                    <a:cubicBezTo>
                      <a:pt x="9451" y="2363"/>
                      <a:pt x="9385" y="1270"/>
                      <a:pt x="9238" y="185"/>
                    </a:cubicBezTo>
                    <a:cubicBezTo>
                      <a:pt x="7605" y="61"/>
                      <a:pt x="5967" y="1"/>
                      <a:pt x="4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0"/>
              <p:cNvSpPr/>
              <p:nvPr/>
            </p:nvSpPr>
            <p:spPr>
              <a:xfrm>
                <a:off x="7691575" y="3889750"/>
                <a:ext cx="207500" cy="208800"/>
              </a:xfrm>
              <a:custGeom>
                <a:avLst/>
                <a:gdLst/>
                <a:ahLst/>
                <a:cxnLst/>
                <a:rect l="l" t="t" r="r" b="b"/>
                <a:pathLst>
                  <a:path w="8300" h="8352" extrusionOk="0">
                    <a:moveTo>
                      <a:pt x="7017" y="147"/>
                    </a:moveTo>
                    <a:cubicBezTo>
                      <a:pt x="7493" y="147"/>
                      <a:pt x="7882" y="536"/>
                      <a:pt x="7874" y="1020"/>
                    </a:cubicBezTo>
                    <a:cubicBezTo>
                      <a:pt x="7838" y="3087"/>
                      <a:pt x="7918" y="5162"/>
                      <a:pt x="8102" y="7222"/>
                    </a:cubicBezTo>
                    <a:cubicBezTo>
                      <a:pt x="8153" y="7721"/>
                      <a:pt x="7757" y="8154"/>
                      <a:pt x="7259" y="8161"/>
                    </a:cubicBezTo>
                    <a:lnTo>
                      <a:pt x="1005" y="8212"/>
                    </a:lnTo>
                    <a:lnTo>
                      <a:pt x="997" y="8212"/>
                    </a:lnTo>
                    <a:cubicBezTo>
                      <a:pt x="521" y="8212"/>
                      <a:pt x="139" y="7824"/>
                      <a:pt x="139" y="7347"/>
                    </a:cubicBezTo>
                    <a:cubicBezTo>
                      <a:pt x="139" y="6423"/>
                      <a:pt x="154" y="5477"/>
                      <a:pt x="169" y="4546"/>
                    </a:cubicBezTo>
                    <a:cubicBezTo>
                      <a:pt x="191" y="3571"/>
                      <a:pt x="213" y="2420"/>
                      <a:pt x="264" y="1240"/>
                    </a:cubicBezTo>
                    <a:cubicBezTo>
                      <a:pt x="286" y="572"/>
                      <a:pt x="587" y="316"/>
                      <a:pt x="1378" y="279"/>
                    </a:cubicBezTo>
                    <a:cubicBezTo>
                      <a:pt x="2845" y="221"/>
                      <a:pt x="4341" y="199"/>
                      <a:pt x="5785" y="169"/>
                    </a:cubicBezTo>
                    <a:lnTo>
                      <a:pt x="7002" y="147"/>
                    </a:lnTo>
                    <a:close/>
                    <a:moveTo>
                      <a:pt x="7015" y="1"/>
                    </a:moveTo>
                    <a:cubicBezTo>
                      <a:pt x="7011" y="1"/>
                      <a:pt x="7006" y="1"/>
                      <a:pt x="7002" y="1"/>
                    </a:cubicBezTo>
                    <a:lnTo>
                      <a:pt x="5785" y="23"/>
                    </a:lnTo>
                    <a:cubicBezTo>
                      <a:pt x="4333" y="52"/>
                      <a:pt x="2837" y="81"/>
                      <a:pt x="1371" y="140"/>
                    </a:cubicBezTo>
                    <a:cubicBezTo>
                      <a:pt x="741" y="162"/>
                      <a:pt x="161" y="316"/>
                      <a:pt x="125" y="1240"/>
                    </a:cubicBezTo>
                    <a:cubicBezTo>
                      <a:pt x="73" y="2413"/>
                      <a:pt x="51" y="3571"/>
                      <a:pt x="29" y="4546"/>
                    </a:cubicBezTo>
                    <a:cubicBezTo>
                      <a:pt x="15" y="5477"/>
                      <a:pt x="0" y="6423"/>
                      <a:pt x="0" y="7347"/>
                    </a:cubicBezTo>
                    <a:cubicBezTo>
                      <a:pt x="0" y="7904"/>
                      <a:pt x="447" y="8352"/>
                      <a:pt x="1005" y="8352"/>
                    </a:cubicBezTo>
                    <a:lnTo>
                      <a:pt x="1012" y="8344"/>
                    </a:lnTo>
                    <a:lnTo>
                      <a:pt x="7266" y="8300"/>
                    </a:lnTo>
                    <a:cubicBezTo>
                      <a:pt x="7845" y="8293"/>
                      <a:pt x="8300" y="7787"/>
                      <a:pt x="8248" y="7208"/>
                    </a:cubicBezTo>
                    <a:cubicBezTo>
                      <a:pt x="8065" y="5148"/>
                      <a:pt x="7984" y="3080"/>
                      <a:pt x="8021" y="1020"/>
                    </a:cubicBezTo>
                    <a:cubicBezTo>
                      <a:pt x="8028" y="452"/>
                      <a:pt x="7574" y="1"/>
                      <a:pt x="7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0"/>
              <p:cNvSpPr/>
              <p:nvPr/>
            </p:nvSpPr>
            <p:spPr>
              <a:xfrm>
                <a:off x="7755900" y="3380550"/>
                <a:ext cx="76825" cy="160750"/>
              </a:xfrm>
              <a:custGeom>
                <a:avLst/>
                <a:gdLst/>
                <a:ahLst/>
                <a:cxnLst/>
                <a:rect l="l" t="t" r="r" b="b"/>
                <a:pathLst>
                  <a:path w="3073" h="6430" extrusionOk="0">
                    <a:moveTo>
                      <a:pt x="976" y="1"/>
                    </a:moveTo>
                    <a:cubicBezTo>
                      <a:pt x="602" y="1"/>
                      <a:pt x="301" y="301"/>
                      <a:pt x="301" y="675"/>
                    </a:cubicBezTo>
                    <a:lnTo>
                      <a:pt x="301" y="1042"/>
                    </a:lnTo>
                    <a:cubicBezTo>
                      <a:pt x="125" y="1115"/>
                      <a:pt x="1" y="1284"/>
                      <a:pt x="1" y="1482"/>
                    </a:cubicBezTo>
                    <a:lnTo>
                      <a:pt x="1" y="1812"/>
                    </a:lnTo>
                    <a:cubicBezTo>
                      <a:pt x="1" y="2002"/>
                      <a:pt x="125" y="2171"/>
                      <a:pt x="301" y="2252"/>
                    </a:cubicBezTo>
                    <a:lnTo>
                      <a:pt x="301" y="6182"/>
                    </a:lnTo>
                    <a:cubicBezTo>
                      <a:pt x="735" y="6350"/>
                      <a:pt x="1153" y="6429"/>
                      <a:pt x="1556" y="6429"/>
                    </a:cubicBezTo>
                    <a:cubicBezTo>
                      <a:pt x="1977" y="6429"/>
                      <a:pt x="2382" y="6343"/>
                      <a:pt x="2772" y="6182"/>
                    </a:cubicBezTo>
                    <a:lnTo>
                      <a:pt x="2772" y="2244"/>
                    </a:lnTo>
                    <a:cubicBezTo>
                      <a:pt x="2948" y="2171"/>
                      <a:pt x="3073" y="1995"/>
                      <a:pt x="3073" y="1805"/>
                    </a:cubicBezTo>
                    <a:lnTo>
                      <a:pt x="3073" y="1482"/>
                    </a:lnTo>
                    <a:cubicBezTo>
                      <a:pt x="3073" y="1284"/>
                      <a:pt x="2948" y="1115"/>
                      <a:pt x="2772" y="1042"/>
                    </a:cubicBezTo>
                    <a:lnTo>
                      <a:pt x="2772" y="675"/>
                    </a:lnTo>
                    <a:cubicBezTo>
                      <a:pt x="2772" y="301"/>
                      <a:pt x="2471" y="1"/>
                      <a:pt x="2097" y="1"/>
                    </a:cubicBezTo>
                    <a:close/>
                  </a:path>
                </a:pathLst>
              </a:custGeom>
              <a:solidFill>
                <a:srgbClr val="7362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0"/>
              <p:cNvSpPr/>
              <p:nvPr/>
            </p:nvSpPr>
            <p:spPr>
              <a:xfrm>
                <a:off x="7767825" y="3380375"/>
                <a:ext cx="53900" cy="8200"/>
              </a:xfrm>
              <a:custGeom>
                <a:avLst/>
                <a:gdLst/>
                <a:ahLst/>
                <a:cxnLst/>
                <a:rect l="l" t="t" r="r" b="b"/>
                <a:pathLst>
                  <a:path w="2156" h="328" extrusionOk="0">
                    <a:moveTo>
                      <a:pt x="499" y="1"/>
                    </a:moveTo>
                    <a:cubicBezTo>
                      <a:pt x="308" y="1"/>
                      <a:pt x="132" y="81"/>
                      <a:pt x="0" y="221"/>
                    </a:cubicBezTo>
                    <a:cubicBezTo>
                      <a:pt x="411" y="293"/>
                      <a:pt x="827" y="328"/>
                      <a:pt x="1243" y="328"/>
                    </a:cubicBezTo>
                    <a:cubicBezTo>
                      <a:pt x="1548" y="328"/>
                      <a:pt x="1852" y="309"/>
                      <a:pt x="2156" y="272"/>
                    </a:cubicBezTo>
                    <a:cubicBezTo>
                      <a:pt x="2031" y="103"/>
                      <a:pt x="1833" y="1"/>
                      <a:pt x="1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0"/>
              <p:cNvSpPr/>
              <p:nvPr/>
            </p:nvSpPr>
            <p:spPr>
              <a:xfrm>
                <a:off x="7761775" y="3435725"/>
                <a:ext cx="63800" cy="7875"/>
              </a:xfrm>
              <a:custGeom>
                <a:avLst/>
                <a:gdLst/>
                <a:ahLst/>
                <a:cxnLst/>
                <a:rect l="l" t="t" r="r" b="b"/>
                <a:pathLst>
                  <a:path w="2552" h="315" extrusionOk="0">
                    <a:moveTo>
                      <a:pt x="0" y="1"/>
                    </a:moveTo>
                    <a:lnTo>
                      <a:pt x="0" y="1"/>
                    </a:lnTo>
                    <a:cubicBezTo>
                      <a:pt x="22" y="15"/>
                      <a:pt x="44" y="30"/>
                      <a:pt x="66" y="37"/>
                    </a:cubicBezTo>
                    <a:lnTo>
                      <a:pt x="66" y="169"/>
                    </a:lnTo>
                    <a:cubicBezTo>
                      <a:pt x="381" y="243"/>
                      <a:pt x="711" y="287"/>
                      <a:pt x="1034" y="309"/>
                    </a:cubicBezTo>
                    <a:cubicBezTo>
                      <a:pt x="1127" y="313"/>
                      <a:pt x="1219" y="315"/>
                      <a:pt x="1312" y="315"/>
                    </a:cubicBezTo>
                    <a:cubicBezTo>
                      <a:pt x="1725" y="315"/>
                      <a:pt x="2136" y="274"/>
                      <a:pt x="2537" y="184"/>
                    </a:cubicBezTo>
                    <a:lnTo>
                      <a:pt x="2537" y="37"/>
                    </a:lnTo>
                    <a:cubicBezTo>
                      <a:pt x="2544" y="37"/>
                      <a:pt x="2552" y="30"/>
                      <a:pt x="2552" y="30"/>
                    </a:cubicBezTo>
                    <a:lnTo>
                      <a:pt x="2552" y="30"/>
                    </a:lnTo>
                    <a:cubicBezTo>
                      <a:pt x="2152" y="125"/>
                      <a:pt x="1742" y="172"/>
                      <a:pt x="1332" y="172"/>
                    </a:cubicBezTo>
                    <a:cubicBezTo>
                      <a:pt x="885" y="172"/>
                      <a:pt x="436" y="116"/>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0"/>
              <p:cNvSpPr/>
              <p:nvPr/>
            </p:nvSpPr>
            <p:spPr>
              <a:xfrm>
                <a:off x="7693400" y="3702375"/>
                <a:ext cx="87825" cy="272275"/>
              </a:xfrm>
              <a:custGeom>
                <a:avLst/>
                <a:gdLst/>
                <a:ahLst/>
                <a:cxnLst/>
                <a:rect l="l" t="t" r="r" b="b"/>
                <a:pathLst>
                  <a:path w="3513" h="10891" extrusionOk="0">
                    <a:moveTo>
                      <a:pt x="2585" y="0"/>
                    </a:moveTo>
                    <a:cubicBezTo>
                      <a:pt x="1947" y="0"/>
                      <a:pt x="1706" y="1062"/>
                      <a:pt x="1518" y="1535"/>
                    </a:cubicBezTo>
                    <a:cubicBezTo>
                      <a:pt x="829" y="3199"/>
                      <a:pt x="374" y="4951"/>
                      <a:pt x="162" y="6733"/>
                    </a:cubicBezTo>
                    <a:cubicBezTo>
                      <a:pt x="44" y="7745"/>
                      <a:pt x="0" y="8764"/>
                      <a:pt x="37" y="9783"/>
                    </a:cubicBezTo>
                    <a:cubicBezTo>
                      <a:pt x="52" y="10179"/>
                      <a:pt x="118" y="10641"/>
                      <a:pt x="470" y="10824"/>
                    </a:cubicBezTo>
                    <a:cubicBezTo>
                      <a:pt x="555" y="10870"/>
                      <a:pt x="646" y="10891"/>
                      <a:pt x="738" y="10891"/>
                    </a:cubicBezTo>
                    <a:cubicBezTo>
                      <a:pt x="1045" y="10891"/>
                      <a:pt x="1363" y="10664"/>
                      <a:pt x="1503" y="10377"/>
                    </a:cubicBezTo>
                    <a:cubicBezTo>
                      <a:pt x="1694" y="9996"/>
                      <a:pt x="1665" y="9556"/>
                      <a:pt x="1650" y="9138"/>
                    </a:cubicBezTo>
                    <a:cubicBezTo>
                      <a:pt x="1569" y="6579"/>
                      <a:pt x="1987" y="4035"/>
                      <a:pt x="2882" y="1638"/>
                    </a:cubicBezTo>
                    <a:cubicBezTo>
                      <a:pt x="3065" y="1161"/>
                      <a:pt x="3512" y="149"/>
                      <a:pt x="2691" y="10"/>
                    </a:cubicBezTo>
                    <a:cubicBezTo>
                      <a:pt x="2655" y="4"/>
                      <a:pt x="2619" y="0"/>
                      <a:pt x="2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 name="Google Shape;1472;p40"/>
            <p:cNvSpPr/>
            <p:nvPr/>
          </p:nvSpPr>
          <p:spPr>
            <a:xfrm>
              <a:off x="7865898" y="3251990"/>
              <a:ext cx="459655" cy="1538011"/>
            </a:xfrm>
            <a:custGeom>
              <a:avLst/>
              <a:gdLst/>
              <a:ahLst/>
              <a:cxnLst/>
              <a:rect l="l" t="t" r="r" b="b"/>
              <a:pathLst>
                <a:path w="10676" h="35722" extrusionOk="0">
                  <a:moveTo>
                    <a:pt x="4532" y="1"/>
                  </a:moveTo>
                  <a:cubicBezTo>
                    <a:pt x="4187" y="1"/>
                    <a:pt x="3908" y="287"/>
                    <a:pt x="3908" y="631"/>
                  </a:cubicBezTo>
                  <a:lnTo>
                    <a:pt x="3908" y="1152"/>
                  </a:lnTo>
                  <a:cubicBezTo>
                    <a:pt x="3791" y="1203"/>
                    <a:pt x="3718" y="1313"/>
                    <a:pt x="3725" y="1438"/>
                  </a:cubicBezTo>
                  <a:lnTo>
                    <a:pt x="3725" y="1607"/>
                  </a:lnTo>
                  <a:cubicBezTo>
                    <a:pt x="3725" y="1724"/>
                    <a:pt x="3791" y="1834"/>
                    <a:pt x="3908" y="1878"/>
                  </a:cubicBezTo>
                  <a:lnTo>
                    <a:pt x="3908" y="2046"/>
                  </a:lnTo>
                  <a:cubicBezTo>
                    <a:pt x="3791" y="2090"/>
                    <a:pt x="3718" y="2200"/>
                    <a:pt x="3725" y="2325"/>
                  </a:cubicBezTo>
                  <a:lnTo>
                    <a:pt x="3725" y="2494"/>
                  </a:lnTo>
                  <a:cubicBezTo>
                    <a:pt x="3725" y="2611"/>
                    <a:pt x="3799" y="2721"/>
                    <a:pt x="3908" y="2765"/>
                  </a:cubicBezTo>
                  <a:lnTo>
                    <a:pt x="3908" y="7663"/>
                  </a:lnTo>
                  <a:cubicBezTo>
                    <a:pt x="3901" y="8616"/>
                    <a:pt x="3410" y="9496"/>
                    <a:pt x="2603" y="10001"/>
                  </a:cubicBezTo>
                  <a:cubicBezTo>
                    <a:pt x="1467" y="10713"/>
                    <a:pt x="1" y="12729"/>
                    <a:pt x="1" y="16006"/>
                  </a:cubicBezTo>
                  <a:lnTo>
                    <a:pt x="37" y="18096"/>
                  </a:lnTo>
                  <a:lnTo>
                    <a:pt x="169" y="25779"/>
                  </a:lnTo>
                  <a:lnTo>
                    <a:pt x="316" y="34394"/>
                  </a:lnTo>
                  <a:cubicBezTo>
                    <a:pt x="316" y="34424"/>
                    <a:pt x="316" y="34453"/>
                    <a:pt x="323" y="34482"/>
                  </a:cubicBezTo>
                  <a:cubicBezTo>
                    <a:pt x="331" y="34504"/>
                    <a:pt x="323" y="34512"/>
                    <a:pt x="323" y="34526"/>
                  </a:cubicBezTo>
                  <a:cubicBezTo>
                    <a:pt x="323" y="34548"/>
                    <a:pt x="331" y="34570"/>
                    <a:pt x="338" y="34585"/>
                  </a:cubicBezTo>
                  <a:cubicBezTo>
                    <a:pt x="338" y="34607"/>
                    <a:pt x="338" y="34636"/>
                    <a:pt x="345" y="34658"/>
                  </a:cubicBezTo>
                  <a:cubicBezTo>
                    <a:pt x="345" y="34666"/>
                    <a:pt x="345" y="34673"/>
                    <a:pt x="353" y="34673"/>
                  </a:cubicBezTo>
                  <a:cubicBezTo>
                    <a:pt x="367" y="34754"/>
                    <a:pt x="397" y="34834"/>
                    <a:pt x="426" y="34908"/>
                  </a:cubicBezTo>
                  <a:cubicBezTo>
                    <a:pt x="441" y="34944"/>
                    <a:pt x="463" y="34981"/>
                    <a:pt x="477" y="35010"/>
                  </a:cubicBezTo>
                  <a:cubicBezTo>
                    <a:pt x="477" y="35018"/>
                    <a:pt x="477" y="35018"/>
                    <a:pt x="477" y="35018"/>
                  </a:cubicBezTo>
                  <a:cubicBezTo>
                    <a:pt x="690" y="35399"/>
                    <a:pt x="1071" y="35655"/>
                    <a:pt x="1504" y="35699"/>
                  </a:cubicBezTo>
                  <a:cubicBezTo>
                    <a:pt x="1548" y="35707"/>
                    <a:pt x="1599" y="35707"/>
                    <a:pt x="1643" y="35707"/>
                  </a:cubicBezTo>
                  <a:lnTo>
                    <a:pt x="5331" y="35721"/>
                  </a:lnTo>
                  <a:lnTo>
                    <a:pt x="9011" y="35721"/>
                  </a:lnTo>
                  <a:cubicBezTo>
                    <a:pt x="9055" y="35721"/>
                    <a:pt x="9099" y="35721"/>
                    <a:pt x="9151" y="35714"/>
                  </a:cubicBezTo>
                  <a:cubicBezTo>
                    <a:pt x="9407" y="35692"/>
                    <a:pt x="9649" y="35589"/>
                    <a:pt x="9855" y="35428"/>
                  </a:cubicBezTo>
                  <a:cubicBezTo>
                    <a:pt x="9884" y="35399"/>
                    <a:pt x="9913" y="35369"/>
                    <a:pt x="9943" y="35340"/>
                  </a:cubicBezTo>
                  <a:cubicBezTo>
                    <a:pt x="10023" y="35259"/>
                    <a:pt x="10089" y="35179"/>
                    <a:pt x="10148" y="35076"/>
                  </a:cubicBezTo>
                  <a:cubicBezTo>
                    <a:pt x="10250" y="34915"/>
                    <a:pt x="10309" y="34739"/>
                    <a:pt x="10331" y="34548"/>
                  </a:cubicBezTo>
                  <a:cubicBezTo>
                    <a:pt x="10338" y="34504"/>
                    <a:pt x="10338" y="34460"/>
                    <a:pt x="10338" y="34409"/>
                  </a:cubicBezTo>
                  <a:lnTo>
                    <a:pt x="10419" y="29959"/>
                  </a:lnTo>
                  <a:lnTo>
                    <a:pt x="10617" y="18426"/>
                  </a:lnTo>
                  <a:lnTo>
                    <a:pt x="10668" y="15544"/>
                  </a:lnTo>
                  <a:cubicBezTo>
                    <a:pt x="10676" y="15427"/>
                    <a:pt x="10676" y="15332"/>
                    <a:pt x="10676" y="15229"/>
                  </a:cubicBezTo>
                  <a:lnTo>
                    <a:pt x="10668" y="15112"/>
                  </a:lnTo>
                  <a:cubicBezTo>
                    <a:pt x="10668" y="15053"/>
                    <a:pt x="10661" y="14994"/>
                    <a:pt x="10661" y="14936"/>
                  </a:cubicBezTo>
                  <a:cubicBezTo>
                    <a:pt x="10661" y="14877"/>
                    <a:pt x="10654" y="14848"/>
                    <a:pt x="10654" y="14796"/>
                  </a:cubicBezTo>
                  <a:cubicBezTo>
                    <a:pt x="10646" y="14745"/>
                    <a:pt x="10646" y="14701"/>
                    <a:pt x="10639" y="14657"/>
                  </a:cubicBezTo>
                  <a:cubicBezTo>
                    <a:pt x="10632" y="14606"/>
                    <a:pt x="10632" y="14569"/>
                    <a:pt x="10624" y="14532"/>
                  </a:cubicBezTo>
                  <a:cubicBezTo>
                    <a:pt x="10624" y="14488"/>
                    <a:pt x="10617" y="14430"/>
                    <a:pt x="10610" y="14379"/>
                  </a:cubicBezTo>
                  <a:cubicBezTo>
                    <a:pt x="10610" y="14335"/>
                    <a:pt x="10602" y="14298"/>
                    <a:pt x="10595" y="14254"/>
                  </a:cubicBezTo>
                  <a:cubicBezTo>
                    <a:pt x="10588" y="14210"/>
                    <a:pt x="10580" y="14166"/>
                    <a:pt x="10573" y="14115"/>
                  </a:cubicBezTo>
                  <a:cubicBezTo>
                    <a:pt x="10573" y="14071"/>
                    <a:pt x="10558" y="14034"/>
                    <a:pt x="10551" y="13990"/>
                  </a:cubicBezTo>
                  <a:cubicBezTo>
                    <a:pt x="10544" y="13946"/>
                    <a:pt x="10544" y="13902"/>
                    <a:pt x="10536" y="13865"/>
                  </a:cubicBezTo>
                  <a:cubicBezTo>
                    <a:pt x="10529" y="13821"/>
                    <a:pt x="10522" y="13785"/>
                    <a:pt x="10514" y="13748"/>
                  </a:cubicBezTo>
                  <a:cubicBezTo>
                    <a:pt x="10507" y="13711"/>
                    <a:pt x="10492" y="13660"/>
                    <a:pt x="10485" y="13616"/>
                  </a:cubicBezTo>
                  <a:cubicBezTo>
                    <a:pt x="10478" y="13579"/>
                    <a:pt x="10470" y="13550"/>
                    <a:pt x="10463" y="13521"/>
                  </a:cubicBezTo>
                  <a:cubicBezTo>
                    <a:pt x="10448" y="13477"/>
                    <a:pt x="10441" y="13433"/>
                    <a:pt x="10426" y="13381"/>
                  </a:cubicBezTo>
                  <a:lnTo>
                    <a:pt x="10404" y="13279"/>
                  </a:lnTo>
                  <a:cubicBezTo>
                    <a:pt x="10390" y="13235"/>
                    <a:pt x="10382" y="13198"/>
                    <a:pt x="10368" y="13154"/>
                  </a:cubicBezTo>
                  <a:cubicBezTo>
                    <a:pt x="10353" y="13117"/>
                    <a:pt x="10346" y="13081"/>
                    <a:pt x="10331" y="13044"/>
                  </a:cubicBezTo>
                  <a:lnTo>
                    <a:pt x="10302" y="12934"/>
                  </a:lnTo>
                  <a:lnTo>
                    <a:pt x="10265" y="12832"/>
                  </a:lnTo>
                  <a:cubicBezTo>
                    <a:pt x="10250" y="12795"/>
                    <a:pt x="10243" y="12758"/>
                    <a:pt x="10228" y="12729"/>
                  </a:cubicBezTo>
                  <a:cubicBezTo>
                    <a:pt x="10214" y="12692"/>
                    <a:pt x="10206" y="12670"/>
                    <a:pt x="10192" y="12634"/>
                  </a:cubicBezTo>
                  <a:cubicBezTo>
                    <a:pt x="10184" y="12604"/>
                    <a:pt x="10170" y="12560"/>
                    <a:pt x="10148" y="12524"/>
                  </a:cubicBezTo>
                  <a:cubicBezTo>
                    <a:pt x="10133" y="12487"/>
                    <a:pt x="10126" y="12465"/>
                    <a:pt x="10119" y="12436"/>
                  </a:cubicBezTo>
                  <a:cubicBezTo>
                    <a:pt x="10104" y="12406"/>
                    <a:pt x="10082" y="12362"/>
                    <a:pt x="10067" y="12326"/>
                  </a:cubicBezTo>
                  <a:cubicBezTo>
                    <a:pt x="10053" y="12289"/>
                    <a:pt x="10045" y="12267"/>
                    <a:pt x="10031" y="12245"/>
                  </a:cubicBezTo>
                  <a:cubicBezTo>
                    <a:pt x="10016" y="12216"/>
                    <a:pt x="10001" y="12172"/>
                    <a:pt x="9987" y="12142"/>
                  </a:cubicBezTo>
                  <a:cubicBezTo>
                    <a:pt x="9965" y="12113"/>
                    <a:pt x="9957" y="12084"/>
                    <a:pt x="9943" y="12062"/>
                  </a:cubicBezTo>
                  <a:cubicBezTo>
                    <a:pt x="9928" y="12032"/>
                    <a:pt x="9906" y="11996"/>
                    <a:pt x="9891" y="11966"/>
                  </a:cubicBezTo>
                  <a:cubicBezTo>
                    <a:pt x="9877" y="11937"/>
                    <a:pt x="9862" y="11915"/>
                    <a:pt x="9847" y="11886"/>
                  </a:cubicBezTo>
                  <a:lnTo>
                    <a:pt x="9796" y="11798"/>
                  </a:lnTo>
                  <a:lnTo>
                    <a:pt x="9752" y="11724"/>
                  </a:lnTo>
                  <a:cubicBezTo>
                    <a:pt x="9737" y="11695"/>
                    <a:pt x="9723" y="11666"/>
                    <a:pt x="9701" y="11629"/>
                  </a:cubicBezTo>
                  <a:lnTo>
                    <a:pt x="9657" y="11563"/>
                  </a:lnTo>
                  <a:cubicBezTo>
                    <a:pt x="9642" y="11534"/>
                    <a:pt x="9620" y="11504"/>
                    <a:pt x="9598" y="11475"/>
                  </a:cubicBezTo>
                  <a:cubicBezTo>
                    <a:pt x="9583" y="11453"/>
                    <a:pt x="9569" y="11431"/>
                    <a:pt x="9554" y="11409"/>
                  </a:cubicBezTo>
                  <a:cubicBezTo>
                    <a:pt x="9539" y="11387"/>
                    <a:pt x="9517" y="11358"/>
                    <a:pt x="9495" y="11328"/>
                  </a:cubicBezTo>
                  <a:cubicBezTo>
                    <a:pt x="9481" y="11306"/>
                    <a:pt x="9466" y="11285"/>
                    <a:pt x="9451" y="11263"/>
                  </a:cubicBezTo>
                  <a:cubicBezTo>
                    <a:pt x="9437" y="11241"/>
                    <a:pt x="9415" y="11211"/>
                    <a:pt x="9393" y="11189"/>
                  </a:cubicBezTo>
                  <a:lnTo>
                    <a:pt x="9341" y="11123"/>
                  </a:lnTo>
                  <a:lnTo>
                    <a:pt x="9283" y="11057"/>
                  </a:lnTo>
                  <a:cubicBezTo>
                    <a:pt x="9268" y="11035"/>
                    <a:pt x="9253" y="11013"/>
                    <a:pt x="9239" y="10999"/>
                  </a:cubicBezTo>
                  <a:lnTo>
                    <a:pt x="9180" y="10925"/>
                  </a:lnTo>
                  <a:lnTo>
                    <a:pt x="9129" y="10874"/>
                  </a:lnTo>
                  <a:lnTo>
                    <a:pt x="9070" y="10808"/>
                  </a:lnTo>
                  <a:lnTo>
                    <a:pt x="9011" y="10749"/>
                  </a:lnTo>
                  <a:lnTo>
                    <a:pt x="8953" y="10691"/>
                  </a:lnTo>
                  <a:lnTo>
                    <a:pt x="8901" y="10639"/>
                  </a:lnTo>
                  <a:lnTo>
                    <a:pt x="8843" y="10581"/>
                  </a:lnTo>
                  <a:lnTo>
                    <a:pt x="8791" y="10537"/>
                  </a:lnTo>
                  <a:lnTo>
                    <a:pt x="8733" y="10478"/>
                  </a:lnTo>
                  <a:lnTo>
                    <a:pt x="8674" y="10434"/>
                  </a:lnTo>
                  <a:lnTo>
                    <a:pt x="8615" y="10383"/>
                  </a:lnTo>
                  <a:lnTo>
                    <a:pt x="8564" y="10339"/>
                  </a:lnTo>
                  <a:lnTo>
                    <a:pt x="8506" y="10295"/>
                  </a:lnTo>
                  <a:lnTo>
                    <a:pt x="8454" y="10251"/>
                  </a:lnTo>
                  <a:lnTo>
                    <a:pt x="8396" y="10207"/>
                  </a:lnTo>
                  <a:lnTo>
                    <a:pt x="8337" y="10170"/>
                  </a:lnTo>
                  <a:cubicBezTo>
                    <a:pt x="8322" y="10155"/>
                    <a:pt x="8300" y="10141"/>
                    <a:pt x="8286" y="10133"/>
                  </a:cubicBezTo>
                  <a:lnTo>
                    <a:pt x="8227" y="10097"/>
                  </a:lnTo>
                  <a:lnTo>
                    <a:pt x="8176" y="10053"/>
                  </a:lnTo>
                  <a:lnTo>
                    <a:pt x="8124" y="10023"/>
                  </a:lnTo>
                  <a:lnTo>
                    <a:pt x="8073" y="9987"/>
                  </a:lnTo>
                  <a:cubicBezTo>
                    <a:pt x="7259" y="9488"/>
                    <a:pt x="6768" y="8601"/>
                    <a:pt x="6768" y="7648"/>
                  </a:cubicBezTo>
                  <a:lnTo>
                    <a:pt x="6768" y="2728"/>
                  </a:lnTo>
                  <a:cubicBezTo>
                    <a:pt x="6849" y="2677"/>
                    <a:pt x="6900" y="2582"/>
                    <a:pt x="6900" y="2486"/>
                  </a:cubicBezTo>
                  <a:lnTo>
                    <a:pt x="6900" y="2340"/>
                  </a:lnTo>
                  <a:cubicBezTo>
                    <a:pt x="6900" y="2237"/>
                    <a:pt x="6849" y="2149"/>
                    <a:pt x="6768" y="2090"/>
                  </a:cubicBezTo>
                  <a:lnTo>
                    <a:pt x="6768" y="1848"/>
                  </a:lnTo>
                  <a:cubicBezTo>
                    <a:pt x="6849" y="1790"/>
                    <a:pt x="6900" y="1702"/>
                    <a:pt x="6900" y="1599"/>
                  </a:cubicBezTo>
                  <a:lnTo>
                    <a:pt x="6900" y="1460"/>
                  </a:lnTo>
                  <a:cubicBezTo>
                    <a:pt x="6900" y="1357"/>
                    <a:pt x="6849" y="1269"/>
                    <a:pt x="6768" y="1211"/>
                  </a:cubicBezTo>
                  <a:lnTo>
                    <a:pt x="6768" y="631"/>
                  </a:lnTo>
                  <a:cubicBezTo>
                    <a:pt x="6768" y="287"/>
                    <a:pt x="6489" y="1"/>
                    <a:pt x="6137" y="1"/>
                  </a:cubicBezTo>
                  <a:close/>
                </a:path>
              </a:pathLst>
            </a:custGeom>
            <a:solidFill>
              <a:schemeClr val="lt2"/>
            </a:solidFill>
            <a:ln w="114300" cap="flat" cmpd="sng">
              <a:solidFill>
                <a:schemeClr val="lt2"/>
              </a:solidFill>
              <a:prstDash val="solid"/>
              <a:round/>
              <a:headEnd type="none" w="sm" len="sm"/>
              <a:tailEnd type="none" w="sm" len="sm"/>
            </a:ln>
            <a:effectLst>
              <a:outerShdw blurRad="114300" dist="57150"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 name="Google Shape;1473;p40"/>
            <p:cNvGrpSpPr/>
            <p:nvPr/>
          </p:nvGrpSpPr>
          <p:grpSpPr>
            <a:xfrm>
              <a:off x="7867620" y="3251990"/>
              <a:ext cx="459655" cy="1538011"/>
              <a:chOff x="8562025" y="3421425"/>
              <a:chExt cx="266900" cy="893050"/>
            </a:xfrm>
          </p:grpSpPr>
          <p:sp>
            <p:nvSpPr>
              <p:cNvPr id="1474" name="Google Shape;1474;p40"/>
              <p:cNvSpPr/>
              <p:nvPr/>
            </p:nvSpPr>
            <p:spPr>
              <a:xfrm>
                <a:off x="8562025" y="3421425"/>
                <a:ext cx="266900" cy="893050"/>
              </a:xfrm>
              <a:custGeom>
                <a:avLst/>
                <a:gdLst/>
                <a:ahLst/>
                <a:cxnLst/>
                <a:rect l="l" t="t" r="r" b="b"/>
                <a:pathLst>
                  <a:path w="10676" h="35722" extrusionOk="0">
                    <a:moveTo>
                      <a:pt x="4532" y="1"/>
                    </a:moveTo>
                    <a:cubicBezTo>
                      <a:pt x="4187" y="1"/>
                      <a:pt x="3908" y="287"/>
                      <a:pt x="3908" y="631"/>
                    </a:cubicBezTo>
                    <a:lnTo>
                      <a:pt x="3908" y="1152"/>
                    </a:lnTo>
                    <a:cubicBezTo>
                      <a:pt x="3791" y="1203"/>
                      <a:pt x="3718" y="1313"/>
                      <a:pt x="3725" y="1438"/>
                    </a:cubicBezTo>
                    <a:lnTo>
                      <a:pt x="3725" y="1607"/>
                    </a:lnTo>
                    <a:cubicBezTo>
                      <a:pt x="3725" y="1724"/>
                      <a:pt x="3791" y="1834"/>
                      <a:pt x="3908" y="1878"/>
                    </a:cubicBezTo>
                    <a:lnTo>
                      <a:pt x="3908" y="2046"/>
                    </a:lnTo>
                    <a:cubicBezTo>
                      <a:pt x="3791" y="2090"/>
                      <a:pt x="3718" y="2200"/>
                      <a:pt x="3725" y="2325"/>
                    </a:cubicBezTo>
                    <a:lnTo>
                      <a:pt x="3725" y="2494"/>
                    </a:lnTo>
                    <a:cubicBezTo>
                      <a:pt x="3725" y="2611"/>
                      <a:pt x="3799" y="2721"/>
                      <a:pt x="3908" y="2765"/>
                    </a:cubicBezTo>
                    <a:lnTo>
                      <a:pt x="3908" y="7663"/>
                    </a:lnTo>
                    <a:cubicBezTo>
                      <a:pt x="3901" y="8616"/>
                      <a:pt x="3410" y="9496"/>
                      <a:pt x="2603" y="10001"/>
                    </a:cubicBezTo>
                    <a:cubicBezTo>
                      <a:pt x="1467" y="10713"/>
                      <a:pt x="1" y="12729"/>
                      <a:pt x="1" y="16006"/>
                    </a:cubicBezTo>
                    <a:lnTo>
                      <a:pt x="316" y="34394"/>
                    </a:lnTo>
                    <a:cubicBezTo>
                      <a:pt x="331" y="35120"/>
                      <a:pt x="917" y="35699"/>
                      <a:pt x="1643" y="35699"/>
                    </a:cubicBezTo>
                    <a:lnTo>
                      <a:pt x="5338" y="35721"/>
                    </a:lnTo>
                    <a:lnTo>
                      <a:pt x="9019" y="35721"/>
                    </a:lnTo>
                    <a:cubicBezTo>
                      <a:pt x="9745" y="35721"/>
                      <a:pt x="10338" y="35135"/>
                      <a:pt x="10353" y="34409"/>
                    </a:cubicBezTo>
                    <a:lnTo>
                      <a:pt x="10676" y="15537"/>
                    </a:lnTo>
                    <a:cubicBezTo>
                      <a:pt x="10676" y="12252"/>
                      <a:pt x="9202" y="10698"/>
                      <a:pt x="8066" y="9987"/>
                    </a:cubicBezTo>
                    <a:cubicBezTo>
                      <a:pt x="7259" y="9488"/>
                      <a:pt x="6768" y="8601"/>
                      <a:pt x="6768" y="7655"/>
                    </a:cubicBezTo>
                    <a:lnTo>
                      <a:pt x="6768" y="2736"/>
                    </a:lnTo>
                    <a:cubicBezTo>
                      <a:pt x="6849" y="2677"/>
                      <a:pt x="6900" y="2589"/>
                      <a:pt x="6900" y="2486"/>
                    </a:cubicBezTo>
                    <a:lnTo>
                      <a:pt x="6900" y="2340"/>
                    </a:lnTo>
                    <a:cubicBezTo>
                      <a:pt x="6900" y="2244"/>
                      <a:pt x="6849" y="2149"/>
                      <a:pt x="6768" y="2098"/>
                    </a:cubicBezTo>
                    <a:lnTo>
                      <a:pt x="6768" y="1848"/>
                    </a:lnTo>
                    <a:cubicBezTo>
                      <a:pt x="6849" y="1797"/>
                      <a:pt x="6900" y="1702"/>
                      <a:pt x="6900" y="1607"/>
                    </a:cubicBezTo>
                    <a:lnTo>
                      <a:pt x="6900" y="1460"/>
                    </a:lnTo>
                    <a:cubicBezTo>
                      <a:pt x="6900" y="1357"/>
                      <a:pt x="6849" y="1269"/>
                      <a:pt x="6768" y="1211"/>
                    </a:cubicBezTo>
                    <a:lnTo>
                      <a:pt x="6768" y="631"/>
                    </a:lnTo>
                    <a:cubicBezTo>
                      <a:pt x="6768" y="287"/>
                      <a:pt x="6489" y="1"/>
                      <a:pt x="61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0"/>
              <p:cNvSpPr/>
              <p:nvPr/>
            </p:nvSpPr>
            <p:spPr>
              <a:xfrm>
                <a:off x="8562950" y="3860675"/>
                <a:ext cx="264700" cy="319500"/>
              </a:xfrm>
              <a:custGeom>
                <a:avLst/>
                <a:gdLst/>
                <a:ahLst/>
                <a:cxnLst/>
                <a:rect l="l" t="t" r="r" b="b"/>
                <a:pathLst>
                  <a:path w="10588" h="12780" extrusionOk="0">
                    <a:moveTo>
                      <a:pt x="4520" y="1"/>
                    </a:moveTo>
                    <a:cubicBezTo>
                      <a:pt x="2448" y="1"/>
                      <a:pt x="869" y="302"/>
                      <a:pt x="0" y="518"/>
                    </a:cubicBezTo>
                    <a:lnTo>
                      <a:pt x="206" y="12411"/>
                    </a:lnTo>
                    <a:cubicBezTo>
                      <a:pt x="1514" y="12683"/>
                      <a:pt x="3026" y="12779"/>
                      <a:pt x="4505" y="12779"/>
                    </a:cubicBezTo>
                    <a:cubicBezTo>
                      <a:pt x="6880" y="12779"/>
                      <a:pt x="9169" y="12532"/>
                      <a:pt x="10389" y="12374"/>
                    </a:cubicBezTo>
                    <a:lnTo>
                      <a:pt x="10587" y="848"/>
                    </a:lnTo>
                    <a:cubicBezTo>
                      <a:pt x="8307" y="209"/>
                      <a:pt x="6243" y="1"/>
                      <a:pt x="45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0"/>
              <p:cNvSpPr/>
              <p:nvPr/>
            </p:nvSpPr>
            <p:spPr>
              <a:xfrm>
                <a:off x="8589700" y="3896950"/>
                <a:ext cx="211375" cy="255675"/>
              </a:xfrm>
              <a:custGeom>
                <a:avLst/>
                <a:gdLst/>
                <a:ahLst/>
                <a:cxnLst/>
                <a:rect l="l" t="t" r="r" b="b"/>
                <a:pathLst>
                  <a:path w="8455" h="10227" extrusionOk="0">
                    <a:moveTo>
                      <a:pt x="3949" y="269"/>
                    </a:moveTo>
                    <a:cubicBezTo>
                      <a:pt x="6012" y="269"/>
                      <a:pt x="7734" y="505"/>
                      <a:pt x="8183" y="570"/>
                    </a:cubicBezTo>
                    <a:lnTo>
                      <a:pt x="8014" y="9801"/>
                    </a:lnTo>
                    <a:cubicBezTo>
                      <a:pt x="6824" y="9918"/>
                      <a:pt x="5601" y="9957"/>
                      <a:pt x="4492" y="9957"/>
                    </a:cubicBezTo>
                    <a:cubicBezTo>
                      <a:pt x="2527" y="9957"/>
                      <a:pt x="918" y="9834"/>
                      <a:pt x="477" y="9801"/>
                    </a:cubicBezTo>
                    <a:lnTo>
                      <a:pt x="279" y="570"/>
                    </a:lnTo>
                    <a:cubicBezTo>
                      <a:pt x="1500" y="345"/>
                      <a:pt x="2779" y="269"/>
                      <a:pt x="3949" y="269"/>
                    </a:cubicBezTo>
                    <a:close/>
                    <a:moveTo>
                      <a:pt x="3944" y="0"/>
                    </a:moveTo>
                    <a:cubicBezTo>
                      <a:pt x="2725" y="0"/>
                      <a:pt x="1388" y="80"/>
                      <a:pt x="118" y="321"/>
                    </a:cubicBezTo>
                    <a:cubicBezTo>
                      <a:pt x="52" y="336"/>
                      <a:pt x="1" y="394"/>
                      <a:pt x="8" y="460"/>
                    </a:cubicBezTo>
                    <a:lnTo>
                      <a:pt x="213" y="9926"/>
                    </a:lnTo>
                    <a:cubicBezTo>
                      <a:pt x="213" y="9992"/>
                      <a:pt x="265" y="10050"/>
                      <a:pt x="338" y="10058"/>
                    </a:cubicBezTo>
                    <a:cubicBezTo>
                      <a:pt x="360" y="10058"/>
                      <a:pt x="2171" y="10226"/>
                      <a:pt x="4473" y="10226"/>
                    </a:cubicBezTo>
                    <a:cubicBezTo>
                      <a:pt x="5632" y="10226"/>
                      <a:pt x="6915" y="10182"/>
                      <a:pt x="8161" y="10058"/>
                    </a:cubicBezTo>
                    <a:cubicBezTo>
                      <a:pt x="8227" y="10050"/>
                      <a:pt x="8278" y="9992"/>
                      <a:pt x="8286" y="9926"/>
                    </a:cubicBezTo>
                    <a:lnTo>
                      <a:pt x="8454" y="460"/>
                    </a:lnTo>
                    <a:cubicBezTo>
                      <a:pt x="8454" y="394"/>
                      <a:pt x="8410" y="336"/>
                      <a:pt x="8344" y="321"/>
                    </a:cubicBezTo>
                    <a:cubicBezTo>
                      <a:pt x="8315" y="316"/>
                      <a:pt x="6363" y="0"/>
                      <a:pt x="39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0"/>
              <p:cNvSpPr/>
              <p:nvPr/>
            </p:nvSpPr>
            <p:spPr>
              <a:xfrm>
                <a:off x="8641600" y="3928975"/>
                <a:ext cx="109550" cy="26800"/>
              </a:xfrm>
              <a:custGeom>
                <a:avLst/>
                <a:gdLst/>
                <a:ahLst/>
                <a:cxnLst/>
                <a:rect l="l" t="t" r="r" b="b"/>
                <a:pathLst>
                  <a:path w="4382" h="1072" extrusionOk="0">
                    <a:moveTo>
                      <a:pt x="1665" y="0"/>
                    </a:moveTo>
                    <a:cubicBezTo>
                      <a:pt x="1281" y="0"/>
                      <a:pt x="896" y="24"/>
                      <a:pt x="513" y="74"/>
                    </a:cubicBezTo>
                    <a:cubicBezTo>
                      <a:pt x="20" y="137"/>
                      <a:pt x="0" y="884"/>
                      <a:pt x="455" y="884"/>
                    </a:cubicBezTo>
                    <a:cubicBezTo>
                      <a:pt x="473" y="884"/>
                      <a:pt x="493" y="883"/>
                      <a:pt x="513" y="880"/>
                    </a:cubicBezTo>
                    <a:cubicBezTo>
                      <a:pt x="887" y="831"/>
                      <a:pt x="1263" y="807"/>
                      <a:pt x="1639" y="807"/>
                    </a:cubicBezTo>
                    <a:cubicBezTo>
                      <a:pt x="2331" y="807"/>
                      <a:pt x="3023" y="890"/>
                      <a:pt x="3702" y="1056"/>
                    </a:cubicBezTo>
                    <a:cubicBezTo>
                      <a:pt x="3741" y="1067"/>
                      <a:pt x="3778" y="1071"/>
                      <a:pt x="3813" y="1071"/>
                    </a:cubicBezTo>
                    <a:cubicBezTo>
                      <a:pt x="4231" y="1071"/>
                      <a:pt x="4381" y="401"/>
                      <a:pt x="3915" y="279"/>
                    </a:cubicBezTo>
                    <a:cubicBezTo>
                      <a:pt x="3176" y="95"/>
                      <a:pt x="2421" y="0"/>
                      <a:pt x="1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0"/>
              <p:cNvSpPr/>
              <p:nvPr/>
            </p:nvSpPr>
            <p:spPr>
              <a:xfrm>
                <a:off x="8630025" y="4069025"/>
                <a:ext cx="136400" cy="21275"/>
              </a:xfrm>
              <a:custGeom>
                <a:avLst/>
                <a:gdLst/>
                <a:ahLst/>
                <a:cxnLst/>
                <a:rect l="l" t="t" r="r" b="b"/>
                <a:pathLst>
                  <a:path w="5456" h="851" extrusionOk="0">
                    <a:moveTo>
                      <a:pt x="514" y="0"/>
                    </a:moveTo>
                    <a:cubicBezTo>
                      <a:pt x="1" y="0"/>
                      <a:pt x="3" y="799"/>
                      <a:pt x="521" y="807"/>
                    </a:cubicBezTo>
                    <a:lnTo>
                      <a:pt x="4942" y="851"/>
                    </a:lnTo>
                    <a:cubicBezTo>
                      <a:pt x="4945" y="851"/>
                      <a:pt x="4947" y="851"/>
                      <a:pt x="4949" y="851"/>
                    </a:cubicBezTo>
                    <a:cubicBezTo>
                      <a:pt x="5456" y="851"/>
                      <a:pt x="5453" y="51"/>
                      <a:pt x="4942" y="44"/>
                    </a:cubicBezTo>
                    <a:lnTo>
                      <a:pt x="521" y="0"/>
                    </a:lnTo>
                    <a:cubicBezTo>
                      <a:pt x="519" y="0"/>
                      <a:pt x="517" y="0"/>
                      <a:pt x="5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0"/>
              <p:cNvSpPr/>
              <p:nvPr/>
            </p:nvSpPr>
            <p:spPr>
              <a:xfrm>
                <a:off x="8613375" y="4103325"/>
                <a:ext cx="171500" cy="26350"/>
              </a:xfrm>
              <a:custGeom>
                <a:avLst/>
                <a:gdLst/>
                <a:ahLst/>
                <a:cxnLst/>
                <a:rect l="l" t="t" r="r" b="b"/>
                <a:pathLst>
                  <a:path w="6860" h="1054" extrusionOk="0">
                    <a:moveTo>
                      <a:pt x="6231" y="1"/>
                    </a:moveTo>
                    <a:cubicBezTo>
                      <a:pt x="6207" y="1"/>
                      <a:pt x="6183" y="3"/>
                      <a:pt x="6158" y="6"/>
                    </a:cubicBezTo>
                    <a:cubicBezTo>
                      <a:pt x="5095" y="169"/>
                      <a:pt x="4022" y="251"/>
                      <a:pt x="2949" y="251"/>
                    </a:cubicBezTo>
                    <a:cubicBezTo>
                      <a:pt x="2136" y="251"/>
                      <a:pt x="1322" y="204"/>
                      <a:pt x="513" y="109"/>
                    </a:cubicBezTo>
                    <a:cubicBezTo>
                      <a:pt x="493" y="107"/>
                      <a:pt x="473" y="105"/>
                      <a:pt x="455" y="105"/>
                    </a:cubicBezTo>
                    <a:cubicBezTo>
                      <a:pt x="0" y="105"/>
                      <a:pt x="20" y="852"/>
                      <a:pt x="513" y="916"/>
                    </a:cubicBezTo>
                    <a:cubicBezTo>
                      <a:pt x="1325" y="1007"/>
                      <a:pt x="2142" y="1053"/>
                      <a:pt x="2958" y="1053"/>
                    </a:cubicBezTo>
                    <a:cubicBezTo>
                      <a:pt x="4101" y="1053"/>
                      <a:pt x="5245" y="963"/>
                      <a:pt x="6378" y="784"/>
                    </a:cubicBezTo>
                    <a:cubicBezTo>
                      <a:pt x="6859" y="707"/>
                      <a:pt x="6684" y="1"/>
                      <a:pt x="62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0"/>
              <p:cNvSpPr/>
              <p:nvPr/>
            </p:nvSpPr>
            <p:spPr>
              <a:xfrm>
                <a:off x="8654950" y="3421425"/>
                <a:ext cx="79575" cy="160125"/>
              </a:xfrm>
              <a:custGeom>
                <a:avLst/>
                <a:gdLst/>
                <a:ahLst/>
                <a:cxnLst/>
                <a:rect l="l" t="t" r="r" b="b"/>
                <a:pathLst>
                  <a:path w="3183" h="6405" extrusionOk="0">
                    <a:moveTo>
                      <a:pt x="815" y="1"/>
                    </a:moveTo>
                    <a:cubicBezTo>
                      <a:pt x="470" y="1"/>
                      <a:pt x="191" y="287"/>
                      <a:pt x="191" y="631"/>
                    </a:cubicBezTo>
                    <a:lnTo>
                      <a:pt x="191" y="1152"/>
                    </a:lnTo>
                    <a:cubicBezTo>
                      <a:pt x="74" y="1203"/>
                      <a:pt x="1" y="1313"/>
                      <a:pt x="8" y="1438"/>
                    </a:cubicBezTo>
                    <a:lnTo>
                      <a:pt x="8" y="1607"/>
                    </a:lnTo>
                    <a:cubicBezTo>
                      <a:pt x="8" y="1724"/>
                      <a:pt x="74" y="1834"/>
                      <a:pt x="191" y="1878"/>
                    </a:cubicBezTo>
                    <a:lnTo>
                      <a:pt x="191" y="2046"/>
                    </a:lnTo>
                    <a:cubicBezTo>
                      <a:pt x="74" y="2090"/>
                      <a:pt x="1" y="2200"/>
                      <a:pt x="8" y="2325"/>
                    </a:cubicBezTo>
                    <a:lnTo>
                      <a:pt x="8" y="2494"/>
                    </a:lnTo>
                    <a:cubicBezTo>
                      <a:pt x="8" y="2611"/>
                      <a:pt x="82" y="2721"/>
                      <a:pt x="191" y="2765"/>
                    </a:cubicBezTo>
                    <a:lnTo>
                      <a:pt x="191" y="6226"/>
                    </a:lnTo>
                    <a:cubicBezTo>
                      <a:pt x="616" y="6345"/>
                      <a:pt x="1053" y="6404"/>
                      <a:pt x="1489" y="6404"/>
                    </a:cubicBezTo>
                    <a:cubicBezTo>
                      <a:pt x="2017" y="6404"/>
                      <a:pt x="2545" y="6318"/>
                      <a:pt x="3051" y="6145"/>
                    </a:cubicBezTo>
                    <a:lnTo>
                      <a:pt x="3051" y="2736"/>
                    </a:lnTo>
                    <a:cubicBezTo>
                      <a:pt x="3132" y="2677"/>
                      <a:pt x="3183" y="2589"/>
                      <a:pt x="3183" y="2486"/>
                    </a:cubicBezTo>
                    <a:lnTo>
                      <a:pt x="3183" y="2340"/>
                    </a:lnTo>
                    <a:cubicBezTo>
                      <a:pt x="3183" y="2244"/>
                      <a:pt x="3132" y="2149"/>
                      <a:pt x="3051" y="2098"/>
                    </a:cubicBezTo>
                    <a:lnTo>
                      <a:pt x="3051" y="1848"/>
                    </a:lnTo>
                    <a:cubicBezTo>
                      <a:pt x="3132" y="1797"/>
                      <a:pt x="3183" y="1702"/>
                      <a:pt x="3183" y="1607"/>
                    </a:cubicBezTo>
                    <a:lnTo>
                      <a:pt x="3183" y="1460"/>
                    </a:lnTo>
                    <a:cubicBezTo>
                      <a:pt x="3183" y="1357"/>
                      <a:pt x="3132" y="1269"/>
                      <a:pt x="3051" y="1211"/>
                    </a:cubicBezTo>
                    <a:lnTo>
                      <a:pt x="3051" y="631"/>
                    </a:lnTo>
                    <a:cubicBezTo>
                      <a:pt x="3051" y="287"/>
                      <a:pt x="2772" y="1"/>
                      <a:pt x="24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0"/>
              <p:cNvSpPr/>
              <p:nvPr/>
            </p:nvSpPr>
            <p:spPr>
              <a:xfrm>
                <a:off x="8659725" y="3467625"/>
                <a:ext cx="71500" cy="9275"/>
              </a:xfrm>
              <a:custGeom>
                <a:avLst/>
                <a:gdLst/>
                <a:ahLst/>
                <a:cxnLst/>
                <a:rect l="l" t="t" r="r" b="b"/>
                <a:pathLst>
                  <a:path w="2860" h="371" extrusionOk="0">
                    <a:moveTo>
                      <a:pt x="2860" y="0"/>
                    </a:moveTo>
                    <a:cubicBezTo>
                      <a:pt x="2361" y="77"/>
                      <a:pt x="1853" y="101"/>
                      <a:pt x="1406" y="101"/>
                    </a:cubicBezTo>
                    <a:cubicBezTo>
                      <a:pt x="605" y="101"/>
                      <a:pt x="0" y="22"/>
                      <a:pt x="0" y="22"/>
                    </a:cubicBezTo>
                    <a:lnTo>
                      <a:pt x="0" y="191"/>
                    </a:lnTo>
                    <a:cubicBezTo>
                      <a:pt x="348" y="328"/>
                      <a:pt x="834" y="371"/>
                      <a:pt x="1307" y="371"/>
                    </a:cubicBezTo>
                    <a:cubicBezTo>
                      <a:pt x="2102" y="371"/>
                      <a:pt x="2860" y="250"/>
                      <a:pt x="2860" y="250"/>
                    </a:cubicBezTo>
                    <a:lnTo>
                      <a:pt x="28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0"/>
              <p:cNvSpPr/>
              <p:nvPr/>
            </p:nvSpPr>
            <p:spPr>
              <a:xfrm>
                <a:off x="8659725" y="3490350"/>
                <a:ext cx="71500" cy="8525"/>
              </a:xfrm>
              <a:custGeom>
                <a:avLst/>
                <a:gdLst/>
                <a:ahLst/>
                <a:cxnLst/>
                <a:rect l="l" t="t" r="r" b="b"/>
                <a:pathLst>
                  <a:path w="2860" h="341" extrusionOk="0">
                    <a:moveTo>
                      <a:pt x="0" y="1"/>
                    </a:moveTo>
                    <a:lnTo>
                      <a:pt x="0" y="184"/>
                    </a:lnTo>
                    <a:cubicBezTo>
                      <a:pt x="538" y="301"/>
                      <a:pt x="1035" y="340"/>
                      <a:pt x="1459" y="340"/>
                    </a:cubicBezTo>
                    <a:cubicBezTo>
                      <a:pt x="2306" y="340"/>
                      <a:pt x="2860" y="184"/>
                      <a:pt x="2860" y="184"/>
                    </a:cubicBezTo>
                    <a:lnTo>
                      <a:pt x="2860" y="1"/>
                    </a:lnTo>
                    <a:cubicBezTo>
                      <a:pt x="2387" y="89"/>
                      <a:pt x="1909" y="133"/>
                      <a:pt x="1430" y="133"/>
                    </a:cubicBezTo>
                    <a:cubicBezTo>
                      <a:pt x="952" y="133"/>
                      <a:pt x="473" y="89"/>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0"/>
              <p:cNvSpPr/>
              <p:nvPr/>
            </p:nvSpPr>
            <p:spPr>
              <a:xfrm>
                <a:off x="8583300" y="3687575"/>
                <a:ext cx="100650" cy="244550"/>
              </a:xfrm>
              <a:custGeom>
                <a:avLst/>
                <a:gdLst/>
                <a:ahLst/>
                <a:cxnLst/>
                <a:rect l="l" t="t" r="r" b="b"/>
                <a:pathLst>
                  <a:path w="4026" h="9782" extrusionOk="0">
                    <a:moveTo>
                      <a:pt x="3008" y="0"/>
                    </a:moveTo>
                    <a:cubicBezTo>
                      <a:pt x="2741" y="0"/>
                      <a:pt x="2468" y="113"/>
                      <a:pt x="2258" y="323"/>
                    </a:cubicBezTo>
                    <a:cubicBezTo>
                      <a:pt x="1716" y="873"/>
                      <a:pt x="1276" y="1511"/>
                      <a:pt x="946" y="2208"/>
                    </a:cubicBezTo>
                    <a:cubicBezTo>
                      <a:pt x="748" y="2611"/>
                      <a:pt x="587" y="3029"/>
                      <a:pt x="462" y="3461"/>
                    </a:cubicBezTo>
                    <a:cubicBezTo>
                      <a:pt x="81" y="4752"/>
                      <a:pt x="0" y="6123"/>
                      <a:pt x="59" y="7472"/>
                    </a:cubicBezTo>
                    <a:cubicBezTo>
                      <a:pt x="81" y="8044"/>
                      <a:pt x="147" y="8637"/>
                      <a:pt x="447" y="9121"/>
                    </a:cubicBezTo>
                    <a:cubicBezTo>
                      <a:pt x="689" y="9501"/>
                      <a:pt x="1130" y="9782"/>
                      <a:pt x="1564" y="9782"/>
                    </a:cubicBezTo>
                    <a:cubicBezTo>
                      <a:pt x="1682" y="9782"/>
                      <a:pt x="1800" y="9761"/>
                      <a:pt x="1914" y="9715"/>
                    </a:cubicBezTo>
                    <a:cubicBezTo>
                      <a:pt x="2192" y="9583"/>
                      <a:pt x="2412" y="9363"/>
                      <a:pt x="2530" y="9085"/>
                    </a:cubicBezTo>
                    <a:cubicBezTo>
                      <a:pt x="2647" y="8806"/>
                      <a:pt x="2713" y="8506"/>
                      <a:pt x="2728" y="8205"/>
                    </a:cubicBezTo>
                    <a:cubicBezTo>
                      <a:pt x="2816" y="7054"/>
                      <a:pt x="2574" y="5895"/>
                      <a:pt x="2706" y="4752"/>
                    </a:cubicBezTo>
                    <a:cubicBezTo>
                      <a:pt x="2779" y="4165"/>
                      <a:pt x="2948" y="3601"/>
                      <a:pt x="3204" y="3073"/>
                    </a:cubicBezTo>
                    <a:cubicBezTo>
                      <a:pt x="3409" y="2655"/>
                      <a:pt x="3666" y="2266"/>
                      <a:pt x="3820" y="1834"/>
                    </a:cubicBezTo>
                    <a:cubicBezTo>
                      <a:pt x="3981" y="1394"/>
                      <a:pt x="4025" y="895"/>
                      <a:pt x="3805" y="485"/>
                    </a:cubicBezTo>
                    <a:cubicBezTo>
                      <a:pt x="3620" y="153"/>
                      <a:pt x="3318" y="0"/>
                      <a:pt x="3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 name="Google Shape;1484;p40"/>
            <p:cNvSpPr/>
            <p:nvPr/>
          </p:nvSpPr>
          <p:spPr>
            <a:xfrm>
              <a:off x="8173300" y="4497066"/>
              <a:ext cx="414189" cy="377851"/>
            </a:xfrm>
            <a:custGeom>
              <a:avLst/>
              <a:gdLst/>
              <a:ahLst/>
              <a:cxnLst/>
              <a:rect l="l" t="t" r="r" b="b"/>
              <a:pathLst>
                <a:path w="9620" h="8776" extrusionOk="0">
                  <a:moveTo>
                    <a:pt x="3886" y="1"/>
                  </a:moveTo>
                  <a:cubicBezTo>
                    <a:pt x="1738" y="1"/>
                    <a:pt x="0" y="1966"/>
                    <a:pt x="0" y="4385"/>
                  </a:cubicBezTo>
                  <a:cubicBezTo>
                    <a:pt x="0" y="6739"/>
                    <a:pt x="1642" y="8660"/>
                    <a:pt x="3703" y="8770"/>
                  </a:cubicBezTo>
                  <a:lnTo>
                    <a:pt x="3747" y="8770"/>
                  </a:lnTo>
                  <a:cubicBezTo>
                    <a:pt x="3826" y="8773"/>
                    <a:pt x="3906" y="8775"/>
                    <a:pt x="3988" y="8775"/>
                  </a:cubicBezTo>
                  <a:cubicBezTo>
                    <a:pt x="6354" y="8775"/>
                    <a:pt x="9366" y="7249"/>
                    <a:pt x="9465" y="5676"/>
                  </a:cubicBezTo>
                  <a:cubicBezTo>
                    <a:pt x="9619" y="3205"/>
                    <a:pt x="7596" y="639"/>
                    <a:pt x="4700" y="104"/>
                  </a:cubicBezTo>
                  <a:cubicBezTo>
                    <a:pt x="4436" y="38"/>
                    <a:pt x="4157" y="1"/>
                    <a:pt x="3886" y="1"/>
                  </a:cubicBezTo>
                  <a:close/>
                </a:path>
              </a:pathLst>
            </a:custGeom>
            <a:solidFill>
              <a:schemeClr val="lt2"/>
            </a:solidFill>
            <a:ln w="114300" cap="flat" cmpd="sng">
              <a:solidFill>
                <a:schemeClr val="lt2"/>
              </a:solidFill>
              <a:prstDash val="solid"/>
              <a:round/>
              <a:headEnd type="none" w="sm" len="sm"/>
              <a:tailEnd type="none" w="sm" len="sm"/>
            </a:ln>
            <a:effectLst>
              <a:outerShdw blurRad="114300" dist="57150"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 name="Google Shape;1485;p40"/>
            <p:cNvGrpSpPr/>
            <p:nvPr/>
          </p:nvGrpSpPr>
          <p:grpSpPr>
            <a:xfrm>
              <a:off x="8173149" y="4496937"/>
              <a:ext cx="414490" cy="378152"/>
              <a:chOff x="8085100" y="3156425"/>
              <a:chExt cx="240675" cy="219575"/>
            </a:xfrm>
          </p:grpSpPr>
          <p:sp>
            <p:nvSpPr>
              <p:cNvPr id="1486" name="Google Shape;1486;p40"/>
              <p:cNvSpPr/>
              <p:nvPr/>
            </p:nvSpPr>
            <p:spPr>
              <a:xfrm>
                <a:off x="8131100" y="3156425"/>
                <a:ext cx="194675" cy="219575"/>
              </a:xfrm>
              <a:custGeom>
                <a:avLst/>
                <a:gdLst/>
                <a:ahLst/>
                <a:cxnLst/>
                <a:rect l="l" t="t" r="r" b="b"/>
                <a:pathLst>
                  <a:path w="7787" h="8783" extrusionOk="0">
                    <a:moveTo>
                      <a:pt x="2046" y="1"/>
                    </a:moveTo>
                    <a:cubicBezTo>
                      <a:pt x="2046" y="1"/>
                      <a:pt x="0" y="8689"/>
                      <a:pt x="1907" y="8777"/>
                    </a:cubicBezTo>
                    <a:cubicBezTo>
                      <a:pt x="1986" y="8781"/>
                      <a:pt x="2066" y="8782"/>
                      <a:pt x="2146" y="8782"/>
                    </a:cubicBezTo>
                    <a:cubicBezTo>
                      <a:pt x="4513" y="8782"/>
                      <a:pt x="7526" y="7250"/>
                      <a:pt x="7625" y="5676"/>
                    </a:cubicBezTo>
                    <a:cubicBezTo>
                      <a:pt x="7787" y="2978"/>
                      <a:pt x="5367" y="170"/>
                      <a:pt x="20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0"/>
              <p:cNvSpPr/>
              <p:nvPr/>
            </p:nvSpPr>
            <p:spPr>
              <a:xfrm>
                <a:off x="8085100" y="3156425"/>
                <a:ext cx="194300" cy="219450"/>
              </a:xfrm>
              <a:custGeom>
                <a:avLst/>
                <a:gdLst/>
                <a:ahLst/>
                <a:cxnLst/>
                <a:rect l="l" t="t" r="r" b="b"/>
                <a:pathLst>
                  <a:path w="7772" h="8778" extrusionOk="0">
                    <a:moveTo>
                      <a:pt x="3886" y="1"/>
                    </a:moveTo>
                    <a:cubicBezTo>
                      <a:pt x="1738" y="1"/>
                      <a:pt x="0" y="1966"/>
                      <a:pt x="0" y="4385"/>
                    </a:cubicBezTo>
                    <a:cubicBezTo>
                      <a:pt x="0" y="6812"/>
                      <a:pt x="1738" y="8777"/>
                      <a:pt x="3886" y="8777"/>
                    </a:cubicBezTo>
                    <a:cubicBezTo>
                      <a:pt x="6027" y="8777"/>
                      <a:pt x="7772" y="6812"/>
                      <a:pt x="7772" y="4385"/>
                    </a:cubicBezTo>
                    <a:cubicBezTo>
                      <a:pt x="7772" y="1966"/>
                      <a:pt x="6027" y="1"/>
                      <a:pt x="3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0"/>
              <p:cNvSpPr/>
              <p:nvPr/>
            </p:nvSpPr>
            <p:spPr>
              <a:xfrm>
                <a:off x="8099200" y="3172375"/>
                <a:ext cx="166100" cy="187550"/>
              </a:xfrm>
              <a:custGeom>
                <a:avLst/>
                <a:gdLst/>
                <a:ahLst/>
                <a:cxnLst/>
                <a:rect l="l" t="t" r="r" b="b"/>
                <a:pathLst>
                  <a:path w="6644" h="7502" extrusionOk="0">
                    <a:moveTo>
                      <a:pt x="3322" y="1"/>
                    </a:moveTo>
                    <a:cubicBezTo>
                      <a:pt x="1482" y="1"/>
                      <a:pt x="1" y="1680"/>
                      <a:pt x="1" y="3747"/>
                    </a:cubicBezTo>
                    <a:cubicBezTo>
                      <a:pt x="1" y="5822"/>
                      <a:pt x="1482" y="7501"/>
                      <a:pt x="3322" y="7501"/>
                    </a:cubicBezTo>
                    <a:cubicBezTo>
                      <a:pt x="5155" y="7501"/>
                      <a:pt x="6643" y="5822"/>
                      <a:pt x="6643" y="3747"/>
                    </a:cubicBezTo>
                    <a:cubicBezTo>
                      <a:pt x="6643" y="1680"/>
                      <a:pt x="5155" y="1"/>
                      <a:pt x="3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0"/>
              <p:cNvSpPr/>
              <p:nvPr/>
            </p:nvSpPr>
            <p:spPr>
              <a:xfrm>
                <a:off x="8104700" y="3178625"/>
                <a:ext cx="154900" cy="174875"/>
              </a:xfrm>
              <a:custGeom>
                <a:avLst/>
                <a:gdLst/>
                <a:ahLst/>
                <a:cxnLst/>
                <a:rect l="l" t="t" r="r" b="b"/>
                <a:pathLst>
                  <a:path w="6196" h="6995" extrusionOk="0">
                    <a:moveTo>
                      <a:pt x="3102" y="0"/>
                    </a:moveTo>
                    <a:cubicBezTo>
                      <a:pt x="1386" y="0"/>
                      <a:pt x="1" y="1569"/>
                      <a:pt x="1" y="3497"/>
                    </a:cubicBezTo>
                    <a:cubicBezTo>
                      <a:pt x="1" y="5433"/>
                      <a:pt x="1386" y="6995"/>
                      <a:pt x="3102" y="6995"/>
                    </a:cubicBezTo>
                    <a:cubicBezTo>
                      <a:pt x="4810" y="6995"/>
                      <a:pt x="6196" y="5433"/>
                      <a:pt x="6196" y="3497"/>
                    </a:cubicBezTo>
                    <a:cubicBezTo>
                      <a:pt x="6196" y="1569"/>
                      <a:pt x="4810" y="0"/>
                      <a:pt x="3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0"/>
              <p:cNvSpPr/>
              <p:nvPr/>
            </p:nvSpPr>
            <p:spPr>
              <a:xfrm>
                <a:off x="8158950" y="3244600"/>
                <a:ext cx="38150" cy="43100"/>
              </a:xfrm>
              <a:custGeom>
                <a:avLst/>
                <a:gdLst/>
                <a:ahLst/>
                <a:cxnLst/>
                <a:rect l="l" t="t" r="r" b="b"/>
                <a:pathLst>
                  <a:path w="1526" h="1724" extrusionOk="0">
                    <a:moveTo>
                      <a:pt x="763" y="0"/>
                    </a:moveTo>
                    <a:cubicBezTo>
                      <a:pt x="338" y="0"/>
                      <a:pt x="1" y="389"/>
                      <a:pt x="1" y="858"/>
                    </a:cubicBezTo>
                    <a:cubicBezTo>
                      <a:pt x="1" y="1335"/>
                      <a:pt x="345" y="1723"/>
                      <a:pt x="763" y="1723"/>
                    </a:cubicBezTo>
                    <a:cubicBezTo>
                      <a:pt x="1181" y="1723"/>
                      <a:pt x="1526" y="1335"/>
                      <a:pt x="1526" y="858"/>
                    </a:cubicBezTo>
                    <a:cubicBezTo>
                      <a:pt x="1526" y="389"/>
                      <a:pt x="1189"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0"/>
              <p:cNvSpPr/>
              <p:nvPr/>
            </p:nvSpPr>
            <p:spPr>
              <a:xfrm>
                <a:off x="8182000" y="3207650"/>
                <a:ext cx="61775" cy="54100"/>
              </a:xfrm>
              <a:custGeom>
                <a:avLst/>
                <a:gdLst/>
                <a:ahLst/>
                <a:cxnLst/>
                <a:rect l="l" t="t" r="r" b="b"/>
                <a:pathLst>
                  <a:path w="2471" h="2164" extrusionOk="0">
                    <a:moveTo>
                      <a:pt x="2401" y="1"/>
                    </a:moveTo>
                    <a:cubicBezTo>
                      <a:pt x="2392" y="1"/>
                      <a:pt x="2381" y="4"/>
                      <a:pt x="2371" y="12"/>
                    </a:cubicBezTo>
                    <a:cubicBezTo>
                      <a:pt x="1520" y="606"/>
                      <a:pt x="736" y="1295"/>
                      <a:pt x="39" y="2072"/>
                    </a:cubicBezTo>
                    <a:cubicBezTo>
                      <a:pt x="0" y="2111"/>
                      <a:pt x="37" y="2163"/>
                      <a:pt x="77" y="2163"/>
                    </a:cubicBezTo>
                    <a:cubicBezTo>
                      <a:pt x="89" y="2163"/>
                      <a:pt x="102" y="2158"/>
                      <a:pt x="113" y="2146"/>
                    </a:cubicBezTo>
                    <a:cubicBezTo>
                      <a:pt x="802" y="1383"/>
                      <a:pt x="1579" y="694"/>
                      <a:pt x="2422" y="107"/>
                    </a:cubicBezTo>
                    <a:cubicBezTo>
                      <a:pt x="2470" y="71"/>
                      <a:pt x="2444" y="1"/>
                      <a:pt x="2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0"/>
              <p:cNvSpPr/>
              <p:nvPr/>
            </p:nvSpPr>
            <p:spPr>
              <a:xfrm>
                <a:off x="8164450" y="3177500"/>
                <a:ext cx="10875" cy="76475"/>
              </a:xfrm>
              <a:custGeom>
                <a:avLst/>
                <a:gdLst/>
                <a:ahLst/>
                <a:cxnLst/>
                <a:rect l="l" t="t" r="r" b="b"/>
                <a:pathLst>
                  <a:path w="435" h="3059" extrusionOk="0">
                    <a:moveTo>
                      <a:pt x="142" y="1"/>
                    </a:moveTo>
                    <a:cubicBezTo>
                      <a:pt x="121" y="1"/>
                      <a:pt x="102" y="12"/>
                      <a:pt x="96" y="38"/>
                    </a:cubicBezTo>
                    <a:cubicBezTo>
                      <a:pt x="1" y="522"/>
                      <a:pt x="45" y="1013"/>
                      <a:pt x="111" y="1497"/>
                    </a:cubicBezTo>
                    <a:cubicBezTo>
                      <a:pt x="177" y="2003"/>
                      <a:pt x="250" y="2509"/>
                      <a:pt x="323" y="3022"/>
                    </a:cubicBezTo>
                    <a:cubicBezTo>
                      <a:pt x="326" y="3048"/>
                      <a:pt x="345" y="3059"/>
                      <a:pt x="366" y="3059"/>
                    </a:cubicBezTo>
                    <a:cubicBezTo>
                      <a:pt x="398" y="3059"/>
                      <a:pt x="435" y="3032"/>
                      <a:pt x="426" y="2992"/>
                    </a:cubicBezTo>
                    <a:cubicBezTo>
                      <a:pt x="360" y="2509"/>
                      <a:pt x="287" y="2010"/>
                      <a:pt x="221" y="1519"/>
                    </a:cubicBezTo>
                    <a:cubicBezTo>
                      <a:pt x="155" y="1042"/>
                      <a:pt x="103" y="544"/>
                      <a:pt x="199" y="67"/>
                    </a:cubicBezTo>
                    <a:cubicBezTo>
                      <a:pt x="208" y="27"/>
                      <a:pt x="173" y="1"/>
                      <a:pt x="1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0"/>
              <p:cNvSpPr/>
              <p:nvPr/>
            </p:nvSpPr>
            <p:spPr>
              <a:xfrm>
                <a:off x="8118725" y="3205925"/>
                <a:ext cx="50475" cy="49975"/>
              </a:xfrm>
              <a:custGeom>
                <a:avLst/>
                <a:gdLst/>
                <a:ahLst/>
                <a:cxnLst/>
                <a:rect l="l" t="t" r="r" b="b"/>
                <a:pathLst>
                  <a:path w="2019" h="1999" extrusionOk="0">
                    <a:moveTo>
                      <a:pt x="75" y="1"/>
                    </a:moveTo>
                    <a:cubicBezTo>
                      <a:pt x="38" y="1"/>
                      <a:pt x="1" y="41"/>
                      <a:pt x="26" y="81"/>
                    </a:cubicBezTo>
                    <a:cubicBezTo>
                      <a:pt x="239" y="470"/>
                      <a:pt x="510" y="829"/>
                      <a:pt x="833" y="1137"/>
                    </a:cubicBezTo>
                    <a:cubicBezTo>
                      <a:pt x="1170" y="1452"/>
                      <a:pt x="1536" y="1738"/>
                      <a:pt x="1925" y="1987"/>
                    </a:cubicBezTo>
                    <a:cubicBezTo>
                      <a:pt x="1934" y="1995"/>
                      <a:pt x="1944" y="1999"/>
                      <a:pt x="1952" y="1999"/>
                    </a:cubicBezTo>
                    <a:cubicBezTo>
                      <a:pt x="1992" y="1999"/>
                      <a:pt x="2018" y="1929"/>
                      <a:pt x="1976" y="1899"/>
                    </a:cubicBezTo>
                    <a:cubicBezTo>
                      <a:pt x="1595" y="1643"/>
                      <a:pt x="1236" y="1364"/>
                      <a:pt x="906" y="1064"/>
                    </a:cubicBezTo>
                    <a:cubicBezTo>
                      <a:pt x="591" y="763"/>
                      <a:pt x="327" y="411"/>
                      <a:pt x="121" y="30"/>
                    </a:cubicBezTo>
                    <a:cubicBezTo>
                      <a:pt x="110" y="9"/>
                      <a:pt x="93" y="1"/>
                      <a:pt x="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0"/>
              <p:cNvSpPr/>
              <p:nvPr/>
            </p:nvSpPr>
            <p:spPr>
              <a:xfrm>
                <a:off x="8107275" y="3268275"/>
                <a:ext cx="65750" cy="39400"/>
              </a:xfrm>
              <a:custGeom>
                <a:avLst/>
                <a:gdLst/>
                <a:ahLst/>
                <a:cxnLst/>
                <a:rect l="l" t="t" r="r" b="b"/>
                <a:pathLst>
                  <a:path w="2630" h="1576" extrusionOk="0">
                    <a:moveTo>
                      <a:pt x="2550" y="0"/>
                    </a:moveTo>
                    <a:cubicBezTo>
                      <a:pt x="2534" y="0"/>
                      <a:pt x="2518" y="6"/>
                      <a:pt x="2508" y="21"/>
                    </a:cubicBezTo>
                    <a:cubicBezTo>
                      <a:pt x="2068" y="652"/>
                      <a:pt x="1437" y="1114"/>
                      <a:pt x="704" y="1341"/>
                    </a:cubicBezTo>
                    <a:cubicBezTo>
                      <a:pt x="499" y="1400"/>
                      <a:pt x="286" y="1444"/>
                      <a:pt x="74" y="1466"/>
                    </a:cubicBezTo>
                    <a:cubicBezTo>
                      <a:pt x="3" y="1473"/>
                      <a:pt x="0" y="1576"/>
                      <a:pt x="67" y="1576"/>
                    </a:cubicBezTo>
                    <a:cubicBezTo>
                      <a:pt x="69" y="1576"/>
                      <a:pt x="71" y="1576"/>
                      <a:pt x="74" y="1576"/>
                    </a:cubicBezTo>
                    <a:cubicBezTo>
                      <a:pt x="858" y="1495"/>
                      <a:pt x="1599" y="1150"/>
                      <a:pt x="2170" y="593"/>
                    </a:cubicBezTo>
                    <a:cubicBezTo>
                      <a:pt x="2332" y="439"/>
                      <a:pt x="2471" y="263"/>
                      <a:pt x="2603" y="80"/>
                    </a:cubicBezTo>
                    <a:cubicBezTo>
                      <a:pt x="2629" y="38"/>
                      <a:pt x="2588" y="0"/>
                      <a:pt x="25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0"/>
              <p:cNvSpPr/>
              <p:nvPr/>
            </p:nvSpPr>
            <p:spPr>
              <a:xfrm>
                <a:off x="8175725" y="3275925"/>
                <a:ext cx="5625" cy="81925"/>
              </a:xfrm>
              <a:custGeom>
                <a:avLst/>
                <a:gdLst/>
                <a:ahLst/>
                <a:cxnLst/>
                <a:rect l="l" t="t" r="r" b="b"/>
                <a:pathLst>
                  <a:path w="225" h="3277" extrusionOk="0">
                    <a:moveTo>
                      <a:pt x="52" y="0"/>
                    </a:moveTo>
                    <a:cubicBezTo>
                      <a:pt x="25" y="0"/>
                      <a:pt x="1" y="17"/>
                      <a:pt x="4" y="53"/>
                    </a:cubicBezTo>
                    <a:cubicBezTo>
                      <a:pt x="107" y="1108"/>
                      <a:pt x="114" y="2171"/>
                      <a:pt x="41" y="3227"/>
                    </a:cubicBezTo>
                    <a:cubicBezTo>
                      <a:pt x="41" y="3260"/>
                      <a:pt x="67" y="3277"/>
                      <a:pt x="93" y="3277"/>
                    </a:cubicBezTo>
                    <a:cubicBezTo>
                      <a:pt x="120" y="3277"/>
                      <a:pt x="147" y="3260"/>
                      <a:pt x="151" y="3227"/>
                    </a:cubicBezTo>
                    <a:cubicBezTo>
                      <a:pt x="224" y="2171"/>
                      <a:pt x="210" y="1108"/>
                      <a:pt x="114" y="53"/>
                    </a:cubicBezTo>
                    <a:cubicBezTo>
                      <a:pt x="111" y="19"/>
                      <a:pt x="80" y="0"/>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0"/>
              <p:cNvSpPr/>
              <p:nvPr/>
            </p:nvSpPr>
            <p:spPr>
              <a:xfrm>
                <a:off x="8182675" y="3272175"/>
                <a:ext cx="66350" cy="49525"/>
              </a:xfrm>
              <a:custGeom>
                <a:avLst/>
                <a:gdLst/>
                <a:ahLst/>
                <a:cxnLst/>
                <a:rect l="l" t="t" r="r" b="b"/>
                <a:pathLst>
                  <a:path w="2654" h="1981" extrusionOk="0">
                    <a:moveTo>
                      <a:pt x="70" y="1"/>
                    </a:moveTo>
                    <a:cubicBezTo>
                      <a:pt x="27" y="1"/>
                      <a:pt x="1" y="70"/>
                      <a:pt x="49" y="100"/>
                    </a:cubicBezTo>
                    <a:lnTo>
                      <a:pt x="1420" y="1016"/>
                    </a:lnTo>
                    <a:cubicBezTo>
                      <a:pt x="1816" y="1280"/>
                      <a:pt x="2219" y="1559"/>
                      <a:pt x="2512" y="1948"/>
                    </a:cubicBezTo>
                    <a:cubicBezTo>
                      <a:pt x="2520" y="1962"/>
                      <a:pt x="2542" y="1970"/>
                      <a:pt x="2556" y="1970"/>
                    </a:cubicBezTo>
                    <a:cubicBezTo>
                      <a:pt x="2564" y="1977"/>
                      <a:pt x="2572" y="1980"/>
                      <a:pt x="2579" y="1980"/>
                    </a:cubicBezTo>
                    <a:cubicBezTo>
                      <a:pt x="2621" y="1980"/>
                      <a:pt x="2653" y="1881"/>
                      <a:pt x="2598" y="1881"/>
                    </a:cubicBezTo>
                    <a:cubicBezTo>
                      <a:pt x="2597" y="1881"/>
                      <a:pt x="2595" y="1881"/>
                      <a:pt x="2593" y="1882"/>
                    </a:cubicBezTo>
                    <a:lnTo>
                      <a:pt x="2593" y="1874"/>
                    </a:lnTo>
                    <a:cubicBezTo>
                      <a:pt x="2300" y="1493"/>
                      <a:pt x="1911" y="1214"/>
                      <a:pt x="1515" y="950"/>
                    </a:cubicBezTo>
                    <a:lnTo>
                      <a:pt x="100" y="12"/>
                    </a:lnTo>
                    <a:cubicBezTo>
                      <a:pt x="90" y="4"/>
                      <a:pt x="79"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 name="Taula 8"/>
          <p:cNvGraphicFramePr>
            <a:graphicFrameLocks noGrp="1"/>
          </p:cNvGraphicFramePr>
          <p:nvPr>
            <p:extLst>
              <p:ext uri="{D42A27DB-BD31-4B8C-83A1-F6EECF244321}">
                <p14:modId xmlns:p14="http://schemas.microsoft.com/office/powerpoint/2010/main" val="1973520572"/>
              </p:ext>
            </p:extLst>
          </p:nvPr>
        </p:nvGraphicFramePr>
        <p:xfrm>
          <a:off x="1195726" y="902343"/>
          <a:ext cx="6630960" cy="4094480"/>
        </p:xfrm>
        <a:graphic>
          <a:graphicData uri="http://schemas.openxmlformats.org/drawingml/2006/table">
            <a:tbl>
              <a:tblPr firstRow="1" bandRow="1">
                <a:tableStyleId>{F9E479D9-B980-480F-9642-EC6B26E10E58}</a:tableStyleId>
              </a:tblPr>
              <a:tblGrid>
                <a:gridCol w="1657740">
                  <a:extLst>
                    <a:ext uri="{9D8B030D-6E8A-4147-A177-3AD203B41FA5}">
                      <a16:colId xmlns:a16="http://schemas.microsoft.com/office/drawing/2014/main" val="3165914776"/>
                    </a:ext>
                  </a:extLst>
                </a:gridCol>
                <a:gridCol w="1657740">
                  <a:extLst>
                    <a:ext uri="{9D8B030D-6E8A-4147-A177-3AD203B41FA5}">
                      <a16:colId xmlns:a16="http://schemas.microsoft.com/office/drawing/2014/main" val="1135126083"/>
                    </a:ext>
                  </a:extLst>
                </a:gridCol>
                <a:gridCol w="1657740">
                  <a:extLst>
                    <a:ext uri="{9D8B030D-6E8A-4147-A177-3AD203B41FA5}">
                      <a16:colId xmlns:a16="http://schemas.microsoft.com/office/drawing/2014/main" val="2125614061"/>
                    </a:ext>
                  </a:extLst>
                </a:gridCol>
                <a:gridCol w="1657740">
                  <a:extLst>
                    <a:ext uri="{9D8B030D-6E8A-4147-A177-3AD203B41FA5}">
                      <a16:colId xmlns:a16="http://schemas.microsoft.com/office/drawing/2014/main" val="1102145559"/>
                    </a:ext>
                  </a:extLst>
                </a:gridCol>
              </a:tblGrid>
              <a:tr h="370840">
                <a:tc>
                  <a:txBody>
                    <a:bodyPr/>
                    <a:lstStyle/>
                    <a:p>
                      <a:r>
                        <a:rPr lang="ca-ES" b="1" dirty="0" smtClean="0"/>
                        <a:t>Característica</a:t>
                      </a:r>
                      <a:endParaRPr lang="ca-ES" b="1" dirty="0"/>
                    </a:p>
                  </a:txBody>
                  <a:tcPr anchor="ctr">
                    <a:solidFill>
                      <a:schemeClr val="tx2"/>
                    </a:solidFill>
                  </a:tcPr>
                </a:tc>
                <a:tc>
                  <a:txBody>
                    <a:bodyPr/>
                    <a:lstStyle/>
                    <a:p>
                      <a:r>
                        <a:rPr lang="ca-ES" b="1" dirty="0" err="1" smtClean="0"/>
                        <a:t>Odoo</a:t>
                      </a:r>
                      <a:endParaRPr lang="ca-ES" b="1" dirty="0"/>
                    </a:p>
                  </a:txBody>
                  <a:tcPr anchor="ctr">
                    <a:solidFill>
                      <a:schemeClr val="tx2"/>
                    </a:solidFill>
                  </a:tcPr>
                </a:tc>
                <a:tc>
                  <a:txBody>
                    <a:bodyPr/>
                    <a:lstStyle/>
                    <a:p>
                      <a:r>
                        <a:rPr lang="ca-ES" b="1" dirty="0" smtClean="0"/>
                        <a:t>SAP</a:t>
                      </a:r>
                      <a:endParaRPr lang="ca-ES" b="1" dirty="0"/>
                    </a:p>
                  </a:txBody>
                  <a:tcPr anchor="ctr">
                    <a:solidFill>
                      <a:schemeClr val="tx2"/>
                    </a:solidFill>
                  </a:tcPr>
                </a:tc>
                <a:tc>
                  <a:txBody>
                    <a:bodyPr/>
                    <a:lstStyle/>
                    <a:p>
                      <a:r>
                        <a:rPr lang="ca-ES" b="1" dirty="0" err="1" smtClean="0"/>
                        <a:t>Hador</a:t>
                      </a:r>
                      <a:endParaRPr lang="ca-ES" b="1" dirty="0"/>
                    </a:p>
                  </a:txBody>
                  <a:tcPr anchor="ctr">
                    <a:solidFill>
                      <a:schemeClr val="tx2"/>
                    </a:solidFill>
                  </a:tcPr>
                </a:tc>
                <a:extLst>
                  <a:ext uri="{0D108BD9-81ED-4DB2-BD59-A6C34878D82A}">
                    <a16:rowId xmlns:a16="http://schemas.microsoft.com/office/drawing/2014/main" val="1031495761"/>
                  </a:ext>
                </a:extLst>
              </a:tr>
              <a:tr h="497428">
                <a:tc>
                  <a:txBody>
                    <a:bodyPr/>
                    <a:lstStyle/>
                    <a:p>
                      <a:r>
                        <a:rPr lang="ca-ES" b="1" dirty="0" smtClean="0"/>
                        <a:t>Tipo de empresa</a:t>
                      </a:r>
                      <a:endParaRPr lang="ca-ES" b="1" dirty="0"/>
                    </a:p>
                  </a:txBody>
                  <a:tcPr anchor="ctr">
                    <a:solidFill>
                      <a:schemeClr val="tx2"/>
                    </a:solidFill>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ca-ES" dirty="0" err="1" smtClean="0"/>
                        <a:t>Pymes</a:t>
                      </a:r>
                      <a:r>
                        <a:rPr lang="ca-ES" dirty="0" smtClean="0"/>
                        <a:t> y </a:t>
                      </a:r>
                      <a:r>
                        <a:rPr lang="ca-ES" dirty="0" err="1" smtClean="0"/>
                        <a:t>grandes</a:t>
                      </a:r>
                      <a:r>
                        <a:rPr lang="ca-ES" dirty="0" smtClean="0"/>
                        <a:t> </a:t>
                      </a:r>
                      <a:r>
                        <a:rPr lang="ca-ES" dirty="0" err="1" smtClean="0"/>
                        <a:t>empresas</a:t>
                      </a:r>
                      <a:endParaRPr lang="ca-ES" dirty="0" smtClean="0"/>
                    </a:p>
                    <a:p>
                      <a:endParaRPr lang="ca-ES" dirty="0"/>
                    </a:p>
                  </a:txBody>
                  <a:tcPr anchor="ctr">
                    <a:solidFill>
                      <a:schemeClr val="tx2"/>
                    </a:solidFill>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ca-ES" dirty="0" smtClean="0"/>
                        <a:t>Grandes </a:t>
                      </a:r>
                      <a:r>
                        <a:rPr lang="ca-ES" dirty="0" err="1" smtClean="0"/>
                        <a:t>empresas</a:t>
                      </a:r>
                      <a:endParaRPr lang="ca-ES" dirty="0" smtClean="0"/>
                    </a:p>
                    <a:p>
                      <a:endParaRPr lang="ca-ES" dirty="0"/>
                    </a:p>
                  </a:txBody>
                  <a:tcPr anchor="ctr">
                    <a:solidFill>
                      <a:schemeClr val="tx2"/>
                    </a:solidFill>
                  </a:tcPr>
                </a:tc>
                <a:tc>
                  <a:txBody>
                    <a:bodyPr/>
                    <a:lstStyle/>
                    <a:p>
                      <a:r>
                        <a:rPr lang="ca-ES" dirty="0" err="1" smtClean="0"/>
                        <a:t>Pymes</a:t>
                      </a:r>
                      <a:endParaRPr lang="ca-ES" dirty="0"/>
                    </a:p>
                  </a:txBody>
                  <a:tcPr anchor="ctr">
                    <a:solidFill>
                      <a:schemeClr val="tx2"/>
                    </a:solidFill>
                  </a:tcPr>
                </a:tc>
                <a:extLst>
                  <a:ext uri="{0D108BD9-81ED-4DB2-BD59-A6C34878D82A}">
                    <a16:rowId xmlns:a16="http://schemas.microsoft.com/office/drawing/2014/main" val="2816176801"/>
                  </a:ext>
                </a:extLst>
              </a:tr>
              <a:tr h="370840">
                <a:tc>
                  <a:txBody>
                    <a:bodyPr/>
                    <a:lstStyle/>
                    <a:p>
                      <a:r>
                        <a:rPr lang="ca-ES" b="1" dirty="0" err="1"/>
                        <a:t>Facilidad</a:t>
                      </a:r>
                      <a:r>
                        <a:rPr lang="ca-ES" b="1" dirty="0"/>
                        <a:t> de uso</a:t>
                      </a:r>
                    </a:p>
                  </a:txBody>
                  <a:tcPr anchor="ctr">
                    <a:solidFill>
                      <a:schemeClr val="tx2"/>
                    </a:solidFill>
                  </a:tcPr>
                </a:tc>
                <a:tc>
                  <a:txBody>
                    <a:bodyPr/>
                    <a:lstStyle/>
                    <a:p>
                      <a:r>
                        <a:rPr lang="ca-ES" dirty="0" err="1"/>
                        <a:t>Intuitivo</a:t>
                      </a:r>
                      <a:r>
                        <a:rPr lang="ca-ES" dirty="0"/>
                        <a:t> y flexible</a:t>
                      </a:r>
                    </a:p>
                  </a:txBody>
                  <a:tcPr anchor="ctr">
                    <a:solidFill>
                      <a:schemeClr val="tx2"/>
                    </a:solidFill>
                  </a:tcPr>
                </a:tc>
                <a:tc>
                  <a:txBody>
                    <a:bodyPr/>
                    <a:lstStyle/>
                    <a:p>
                      <a:r>
                        <a:rPr lang="ca-ES" dirty="0" err="1"/>
                        <a:t>Complejo</a:t>
                      </a:r>
                      <a:r>
                        <a:rPr lang="ca-ES" dirty="0"/>
                        <a:t>, </a:t>
                      </a:r>
                      <a:r>
                        <a:rPr lang="ca-ES" dirty="0" err="1"/>
                        <a:t>requiere</a:t>
                      </a:r>
                      <a:r>
                        <a:rPr lang="ca-ES" dirty="0"/>
                        <a:t> </a:t>
                      </a:r>
                      <a:r>
                        <a:rPr lang="ca-ES" dirty="0" err="1"/>
                        <a:t>capacitación</a:t>
                      </a:r>
                      <a:endParaRPr lang="ca-ES" dirty="0"/>
                    </a:p>
                  </a:txBody>
                  <a:tcPr anchor="ctr">
                    <a:solidFill>
                      <a:schemeClr val="tx2"/>
                    </a:solidFill>
                  </a:tcPr>
                </a:tc>
                <a:tc>
                  <a:txBody>
                    <a:bodyPr/>
                    <a:lstStyle/>
                    <a:p>
                      <a:r>
                        <a:rPr lang="es-ES" dirty="0"/>
                        <a:t>Sencillo y fácil de usar</a:t>
                      </a:r>
                    </a:p>
                  </a:txBody>
                  <a:tcPr anchor="ctr">
                    <a:solidFill>
                      <a:schemeClr val="tx2"/>
                    </a:solidFill>
                  </a:tcPr>
                </a:tc>
                <a:extLst>
                  <a:ext uri="{0D108BD9-81ED-4DB2-BD59-A6C34878D82A}">
                    <a16:rowId xmlns:a16="http://schemas.microsoft.com/office/drawing/2014/main" val="1555659559"/>
                  </a:ext>
                </a:extLst>
              </a:tr>
              <a:tr h="370840">
                <a:tc>
                  <a:txBody>
                    <a:bodyPr/>
                    <a:lstStyle/>
                    <a:p>
                      <a:r>
                        <a:rPr lang="ca-ES" b="1" dirty="0" smtClean="0"/>
                        <a:t>Costo</a:t>
                      </a:r>
                      <a:endParaRPr lang="ca-ES" b="1" dirty="0"/>
                    </a:p>
                  </a:txBody>
                  <a:tcPr anchor="ctr">
                    <a:solidFill>
                      <a:schemeClr val="tx2"/>
                    </a:solidFill>
                  </a:tcPr>
                </a:tc>
                <a:tc>
                  <a:txBody>
                    <a:bodyPr/>
                    <a:lstStyle/>
                    <a:p>
                      <a:r>
                        <a:rPr lang="ca-ES" dirty="0" smtClean="0"/>
                        <a:t>De</a:t>
                      </a:r>
                      <a:r>
                        <a:rPr lang="ca-ES" baseline="0" dirty="0" smtClean="0"/>
                        <a:t> 18 – 45 € mes </a:t>
                      </a:r>
                      <a:r>
                        <a:rPr lang="ca-ES" baseline="0" dirty="0" err="1" smtClean="0"/>
                        <a:t>usuario</a:t>
                      </a:r>
                      <a:r>
                        <a:rPr lang="ca-ES" baseline="0" dirty="0" smtClean="0"/>
                        <a:t> (</a:t>
                      </a:r>
                      <a:r>
                        <a:rPr lang="ca-ES" baseline="0" dirty="0" err="1" smtClean="0"/>
                        <a:t>puedes</a:t>
                      </a:r>
                      <a:r>
                        <a:rPr lang="ca-ES" baseline="0" dirty="0" smtClean="0"/>
                        <a:t> accedir a </a:t>
                      </a:r>
                      <a:r>
                        <a:rPr lang="ca-ES" baseline="0" dirty="0" err="1" smtClean="0"/>
                        <a:t>todos</a:t>
                      </a:r>
                      <a:r>
                        <a:rPr lang="ca-ES" baseline="0" dirty="0" smtClean="0"/>
                        <a:t> los </a:t>
                      </a:r>
                      <a:r>
                        <a:rPr lang="ca-ES" baseline="0" dirty="0" err="1" smtClean="0"/>
                        <a:t>modulos</a:t>
                      </a:r>
                      <a:r>
                        <a:rPr lang="ca-ES" baseline="0" dirty="0" smtClean="0"/>
                        <a:t> </a:t>
                      </a:r>
                      <a:r>
                        <a:rPr lang="ca-ES" baseline="0" dirty="0" err="1" smtClean="0"/>
                        <a:t>sin</a:t>
                      </a:r>
                      <a:r>
                        <a:rPr lang="ca-ES" baseline="0" dirty="0" smtClean="0"/>
                        <a:t> </a:t>
                      </a:r>
                      <a:r>
                        <a:rPr lang="ca-ES" baseline="0" dirty="0" err="1" smtClean="0"/>
                        <a:t>restricciones</a:t>
                      </a:r>
                      <a:r>
                        <a:rPr lang="ca-ES" baseline="0" dirty="0" smtClean="0"/>
                        <a:t>)</a:t>
                      </a:r>
                      <a:endParaRPr lang="ca-ES" dirty="0"/>
                    </a:p>
                  </a:txBody>
                  <a:tcPr anchor="ctr">
                    <a:solidFill>
                      <a:schemeClr val="tx2"/>
                    </a:solidFill>
                  </a:tcPr>
                </a:tc>
                <a:tc>
                  <a:txBody>
                    <a:bodyPr/>
                    <a:lstStyle/>
                    <a:p>
                      <a:r>
                        <a:rPr lang="ca-ES" dirty="0" err="1" smtClean="0"/>
                        <a:t>Licencia</a:t>
                      </a:r>
                      <a:r>
                        <a:rPr lang="ca-ES" dirty="0" smtClean="0"/>
                        <a:t> de software De</a:t>
                      </a:r>
                      <a:r>
                        <a:rPr lang="ca-ES" baseline="0" dirty="0" smtClean="0"/>
                        <a:t> 900€ – 2.700€ por </a:t>
                      </a:r>
                      <a:r>
                        <a:rPr lang="ca-ES" baseline="0" dirty="0" err="1" smtClean="0"/>
                        <a:t>usuario</a:t>
                      </a:r>
                      <a:r>
                        <a:rPr lang="ca-ES" baseline="0" dirty="0" smtClean="0"/>
                        <a:t> </a:t>
                      </a:r>
                      <a:endParaRPr lang="ca-ES" dirty="0"/>
                    </a:p>
                  </a:txBody>
                  <a:tcPr anchor="ctr">
                    <a:solidFill>
                      <a:schemeClr val="tx2"/>
                    </a:solidFill>
                  </a:tcPr>
                </a:tc>
                <a:tc>
                  <a:txBody>
                    <a:bodyPr/>
                    <a:lstStyle/>
                    <a:p>
                      <a:r>
                        <a:rPr lang="ca-ES" dirty="0" smtClean="0"/>
                        <a:t>De</a:t>
                      </a:r>
                      <a:r>
                        <a:rPr lang="ca-ES" baseline="0" dirty="0" smtClean="0"/>
                        <a:t> 8 – 25€ al mes por </a:t>
                      </a:r>
                      <a:r>
                        <a:rPr lang="ca-ES" baseline="0" dirty="0" err="1" smtClean="0"/>
                        <a:t>usuario</a:t>
                      </a:r>
                      <a:endParaRPr lang="ca-ES" dirty="0"/>
                    </a:p>
                  </a:txBody>
                  <a:tcPr anchor="ctr">
                    <a:solidFill>
                      <a:schemeClr val="tx2"/>
                    </a:solidFill>
                  </a:tcPr>
                </a:tc>
                <a:extLst>
                  <a:ext uri="{0D108BD9-81ED-4DB2-BD59-A6C34878D82A}">
                    <a16:rowId xmlns:a16="http://schemas.microsoft.com/office/drawing/2014/main" val="3018554970"/>
                  </a:ext>
                </a:extLst>
              </a:tr>
              <a:tr h="370840">
                <a:tc>
                  <a:txBody>
                    <a:bodyPr/>
                    <a:lstStyle/>
                    <a:p>
                      <a:r>
                        <a:rPr lang="ca-ES" b="1" dirty="0" err="1" smtClean="0"/>
                        <a:t>Escalabilidad</a:t>
                      </a:r>
                      <a:endParaRPr lang="ca-ES" b="1" dirty="0"/>
                    </a:p>
                  </a:txBody>
                  <a:tcPr anchor="ctr">
                    <a:solidFill>
                      <a:schemeClr val="tx2"/>
                    </a:solidFill>
                  </a:tcPr>
                </a:tc>
                <a:tc>
                  <a:txBody>
                    <a:bodyPr/>
                    <a:lstStyle/>
                    <a:p>
                      <a:r>
                        <a:rPr lang="es-ES" dirty="0"/>
                        <a:t>Alta, se adapta a cualquier tamaño</a:t>
                      </a:r>
                    </a:p>
                  </a:txBody>
                  <a:tcPr anchor="ctr">
                    <a:solidFill>
                      <a:schemeClr val="tx2"/>
                    </a:solidFill>
                  </a:tcPr>
                </a:tc>
                <a:tc>
                  <a:txBody>
                    <a:bodyPr/>
                    <a:lstStyle/>
                    <a:p>
                      <a:r>
                        <a:rPr lang="es-ES" dirty="0"/>
                        <a:t>Muy alta, ideal para empresas grandes</a:t>
                      </a:r>
                    </a:p>
                  </a:txBody>
                  <a:tcPr anchor="ctr">
                    <a:solidFill>
                      <a:schemeClr val="tx2"/>
                    </a:solidFill>
                  </a:tcPr>
                </a:tc>
                <a:tc>
                  <a:txBody>
                    <a:bodyPr/>
                    <a:lstStyle/>
                    <a:p>
                      <a:r>
                        <a:rPr lang="es-ES" dirty="0"/>
                        <a:t>Limitada, mejor para pymes pequeñas</a:t>
                      </a:r>
                    </a:p>
                  </a:txBody>
                  <a:tcPr anchor="ctr">
                    <a:solidFill>
                      <a:schemeClr val="tx2"/>
                    </a:solidFill>
                  </a:tcPr>
                </a:tc>
                <a:extLst>
                  <a:ext uri="{0D108BD9-81ED-4DB2-BD59-A6C34878D82A}">
                    <a16:rowId xmlns:a16="http://schemas.microsoft.com/office/drawing/2014/main" val="1597924437"/>
                  </a:ext>
                </a:extLst>
              </a:tr>
              <a:tr h="370840">
                <a:tc>
                  <a:txBody>
                    <a:bodyPr/>
                    <a:lstStyle/>
                    <a:p>
                      <a:r>
                        <a:rPr lang="ca-ES" b="1" dirty="0" err="1" smtClean="0"/>
                        <a:t>Implementación</a:t>
                      </a:r>
                      <a:endParaRPr lang="ca-ES" b="1" dirty="0"/>
                    </a:p>
                  </a:txBody>
                  <a:tcPr anchor="ctr">
                    <a:solidFill>
                      <a:schemeClr val="tx2"/>
                    </a:solidFill>
                  </a:tcPr>
                </a:tc>
                <a:tc>
                  <a:txBody>
                    <a:bodyPr/>
                    <a:lstStyle/>
                    <a:p>
                      <a:r>
                        <a:rPr lang="ca-ES" dirty="0" err="1"/>
                        <a:t>Rápida</a:t>
                      </a:r>
                      <a:r>
                        <a:rPr lang="ca-ES" dirty="0"/>
                        <a:t> y flexible</a:t>
                      </a:r>
                    </a:p>
                  </a:txBody>
                  <a:tcPr anchor="ctr">
                    <a:solidFill>
                      <a:schemeClr val="tx2"/>
                    </a:solidFill>
                  </a:tcPr>
                </a:tc>
                <a:tc>
                  <a:txBody>
                    <a:bodyPr/>
                    <a:lstStyle/>
                    <a:p>
                      <a:r>
                        <a:rPr lang="ca-ES" dirty="0" err="1"/>
                        <a:t>Larga</a:t>
                      </a:r>
                      <a:r>
                        <a:rPr lang="ca-ES" dirty="0"/>
                        <a:t> y costosa</a:t>
                      </a:r>
                    </a:p>
                  </a:txBody>
                  <a:tcPr anchor="ctr">
                    <a:solidFill>
                      <a:schemeClr val="tx2"/>
                    </a:solidFill>
                  </a:tcPr>
                </a:tc>
                <a:tc>
                  <a:txBody>
                    <a:bodyPr/>
                    <a:lstStyle/>
                    <a:p>
                      <a:r>
                        <a:rPr lang="ca-ES" dirty="0" err="1"/>
                        <a:t>Rápida</a:t>
                      </a:r>
                      <a:r>
                        <a:rPr lang="ca-ES" dirty="0"/>
                        <a:t> y </a:t>
                      </a:r>
                      <a:r>
                        <a:rPr lang="ca-ES" dirty="0" err="1"/>
                        <a:t>sencilla</a:t>
                      </a:r>
                      <a:endParaRPr lang="ca-ES" dirty="0"/>
                    </a:p>
                  </a:txBody>
                  <a:tcPr anchor="ctr">
                    <a:solidFill>
                      <a:schemeClr val="tx2"/>
                    </a:solidFill>
                  </a:tcPr>
                </a:tc>
                <a:extLst>
                  <a:ext uri="{0D108BD9-81ED-4DB2-BD59-A6C34878D82A}">
                    <a16:rowId xmlns:a16="http://schemas.microsoft.com/office/drawing/2014/main" val="3948125734"/>
                  </a:ext>
                </a:extLst>
              </a:tr>
            </a:tbl>
          </a:graphicData>
        </a:graphic>
      </p:graphicFrame>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669"/>
        <p:cNvGrpSpPr/>
        <p:nvPr/>
      </p:nvGrpSpPr>
      <p:grpSpPr>
        <a:xfrm>
          <a:off x="0" y="0"/>
          <a:ext cx="0" cy="0"/>
          <a:chOff x="0" y="0"/>
          <a:chExt cx="0" cy="0"/>
        </a:xfrm>
      </p:grpSpPr>
      <p:grpSp>
        <p:nvGrpSpPr>
          <p:cNvPr id="7670" name="Google Shape;7670;p76"/>
          <p:cNvGrpSpPr/>
          <p:nvPr/>
        </p:nvGrpSpPr>
        <p:grpSpPr>
          <a:xfrm>
            <a:off x="716991" y="971306"/>
            <a:ext cx="845921" cy="690752"/>
            <a:chOff x="732428" y="1198513"/>
            <a:chExt cx="845921" cy="690752"/>
          </a:xfrm>
        </p:grpSpPr>
        <p:grpSp>
          <p:nvGrpSpPr>
            <p:cNvPr id="7671" name="Google Shape;7671;p76"/>
            <p:cNvGrpSpPr/>
            <p:nvPr/>
          </p:nvGrpSpPr>
          <p:grpSpPr>
            <a:xfrm>
              <a:off x="823030" y="1198513"/>
              <a:ext cx="755319" cy="690752"/>
              <a:chOff x="823030" y="1198513"/>
              <a:chExt cx="755319" cy="690752"/>
            </a:xfrm>
          </p:grpSpPr>
          <p:sp>
            <p:nvSpPr>
              <p:cNvPr id="7672" name="Google Shape;7672;p76"/>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6"/>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76"/>
            <p:cNvGrpSpPr/>
            <p:nvPr/>
          </p:nvGrpSpPr>
          <p:grpSpPr>
            <a:xfrm>
              <a:off x="732428" y="1239937"/>
              <a:ext cx="739912" cy="607886"/>
              <a:chOff x="732428" y="1239937"/>
              <a:chExt cx="739912" cy="607886"/>
            </a:xfrm>
          </p:grpSpPr>
          <p:sp>
            <p:nvSpPr>
              <p:cNvPr id="7675" name="Google Shape;7675;p76"/>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6"/>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76"/>
            <p:cNvGrpSpPr/>
            <p:nvPr/>
          </p:nvGrpSpPr>
          <p:grpSpPr>
            <a:xfrm>
              <a:off x="732428" y="1277018"/>
              <a:ext cx="702832" cy="533758"/>
              <a:chOff x="732428" y="1277018"/>
              <a:chExt cx="702832" cy="533758"/>
            </a:xfrm>
          </p:grpSpPr>
          <p:sp>
            <p:nvSpPr>
              <p:cNvPr id="7678" name="Google Shape;7678;p76"/>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6"/>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6"/>
            <p:cNvGrpSpPr/>
            <p:nvPr/>
          </p:nvGrpSpPr>
          <p:grpSpPr>
            <a:xfrm>
              <a:off x="931170" y="1306653"/>
              <a:ext cx="647179" cy="474455"/>
              <a:chOff x="931170" y="1306653"/>
              <a:chExt cx="647179" cy="474455"/>
            </a:xfrm>
          </p:grpSpPr>
          <p:sp>
            <p:nvSpPr>
              <p:cNvPr id="7681" name="Google Shape;7681;p76"/>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6"/>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3" name="Google Shape;7683;p76"/>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76"/>
          <p:cNvGrpSpPr/>
          <p:nvPr/>
        </p:nvGrpSpPr>
        <p:grpSpPr>
          <a:xfrm>
            <a:off x="3948600" y="971313"/>
            <a:ext cx="634656" cy="699982"/>
            <a:chOff x="5985650" y="2860025"/>
            <a:chExt cx="1396075" cy="1539775"/>
          </a:xfrm>
        </p:grpSpPr>
        <p:sp>
          <p:nvSpPr>
            <p:cNvPr id="7685" name="Google Shape;7685;p76"/>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6"/>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6"/>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6"/>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6"/>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6"/>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6"/>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6"/>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6"/>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6"/>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6"/>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6"/>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6"/>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6"/>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6"/>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6"/>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6"/>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6"/>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6"/>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6"/>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6"/>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6"/>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6"/>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6"/>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6"/>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6"/>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6"/>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6"/>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6"/>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6"/>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6"/>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6"/>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76"/>
          <p:cNvGrpSpPr/>
          <p:nvPr/>
        </p:nvGrpSpPr>
        <p:grpSpPr>
          <a:xfrm>
            <a:off x="4704250" y="971306"/>
            <a:ext cx="725845" cy="699975"/>
            <a:chOff x="4249973" y="1201875"/>
            <a:chExt cx="1958568" cy="1888762"/>
          </a:xfrm>
        </p:grpSpPr>
        <p:sp>
          <p:nvSpPr>
            <p:cNvPr id="7718" name="Google Shape;7718;p76"/>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9" name="Google Shape;7719;p76"/>
            <p:cNvGrpSpPr/>
            <p:nvPr/>
          </p:nvGrpSpPr>
          <p:grpSpPr>
            <a:xfrm>
              <a:off x="5853086" y="1789142"/>
              <a:ext cx="355454" cy="1048099"/>
              <a:chOff x="5576108" y="2016725"/>
              <a:chExt cx="565200" cy="1666560"/>
            </a:xfrm>
          </p:grpSpPr>
          <p:sp>
            <p:nvSpPr>
              <p:cNvPr id="7720" name="Google Shape;7720;p76"/>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21" name="Google Shape;7721;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76"/>
            <p:cNvGrpSpPr/>
            <p:nvPr/>
          </p:nvGrpSpPr>
          <p:grpSpPr>
            <a:xfrm>
              <a:off x="4869455" y="2691676"/>
              <a:ext cx="1013897" cy="398961"/>
              <a:chOff x="4012057" y="3451825"/>
              <a:chExt cx="1612175" cy="634379"/>
            </a:xfrm>
          </p:grpSpPr>
          <p:sp>
            <p:nvSpPr>
              <p:cNvPr id="7723" name="Google Shape;7723;p76"/>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24" name="Google Shape;7724;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76"/>
            <p:cNvGrpSpPr/>
            <p:nvPr/>
          </p:nvGrpSpPr>
          <p:grpSpPr>
            <a:xfrm>
              <a:off x="4276937" y="2155961"/>
              <a:ext cx="651965" cy="891358"/>
              <a:chOff x="3069908" y="2599997"/>
              <a:chExt cx="1036675" cy="1417328"/>
            </a:xfrm>
          </p:grpSpPr>
          <p:sp>
            <p:nvSpPr>
              <p:cNvPr id="7726" name="Google Shape;7726;p76"/>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27" name="Google Shape;7727;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76"/>
            <p:cNvGrpSpPr/>
            <p:nvPr/>
          </p:nvGrpSpPr>
          <p:grpSpPr>
            <a:xfrm>
              <a:off x="5054918" y="1201875"/>
              <a:ext cx="999548" cy="602711"/>
              <a:chOff x="4306958" y="1082925"/>
              <a:chExt cx="1589359" cy="958358"/>
            </a:xfrm>
          </p:grpSpPr>
          <p:sp>
            <p:nvSpPr>
              <p:cNvPr id="7729" name="Google Shape;7729;p76"/>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30" name="Google Shape;7730;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76"/>
            <p:cNvGrpSpPr/>
            <p:nvPr/>
          </p:nvGrpSpPr>
          <p:grpSpPr>
            <a:xfrm>
              <a:off x="4249973" y="1303451"/>
              <a:ext cx="799317" cy="841334"/>
              <a:chOff x="3027033" y="1244439"/>
              <a:chExt cx="1270977" cy="1337786"/>
            </a:xfrm>
          </p:grpSpPr>
          <p:sp>
            <p:nvSpPr>
              <p:cNvPr id="7732" name="Google Shape;7732;p76"/>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33" name="Google Shape;7733;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4" name="Google Shape;7734;p76"/>
          <p:cNvGrpSpPr/>
          <p:nvPr/>
        </p:nvGrpSpPr>
        <p:grpSpPr>
          <a:xfrm>
            <a:off x="4057114" y="1858087"/>
            <a:ext cx="750769" cy="683784"/>
            <a:chOff x="4204684" y="2104422"/>
            <a:chExt cx="699822" cy="637382"/>
          </a:xfrm>
        </p:grpSpPr>
        <p:grpSp>
          <p:nvGrpSpPr>
            <p:cNvPr id="7735" name="Google Shape;7735;p76"/>
            <p:cNvGrpSpPr/>
            <p:nvPr/>
          </p:nvGrpSpPr>
          <p:grpSpPr>
            <a:xfrm>
              <a:off x="4204684" y="2430067"/>
              <a:ext cx="342957" cy="311738"/>
              <a:chOff x="4204684" y="2430067"/>
              <a:chExt cx="342957" cy="311738"/>
            </a:xfrm>
          </p:grpSpPr>
          <p:sp>
            <p:nvSpPr>
              <p:cNvPr id="7736" name="Google Shape;7736;p76"/>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6"/>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6"/>
            <p:cNvGrpSpPr/>
            <p:nvPr/>
          </p:nvGrpSpPr>
          <p:grpSpPr>
            <a:xfrm>
              <a:off x="4561586" y="2430067"/>
              <a:ext cx="342920" cy="311738"/>
              <a:chOff x="4561586" y="2430067"/>
              <a:chExt cx="342920" cy="311738"/>
            </a:xfrm>
          </p:grpSpPr>
          <p:sp>
            <p:nvSpPr>
              <p:cNvPr id="7739" name="Google Shape;7739;p76"/>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6"/>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6"/>
            <p:cNvGrpSpPr/>
            <p:nvPr/>
          </p:nvGrpSpPr>
          <p:grpSpPr>
            <a:xfrm>
              <a:off x="4561586" y="2104422"/>
              <a:ext cx="342920" cy="311738"/>
              <a:chOff x="4561586" y="2104422"/>
              <a:chExt cx="342920" cy="311738"/>
            </a:xfrm>
          </p:grpSpPr>
          <p:sp>
            <p:nvSpPr>
              <p:cNvPr id="7742" name="Google Shape;7742;p76"/>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6"/>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6"/>
            <p:cNvGrpSpPr/>
            <p:nvPr/>
          </p:nvGrpSpPr>
          <p:grpSpPr>
            <a:xfrm>
              <a:off x="4204684" y="2104422"/>
              <a:ext cx="342957" cy="311664"/>
              <a:chOff x="4204684" y="2104422"/>
              <a:chExt cx="342957" cy="311664"/>
            </a:xfrm>
          </p:grpSpPr>
          <p:sp>
            <p:nvSpPr>
              <p:cNvPr id="7745" name="Google Shape;7745;p76"/>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6"/>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7" name="Google Shape;7747;p76"/>
          <p:cNvGrpSpPr/>
          <p:nvPr/>
        </p:nvGrpSpPr>
        <p:grpSpPr>
          <a:xfrm>
            <a:off x="5521547" y="971301"/>
            <a:ext cx="660591" cy="688867"/>
            <a:chOff x="5830645" y="1267368"/>
            <a:chExt cx="530340" cy="553040"/>
          </a:xfrm>
        </p:grpSpPr>
        <p:sp>
          <p:nvSpPr>
            <p:cNvPr id="7748" name="Google Shape;7748;p76"/>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9" name="Google Shape;7749;p76"/>
            <p:cNvGrpSpPr/>
            <p:nvPr/>
          </p:nvGrpSpPr>
          <p:grpSpPr>
            <a:xfrm>
              <a:off x="5830645" y="1267368"/>
              <a:ext cx="259743" cy="269909"/>
              <a:chOff x="5830645" y="1267368"/>
              <a:chExt cx="259743" cy="269909"/>
            </a:xfrm>
          </p:grpSpPr>
          <p:sp>
            <p:nvSpPr>
              <p:cNvPr id="7750" name="Google Shape;7750;p76"/>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6"/>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76"/>
            <p:cNvGrpSpPr/>
            <p:nvPr/>
          </p:nvGrpSpPr>
          <p:grpSpPr>
            <a:xfrm>
              <a:off x="6101293" y="1267368"/>
              <a:ext cx="259692" cy="269909"/>
              <a:chOff x="6101293" y="1267368"/>
              <a:chExt cx="259692" cy="269909"/>
            </a:xfrm>
          </p:grpSpPr>
          <p:sp>
            <p:nvSpPr>
              <p:cNvPr id="7753" name="Google Shape;7753;p76"/>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6"/>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6"/>
            <p:cNvGrpSpPr/>
            <p:nvPr/>
          </p:nvGrpSpPr>
          <p:grpSpPr>
            <a:xfrm>
              <a:off x="5830645" y="1550500"/>
              <a:ext cx="259692" cy="269909"/>
              <a:chOff x="5830645" y="1550500"/>
              <a:chExt cx="259692" cy="269909"/>
            </a:xfrm>
          </p:grpSpPr>
          <p:sp>
            <p:nvSpPr>
              <p:cNvPr id="7756" name="Google Shape;7756;p76"/>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6"/>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6"/>
            <p:cNvGrpSpPr/>
            <p:nvPr/>
          </p:nvGrpSpPr>
          <p:grpSpPr>
            <a:xfrm>
              <a:off x="6101293" y="1550500"/>
              <a:ext cx="259692" cy="269909"/>
              <a:chOff x="6101293" y="1550500"/>
              <a:chExt cx="259692" cy="269909"/>
            </a:xfrm>
          </p:grpSpPr>
          <p:sp>
            <p:nvSpPr>
              <p:cNvPr id="7759" name="Google Shape;7759;p76"/>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6"/>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1" name="Google Shape;7761;p76"/>
          <p:cNvGrpSpPr/>
          <p:nvPr/>
        </p:nvGrpSpPr>
        <p:grpSpPr>
          <a:xfrm>
            <a:off x="723700" y="1861760"/>
            <a:ext cx="697154" cy="679574"/>
            <a:chOff x="2679875" y="2361475"/>
            <a:chExt cx="780425" cy="760575"/>
          </a:xfrm>
        </p:grpSpPr>
        <p:sp>
          <p:nvSpPr>
            <p:cNvPr id="7762" name="Google Shape;7762;p76"/>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6"/>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6"/>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76"/>
          <p:cNvGrpSpPr/>
          <p:nvPr/>
        </p:nvGrpSpPr>
        <p:grpSpPr>
          <a:xfrm>
            <a:off x="3122859" y="971352"/>
            <a:ext cx="735829" cy="684547"/>
            <a:chOff x="3351965" y="1148808"/>
            <a:chExt cx="750770" cy="698375"/>
          </a:xfrm>
        </p:grpSpPr>
        <p:grpSp>
          <p:nvGrpSpPr>
            <p:cNvPr id="7769" name="Google Shape;7769;p76"/>
            <p:cNvGrpSpPr/>
            <p:nvPr/>
          </p:nvGrpSpPr>
          <p:grpSpPr>
            <a:xfrm>
              <a:off x="3586796" y="1148808"/>
              <a:ext cx="294857" cy="286830"/>
              <a:chOff x="3750225" y="1774000"/>
              <a:chExt cx="149575" cy="145525"/>
            </a:xfrm>
          </p:grpSpPr>
          <p:sp>
            <p:nvSpPr>
              <p:cNvPr id="7770" name="Google Shape;7770;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76"/>
            <p:cNvGrpSpPr/>
            <p:nvPr/>
          </p:nvGrpSpPr>
          <p:grpSpPr>
            <a:xfrm>
              <a:off x="3779245" y="1375768"/>
              <a:ext cx="323490" cy="286978"/>
              <a:chOff x="3847850" y="1889150"/>
              <a:chExt cx="164100" cy="145600"/>
            </a:xfrm>
          </p:grpSpPr>
          <p:sp>
            <p:nvSpPr>
              <p:cNvPr id="7773" name="Google Shape;7773;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76"/>
            <p:cNvGrpSpPr/>
            <p:nvPr/>
          </p:nvGrpSpPr>
          <p:grpSpPr>
            <a:xfrm>
              <a:off x="3351965" y="1330435"/>
              <a:ext cx="295449" cy="285401"/>
              <a:chOff x="3631100" y="1866150"/>
              <a:chExt cx="149875" cy="144800"/>
            </a:xfrm>
          </p:grpSpPr>
          <p:sp>
            <p:nvSpPr>
              <p:cNvPr id="7776" name="Google Shape;7776;p7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76"/>
            <p:cNvGrpSpPr/>
            <p:nvPr/>
          </p:nvGrpSpPr>
          <p:grpSpPr>
            <a:xfrm>
              <a:off x="3548208" y="1560352"/>
              <a:ext cx="294808" cy="286830"/>
              <a:chOff x="3730650" y="1982800"/>
              <a:chExt cx="149550" cy="145525"/>
            </a:xfrm>
          </p:grpSpPr>
          <p:sp>
            <p:nvSpPr>
              <p:cNvPr id="7779" name="Google Shape;7779;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1" name="Google Shape;7781;p76"/>
          <p:cNvGrpSpPr/>
          <p:nvPr/>
        </p:nvGrpSpPr>
        <p:grpSpPr>
          <a:xfrm>
            <a:off x="7624512" y="971306"/>
            <a:ext cx="804565" cy="677795"/>
            <a:chOff x="7636443" y="1204988"/>
            <a:chExt cx="804565" cy="677795"/>
          </a:xfrm>
        </p:grpSpPr>
        <p:grpSp>
          <p:nvGrpSpPr>
            <p:cNvPr id="7782" name="Google Shape;7782;p76"/>
            <p:cNvGrpSpPr/>
            <p:nvPr/>
          </p:nvGrpSpPr>
          <p:grpSpPr>
            <a:xfrm>
              <a:off x="7636443" y="1509705"/>
              <a:ext cx="804565" cy="373078"/>
              <a:chOff x="7636443" y="1509705"/>
              <a:chExt cx="804565" cy="373078"/>
            </a:xfrm>
          </p:grpSpPr>
          <p:sp>
            <p:nvSpPr>
              <p:cNvPr id="7783" name="Google Shape;7783;p76"/>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6"/>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6"/>
            <p:cNvGrpSpPr/>
            <p:nvPr/>
          </p:nvGrpSpPr>
          <p:grpSpPr>
            <a:xfrm>
              <a:off x="7636443" y="1408133"/>
              <a:ext cx="804565" cy="373078"/>
              <a:chOff x="7636443" y="1408133"/>
              <a:chExt cx="804565" cy="373078"/>
            </a:xfrm>
          </p:grpSpPr>
          <p:sp>
            <p:nvSpPr>
              <p:cNvPr id="7786" name="Google Shape;7786;p76"/>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6"/>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76"/>
            <p:cNvGrpSpPr/>
            <p:nvPr/>
          </p:nvGrpSpPr>
          <p:grpSpPr>
            <a:xfrm>
              <a:off x="7636443" y="1306560"/>
              <a:ext cx="804565" cy="373078"/>
              <a:chOff x="7636443" y="1306560"/>
              <a:chExt cx="804565" cy="373078"/>
            </a:xfrm>
          </p:grpSpPr>
          <p:sp>
            <p:nvSpPr>
              <p:cNvPr id="7789" name="Google Shape;7789;p76"/>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6"/>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6"/>
            <p:cNvGrpSpPr/>
            <p:nvPr/>
          </p:nvGrpSpPr>
          <p:grpSpPr>
            <a:xfrm>
              <a:off x="7636443" y="1204988"/>
              <a:ext cx="804565" cy="373078"/>
              <a:chOff x="7636443" y="1204988"/>
              <a:chExt cx="804565" cy="373078"/>
            </a:xfrm>
          </p:grpSpPr>
          <p:sp>
            <p:nvSpPr>
              <p:cNvPr id="7792" name="Google Shape;7792;p76"/>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6"/>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94" name="Google Shape;7794;p76"/>
          <p:cNvGrpSpPr/>
          <p:nvPr/>
        </p:nvGrpSpPr>
        <p:grpSpPr>
          <a:xfrm>
            <a:off x="4963358" y="1878721"/>
            <a:ext cx="661339" cy="661188"/>
            <a:chOff x="3990000" y="975400"/>
            <a:chExt cx="3934200" cy="3933300"/>
          </a:xfrm>
        </p:grpSpPr>
        <p:sp>
          <p:nvSpPr>
            <p:cNvPr id="7795" name="Google Shape;7795;p76"/>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6"/>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6"/>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6"/>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76"/>
          <p:cNvGrpSpPr/>
          <p:nvPr/>
        </p:nvGrpSpPr>
        <p:grpSpPr>
          <a:xfrm>
            <a:off x="6607006" y="1857359"/>
            <a:ext cx="868881" cy="684241"/>
            <a:chOff x="6598259" y="2078634"/>
            <a:chExt cx="868881" cy="684241"/>
          </a:xfrm>
        </p:grpSpPr>
        <p:sp>
          <p:nvSpPr>
            <p:cNvPr id="7800" name="Google Shape;7800;p76"/>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6"/>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6"/>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6"/>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6"/>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6"/>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6" name="Google Shape;7806;p76"/>
            <p:cNvGrpSpPr/>
            <p:nvPr/>
          </p:nvGrpSpPr>
          <p:grpSpPr>
            <a:xfrm>
              <a:off x="6808175" y="2078634"/>
              <a:ext cx="452229" cy="684241"/>
              <a:chOff x="6808175" y="2078634"/>
              <a:chExt cx="452229" cy="684241"/>
            </a:xfrm>
          </p:grpSpPr>
          <p:sp>
            <p:nvSpPr>
              <p:cNvPr id="7807" name="Google Shape;7807;p76"/>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6"/>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6"/>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6"/>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6"/>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6"/>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3" name="Google Shape;7813;p76"/>
              <p:cNvGrpSpPr/>
              <p:nvPr/>
            </p:nvGrpSpPr>
            <p:grpSpPr>
              <a:xfrm>
                <a:off x="6821586" y="2078634"/>
                <a:ext cx="426871" cy="684241"/>
                <a:chOff x="6821586" y="2078634"/>
                <a:chExt cx="426871" cy="684241"/>
              </a:xfrm>
            </p:grpSpPr>
            <p:grpSp>
              <p:nvGrpSpPr>
                <p:cNvPr id="7814" name="Google Shape;7814;p76"/>
                <p:cNvGrpSpPr/>
                <p:nvPr/>
              </p:nvGrpSpPr>
              <p:grpSpPr>
                <a:xfrm>
                  <a:off x="6821586" y="2078634"/>
                  <a:ext cx="426871" cy="684241"/>
                  <a:chOff x="6821586" y="2078634"/>
                  <a:chExt cx="426871" cy="684241"/>
                </a:xfrm>
              </p:grpSpPr>
              <p:sp>
                <p:nvSpPr>
                  <p:cNvPr id="7815" name="Google Shape;7815;p76"/>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6"/>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6"/>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6"/>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6"/>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6"/>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6"/>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6"/>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6"/>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6"/>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6"/>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6"/>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6"/>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6"/>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6"/>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6"/>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6"/>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6"/>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6"/>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4" name="Google Shape;7834;p76"/>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6"/>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6"/>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6"/>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6"/>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6"/>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40" name="Google Shape;7840;p76"/>
          <p:cNvGrpSpPr/>
          <p:nvPr/>
        </p:nvGrpSpPr>
        <p:grpSpPr>
          <a:xfrm>
            <a:off x="5780173" y="1862968"/>
            <a:ext cx="671358" cy="671358"/>
            <a:chOff x="6535625" y="760425"/>
            <a:chExt cx="1665900" cy="1665900"/>
          </a:xfrm>
        </p:grpSpPr>
        <p:sp>
          <p:nvSpPr>
            <p:cNvPr id="7841" name="Google Shape;7841;p76"/>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6"/>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6"/>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6"/>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76"/>
          <p:cNvGrpSpPr/>
          <p:nvPr/>
        </p:nvGrpSpPr>
        <p:grpSpPr>
          <a:xfrm>
            <a:off x="716989" y="3531368"/>
            <a:ext cx="1340789" cy="640830"/>
            <a:chOff x="238125" y="1151100"/>
            <a:chExt cx="7139450" cy="3412300"/>
          </a:xfrm>
        </p:grpSpPr>
        <p:sp>
          <p:nvSpPr>
            <p:cNvPr id="7846" name="Google Shape;7846;p76"/>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6"/>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6"/>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6"/>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6"/>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6"/>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6"/>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6"/>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6"/>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6"/>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6"/>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6"/>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76"/>
          <p:cNvGrpSpPr/>
          <p:nvPr/>
        </p:nvGrpSpPr>
        <p:grpSpPr>
          <a:xfrm>
            <a:off x="5584212" y="2734649"/>
            <a:ext cx="985357" cy="585764"/>
            <a:chOff x="5145061" y="2881789"/>
            <a:chExt cx="1107641" cy="658458"/>
          </a:xfrm>
        </p:grpSpPr>
        <p:grpSp>
          <p:nvGrpSpPr>
            <p:cNvPr id="7859" name="Google Shape;7859;p76"/>
            <p:cNvGrpSpPr/>
            <p:nvPr/>
          </p:nvGrpSpPr>
          <p:grpSpPr>
            <a:xfrm>
              <a:off x="5722989" y="3244587"/>
              <a:ext cx="529713" cy="295659"/>
              <a:chOff x="5722989" y="3244587"/>
              <a:chExt cx="529713" cy="295659"/>
            </a:xfrm>
          </p:grpSpPr>
          <p:sp>
            <p:nvSpPr>
              <p:cNvPr id="7860" name="Google Shape;7860;p76"/>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61" name="Google Shape;7861;p76"/>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62" name="Google Shape;7862;p76"/>
            <p:cNvGrpSpPr/>
            <p:nvPr/>
          </p:nvGrpSpPr>
          <p:grpSpPr>
            <a:xfrm>
              <a:off x="5145061" y="3244587"/>
              <a:ext cx="536807" cy="295659"/>
              <a:chOff x="5145061" y="3244587"/>
              <a:chExt cx="536807" cy="295659"/>
            </a:xfrm>
          </p:grpSpPr>
          <p:sp>
            <p:nvSpPr>
              <p:cNvPr id="7863" name="Google Shape;7863;p76"/>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64" name="Google Shape;7864;p76"/>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65" name="Google Shape;7865;p76"/>
            <p:cNvGrpSpPr/>
            <p:nvPr/>
          </p:nvGrpSpPr>
          <p:grpSpPr>
            <a:xfrm>
              <a:off x="5341327" y="2898245"/>
              <a:ext cx="532309" cy="614891"/>
              <a:chOff x="5341327" y="2898245"/>
              <a:chExt cx="532309" cy="614891"/>
            </a:xfrm>
          </p:grpSpPr>
          <p:sp>
            <p:nvSpPr>
              <p:cNvPr id="7866" name="Google Shape;7866;p76"/>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67" name="Google Shape;7867;p76"/>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68" name="Google Shape;7868;p76"/>
            <p:cNvGrpSpPr/>
            <p:nvPr/>
          </p:nvGrpSpPr>
          <p:grpSpPr>
            <a:xfrm>
              <a:off x="5532290" y="2881789"/>
              <a:ext cx="620516" cy="305456"/>
              <a:chOff x="5532290" y="2881789"/>
              <a:chExt cx="620516" cy="305456"/>
            </a:xfrm>
          </p:grpSpPr>
          <p:sp>
            <p:nvSpPr>
              <p:cNvPr id="7869" name="Google Shape;7869;p76"/>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70" name="Google Shape;7870;p76"/>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871" name="Google Shape;7871;p76"/>
          <p:cNvGrpSpPr/>
          <p:nvPr/>
        </p:nvGrpSpPr>
        <p:grpSpPr>
          <a:xfrm>
            <a:off x="8163135" y="3526707"/>
            <a:ext cx="269068" cy="645491"/>
            <a:chOff x="7026852" y="3311869"/>
            <a:chExt cx="434331" cy="1041954"/>
          </a:xfrm>
        </p:grpSpPr>
        <p:sp>
          <p:nvSpPr>
            <p:cNvPr id="7872" name="Google Shape;7872;p76"/>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6"/>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6"/>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6"/>
          <p:cNvGrpSpPr/>
          <p:nvPr/>
        </p:nvGrpSpPr>
        <p:grpSpPr>
          <a:xfrm>
            <a:off x="6179716" y="3565945"/>
            <a:ext cx="293882" cy="293836"/>
            <a:chOff x="4873519" y="3311869"/>
            <a:chExt cx="499374" cy="499296"/>
          </a:xfrm>
        </p:grpSpPr>
        <p:sp>
          <p:nvSpPr>
            <p:cNvPr id="7876" name="Google Shape;7876;p76"/>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6"/>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76"/>
          <p:cNvGrpSpPr/>
          <p:nvPr/>
        </p:nvGrpSpPr>
        <p:grpSpPr>
          <a:xfrm>
            <a:off x="6179716" y="3878316"/>
            <a:ext cx="293882" cy="293882"/>
            <a:chOff x="4873519" y="3875839"/>
            <a:chExt cx="499374" cy="499374"/>
          </a:xfrm>
        </p:grpSpPr>
        <p:sp>
          <p:nvSpPr>
            <p:cNvPr id="7879" name="Google Shape;7879;p76"/>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6"/>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6"/>
          <p:cNvGrpSpPr/>
          <p:nvPr/>
        </p:nvGrpSpPr>
        <p:grpSpPr>
          <a:xfrm>
            <a:off x="2410244" y="1850269"/>
            <a:ext cx="698104" cy="698208"/>
            <a:chOff x="2565073" y="2075876"/>
            <a:chExt cx="672482" cy="672518"/>
          </a:xfrm>
        </p:grpSpPr>
        <p:sp>
          <p:nvSpPr>
            <p:cNvPr id="7882" name="Google Shape;7882;p76"/>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6"/>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6"/>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6"/>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6"/>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6"/>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6"/>
          <p:cNvGrpSpPr/>
          <p:nvPr/>
        </p:nvGrpSpPr>
        <p:grpSpPr>
          <a:xfrm>
            <a:off x="5633655" y="3534869"/>
            <a:ext cx="438354" cy="637329"/>
            <a:chOff x="1697726" y="3244179"/>
            <a:chExt cx="788124" cy="1146069"/>
          </a:xfrm>
        </p:grpSpPr>
        <p:sp>
          <p:nvSpPr>
            <p:cNvPr id="7889" name="Google Shape;7889;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1" name="Google Shape;7891;p76"/>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76"/>
          <p:cNvGrpSpPr/>
          <p:nvPr/>
        </p:nvGrpSpPr>
        <p:grpSpPr>
          <a:xfrm>
            <a:off x="7634869" y="1863232"/>
            <a:ext cx="799565" cy="670282"/>
            <a:chOff x="7617850" y="2063282"/>
            <a:chExt cx="799565" cy="670282"/>
          </a:xfrm>
        </p:grpSpPr>
        <p:cxnSp>
          <p:nvCxnSpPr>
            <p:cNvPr id="7893" name="Google Shape;7893;p76"/>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94" name="Google Shape;7894;p76"/>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95" name="Google Shape;7895;p76"/>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96" name="Google Shape;7896;p76"/>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97" name="Google Shape;7897;p76"/>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898" name="Google Shape;7898;p76"/>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899" name="Google Shape;7899;p76"/>
            <p:cNvGrpSpPr/>
            <p:nvPr/>
          </p:nvGrpSpPr>
          <p:grpSpPr>
            <a:xfrm>
              <a:off x="7734309" y="2063282"/>
              <a:ext cx="570957" cy="620095"/>
              <a:chOff x="7734309" y="2063282"/>
              <a:chExt cx="570957" cy="620095"/>
            </a:xfrm>
          </p:grpSpPr>
          <p:grpSp>
            <p:nvGrpSpPr>
              <p:cNvPr id="7900" name="Google Shape;7900;p76"/>
              <p:cNvGrpSpPr/>
              <p:nvPr/>
            </p:nvGrpSpPr>
            <p:grpSpPr>
              <a:xfrm>
                <a:off x="8031573" y="2063282"/>
                <a:ext cx="273693" cy="620095"/>
                <a:chOff x="8031573" y="2063282"/>
                <a:chExt cx="273693" cy="620095"/>
              </a:xfrm>
            </p:grpSpPr>
            <p:sp>
              <p:nvSpPr>
                <p:cNvPr id="7901" name="Google Shape;7901;p7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76"/>
              <p:cNvGrpSpPr/>
              <p:nvPr/>
            </p:nvGrpSpPr>
            <p:grpSpPr>
              <a:xfrm flipH="1">
                <a:off x="7734309" y="2063282"/>
                <a:ext cx="273693" cy="620095"/>
                <a:chOff x="8031573" y="2063282"/>
                <a:chExt cx="273693" cy="620095"/>
              </a:xfrm>
            </p:grpSpPr>
            <p:sp>
              <p:nvSpPr>
                <p:cNvPr id="7906" name="Google Shape;7906;p7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910" name="Google Shape;7910;p76"/>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6"/>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2" name="Google Shape;7912;p76"/>
          <p:cNvGrpSpPr/>
          <p:nvPr/>
        </p:nvGrpSpPr>
        <p:grpSpPr>
          <a:xfrm>
            <a:off x="7821475" y="2716715"/>
            <a:ext cx="602567" cy="601884"/>
            <a:chOff x="1186975" y="238125"/>
            <a:chExt cx="5244275" cy="5238325"/>
          </a:xfrm>
        </p:grpSpPr>
        <p:sp>
          <p:nvSpPr>
            <p:cNvPr id="7913" name="Google Shape;7913;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6"/>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6"/>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6"/>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76"/>
          <p:cNvGrpSpPr/>
          <p:nvPr/>
        </p:nvGrpSpPr>
        <p:grpSpPr>
          <a:xfrm>
            <a:off x="3264213" y="1856199"/>
            <a:ext cx="651848" cy="687338"/>
            <a:chOff x="3400515" y="2056248"/>
            <a:chExt cx="698134" cy="735987"/>
          </a:xfrm>
        </p:grpSpPr>
        <p:grpSp>
          <p:nvGrpSpPr>
            <p:cNvPr id="7918" name="Google Shape;7918;p76"/>
            <p:cNvGrpSpPr/>
            <p:nvPr/>
          </p:nvGrpSpPr>
          <p:grpSpPr>
            <a:xfrm>
              <a:off x="3400515" y="2283913"/>
              <a:ext cx="312919" cy="219900"/>
              <a:chOff x="3400515" y="2283913"/>
              <a:chExt cx="312919" cy="219900"/>
            </a:xfrm>
          </p:grpSpPr>
          <p:sp>
            <p:nvSpPr>
              <p:cNvPr id="7919" name="Google Shape;7919;p76"/>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20" name="Google Shape;7920;p76"/>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921" name="Google Shape;7921;p76"/>
            <p:cNvGrpSpPr/>
            <p:nvPr/>
          </p:nvGrpSpPr>
          <p:grpSpPr>
            <a:xfrm>
              <a:off x="3547823" y="2461089"/>
              <a:ext cx="219900" cy="331146"/>
              <a:chOff x="3547823" y="2461089"/>
              <a:chExt cx="219900" cy="331146"/>
            </a:xfrm>
          </p:grpSpPr>
          <p:sp>
            <p:nvSpPr>
              <p:cNvPr id="7922" name="Google Shape;7922;p76"/>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23" name="Google Shape;7923;p76"/>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924" name="Google Shape;7924;p76"/>
            <p:cNvGrpSpPr/>
            <p:nvPr/>
          </p:nvGrpSpPr>
          <p:grpSpPr>
            <a:xfrm>
              <a:off x="3734138" y="2461089"/>
              <a:ext cx="219900" cy="331146"/>
              <a:chOff x="3734138" y="2461089"/>
              <a:chExt cx="219900" cy="331146"/>
            </a:xfrm>
          </p:grpSpPr>
          <p:sp>
            <p:nvSpPr>
              <p:cNvPr id="7925" name="Google Shape;7925;p76"/>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26" name="Google Shape;7926;p76"/>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927" name="Google Shape;7927;p76"/>
            <p:cNvGrpSpPr/>
            <p:nvPr/>
          </p:nvGrpSpPr>
          <p:grpSpPr>
            <a:xfrm>
              <a:off x="3787560" y="2281742"/>
              <a:ext cx="311089" cy="219900"/>
              <a:chOff x="3787560" y="2281742"/>
              <a:chExt cx="311089" cy="219900"/>
            </a:xfrm>
          </p:grpSpPr>
          <p:sp>
            <p:nvSpPr>
              <p:cNvPr id="7928" name="Google Shape;7928;p76"/>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929" name="Google Shape;7929;p76"/>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930" name="Google Shape;7930;p76"/>
            <p:cNvGrpSpPr/>
            <p:nvPr/>
          </p:nvGrpSpPr>
          <p:grpSpPr>
            <a:xfrm>
              <a:off x="3637290" y="2056248"/>
              <a:ext cx="219900" cy="330736"/>
              <a:chOff x="3637290" y="2056248"/>
              <a:chExt cx="219900" cy="330736"/>
            </a:xfrm>
          </p:grpSpPr>
          <p:sp>
            <p:nvSpPr>
              <p:cNvPr id="7931" name="Google Shape;7931;p76"/>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932" name="Google Shape;7932;p76"/>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933" name="Google Shape;7933;p76"/>
          <p:cNvGrpSpPr/>
          <p:nvPr/>
        </p:nvGrpSpPr>
        <p:grpSpPr>
          <a:xfrm>
            <a:off x="2555919" y="2726205"/>
            <a:ext cx="1268144" cy="592394"/>
            <a:chOff x="238125" y="1188750"/>
            <a:chExt cx="7140450" cy="3335550"/>
          </a:xfrm>
        </p:grpSpPr>
        <p:sp>
          <p:nvSpPr>
            <p:cNvPr id="7934" name="Google Shape;7934;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6"/>
          <p:cNvGrpSpPr/>
          <p:nvPr/>
        </p:nvGrpSpPr>
        <p:grpSpPr>
          <a:xfrm>
            <a:off x="6663819" y="2728360"/>
            <a:ext cx="1053944" cy="590147"/>
            <a:chOff x="238125" y="1335475"/>
            <a:chExt cx="5418735" cy="3034175"/>
          </a:xfrm>
        </p:grpSpPr>
        <p:sp>
          <p:nvSpPr>
            <p:cNvPr id="7940" name="Google Shape;7940;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76"/>
          <p:cNvGrpSpPr/>
          <p:nvPr/>
        </p:nvGrpSpPr>
        <p:grpSpPr>
          <a:xfrm>
            <a:off x="4094628" y="3533259"/>
            <a:ext cx="1268207" cy="638939"/>
            <a:chOff x="3967651" y="3645904"/>
            <a:chExt cx="1479304" cy="745292"/>
          </a:xfrm>
        </p:grpSpPr>
        <p:grpSp>
          <p:nvGrpSpPr>
            <p:cNvPr id="7944" name="Google Shape;7944;p76"/>
            <p:cNvGrpSpPr/>
            <p:nvPr/>
          </p:nvGrpSpPr>
          <p:grpSpPr>
            <a:xfrm>
              <a:off x="3967651" y="4009026"/>
              <a:ext cx="1479304" cy="382170"/>
              <a:chOff x="3967651" y="4009026"/>
              <a:chExt cx="1479304" cy="382170"/>
            </a:xfrm>
          </p:grpSpPr>
          <p:grpSp>
            <p:nvGrpSpPr>
              <p:cNvPr id="7945" name="Google Shape;7945;p76"/>
              <p:cNvGrpSpPr/>
              <p:nvPr/>
            </p:nvGrpSpPr>
            <p:grpSpPr>
              <a:xfrm>
                <a:off x="4892216" y="4195630"/>
                <a:ext cx="554739" cy="195566"/>
                <a:chOff x="3604375" y="4892160"/>
                <a:chExt cx="1651500" cy="582215"/>
              </a:xfrm>
            </p:grpSpPr>
            <p:sp>
              <p:nvSpPr>
                <p:cNvPr id="7946" name="Google Shape;7946;p76"/>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6"/>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76"/>
              <p:cNvGrpSpPr/>
              <p:nvPr/>
            </p:nvGrpSpPr>
            <p:grpSpPr>
              <a:xfrm>
                <a:off x="3967651" y="4146303"/>
                <a:ext cx="579402" cy="244893"/>
                <a:chOff x="851875" y="4745310"/>
                <a:chExt cx="1724925" cy="729065"/>
              </a:xfrm>
            </p:grpSpPr>
            <p:sp>
              <p:nvSpPr>
                <p:cNvPr id="7949" name="Google Shape;7949;p76"/>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6"/>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76"/>
              <p:cNvGrpSpPr/>
              <p:nvPr/>
            </p:nvGrpSpPr>
            <p:grpSpPr>
              <a:xfrm>
                <a:off x="4460753" y="4009026"/>
                <a:ext cx="493110" cy="382170"/>
                <a:chOff x="2319875" y="4336625"/>
                <a:chExt cx="1468025" cy="1137750"/>
              </a:xfrm>
            </p:grpSpPr>
            <p:sp>
              <p:nvSpPr>
                <p:cNvPr id="7952" name="Google Shape;7952;p76"/>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6"/>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4" name="Google Shape;7954;p76"/>
            <p:cNvGrpSpPr/>
            <p:nvPr/>
          </p:nvGrpSpPr>
          <p:grpSpPr>
            <a:xfrm>
              <a:off x="4479443" y="3645904"/>
              <a:ext cx="455965" cy="388789"/>
              <a:chOff x="2957425" y="238100"/>
              <a:chExt cx="1910200" cy="1628775"/>
            </a:xfrm>
          </p:grpSpPr>
          <p:sp>
            <p:nvSpPr>
              <p:cNvPr id="7955" name="Google Shape;7955;p76"/>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6"/>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6"/>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6"/>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6"/>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6"/>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6"/>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6"/>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6"/>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6"/>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5" name="Google Shape;7965;p76"/>
          <p:cNvGrpSpPr/>
          <p:nvPr/>
        </p:nvGrpSpPr>
        <p:grpSpPr>
          <a:xfrm>
            <a:off x="2480742" y="3534460"/>
            <a:ext cx="1243128" cy="637739"/>
            <a:chOff x="2496310" y="3693351"/>
            <a:chExt cx="1342906" cy="688926"/>
          </a:xfrm>
        </p:grpSpPr>
        <p:grpSp>
          <p:nvGrpSpPr>
            <p:cNvPr id="7966" name="Google Shape;7966;p76"/>
            <p:cNvGrpSpPr/>
            <p:nvPr/>
          </p:nvGrpSpPr>
          <p:grpSpPr>
            <a:xfrm>
              <a:off x="2496310" y="3693351"/>
              <a:ext cx="1342906" cy="688875"/>
              <a:chOff x="2496310" y="3693351"/>
              <a:chExt cx="1342906" cy="688875"/>
            </a:xfrm>
          </p:grpSpPr>
          <p:sp>
            <p:nvSpPr>
              <p:cNvPr id="7967" name="Google Shape;7967;p76"/>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6"/>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6"/>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6"/>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6"/>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6"/>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73" name="Google Shape;7973;p76"/>
              <p:cNvCxnSpPr>
                <a:stCxn id="797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974" name="Google Shape;7974;p76"/>
              <p:cNvCxnSpPr>
                <a:stCxn id="796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975" name="Google Shape;7975;p76"/>
              <p:cNvCxnSpPr>
                <a:stCxn id="796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976" name="Google Shape;7976;p76"/>
              <p:cNvCxnSpPr>
                <a:stCxn id="797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977" name="Google Shape;7977;p76"/>
              <p:cNvCxnSpPr>
                <a:stCxn id="797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78" name="Google Shape;7978;p76"/>
            <p:cNvGrpSpPr/>
            <p:nvPr/>
          </p:nvGrpSpPr>
          <p:grpSpPr>
            <a:xfrm>
              <a:off x="2675275" y="3930557"/>
              <a:ext cx="1003306" cy="451719"/>
              <a:chOff x="2675275" y="4174282"/>
              <a:chExt cx="1003306" cy="451719"/>
            </a:xfrm>
          </p:grpSpPr>
          <p:sp>
            <p:nvSpPr>
              <p:cNvPr id="7979" name="Google Shape;7979;p76"/>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6"/>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6"/>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2" name="Google Shape;7982;p76"/>
          <p:cNvGrpSpPr/>
          <p:nvPr/>
        </p:nvGrpSpPr>
        <p:grpSpPr>
          <a:xfrm>
            <a:off x="1654412" y="971306"/>
            <a:ext cx="574511" cy="874709"/>
            <a:chOff x="1715404" y="1112080"/>
            <a:chExt cx="642270" cy="977984"/>
          </a:xfrm>
        </p:grpSpPr>
        <p:grpSp>
          <p:nvGrpSpPr>
            <p:cNvPr id="7983" name="Google Shape;7983;p76"/>
            <p:cNvGrpSpPr/>
            <p:nvPr/>
          </p:nvGrpSpPr>
          <p:grpSpPr>
            <a:xfrm>
              <a:off x="1715404" y="1112080"/>
              <a:ext cx="642270" cy="977984"/>
              <a:chOff x="1715404" y="1112080"/>
              <a:chExt cx="642270" cy="977984"/>
            </a:xfrm>
          </p:grpSpPr>
          <p:sp>
            <p:nvSpPr>
              <p:cNvPr id="7984" name="Google Shape;7984;p76"/>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6"/>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76"/>
            <p:cNvGrpSpPr/>
            <p:nvPr/>
          </p:nvGrpSpPr>
          <p:grpSpPr>
            <a:xfrm>
              <a:off x="1768927" y="1165603"/>
              <a:ext cx="535225" cy="851367"/>
              <a:chOff x="1768927" y="1165603"/>
              <a:chExt cx="535225" cy="851367"/>
            </a:xfrm>
          </p:grpSpPr>
          <p:sp>
            <p:nvSpPr>
              <p:cNvPr id="7987" name="Google Shape;7987;p76"/>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6"/>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76"/>
            <p:cNvGrpSpPr/>
            <p:nvPr/>
          </p:nvGrpSpPr>
          <p:grpSpPr>
            <a:xfrm>
              <a:off x="1822449" y="1219125"/>
              <a:ext cx="428180" cy="718859"/>
              <a:chOff x="1822449" y="1219125"/>
              <a:chExt cx="428180" cy="718859"/>
            </a:xfrm>
          </p:grpSpPr>
          <p:sp>
            <p:nvSpPr>
              <p:cNvPr id="7990" name="Google Shape;7990;p76"/>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6"/>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76"/>
            <p:cNvGrpSpPr/>
            <p:nvPr/>
          </p:nvGrpSpPr>
          <p:grpSpPr>
            <a:xfrm>
              <a:off x="1875972" y="1272648"/>
              <a:ext cx="321135" cy="586939"/>
              <a:chOff x="1875972" y="1272648"/>
              <a:chExt cx="321135" cy="586939"/>
            </a:xfrm>
          </p:grpSpPr>
          <p:sp>
            <p:nvSpPr>
              <p:cNvPr id="7993" name="Google Shape;7993;p76"/>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6"/>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5" name="Google Shape;7995;p76"/>
          <p:cNvGrpSpPr/>
          <p:nvPr/>
        </p:nvGrpSpPr>
        <p:grpSpPr>
          <a:xfrm>
            <a:off x="7761573" y="3528028"/>
            <a:ext cx="293855" cy="644170"/>
            <a:chOff x="241025" y="3151575"/>
            <a:chExt cx="293855" cy="644170"/>
          </a:xfrm>
        </p:grpSpPr>
        <p:sp>
          <p:nvSpPr>
            <p:cNvPr id="7996" name="Google Shape;7996;p76"/>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6"/>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76"/>
          <p:cNvGrpSpPr/>
          <p:nvPr/>
        </p:nvGrpSpPr>
        <p:grpSpPr>
          <a:xfrm>
            <a:off x="709557" y="2728028"/>
            <a:ext cx="1779649" cy="591620"/>
            <a:chOff x="246070" y="1983375"/>
            <a:chExt cx="1855347" cy="616849"/>
          </a:xfrm>
        </p:grpSpPr>
        <p:sp>
          <p:nvSpPr>
            <p:cNvPr id="7999" name="Google Shape;7999;p76"/>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6"/>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6"/>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6"/>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6"/>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6"/>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6"/>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6"/>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6"/>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6"/>
          <p:cNvGrpSpPr/>
          <p:nvPr/>
        </p:nvGrpSpPr>
        <p:grpSpPr>
          <a:xfrm>
            <a:off x="2320424" y="971306"/>
            <a:ext cx="711055" cy="745993"/>
            <a:chOff x="2496269" y="1171698"/>
            <a:chExt cx="761953" cy="799392"/>
          </a:xfrm>
        </p:grpSpPr>
        <p:grpSp>
          <p:nvGrpSpPr>
            <p:cNvPr id="8009" name="Google Shape;8009;p76"/>
            <p:cNvGrpSpPr/>
            <p:nvPr/>
          </p:nvGrpSpPr>
          <p:grpSpPr>
            <a:xfrm>
              <a:off x="2496269" y="1171698"/>
              <a:ext cx="761953" cy="723022"/>
              <a:chOff x="2496269" y="1171698"/>
              <a:chExt cx="761953" cy="723022"/>
            </a:xfrm>
          </p:grpSpPr>
          <p:sp>
            <p:nvSpPr>
              <p:cNvPr id="8010" name="Google Shape;8010;p76"/>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6"/>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2" name="Google Shape;8012;p76"/>
              <p:cNvGrpSpPr/>
              <p:nvPr/>
            </p:nvGrpSpPr>
            <p:grpSpPr>
              <a:xfrm>
                <a:off x="2496269" y="1171698"/>
                <a:ext cx="761953" cy="723022"/>
                <a:chOff x="2496269" y="1120652"/>
                <a:chExt cx="761953" cy="723022"/>
              </a:xfrm>
            </p:grpSpPr>
            <p:grpSp>
              <p:nvGrpSpPr>
                <p:cNvPr id="8013" name="Google Shape;8013;p76"/>
                <p:cNvGrpSpPr/>
                <p:nvPr/>
              </p:nvGrpSpPr>
              <p:grpSpPr>
                <a:xfrm>
                  <a:off x="2496269" y="1120652"/>
                  <a:ext cx="761953" cy="723022"/>
                  <a:chOff x="2496269" y="1120652"/>
                  <a:chExt cx="761953" cy="723022"/>
                </a:xfrm>
              </p:grpSpPr>
              <p:grpSp>
                <p:nvGrpSpPr>
                  <p:cNvPr id="8014" name="Google Shape;8014;p76"/>
                  <p:cNvGrpSpPr/>
                  <p:nvPr/>
                </p:nvGrpSpPr>
                <p:grpSpPr>
                  <a:xfrm>
                    <a:off x="2496269" y="1304589"/>
                    <a:ext cx="407089" cy="305057"/>
                    <a:chOff x="2496269" y="1304589"/>
                    <a:chExt cx="407089" cy="305057"/>
                  </a:xfrm>
                </p:grpSpPr>
                <p:sp>
                  <p:nvSpPr>
                    <p:cNvPr id="8015" name="Google Shape;8015;p76"/>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6"/>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6"/>
                  <p:cNvGrpSpPr/>
                  <p:nvPr/>
                </p:nvGrpSpPr>
                <p:grpSpPr>
                  <a:xfrm>
                    <a:off x="2586468" y="1493376"/>
                    <a:ext cx="358850" cy="349656"/>
                    <a:chOff x="2586468" y="1493376"/>
                    <a:chExt cx="358850" cy="349656"/>
                  </a:xfrm>
                </p:grpSpPr>
                <p:sp>
                  <p:nvSpPr>
                    <p:cNvPr id="8018" name="Google Shape;8018;p76"/>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6"/>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76"/>
                  <p:cNvGrpSpPr/>
                  <p:nvPr/>
                </p:nvGrpSpPr>
                <p:grpSpPr>
                  <a:xfrm>
                    <a:off x="2807939" y="1494024"/>
                    <a:ext cx="358857" cy="349650"/>
                    <a:chOff x="2807939" y="1494024"/>
                    <a:chExt cx="358857" cy="349650"/>
                  </a:xfrm>
                </p:grpSpPr>
                <p:sp>
                  <p:nvSpPr>
                    <p:cNvPr id="8021" name="Google Shape;8021;p76"/>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6"/>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76"/>
                  <p:cNvGrpSpPr/>
                  <p:nvPr/>
                </p:nvGrpSpPr>
                <p:grpSpPr>
                  <a:xfrm>
                    <a:off x="2851133" y="1305635"/>
                    <a:ext cx="407089" cy="305057"/>
                    <a:chOff x="2851133" y="1305635"/>
                    <a:chExt cx="407089" cy="305057"/>
                  </a:xfrm>
                </p:grpSpPr>
                <p:sp>
                  <p:nvSpPr>
                    <p:cNvPr id="8024" name="Google Shape;8024;p76"/>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6"/>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6"/>
                  <p:cNvGrpSpPr/>
                  <p:nvPr/>
                </p:nvGrpSpPr>
                <p:grpSpPr>
                  <a:xfrm>
                    <a:off x="2727495" y="1120652"/>
                    <a:ext cx="300271" cy="396358"/>
                    <a:chOff x="2727495" y="1120652"/>
                    <a:chExt cx="300271" cy="396358"/>
                  </a:xfrm>
                </p:grpSpPr>
                <p:sp>
                  <p:nvSpPr>
                    <p:cNvPr id="8027" name="Google Shape;8027;p76"/>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6"/>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29" name="Google Shape;8029;p76"/>
                <p:cNvGrpSpPr/>
                <p:nvPr/>
              </p:nvGrpSpPr>
              <p:grpSpPr>
                <a:xfrm>
                  <a:off x="2722305" y="1350460"/>
                  <a:ext cx="308357" cy="308344"/>
                  <a:chOff x="2722305" y="1350460"/>
                  <a:chExt cx="308357" cy="308344"/>
                </a:xfrm>
              </p:grpSpPr>
              <p:sp>
                <p:nvSpPr>
                  <p:cNvPr id="8030" name="Google Shape;8030;p76"/>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1" name="Google Shape;8031;p76"/>
                  <p:cNvGrpSpPr/>
                  <p:nvPr/>
                </p:nvGrpSpPr>
                <p:grpSpPr>
                  <a:xfrm>
                    <a:off x="2725064" y="1364529"/>
                    <a:ext cx="297954" cy="280182"/>
                    <a:chOff x="2725064" y="1364529"/>
                    <a:chExt cx="297954" cy="280182"/>
                  </a:xfrm>
                </p:grpSpPr>
                <p:sp>
                  <p:nvSpPr>
                    <p:cNvPr id="8032" name="Google Shape;8032;p76"/>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6"/>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6"/>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6"/>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6"/>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037" name="Google Shape;8037;p76"/>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6"/>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6"/>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6"/>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6"/>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76"/>
          <p:cNvGrpSpPr/>
          <p:nvPr/>
        </p:nvGrpSpPr>
        <p:grpSpPr>
          <a:xfrm>
            <a:off x="3909124" y="2727412"/>
            <a:ext cx="1569144" cy="591015"/>
            <a:chOff x="3820100" y="3023049"/>
            <a:chExt cx="1303926" cy="491162"/>
          </a:xfrm>
        </p:grpSpPr>
        <p:grpSp>
          <p:nvGrpSpPr>
            <p:cNvPr id="8043" name="Google Shape;8043;p76"/>
            <p:cNvGrpSpPr/>
            <p:nvPr/>
          </p:nvGrpSpPr>
          <p:grpSpPr>
            <a:xfrm>
              <a:off x="3820100" y="3023072"/>
              <a:ext cx="1303926" cy="491139"/>
              <a:chOff x="3820100" y="3023072"/>
              <a:chExt cx="1303926" cy="491139"/>
            </a:xfrm>
          </p:grpSpPr>
          <p:sp>
            <p:nvSpPr>
              <p:cNvPr id="8044" name="Google Shape;8044;p76"/>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6"/>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6"/>
            <p:cNvGrpSpPr/>
            <p:nvPr/>
          </p:nvGrpSpPr>
          <p:grpSpPr>
            <a:xfrm>
              <a:off x="4132439" y="3023645"/>
              <a:ext cx="393633" cy="177096"/>
              <a:chOff x="4132439" y="3023645"/>
              <a:chExt cx="393633" cy="177096"/>
            </a:xfrm>
          </p:grpSpPr>
          <p:sp>
            <p:nvSpPr>
              <p:cNvPr id="8047" name="Google Shape;8047;p76"/>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6"/>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76"/>
            <p:cNvGrpSpPr/>
            <p:nvPr/>
          </p:nvGrpSpPr>
          <p:grpSpPr>
            <a:xfrm>
              <a:off x="3921811" y="3023049"/>
              <a:ext cx="1002397" cy="388943"/>
              <a:chOff x="3921811" y="3023049"/>
              <a:chExt cx="1002397" cy="388943"/>
            </a:xfrm>
          </p:grpSpPr>
          <p:sp>
            <p:nvSpPr>
              <p:cNvPr id="8050" name="Google Shape;8050;p76"/>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6"/>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76"/>
            <p:cNvGrpSpPr/>
            <p:nvPr/>
          </p:nvGrpSpPr>
          <p:grpSpPr>
            <a:xfrm>
              <a:off x="4023645" y="3023049"/>
              <a:ext cx="683032" cy="286722"/>
              <a:chOff x="4023645" y="3023049"/>
              <a:chExt cx="683032" cy="286722"/>
            </a:xfrm>
          </p:grpSpPr>
          <p:sp>
            <p:nvSpPr>
              <p:cNvPr id="8053" name="Google Shape;8053;p76"/>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6"/>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5" name="Google Shape;8055;p76"/>
          <p:cNvGrpSpPr/>
          <p:nvPr/>
        </p:nvGrpSpPr>
        <p:grpSpPr>
          <a:xfrm>
            <a:off x="1541246" y="1854257"/>
            <a:ext cx="713522" cy="688025"/>
            <a:chOff x="1706078" y="2092648"/>
            <a:chExt cx="660913" cy="637296"/>
          </a:xfrm>
        </p:grpSpPr>
        <p:sp>
          <p:nvSpPr>
            <p:cNvPr id="8056" name="Google Shape;8056;p76"/>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7" name="Google Shape;8057;p76"/>
            <p:cNvGrpSpPr/>
            <p:nvPr/>
          </p:nvGrpSpPr>
          <p:grpSpPr>
            <a:xfrm>
              <a:off x="1706078" y="2092648"/>
              <a:ext cx="660913" cy="575241"/>
              <a:chOff x="1706078" y="2092648"/>
              <a:chExt cx="660913" cy="575241"/>
            </a:xfrm>
          </p:grpSpPr>
          <p:sp>
            <p:nvSpPr>
              <p:cNvPr id="8058" name="Google Shape;8058;p76"/>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6"/>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6"/>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1" name="Google Shape;8061;p76"/>
          <p:cNvGrpSpPr/>
          <p:nvPr/>
        </p:nvGrpSpPr>
        <p:grpSpPr>
          <a:xfrm>
            <a:off x="6303104" y="971806"/>
            <a:ext cx="1317459" cy="684168"/>
            <a:chOff x="238125" y="999450"/>
            <a:chExt cx="7140700" cy="3708225"/>
          </a:xfrm>
        </p:grpSpPr>
        <p:sp>
          <p:nvSpPr>
            <p:cNvPr id="8062" name="Google Shape;8062;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6"/>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074"/>
        <p:cNvGrpSpPr/>
        <p:nvPr/>
      </p:nvGrpSpPr>
      <p:grpSpPr>
        <a:xfrm>
          <a:off x="0" y="0"/>
          <a:ext cx="0" cy="0"/>
          <a:chOff x="0" y="0"/>
          <a:chExt cx="0" cy="0"/>
        </a:xfrm>
      </p:grpSpPr>
      <p:grpSp>
        <p:nvGrpSpPr>
          <p:cNvPr id="8075" name="Google Shape;8075;p77"/>
          <p:cNvGrpSpPr/>
          <p:nvPr/>
        </p:nvGrpSpPr>
        <p:grpSpPr>
          <a:xfrm>
            <a:off x="717025" y="967615"/>
            <a:ext cx="1636117" cy="1526144"/>
            <a:chOff x="729238" y="1179665"/>
            <a:chExt cx="1636117" cy="1526144"/>
          </a:xfrm>
        </p:grpSpPr>
        <p:grpSp>
          <p:nvGrpSpPr>
            <p:cNvPr id="8076" name="Google Shape;8076;p77"/>
            <p:cNvGrpSpPr/>
            <p:nvPr/>
          </p:nvGrpSpPr>
          <p:grpSpPr>
            <a:xfrm>
              <a:off x="729238" y="1179665"/>
              <a:ext cx="80700" cy="1526144"/>
              <a:chOff x="729238" y="1179665"/>
              <a:chExt cx="80700" cy="1526144"/>
            </a:xfrm>
          </p:grpSpPr>
          <p:sp>
            <p:nvSpPr>
              <p:cNvPr id="8077" name="Google Shape;8077;p77"/>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7"/>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7"/>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7"/>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77"/>
            <p:cNvGrpSpPr/>
            <p:nvPr/>
          </p:nvGrpSpPr>
          <p:grpSpPr>
            <a:xfrm>
              <a:off x="903098" y="1179665"/>
              <a:ext cx="80700" cy="1526144"/>
              <a:chOff x="903098" y="1179665"/>
              <a:chExt cx="80700" cy="1526144"/>
            </a:xfrm>
          </p:grpSpPr>
          <p:sp>
            <p:nvSpPr>
              <p:cNvPr id="8088" name="Google Shape;8088;p77"/>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7"/>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7"/>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7"/>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7"/>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7"/>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77"/>
            <p:cNvGrpSpPr/>
            <p:nvPr/>
          </p:nvGrpSpPr>
          <p:grpSpPr>
            <a:xfrm>
              <a:off x="1076958" y="1179665"/>
              <a:ext cx="80700" cy="1526144"/>
              <a:chOff x="1076958" y="1179665"/>
              <a:chExt cx="80700" cy="1526144"/>
            </a:xfrm>
          </p:grpSpPr>
          <p:sp>
            <p:nvSpPr>
              <p:cNvPr id="8099" name="Google Shape;8099;p77"/>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7"/>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7"/>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7"/>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7"/>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7"/>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7"/>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77"/>
            <p:cNvGrpSpPr/>
            <p:nvPr/>
          </p:nvGrpSpPr>
          <p:grpSpPr>
            <a:xfrm>
              <a:off x="1247707" y="1179665"/>
              <a:ext cx="80700" cy="1526144"/>
              <a:chOff x="1247707" y="1179665"/>
              <a:chExt cx="80700" cy="1526144"/>
            </a:xfrm>
          </p:grpSpPr>
          <p:sp>
            <p:nvSpPr>
              <p:cNvPr id="8110" name="Google Shape;8110;p77"/>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7"/>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7"/>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77"/>
            <p:cNvGrpSpPr/>
            <p:nvPr/>
          </p:nvGrpSpPr>
          <p:grpSpPr>
            <a:xfrm>
              <a:off x="1421567" y="1179665"/>
              <a:ext cx="80700" cy="1526144"/>
              <a:chOff x="1421567" y="1179665"/>
              <a:chExt cx="80700" cy="1526144"/>
            </a:xfrm>
          </p:grpSpPr>
          <p:sp>
            <p:nvSpPr>
              <p:cNvPr id="8121" name="Google Shape;8121;p77"/>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7"/>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7"/>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7"/>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7"/>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7"/>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7"/>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7"/>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77"/>
            <p:cNvGrpSpPr/>
            <p:nvPr/>
          </p:nvGrpSpPr>
          <p:grpSpPr>
            <a:xfrm>
              <a:off x="1592327" y="1179665"/>
              <a:ext cx="80700" cy="1526144"/>
              <a:chOff x="1592327" y="1179665"/>
              <a:chExt cx="80700" cy="1526144"/>
            </a:xfrm>
          </p:grpSpPr>
          <p:sp>
            <p:nvSpPr>
              <p:cNvPr id="8132" name="Google Shape;8132;p77"/>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7"/>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7"/>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7"/>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7"/>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7"/>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77"/>
            <p:cNvGrpSpPr/>
            <p:nvPr/>
          </p:nvGrpSpPr>
          <p:grpSpPr>
            <a:xfrm>
              <a:off x="1766187" y="1179665"/>
              <a:ext cx="80700" cy="1526144"/>
              <a:chOff x="1766187" y="1179665"/>
              <a:chExt cx="80700" cy="1526144"/>
            </a:xfrm>
          </p:grpSpPr>
          <p:sp>
            <p:nvSpPr>
              <p:cNvPr id="8143" name="Google Shape;8143;p77"/>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7"/>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7"/>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7"/>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7"/>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7"/>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7"/>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7"/>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7"/>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7"/>
            <p:cNvGrpSpPr/>
            <p:nvPr/>
          </p:nvGrpSpPr>
          <p:grpSpPr>
            <a:xfrm>
              <a:off x="1936935" y="1179665"/>
              <a:ext cx="80700" cy="1526144"/>
              <a:chOff x="1936935" y="1179665"/>
              <a:chExt cx="80700" cy="1526144"/>
            </a:xfrm>
          </p:grpSpPr>
          <p:sp>
            <p:nvSpPr>
              <p:cNvPr id="8154" name="Google Shape;8154;p77"/>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7"/>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7"/>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7"/>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7"/>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77"/>
            <p:cNvGrpSpPr/>
            <p:nvPr/>
          </p:nvGrpSpPr>
          <p:grpSpPr>
            <a:xfrm>
              <a:off x="2110795" y="1179665"/>
              <a:ext cx="80700" cy="1526144"/>
              <a:chOff x="2110795" y="1179665"/>
              <a:chExt cx="80700" cy="1526144"/>
            </a:xfrm>
          </p:grpSpPr>
          <p:sp>
            <p:nvSpPr>
              <p:cNvPr id="8165" name="Google Shape;8165;p77"/>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7"/>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7"/>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7"/>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77"/>
            <p:cNvGrpSpPr/>
            <p:nvPr/>
          </p:nvGrpSpPr>
          <p:grpSpPr>
            <a:xfrm>
              <a:off x="2284655" y="1179665"/>
              <a:ext cx="80700" cy="1526144"/>
              <a:chOff x="2284655" y="1179665"/>
              <a:chExt cx="80700" cy="1526144"/>
            </a:xfrm>
          </p:grpSpPr>
          <p:sp>
            <p:nvSpPr>
              <p:cNvPr id="8176" name="Google Shape;8176;p77"/>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7"/>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7"/>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7"/>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7"/>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7"/>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6" name="Google Shape;8186;p77"/>
          <p:cNvGrpSpPr/>
          <p:nvPr/>
        </p:nvGrpSpPr>
        <p:grpSpPr>
          <a:xfrm>
            <a:off x="2611692" y="986753"/>
            <a:ext cx="1364248" cy="1102133"/>
            <a:chOff x="2623904" y="1198803"/>
            <a:chExt cx="1364248" cy="1102133"/>
          </a:xfrm>
        </p:grpSpPr>
        <p:grpSp>
          <p:nvGrpSpPr>
            <p:cNvPr id="8187" name="Google Shape;8187;p77"/>
            <p:cNvGrpSpPr/>
            <p:nvPr/>
          </p:nvGrpSpPr>
          <p:grpSpPr>
            <a:xfrm>
              <a:off x="2623907" y="1198803"/>
              <a:ext cx="1364245" cy="273000"/>
              <a:chOff x="2623907" y="1198803"/>
              <a:chExt cx="1364245" cy="273000"/>
            </a:xfrm>
          </p:grpSpPr>
          <p:sp>
            <p:nvSpPr>
              <p:cNvPr id="8188" name="Google Shape;8188;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7"/>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77"/>
            <p:cNvGrpSpPr/>
            <p:nvPr/>
          </p:nvGrpSpPr>
          <p:grpSpPr>
            <a:xfrm>
              <a:off x="2623904" y="1476964"/>
              <a:ext cx="1364245" cy="273000"/>
              <a:chOff x="2623904" y="1476964"/>
              <a:chExt cx="1364245" cy="273000"/>
            </a:xfrm>
          </p:grpSpPr>
          <p:sp>
            <p:nvSpPr>
              <p:cNvPr id="8194" name="Google Shape;8194;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7"/>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7"/>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7"/>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77"/>
            <p:cNvGrpSpPr/>
            <p:nvPr/>
          </p:nvGrpSpPr>
          <p:grpSpPr>
            <a:xfrm>
              <a:off x="2623907" y="1749775"/>
              <a:ext cx="1364245" cy="273000"/>
              <a:chOff x="2623907" y="1749775"/>
              <a:chExt cx="1364245" cy="273000"/>
            </a:xfrm>
          </p:grpSpPr>
          <p:sp>
            <p:nvSpPr>
              <p:cNvPr id="8200" name="Google Shape;8200;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7"/>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7"/>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77"/>
            <p:cNvGrpSpPr/>
            <p:nvPr/>
          </p:nvGrpSpPr>
          <p:grpSpPr>
            <a:xfrm>
              <a:off x="2623904" y="2027936"/>
              <a:ext cx="1364245" cy="273000"/>
              <a:chOff x="2623904" y="2027936"/>
              <a:chExt cx="1364245" cy="273000"/>
            </a:xfrm>
          </p:grpSpPr>
          <p:sp>
            <p:nvSpPr>
              <p:cNvPr id="8206" name="Google Shape;8206;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1" name="Google Shape;8211;p77"/>
          <p:cNvGrpSpPr/>
          <p:nvPr/>
        </p:nvGrpSpPr>
        <p:grpSpPr>
          <a:xfrm>
            <a:off x="2601153" y="2445826"/>
            <a:ext cx="1387541" cy="159124"/>
            <a:chOff x="3200660" y="2180272"/>
            <a:chExt cx="2563824" cy="378237"/>
          </a:xfrm>
        </p:grpSpPr>
        <p:sp>
          <p:nvSpPr>
            <p:cNvPr id="8212" name="Google Shape;8212;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77"/>
          <p:cNvGrpSpPr/>
          <p:nvPr/>
        </p:nvGrpSpPr>
        <p:grpSpPr>
          <a:xfrm>
            <a:off x="2597677" y="2723590"/>
            <a:ext cx="1390502" cy="159625"/>
            <a:chOff x="3530150" y="2790075"/>
            <a:chExt cx="1962600" cy="225300"/>
          </a:xfrm>
        </p:grpSpPr>
        <p:sp>
          <p:nvSpPr>
            <p:cNvPr id="8231" name="Google Shape;8231;p77"/>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7"/>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77"/>
          <p:cNvGrpSpPr/>
          <p:nvPr/>
        </p:nvGrpSpPr>
        <p:grpSpPr>
          <a:xfrm>
            <a:off x="2597735" y="3001855"/>
            <a:ext cx="1411629" cy="154175"/>
            <a:chOff x="3558802" y="4011244"/>
            <a:chExt cx="1866000" cy="111600"/>
          </a:xfrm>
        </p:grpSpPr>
        <p:sp>
          <p:nvSpPr>
            <p:cNvPr id="8234" name="Google Shape;8234;p77"/>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7"/>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77"/>
          <p:cNvGrpSpPr/>
          <p:nvPr/>
        </p:nvGrpSpPr>
        <p:grpSpPr>
          <a:xfrm>
            <a:off x="2598023" y="2207425"/>
            <a:ext cx="1383503" cy="119761"/>
            <a:chOff x="3465975" y="2270258"/>
            <a:chExt cx="1986364" cy="171947"/>
          </a:xfrm>
        </p:grpSpPr>
        <p:sp>
          <p:nvSpPr>
            <p:cNvPr id="8237" name="Google Shape;8237;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7"/>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7"/>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7"/>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7"/>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7"/>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7"/>
          <p:cNvGrpSpPr/>
          <p:nvPr/>
        </p:nvGrpSpPr>
        <p:grpSpPr>
          <a:xfrm>
            <a:off x="2609030" y="3571198"/>
            <a:ext cx="1369531" cy="195460"/>
            <a:chOff x="723300" y="4253549"/>
            <a:chExt cx="2276482" cy="324900"/>
          </a:xfrm>
        </p:grpSpPr>
        <p:sp>
          <p:nvSpPr>
            <p:cNvPr id="8246" name="Google Shape;8246;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7"/>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7"/>
          <p:cNvGrpSpPr/>
          <p:nvPr/>
        </p:nvGrpSpPr>
        <p:grpSpPr>
          <a:xfrm>
            <a:off x="2598591" y="3272439"/>
            <a:ext cx="1389066" cy="180119"/>
            <a:chOff x="705948" y="3788465"/>
            <a:chExt cx="2308953" cy="299400"/>
          </a:xfrm>
        </p:grpSpPr>
        <p:sp>
          <p:nvSpPr>
            <p:cNvPr id="8252" name="Google Shape;8252;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7"/>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7"/>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7"/>
          <p:cNvGrpSpPr/>
          <p:nvPr/>
        </p:nvGrpSpPr>
        <p:grpSpPr>
          <a:xfrm>
            <a:off x="4195581" y="1876393"/>
            <a:ext cx="1433821" cy="191501"/>
            <a:chOff x="4273350" y="2088443"/>
            <a:chExt cx="1433821" cy="191501"/>
          </a:xfrm>
        </p:grpSpPr>
        <p:grpSp>
          <p:nvGrpSpPr>
            <p:cNvPr id="8258" name="Google Shape;8258;p77"/>
            <p:cNvGrpSpPr/>
            <p:nvPr/>
          </p:nvGrpSpPr>
          <p:grpSpPr>
            <a:xfrm>
              <a:off x="4273350" y="2088443"/>
              <a:ext cx="1433821" cy="0"/>
              <a:chOff x="5224975" y="2962250"/>
              <a:chExt cx="1544400" cy="0"/>
            </a:xfrm>
          </p:grpSpPr>
          <p:cxnSp>
            <p:nvCxnSpPr>
              <p:cNvPr id="8259" name="Google Shape;8259;p7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260" name="Google Shape;8260;p77"/>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261" name="Google Shape;8261;p77"/>
            <p:cNvGrpSpPr/>
            <p:nvPr/>
          </p:nvGrpSpPr>
          <p:grpSpPr>
            <a:xfrm>
              <a:off x="4273350" y="2279944"/>
              <a:ext cx="1433821" cy="0"/>
              <a:chOff x="5224975" y="2962250"/>
              <a:chExt cx="1544400" cy="0"/>
            </a:xfrm>
          </p:grpSpPr>
          <p:cxnSp>
            <p:nvCxnSpPr>
              <p:cNvPr id="8262" name="Google Shape;8262;p7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263" name="Google Shape;8263;p77"/>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264" name="Google Shape;8264;p77"/>
          <p:cNvGrpSpPr/>
          <p:nvPr/>
        </p:nvGrpSpPr>
        <p:grpSpPr>
          <a:xfrm>
            <a:off x="2646528" y="3885297"/>
            <a:ext cx="1304609" cy="294074"/>
            <a:chOff x="2658741" y="4097347"/>
            <a:chExt cx="1304609" cy="294074"/>
          </a:xfrm>
        </p:grpSpPr>
        <p:grpSp>
          <p:nvGrpSpPr>
            <p:cNvPr id="8265" name="Google Shape;8265;p77"/>
            <p:cNvGrpSpPr/>
            <p:nvPr/>
          </p:nvGrpSpPr>
          <p:grpSpPr>
            <a:xfrm>
              <a:off x="2658741" y="4097347"/>
              <a:ext cx="118572" cy="294074"/>
              <a:chOff x="3343310" y="4475555"/>
              <a:chExt cx="127717" cy="316753"/>
            </a:xfrm>
          </p:grpSpPr>
          <p:sp>
            <p:nvSpPr>
              <p:cNvPr id="8266" name="Google Shape;8266;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77"/>
            <p:cNvGrpSpPr/>
            <p:nvPr/>
          </p:nvGrpSpPr>
          <p:grpSpPr>
            <a:xfrm>
              <a:off x="3815519" y="4098388"/>
              <a:ext cx="147831" cy="291991"/>
              <a:chOff x="3527539" y="4476677"/>
              <a:chExt cx="159232" cy="314510"/>
            </a:xfrm>
          </p:grpSpPr>
          <p:sp>
            <p:nvSpPr>
              <p:cNvPr id="8269" name="Google Shape;8269;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7"/>
            <p:cNvGrpSpPr/>
            <p:nvPr/>
          </p:nvGrpSpPr>
          <p:grpSpPr>
            <a:xfrm>
              <a:off x="3511696" y="4098388"/>
              <a:ext cx="147831" cy="291991"/>
              <a:chOff x="3527539" y="4476677"/>
              <a:chExt cx="159232" cy="314510"/>
            </a:xfrm>
          </p:grpSpPr>
          <p:sp>
            <p:nvSpPr>
              <p:cNvPr id="8272" name="Google Shape;8272;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77"/>
            <p:cNvGrpSpPr/>
            <p:nvPr/>
          </p:nvGrpSpPr>
          <p:grpSpPr>
            <a:xfrm>
              <a:off x="3207874" y="4098388"/>
              <a:ext cx="147831" cy="291991"/>
              <a:chOff x="3527539" y="4476677"/>
              <a:chExt cx="159232" cy="314510"/>
            </a:xfrm>
          </p:grpSpPr>
          <p:sp>
            <p:nvSpPr>
              <p:cNvPr id="8275" name="Google Shape;8275;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77"/>
            <p:cNvGrpSpPr/>
            <p:nvPr/>
          </p:nvGrpSpPr>
          <p:grpSpPr>
            <a:xfrm>
              <a:off x="2933305" y="4097347"/>
              <a:ext cx="118572" cy="294074"/>
              <a:chOff x="3343310" y="4475555"/>
              <a:chExt cx="127717" cy="316753"/>
            </a:xfrm>
          </p:grpSpPr>
          <p:sp>
            <p:nvSpPr>
              <p:cNvPr id="8278" name="Google Shape;8278;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0" name="Google Shape;8280;p77"/>
          <p:cNvGrpSpPr/>
          <p:nvPr/>
        </p:nvGrpSpPr>
        <p:grpSpPr>
          <a:xfrm>
            <a:off x="4197136" y="963991"/>
            <a:ext cx="1430711" cy="751237"/>
            <a:chOff x="5159450" y="1919950"/>
            <a:chExt cx="1541050" cy="862500"/>
          </a:xfrm>
        </p:grpSpPr>
        <p:sp>
          <p:nvSpPr>
            <p:cNvPr id="8281" name="Google Shape;8281;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282" name="Google Shape;8282;p77"/>
            <p:cNvGrpSpPr/>
            <p:nvPr/>
          </p:nvGrpSpPr>
          <p:grpSpPr>
            <a:xfrm>
              <a:off x="5159450" y="1919950"/>
              <a:ext cx="1541050" cy="862500"/>
              <a:chOff x="5159450" y="1919950"/>
              <a:chExt cx="1541050" cy="862500"/>
            </a:xfrm>
          </p:grpSpPr>
          <p:cxnSp>
            <p:nvCxnSpPr>
              <p:cNvPr id="8283" name="Google Shape;8283;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284" name="Google Shape;8284;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285" name="Google Shape;8285;p77"/>
          <p:cNvGrpSpPr/>
          <p:nvPr/>
        </p:nvGrpSpPr>
        <p:grpSpPr>
          <a:xfrm>
            <a:off x="4245274" y="2227761"/>
            <a:ext cx="1334436" cy="967914"/>
            <a:chOff x="4294923" y="2439811"/>
            <a:chExt cx="1334436" cy="967914"/>
          </a:xfrm>
        </p:grpSpPr>
        <p:grpSp>
          <p:nvGrpSpPr>
            <p:cNvPr id="8286" name="Google Shape;8286;p77"/>
            <p:cNvGrpSpPr/>
            <p:nvPr/>
          </p:nvGrpSpPr>
          <p:grpSpPr>
            <a:xfrm>
              <a:off x="4960455" y="2469658"/>
              <a:ext cx="668904" cy="885524"/>
              <a:chOff x="4960455" y="2469658"/>
              <a:chExt cx="668904" cy="885524"/>
            </a:xfrm>
          </p:grpSpPr>
          <p:sp>
            <p:nvSpPr>
              <p:cNvPr id="8287" name="Google Shape;8287;p77"/>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7"/>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7"/>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7"/>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7"/>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7"/>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77"/>
            <p:cNvGrpSpPr/>
            <p:nvPr/>
          </p:nvGrpSpPr>
          <p:grpSpPr>
            <a:xfrm>
              <a:off x="4294923" y="2469658"/>
              <a:ext cx="668951" cy="885524"/>
              <a:chOff x="4294923" y="2469658"/>
              <a:chExt cx="668951" cy="885524"/>
            </a:xfrm>
          </p:grpSpPr>
          <p:sp>
            <p:nvSpPr>
              <p:cNvPr id="8294" name="Google Shape;8294;p77"/>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7"/>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7"/>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7"/>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7"/>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7"/>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0" name="Google Shape;8300;p77"/>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7"/>
          <p:cNvGrpSpPr/>
          <p:nvPr/>
        </p:nvGrpSpPr>
        <p:grpSpPr>
          <a:xfrm>
            <a:off x="4231477" y="3282206"/>
            <a:ext cx="1430949" cy="897289"/>
            <a:chOff x="4351371" y="3547942"/>
            <a:chExt cx="1345130" cy="843475"/>
          </a:xfrm>
        </p:grpSpPr>
        <p:grpSp>
          <p:nvGrpSpPr>
            <p:cNvPr id="8302" name="Google Shape;8302;p77"/>
            <p:cNvGrpSpPr/>
            <p:nvPr/>
          </p:nvGrpSpPr>
          <p:grpSpPr>
            <a:xfrm>
              <a:off x="4351371" y="4209917"/>
              <a:ext cx="1345130" cy="181500"/>
              <a:chOff x="4351371" y="4209917"/>
              <a:chExt cx="1345130" cy="181500"/>
            </a:xfrm>
          </p:grpSpPr>
          <p:sp>
            <p:nvSpPr>
              <p:cNvPr id="8303" name="Google Shape;8303;p77"/>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4" name="Google Shape;8304;p77"/>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305" name="Google Shape;8305;p77"/>
            <p:cNvGrpSpPr/>
            <p:nvPr/>
          </p:nvGrpSpPr>
          <p:grpSpPr>
            <a:xfrm>
              <a:off x="4403010" y="3985221"/>
              <a:ext cx="1109518" cy="181500"/>
              <a:chOff x="4403010" y="3985221"/>
              <a:chExt cx="1109518" cy="181500"/>
            </a:xfrm>
          </p:grpSpPr>
          <p:sp>
            <p:nvSpPr>
              <p:cNvPr id="8306" name="Google Shape;8306;p77"/>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7" name="Google Shape;8307;p77"/>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308" name="Google Shape;8308;p77"/>
            <p:cNvGrpSpPr/>
            <p:nvPr/>
          </p:nvGrpSpPr>
          <p:grpSpPr>
            <a:xfrm>
              <a:off x="4618704" y="3766582"/>
              <a:ext cx="807858" cy="181500"/>
              <a:chOff x="4618704" y="3766582"/>
              <a:chExt cx="807858" cy="181500"/>
            </a:xfrm>
          </p:grpSpPr>
          <p:sp>
            <p:nvSpPr>
              <p:cNvPr id="8309" name="Google Shape;8309;p77"/>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10" name="Google Shape;8310;p77"/>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311" name="Google Shape;8311;p77"/>
            <p:cNvGrpSpPr/>
            <p:nvPr/>
          </p:nvGrpSpPr>
          <p:grpSpPr>
            <a:xfrm>
              <a:off x="4735238" y="3547942"/>
              <a:ext cx="462839" cy="181500"/>
              <a:chOff x="4735238" y="3547942"/>
              <a:chExt cx="462839" cy="181500"/>
            </a:xfrm>
          </p:grpSpPr>
          <p:sp>
            <p:nvSpPr>
              <p:cNvPr id="8312" name="Google Shape;8312;p77"/>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13" name="Google Shape;8313;p77"/>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314" name="Google Shape;8314;p77"/>
          <p:cNvGrpSpPr/>
          <p:nvPr/>
        </p:nvGrpSpPr>
        <p:grpSpPr>
          <a:xfrm>
            <a:off x="7407835" y="2217530"/>
            <a:ext cx="1020955" cy="928853"/>
            <a:chOff x="926675" y="238125"/>
            <a:chExt cx="5755100" cy="5232975"/>
          </a:xfrm>
        </p:grpSpPr>
        <p:sp>
          <p:nvSpPr>
            <p:cNvPr id="8315" name="Google Shape;8315;p7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77"/>
          <p:cNvGrpSpPr/>
          <p:nvPr/>
        </p:nvGrpSpPr>
        <p:grpSpPr>
          <a:xfrm>
            <a:off x="715208" y="2616265"/>
            <a:ext cx="1695374" cy="1560837"/>
            <a:chOff x="727421" y="2828315"/>
            <a:chExt cx="1695374" cy="1560837"/>
          </a:xfrm>
        </p:grpSpPr>
        <p:grpSp>
          <p:nvGrpSpPr>
            <p:cNvPr id="8320" name="Google Shape;8320;p77"/>
            <p:cNvGrpSpPr/>
            <p:nvPr/>
          </p:nvGrpSpPr>
          <p:grpSpPr>
            <a:xfrm>
              <a:off x="727421" y="2828315"/>
              <a:ext cx="1695374" cy="1560837"/>
              <a:chOff x="734799" y="2782450"/>
              <a:chExt cx="1571100" cy="1577400"/>
            </a:xfrm>
          </p:grpSpPr>
          <p:cxnSp>
            <p:nvCxnSpPr>
              <p:cNvPr id="8321" name="Google Shape;8321;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322" name="Google Shape;8322;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323" name="Google Shape;8323;p77"/>
            <p:cNvGrpSpPr/>
            <p:nvPr/>
          </p:nvGrpSpPr>
          <p:grpSpPr>
            <a:xfrm>
              <a:off x="819108" y="2882501"/>
              <a:ext cx="1556791" cy="1426186"/>
              <a:chOff x="819108" y="2882501"/>
              <a:chExt cx="1556791" cy="1426186"/>
            </a:xfrm>
          </p:grpSpPr>
          <p:grpSp>
            <p:nvGrpSpPr>
              <p:cNvPr id="8324" name="Google Shape;8324;p77"/>
              <p:cNvGrpSpPr/>
              <p:nvPr/>
            </p:nvGrpSpPr>
            <p:grpSpPr>
              <a:xfrm>
                <a:off x="819108" y="2882501"/>
                <a:ext cx="103104" cy="1426186"/>
                <a:chOff x="4674013" y="3100904"/>
                <a:chExt cx="122758" cy="1698043"/>
              </a:xfrm>
            </p:grpSpPr>
            <p:sp>
              <p:nvSpPr>
                <p:cNvPr id="8325" name="Google Shape;8325;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7"/>
              <p:cNvGrpSpPr/>
              <p:nvPr/>
            </p:nvGrpSpPr>
            <p:grpSpPr>
              <a:xfrm>
                <a:off x="1062475" y="2882501"/>
                <a:ext cx="103104" cy="1426186"/>
                <a:chOff x="4940438" y="3100904"/>
                <a:chExt cx="122758" cy="1698043"/>
              </a:xfrm>
            </p:grpSpPr>
            <p:sp>
              <p:nvSpPr>
                <p:cNvPr id="8333" name="Google Shape;8333;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77"/>
              <p:cNvGrpSpPr/>
              <p:nvPr/>
            </p:nvGrpSpPr>
            <p:grpSpPr>
              <a:xfrm>
                <a:off x="1299324" y="2882501"/>
                <a:ext cx="103104" cy="1426186"/>
                <a:chOff x="5206863" y="3100904"/>
                <a:chExt cx="122758" cy="1698043"/>
              </a:xfrm>
            </p:grpSpPr>
            <p:sp>
              <p:nvSpPr>
                <p:cNvPr id="8341" name="Google Shape;8341;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7"/>
              <p:cNvGrpSpPr/>
              <p:nvPr/>
            </p:nvGrpSpPr>
            <p:grpSpPr>
              <a:xfrm>
                <a:off x="1786057" y="2882501"/>
                <a:ext cx="103104" cy="1426186"/>
                <a:chOff x="6006138" y="3143629"/>
                <a:chExt cx="122758" cy="1698043"/>
              </a:xfrm>
            </p:grpSpPr>
            <p:sp>
              <p:nvSpPr>
                <p:cNvPr id="8349" name="Google Shape;8349;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77"/>
              <p:cNvGrpSpPr/>
              <p:nvPr/>
            </p:nvGrpSpPr>
            <p:grpSpPr>
              <a:xfrm>
                <a:off x="2029422" y="2882501"/>
                <a:ext cx="103104" cy="1426186"/>
                <a:chOff x="6805413" y="3100904"/>
                <a:chExt cx="122758" cy="1698043"/>
              </a:xfrm>
            </p:grpSpPr>
            <p:sp>
              <p:nvSpPr>
                <p:cNvPr id="8357" name="Google Shape;8357;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77"/>
              <p:cNvGrpSpPr/>
              <p:nvPr/>
            </p:nvGrpSpPr>
            <p:grpSpPr>
              <a:xfrm>
                <a:off x="2272795" y="2882501"/>
                <a:ext cx="103104" cy="1426186"/>
                <a:chOff x="5206863" y="3100904"/>
                <a:chExt cx="122758" cy="1698043"/>
              </a:xfrm>
            </p:grpSpPr>
            <p:sp>
              <p:nvSpPr>
                <p:cNvPr id="8365" name="Google Shape;8365;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7"/>
              <p:cNvGrpSpPr/>
              <p:nvPr/>
            </p:nvGrpSpPr>
            <p:grpSpPr>
              <a:xfrm>
                <a:off x="1542694" y="2882501"/>
                <a:ext cx="103104" cy="1426186"/>
                <a:chOff x="6006138" y="3143629"/>
                <a:chExt cx="122758" cy="1698043"/>
              </a:xfrm>
            </p:grpSpPr>
            <p:sp>
              <p:nvSpPr>
                <p:cNvPr id="8373" name="Google Shape;8373;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80" name="Google Shape;8380;p77"/>
          <p:cNvGrpSpPr/>
          <p:nvPr/>
        </p:nvGrpSpPr>
        <p:grpSpPr>
          <a:xfrm>
            <a:off x="5671259" y="3305987"/>
            <a:ext cx="2749952" cy="870677"/>
            <a:chOff x="238125" y="1725700"/>
            <a:chExt cx="7139025" cy="2260325"/>
          </a:xfrm>
        </p:grpSpPr>
        <p:sp>
          <p:nvSpPr>
            <p:cNvPr id="8381" name="Google Shape;8381;p77"/>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7"/>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7"/>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7"/>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7"/>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7"/>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7"/>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7"/>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7"/>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7"/>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77"/>
          <p:cNvGrpSpPr/>
          <p:nvPr/>
        </p:nvGrpSpPr>
        <p:grpSpPr>
          <a:xfrm>
            <a:off x="5941423" y="2247733"/>
            <a:ext cx="1105452" cy="916747"/>
            <a:chOff x="5249100" y="1210600"/>
            <a:chExt cx="3502700" cy="2904775"/>
          </a:xfrm>
        </p:grpSpPr>
        <p:sp>
          <p:nvSpPr>
            <p:cNvPr id="8392" name="Google Shape;8392;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6" name="Google Shape;8396;p77"/>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397" name="Google Shape;8397;p77"/>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398" name="Google Shape;8398;p77"/>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399" name="Google Shape;8399;p77"/>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400" name="Google Shape;8400;p77"/>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7"/>
          <p:cNvGrpSpPr/>
          <p:nvPr/>
        </p:nvGrpSpPr>
        <p:grpSpPr>
          <a:xfrm>
            <a:off x="7123971" y="967151"/>
            <a:ext cx="1304650" cy="1124856"/>
            <a:chOff x="7287122" y="1165658"/>
            <a:chExt cx="1219413" cy="1051365"/>
          </a:xfrm>
        </p:grpSpPr>
        <p:grpSp>
          <p:nvGrpSpPr>
            <p:cNvPr id="8402" name="Google Shape;8402;p77"/>
            <p:cNvGrpSpPr/>
            <p:nvPr/>
          </p:nvGrpSpPr>
          <p:grpSpPr>
            <a:xfrm>
              <a:off x="7287122" y="1969723"/>
              <a:ext cx="1219413" cy="247300"/>
              <a:chOff x="7287122" y="1969723"/>
              <a:chExt cx="1219413" cy="247300"/>
            </a:xfrm>
          </p:grpSpPr>
          <p:sp>
            <p:nvSpPr>
              <p:cNvPr id="8403" name="Google Shape;8403;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4" name="Google Shape;8404;p77"/>
              <p:cNvGrpSpPr/>
              <p:nvPr/>
            </p:nvGrpSpPr>
            <p:grpSpPr>
              <a:xfrm>
                <a:off x="7287122" y="2063892"/>
                <a:ext cx="1151753" cy="73428"/>
                <a:chOff x="7287122" y="2063892"/>
                <a:chExt cx="1151753" cy="73428"/>
              </a:xfrm>
            </p:grpSpPr>
            <p:sp>
              <p:nvSpPr>
                <p:cNvPr id="8405" name="Google Shape;8405;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06" name="Google Shape;8406;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407" name="Google Shape;8407;p77"/>
            <p:cNvGrpSpPr/>
            <p:nvPr/>
          </p:nvGrpSpPr>
          <p:grpSpPr>
            <a:xfrm>
              <a:off x="7287122" y="1712201"/>
              <a:ext cx="1219403" cy="246767"/>
              <a:chOff x="7287122" y="1712201"/>
              <a:chExt cx="1219403" cy="246767"/>
            </a:xfrm>
          </p:grpSpPr>
          <p:sp>
            <p:nvSpPr>
              <p:cNvPr id="8408" name="Google Shape;8408;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9" name="Google Shape;8409;p77"/>
              <p:cNvGrpSpPr/>
              <p:nvPr/>
            </p:nvGrpSpPr>
            <p:grpSpPr>
              <a:xfrm>
                <a:off x="7287122" y="1842861"/>
                <a:ext cx="1005303" cy="73419"/>
                <a:chOff x="7287122" y="1842861"/>
                <a:chExt cx="1005303" cy="73419"/>
              </a:xfrm>
            </p:grpSpPr>
            <p:sp>
              <p:nvSpPr>
                <p:cNvPr id="8410" name="Google Shape;8410;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1" name="Google Shape;8411;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412" name="Google Shape;8412;p77"/>
            <p:cNvGrpSpPr/>
            <p:nvPr/>
          </p:nvGrpSpPr>
          <p:grpSpPr>
            <a:xfrm>
              <a:off x="7287122" y="1447520"/>
              <a:ext cx="1219403" cy="286667"/>
              <a:chOff x="7287122" y="1447520"/>
              <a:chExt cx="1219403" cy="286667"/>
            </a:xfrm>
          </p:grpSpPr>
          <p:sp>
            <p:nvSpPr>
              <p:cNvPr id="8413" name="Google Shape;8413;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4" name="Google Shape;8414;p77"/>
              <p:cNvGrpSpPr/>
              <p:nvPr/>
            </p:nvGrpSpPr>
            <p:grpSpPr>
              <a:xfrm>
                <a:off x="7287122" y="1581977"/>
                <a:ext cx="852803" cy="73428"/>
                <a:chOff x="7287122" y="1581977"/>
                <a:chExt cx="852803" cy="73428"/>
              </a:xfrm>
            </p:grpSpPr>
            <p:sp>
              <p:nvSpPr>
                <p:cNvPr id="8415" name="Google Shape;8415;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6" name="Google Shape;8416;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417" name="Google Shape;8417;p77"/>
            <p:cNvGrpSpPr/>
            <p:nvPr/>
          </p:nvGrpSpPr>
          <p:grpSpPr>
            <a:xfrm>
              <a:off x="7287122" y="1165658"/>
              <a:ext cx="1219403" cy="344253"/>
              <a:chOff x="7287122" y="1165658"/>
              <a:chExt cx="1219403" cy="344253"/>
            </a:xfrm>
          </p:grpSpPr>
          <p:sp>
            <p:nvSpPr>
              <p:cNvPr id="8418" name="Google Shape;8418;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9" name="Google Shape;8419;p77"/>
              <p:cNvGrpSpPr/>
              <p:nvPr/>
            </p:nvGrpSpPr>
            <p:grpSpPr>
              <a:xfrm>
                <a:off x="7287122" y="1341025"/>
                <a:ext cx="695703" cy="73419"/>
                <a:chOff x="7287122" y="1341025"/>
                <a:chExt cx="695703" cy="73419"/>
              </a:xfrm>
            </p:grpSpPr>
            <p:sp>
              <p:nvSpPr>
                <p:cNvPr id="8420" name="Google Shape;8420;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1" name="Google Shape;8421;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422" name="Google Shape;8422;p77"/>
          <p:cNvGrpSpPr/>
          <p:nvPr/>
        </p:nvGrpSpPr>
        <p:grpSpPr>
          <a:xfrm>
            <a:off x="5790463" y="973174"/>
            <a:ext cx="1397729" cy="1098540"/>
            <a:chOff x="5900602" y="1193063"/>
            <a:chExt cx="1299851" cy="1021707"/>
          </a:xfrm>
        </p:grpSpPr>
        <p:grpSp>
          <p:nvGrpSpPr>
            <p:cNvPr id="8423" name="Google Shape;8423;p77"/>
            <p:cNvGrpSpPr/>
            <p:nvPr/>
          </p:nvGrpSpPr>
          <p:grpSpPr>
            <a:xfrm>
              <a:off x="6520337" y="1193063"/>
              <a:ext cx="341815" cy="799959"/>
              <a:chOff x="6520337" y="1193063"/>
              <a:chExt cx="341815" cy="799959"/>
            </a:xfrm>
          </p:grpSpPr>
          <p:grpSp>
            <p:nvGrpSpPr>
              <p:cNvPr id="8424" name="Google Shape;8424;p77"/>
              <p:cNvGrpSpPr/>
              <p:nvPr/>
            </p:nvGrpSpPr>
            <p:grpSpPr>
              <a:xfrm>
                <a:off x="6520337" y="1589527"/>
                <a:ext cx="213950" cy="403494"/>
                <a:chOff x="6520337" y="1589527"/>
                <a:chExt cx="213950" cy="403494"/>
              </a:xfrm>
            </p:grpSpPr>
            <p:sp>
              <p:nvSpPr>
                <p:cNvPr id="8425" name="Google Shape;8425;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7"/>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77"/>
              <p:cNvGrpSpPr/>
              <p:nvPr/>
            </p:nvGrpSpPr>
            <p:grpSpPr>
              <a:xfrm>
                <a:off x="6577204" y="1193063"/>
                <a:ext cx="284947" cy="464512"/>
                <a:chOff x="6577204" y="1193063"/>
                <a:chExt cx="284947" cy="464512"/>
              </a:xfrm>
            </p:grpSpPr>
            <p:sp>
              <p:nvSpPr>
                <p:cNvPr id="8428" name="Google Shape;8428;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9" name="Google Shape;8429;p77"/>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430" name="Google Shape;8430;p77"/>
            <p:cNvGrpSpPr/>
            <p:nvPr/>
          </p:nvGrpSpPr>
          <p:grpSpPr>
            <a:xfrm>
              <a:off x="6238903" y="1193063"/>
              <a:ext cx="300475" cy="900152"/>
              <a:chOff x="6238903" y="1193063"/>
              <a:chExt cx="300475" cy="900152"/>
            </a:xfrm>
          </p:grpSpPr>
          <p:grpSp>
            <p:nvGrpSpPr>
              <p:cNvPr id="8431" name="Google Shape;8431;p77"/>
              <p:cNvGrpSpPr/>
              <p:nvPr/>
            </p:nvGrpSpPr>
            <p:grpSpPr>
              <a:xfrm>
                <a:off x="6290865" y="1489315"/>
                <a:ext cx="248514" cy="603900"/>
                <a:chOff x="6290865" y="1489315"/>
                <a:chExt cx="248514" cy="603900"/>
              </a:xfrm>
            </p:grpSpPr>
            <p:sp>
              <p:nvSpPr>
                <p:cNvPr id="8432" name="Google Shape;8432;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7"/>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77"/>
              <p:cNvGrpSpPr/>
              <p:nvPr/>
            </p:nvGrpSpPr>
            <p:grpSpPr>
              <a:xfrm>
                <a:off x="6238903" y="1193063"/>
                <a:ext cx="284947" cy="333087"/>
                <a:chOff x="6238903" y="1193063"/>
                <a:chExt cx="284947" cy="333087"/>
              </a:xfrm>
            </p:grpSpPr>
            <p:sp>
              <p:nvSpPr>
                <p:cNvPr id="8435" name="Google Shape;8435;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36" name="Google Shape;8436;p77"/>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437" name="Google Shape;8437;p77"/>
            <p:cNvGrpSpPr/>
            <p:nvPr/>
          </p:nvGrpSpPr>
          <p:grpSpPr>
            <a:xfrm>
              <a:off x="5900602" y="1193063"/>
              <a:ext cx="444345" cy="1021707"/>
              <a:chOff x="5900602" y="1193063"/>
              <a:chExt cx="444345" cy="1021707"/>
            </a:xfrm>
          </p:grpSpPr>
          <p:grpSp>
            <p:nvGrpSpPr>
              <p:cNvPr id="8438" name="Google Shape;8438;p77"/>
              <p:cNvGrpSpPr/>
              <p:nvPr/>
            </p:nvGrpSpPr>
            <p:grpSpPr>
              <a:xfrm>
                <a:off x="6046501" y="1367785"/>
                <a:ext cx="298446" cy="846986"/>
                <a:chOff x="6046501" y="1367785"/>
                <a:chExt cx="298446" cy="846986"/>
              </a:xfrm>
            </p:grpSpPr>
            <p:sp>
              <p:nvSpPr>
                <p:cNvPr id="8439" name="Google Shape;8439;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7"/>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77"/>
              <p:cNvGrpSpPr/>
              <p:nvPr/>
            </p:nvGrpSpPr>
            <p:grpSpPr>
              <a:xfrm>
                <a:off x="5900602" y="1193063"/>
                <a:ext cx="284947" cy="182312"/>
                <a:chOff x="5900602" y="1193063"/>
                <a:chExt cx="284947" cy="182312"/>
              </a:xfrm>
            </p:grpSpPr>
            <p:sp>
              <p:nvSpPr>
                <p:cNvPr id="8442" name="Google Shape;8442;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43" name="Google Shape;8443;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444" name="Google Shape;8444;p77"/>
            <p:cNvGrpSpPr/>
            <p:nvPr/>
          </p:nvGrpSpPr>
          <p:grpSpPr>
            <a:xfrm>
              <a:off x="6738300" y="1193063"/>
              <a:ext cx="462153" cy="707634"/>
              <a:chOff x="6738300" y="1193063"/>
              <a:chExt cx="462153" cy="707634"/>
            </a:xfrm>
          </p:grpSpPr>
          <p:grpSp>
            <p:nvGrpSpPr>
              <p:cNvPr id="8445" name="Google Shape;8445;p77"/>
              <p:cNvGrpSpPr/>
              <p:nvPr/>
            </p:nvGrpSpPr>
            <p:grpSpPr>
              <a:xfrm>
                <a:off x="6915505" y="1193063"/>
                <a:ext cx="284947" cy="597387"/>
                <a:chOff x="6915505" y="1193063"/>
                <a:chExt cx="284947" cy="597387"/>
              </a:xfrm>
            </p:grpSpPr>
            <p:sp>
              <p:nvSpPr>
                <p:cNvPr id="8446" name="Google Shape;8446;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47" name="Google Shape;8447;p77"/>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448" name="Google Shape;8448;p77"/>
              <p:cNvGrpSpPr/>
              <p:nvPr/>
            </p:nvGrpSpPr>
            <p:grpSpPr>
              <a:xfrm>
                <a:off x="6738300" y="1684725"/>
                <a:ext cx="230066" cy="215971"/>
                <a:chOff x="6738300" y="1684725"/>
                <a:chExt cx="230066" cy="215971"/>
              </a:xfrm>
            </p:grpSpPr>
            <p:sp>
              <p:nvSpPr>
                <p:cNvPr id="8449" name="Google Shape;8449;p77"/>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7"/>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54"/>
        <p:cNvGrpSpPr/>
        <p:nvPr/>
      </p:nvGrpSpPr>
      <p:grpSpPr>
        <a:xfrm>
          <a:off x="0" y="0"/>
          <a:ext cx="0" cy="0"/>
          <a:chOff x="0" y="0"/>
          <a:chExt cx="0" cy="0"/>
        </a:xfrm>
      </p:grpSpPr>
      <p:grpSp>
        <p:nvGrpSpPr>
          <p:cNvPr id="8455" name="Google Shape;8455;p78"/>
          <p:cNvGrpSpPr/>
          <p:nvPr/>
        </p:nvGrpSpPr>
        <p:grpSpPr>
          <a:xfrm>
            <a:off x="829359" y="2307635"/>
            <a:ext cx="339235" cy="298186"/>
            <a:chOff x="898875" y="244725"/>
            <a:chExt cx="481800" cy="423500"/>
          </a:xfrm>
        </p:grpSpPr>
        <p:sp>
          <p:nvSpPr>
            <p:cNvPr id="8456" name="Google Shape;8456;p78"/>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7" name="Google Shape;8457;p78"/>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8" name="Google Shape;8458;p78"/>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9" name="Google Shape;8459;p78"/>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0" name="Google Shape;8460;p78"/>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1" name="Google Shape;8461;p78"/>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2" name="Google Shape;8462;p78"/>
          <p:cNvGrpSpPr/>
          <p:nvPr/>
        </p:nvGrpSpPr>
        <p:grpSpPr>
          <a:xfrm>
            <a:off x="1267741" y="2287103"/>
            <a:ext cx="298169" cy="339253"/>
            <a:chOff x="1529350" y="258825"/>
            <a:chExt cx="423475" cy="481825"/>
          </a:xfrm>
        </p:grpSpPr>
        <p:sp>
          <p:nvSpPr>
            <p:cNvPr id="8463" name="Google Shape;8463;p7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4" name="Google Shape;8464;p7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5" name="Google Shape;8465;p78"/>
          <p:cNvGrpSpPr/>
          <p:nvPr/>
        </p:nvGrpSpPr>
        <p:grpSpPr>
          <a:xfrm>
            <a:off x="1660716" y="2367273"/>
            <a:ext cx="340890" cy="178912"/>
            <a:chOff x="2084325" y="363300"/>
            <a:chExt cx="484150" cy="254100"/>
          </a:xfrm>
        </p:grpSpPr>
        <p:sp>
          <p:nvSpPr>
            <p:cNvPr id="8466" name="Google Shape;8466;p7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7" name="Google Shape;8467;p7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8" name="Google Shape;8468;p78"/>
          <p:cNvGrpSpPr/>
          <p:nvPr/>
        </p:nvGrpSpPr>
        <p:grpSpPr>
          <a:xfrm>
            <a:off x="2110011" y="2287102"/>
            <a:ext cx="298169" cy="339253"/>
            <a:chOff x="2707500" y="249400"/>
            <a:chExt cx="423475" cy="481825"/>
          </a:xfrm>
        </p:grpSpPr>
        <p:sp>
          <p:nvSpPr>
            <p:cNvPr id="8469" name="Google Shape;8469;p78"/>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0" name="Google Shape;8470;p78"/>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1" name="Google Shape;8471;p78"/>
          <p:cNvGrpSpPr/>
          <p:nvPr/>
        </p:nvGrpSpPr>
        <p:grpSpPr>
          <a:xfrm>
            <a:off x="2523626" y="2287428"/>
            <a:ext cx="305386" cy="338602"/>
            <a:chOff x="3300325" y="249875"/>
            <a:chExt cx="433725" cy="480900"/>
          </a:xfrm>
        </p:grpSpPr>
        <p:sp>
          <p:nvSpPr>
            <p:cNvPr id="8472" name="Google Shape;8472;p78"/>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3" name="Google Shape;8473;p78"/>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4" name="Google Shape;8474;p78"/>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5" name="Google Shape;8475;p78"/>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6" name="Google Shape;8476;p78"/>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7" name="Google Shape;8477;p78"/>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8" name="Google Shape;8478;p78"/>
          <p:cNvGrpSpPr/>
          <p:nvPr/>
        </p:nvGrpSpPr>
        <p:grpSpPr>
          <a:xfrm>
            <a:off x="2912712" y="2287349"/>
            <a:ext cx="352349" cy="338760"/>
            <a:chOff x="3854700" y="249750"/>
            <a:chExt cx="500425" cy="481125"/>
          </a:xfrm>
        </p:grpSpPr>
        <p:sp>
          <p:nvSpPr>
            <p:cNvPr id="8479" name="Google Shape;8479;p78"/>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78"/>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1" name="Google Shape;8481;p78"/>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2" name="Google Shape;8482;p78"/>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3" name="Google Shape;8483;p78"/>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4" name="Google Shape;8484;p78"/>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5" name="Google Shape;8485;p78"/>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78"/>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7" name="Google Shape;8487;p78"/>
          <p:cNvGrpSpPr/>
          <p:nvPr/>
        </p:nvGrpSpPr>
        <p:grpSpPr>
          <a:xfrm>
            <a:off x="3330701" y="2287349"/>
            <a:ext cx="352349" cy="338760"/>
            <a:chOff x="4447550" y="249750"/>
            <a:chExt cx="500425" cy="481125"/>
          </a:xfrm>
        </p:grpSpPr>
        <p:sp>
          <p:nvSpPr>
            <p:cNvPr id="8488" name="Google Shape;8488;p78"/>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9" name="Google Shape;8489;p78"/>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0" name="Google Shape;8490;p78"/>
          <p:cNvGrpSpPr/>
          <p:nvPr/>
        </p:nvGrpSpPr>
        <p:grpSpPr>
          <a:xfrm>
            <a:off x="3759902" y="2287102"/>
            <a:ext cx="339253" cy="339253"/>
            <a:chOff x="5049725" y="249400"/>
            <a:chExt cx="481825" cy="481825"/>
          </a:xfrm>
        </p:grpSpPr>
        <p:sp>
          <p:nvSpPr>
            <p:cNvPr id="8491" name="Google Shape;8491;p78"/>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2" name="Google Shape;8492;p78"/>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3" name="Google Shape;8493;p78"/>
          <p:cNvGrpSpPr/>
          <p:nvPr/>
        </p:nvGrpSpPr>
        <p:grpSpPr>
          <a:xfrm>
            <a:off x="4173843" y="2287102"/>
            <a:ext cx="339253" cy="339253"/>
            <a:chOff x="5660400" y="238125"/>
            <a:chExt cx="481825" cy="481825"/>
          </a:xfrm>
        </p:grpSpPr>
        <p:sp>
          <p:nvSpPr>
            <p:cNvPr id="8494" name="Google Shape;8494;p78"/>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5" name="Google Shape;8495;p78"/>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6" name="Google Shape;8496;p78"/>
          <p:cNvGrpSpPr/>
          <p:nvPr/>
        </p:nvGrpSpPr>
        <p:grpSpPr>
          <a:xfrm>
            <a:off x="4590529" y="2287102"/>
            <a:ext cx="339253" cy="339253"/>
            <a:chOff x="6235400" y="249400"/>
            <a:chExt cx="481825" cy="481825"/>
          </a:xfrm>
        </p:grpSpPr>
        <p:sp>
          <p:nvSpPr>
            <p:cNvPr id="8497" name="Google Shape;8497;p78"/>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8" name="Google Shape;8498;p78"/>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9" name="Google Shape;8499;p78"/>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0" name="Google Shape;8500;p78"/>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78"/>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2" name="Google Shape;8502;p78"/>
          <p:cNvGrpSpPr/>
          <p:nvPr/>
        </p:nvGrpSpPr>
        <p:grpSpPr>
          <a:xfrm>
            <a:off x="828875" y="2731810"/>
            <a:ext cx="340204" cy="298116"/>
            <a:chOff x="899850" y="871450"/>
            <a:chExt cx="483175" cy="423400"/>
          </a:xfrm>
        </p:grpSpPr>
        <p:sp>
          <p:nvSpPr>
            <p:cNvPr id="8503" name="Google Shape;8503;p78"/>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4" name="Google Shape;8504;p78"/>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5" name="Google Shape;8505;p78"/>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6" name="Google Shape;8506;p78"/>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07" name="Google Shape;8507;p78"/>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08" name="Google Shape;8508;p78"/>
          <p:cNvGrpSpPr/>
          <p:nvPr/>
        </p:nvGrpSpPr>
        <p:grpSpPr>
          <a:xfrm>
            <a:off x="1660875" y="2711232"/>
            <a:ext cx="340573" cy="339271"/>
            <a:chOff x="2085450" y="842250"/>
            <a:chExt cx="483700" cy="481850"/>
          </a:xfrm>
        </p:grpSpPr>
        <p:sp>
          <p:nvSpPr>
            <p:cNvPr id="8509" name="Google Shape;8509;p78"/>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0" name="Google Shape;8510;p78"/>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1" name="Google Shape;8511;p78"/>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2" name="Google Shape;8512;p78"/>
          <p:cNvGrpSpPr/>
          <p:nvPr/>
        </p:nvGrpSpPr>
        <p:grpSpPr>
          <a:xfrm>
            <a:off x="2089443" y="2711241"/>
            <a:ext cx="339306" cy="339253"/>
            <a:chOff x="2685825" y="840375"/>
            <a:chExt cx="481900" cy="481825"/>
          </a:xfrm>
        </p:grpSpPr>
        <p:sp>
          <p:nvSpPr>
            <p:cNvPr id="8513" name="Google Shape;8513;p7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4" name="Google Shape;8514;p7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5" name="Google Shape;8515;p78"/>
          <p:cNvGrpSpPr/>
          <p:nvPr/>
        </p:nvGrpSpPr>
        <p:grpSpPr>
          <a:xfrm>
            <a:off x="2501104" y="2710924"/>
            <a:ext cx="350431" cy="339887"/>
            <a:chOff x="3270675" y="841800"/>
            <a:chExt cx="497700" cy="482725"/>
          </a:xfrm>
        </p:grpSpPr>
        <p:sp>
          <p:nvSpPr>
            <p:cNvPr id="8516" name="Google Shape;8516;p7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7" name="Google Shape;8517;p7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8" name="Google Shape;8518;p7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19" name="Google Shape;8519;p78"/>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20" name="Google Shape;8520;p78"/>
          <p:cNvGrpSpPr/>
          <p:nvPr/>
        </p:nvGrpSpPr>
        <p:grpSpPr>
          <a:xfrm>
            <a:off x="3337249" y="2731783"/>
            <a:ext cx="339253" cy="298169"/>
            <a:chOff x="4467200" y="877100"/>
            <a:chExt cx="481825" cy="423475"/>
          </a:xfrm>
        </p:grpSpPr>
        <p:sp>
          <p:nvSpPr>
            <p:cNvPr id="8521" name="Google Shape;8521;p78"/>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2" name="Google Shape;8522;p78"/>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3" name="Google Shape;8523;p78"/>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4" name="Google Shape;8524;p78"/>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5" name="Google Shape;8525;p78"/>
          <p:cNvGrpSpPr/>
          <p:nvPr/>
        </p:nvGrpSpPr>
        <p:grpSpPr>
          <a:xfrm>
            <a:off x="3752140" y="2711232"/>
            <a:ext cx="354778" cy="339271"/>
            <a:chOff x="5045500" y="842250"/>
            <a:chExt cx="503875" cy="481850"/>
          </a:xfrm>
        </p:grpSpPr>
        <p:sp>
          <p:nvSpPr>
            <p:cNvPr id="8526" name="Google Shape;8526;p7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7" name="Google Shape;8527;p7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8" name="Google Shape;8528;p78"/>
          <p:cNvGrpSpPr/>
          <p:nvPr/>
        </p:nvGrpSpPr>
        <p:grpSpPr>
          <a:xfrm>
            <a:off x="4174987" y="2737451"/>
            <a:ext cx="336965" cy="286833"/>
            <a:chOff x="5645200" y="879425"/>
            <a:chExt cx="478575" cy="407375"/>
          </a:xfrm>
        </p:grpSpPr>
        <p:sp>
          <p:nvSpPr>
            <p:cNvPr id="8529" name="Google Shape;8529;p78"/>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0" name="Google Shape;8530;p78"/>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1" name="Google Shape;8531;p78"/>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2" name="Google Shape;8532;p78"/>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3" name="Google Shape;8533;p78"/>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4" name="Google Shape;8534;p78"/>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5" name="Google Shape;8535;p78"/>
          <p:cNvGrpSpPr/>
          <p:nvPr/>
        </p:nvGrpSpPr>
        <p:grpSpPr>
          <a:xfrm>
            <a:off x="4611062" y="2711241"/>
            <a:ext cx="298186" cy="339253"/>
            <a:chOff x="6264525" y="842250"/>
            <a:chExt cx="423500" cy="481825"/>
          </a:xfrm>
        </p:grpSpPr>
        <p:sp>
          <p:nvSpPr>
            <p:cNvPr id="8536" name="Google Shape;8536;p78"/>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7" name="Google Shape;8537;p78"/>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8" name="Google Shape;8538;p78"/>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9" name="Google Shape;8539;p78"/>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0" name="Google Shape;8540;p78"/>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1" name="Google Shape;8541;p78"/>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2" name="Google Shape;8542;p78"/>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3" name="Google Shape;8543;p78"/>
          <p:cNvGrpSpPr/>
          <p:nvPr/>
        </p:nvGrpSpPr>
        <p:grpSpPr>
          <a:xfrm>
            <a:off x="829350" y="3125895"/>
            <a:ext cx="339253" cy="339253"/>
            <a:chOff x="900750" y="1436075"/>
            <a:chExt cx="481825" cy="481825"/>
          </a:xfrm>
        </p:grpSpPr>
        <p:sp>
          <p:nvSpPr>
            <p:cNvPr id="8544" name="Google Shape;8544;p7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5" name="Google Shape;8545;p7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6" name="Google Shape;8546;p7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7" name="Google Shape;8547;p7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8" name="Google Shape;8548;p78"/>
          <p:cNvGrpSpPr/>
          <p:nvPr/>
        </p:nvGrpSpPr>
        <p:grpSpPr>
          <a:xfrm>
            <a:off x="1247198" y="3186183"/>
            <a:ext cx="339253" cy="218676"/>
            <a:chOff x="1492675" y="1520750"/>
            <a:chExt cx="481825" cy="310575"/>
          </a:xfrm>
        </p:grpSpPr>
        <p:sp>
          <p:nvSpPr>
            <p:cNvPr id="8549" name="Google Shape;8549;p78"/>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0" name="Google Shape;8550;p78"/>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51" name="Google Shape;8551;p78"/>
          <p:cNvGrpSpPr/>
          <p:nvPr/>
        </p:nvGrpSpPr>
        <p:grpSpPr>
          <a:xfrm>
            <a:off x="1654995" y="3125877"/>
            <a:ext cx="352332" cy="339288"/>
            <a:chOff x="2071000" y="1435025"/>
            <a:chExt cx="500400" cy="481875"/>
          </a:xfrm>
        </p:grpSpPr>
        <p:sp>
          <p:nvSpPr>
            <p:cNvPr id="8552" name="Google Shape;8552;p78"/>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3" name="Google Shape;8553;p78"/>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4" name="Google Shape;8554;p78"/>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55" name="Google Shape;8555;p78"/>
          <p:cNvGrpSpPr/>
          <p:nvPr/>
        </p:nvGrpSpPr>
        <p:grpSpPr>
          <a:xfrm>
            <a:off x="2083159" y="3146709"/>
            <a:ext cx="351874" cy="297623"/>
            <a:chOff x="2678350" y="1464650"/>
            <a:chExt cx="499750" cy="422700"/>
          </a:xfrm>
        </p:grpSpPr>
        <p:sp>
          <p:nvSpPr>
            <p:cNvPr id="8556" name="Google Shape;8556;p78"/>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7" name="Google Shape;8557;p78"/>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8" name="Google Shape;8558;p78"/>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59" name="Google Shape;8559;p78"/>
          <p:cNvGrpSpPr/>
          <p:nvPr/>
        </p:nvGrpSpPr>
        <p:grpSpPr>
          <a:xfrm>
            <a:off x="2506692" y="3125895"/>
            <a:ext cx="339253" cy="339253"/>
            <a:chOff x="3271200" y="1435075"/>
            <a:chExt cx="481825" cy="481825"/>
          </a:xfrm>
        </p:grpSpPr>
        <p:sp>
          <p:nvSpPr>
            <p:cNvPr id="8560" name="Google Shape;8560;p7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1" name="Google Shape;8561;p7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2" name="Google Shape;8562;p78"/>
          <p:cNvGrpSpPr/>
          <p:nvPr/>
        </p:nvGrpSpPr>
        <p:grpSpPr>
          <a:xfrm>
            <a:off x="2917165" y="3125877"/>
            <a:ext cx="343442" cy="339288"/>
            <a:chOff x="3858100" y="1435075"/>
            <a:chExt cx="487775" cy="481875"/>
          </a:xfrm>
        </p:grpSpPr>
        <p:sp>
          <p:nvSpPr>
            <p:cNvPr id="8563" name="Google Shape;8563;p78"/>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4" name="Google Shape;8564;p78"/>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5" name="Google Shape;8565;p78"/>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6" name="Google Shape;8566;p78"/>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7" name="Google Shape;8567;p78"/>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8" name="Google Shape;8568;p78"/>
          <p:cNvGrpSpPr/>
          <p:nvPr/>
        </p:nvGrpSpPr>
        <p:grpSpPr>
          <a:xfrm>
            <a:off x="3337249" y="3125895"/>
            <a:ext cx="339253" cy="339253"/>
            <a:chOff x="4456875" y="1435075"/>
            <a:chExt cx="481825" cy="481825"/>
          </a:xfrm>
        </p:grpSpPr>
        <p:sp>
          <p:nvSpPr>
            <p:cNvPr id="8569" name="Google Shape;8569;p7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0" name="Google Shape;8570;p7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1" name="Google Shape;8571;p7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2" name="Google Shape;8572;p7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3" name="Google Shape;8573;p7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4" name="Google Shape;8574;p7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5" name="Google Shape;8575;p7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6" name="Google Shape;8576;p7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7" name="Google Shape;8577;p7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8" name="Google Shape;8578;p7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9" name="Google Shape;8579;p7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0" name="Google Shape;8580;p7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1" name="Google Shape;8581;p7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2" name="Google Shape;8582;p7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3" name="Google Shape;8583;p7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4" name="Google Shape;8584;p7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5" name="Google Shape;8585;p7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6" name="Google Shape;8586;p7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7" name="Google Shape;8587;p7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8" name="Google Shape;8588;p78"/>
          <p:cNvGrpSpPr/>
          <p:nvPr/>
        </p:nvGrpSpPr>
        <p:grpSpPr>
          <a:xfrm>
            <a:off x="3758239" y="3125886"/>
            <a:ext cx="342580" cy="339271"/>
            <a:chOff x="5049725" y="1435050"/>
            <a:chExt cx="486550" cy="481850"/>
          </a:xfrm>
        </p:grpSpPr>
        <p:sp>
          <p:nvSpPr>
            <p:cNvPr id="8589" name="Google Shape;8589;p7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0" name="Google Shape;8590;p7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1" name="Google Shape;8591;p7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2" name="Google Shape;8592;p7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3" name="Google Shape;8593;p78"/>
          <p:cNvGrpSpPr/>
          <p:nvPr/>
        </p:nvGrpSpPr>
        <p:grpSpPr>
          <a:xfrm>
            <a:off x="4173790" y="3125895"/>
            <a:ext cx="339359" cy="339253"/>
            <a:chOff x="5642475" y="1435075"/>
            <a:chExt cx="481975" cy="481825"/>
          </a:xfrm>
        </p:grpSpPr>
        <p:sp>
          <p:nvSpPr>
            <p:cNvPr id="8594" name="Google Shape;8594;p7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5" name="Google Shape;8595;p7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6" name="Google Shape;8596;p7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7" name="Google Shape;8597;p78"/>
          <p:cNvGrpSpPr/>
          <p:nvPr/>
        </p:nvGrpSpPr>
        <p:grpSpPr>
          <a:xfrm>
            <a:off x="4588276" y="3125886"/>
            <a:ext cx="343759" cy="339271"/>
            <a:chOff x="6232000" y="1435050"/>
            <a:chExt cx="488225" cy="481850"/>
          </a:xfrm>
        </p:grpSpPr>
        <p:sp>
          <p:nvSpPr>
            <p:cNvPr id="8598" name="Google Shape;8598;p78"/>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9" name="Google Shape;8599;p78"/>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0" name="Google Shape;8600;p78"/>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1" name="Google Shape;8601;p78"/>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2" name="Google Shape;8602;p78"/>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3" name="Google Shape;8603;p78"/>
          <p:cNvGrpSpPr/>
          <p:nvPr/>
        </p:nvGrpSpPr>
        <p:grpSpPr>
          <a:xfrm>
            <a:off x="849012" y="3539545"/>
            <a:ext cx="299929" cy="337792"/>
            <a:chOff x="924450" y="2028975"/>
            <a:chExt cx="425975" cy="479750"/>
          </a:xfrm>
        </p:grpSpPr>
        <p:sp>
          <p:nvSpPr>
            <p:cNvPr id="8604" name="Google Shape;8604;p78"/>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5" name="Google Shape;8605;p78"/>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6" name="Google Shape;8606;p78"/>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7" name="Google Shape;8607;p78"/>
          <p:cNvGrpSpPr/>
          <p:nvPr/>
        </p:nvGrpSpPr>
        <p:grpSpPr>
          <a:xfrm>
            <a:off x="1661509" y="3559347"/>
            <a:ext cx="339306" cy="298186"/>
            <a:chOff x="2085450" y="2057100"/>
            <a:chExt cx="481900" cy="423500"/>
          </a:xfrm>
        </p:grpSpPr>
        <p:sp>
          <p:nvSpPr>
            <p:cNvPr id="8608" name="Google Shape;8608;p78"/>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9" name="Google Shape;8609;p78"/>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0" name="Google Shape;8610;p78"/>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1" name="Google Shape;8611;p78"/>
          <p:cNvGrpSpPr/>
          <p:nvPr/>
        </p:nvGrpSpPr>
        <p:grpSpPr>
          <a:xfrm>
            <a:off x="2089442" y="3582592"/>
            <a:ext cx="339306" cy="251698"/>
            <a:chOff x="2678275" y="2090100"/>
            <a:chExt cx="481900" cy="357475"/>
          </a:xfrm>
        </p:grpSpPr>
        <p:sp>
          <p:nvSpPr>
            <p:cNvPr id="8612" name="Google Shape;8612;p78"/>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3" name="Google Shape;8613;p78"/>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4" name="Google Shape;8614;p78"/>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5" name="Google Shape;8615;p78"/>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6" name="Google Shape;8616;p78"/>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7" name="Google Shape;8617;p78"/>
          <p:cNvGrpSpPr/>
          <p:nvPr/>
        </p:nvGrpSpPr>
        <p:grpSpPr>
          <a:xfrm>
            <a:off x="2566646" y="3594790"/>
            <a:ext cx="219345" cy="227301"/>
            <a:chOff x="3357325" y="2093500"/>
            <a:chExt cx="311525" cy="322825"/>
          </a:xfrm>
        </p:grpSpPr>
        <p:sp>
          <p:nvSpPr>
            <p:cNvPr id="8618" name="Google Shape;8618;p7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9" name="Google Shape;8619;p7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0" name="Google Shape;8620;p7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21" name="Google Shape;8621;p78"/>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22" name="Google Shape;8622;p78"/>
          <p:cNvGrpSpPr/>
          <p:nvPr/>
        </p:nvGrpSpPr>
        <p:grpSpPr>
          <a:xfrm>
            <a:off x="3360836" y="3538814"/>
            <a:ext cx="292078" cy="339253"/>
            <a:chOff x="4492800" y="2027925"/>
            <a:chExt cx="414825" cy="481825"/>
          </a:xfrm>
        </p:grpSpPr>
        <p:sp>
          <p:nvSpPr>
            <p:cNvPr id="8623" name="Google Shape;8623;p78"/>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4" name="Google Shape;8624;p78"/>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5" name="Google Shape;8625;p78"/>
          <p:cNvGrpSpPr/>
          <p:nvPr/>
        </p:nvGrpSpPr>
        <p:grpSpPr>
          <a:xfrm>
            <a:off x="3759928" y="3538805"/>
            <a:ext cx="339200" cy="339271"/>
            <a:chOff x="5049725" y="2027900"/>
            <a:chExt cx="481750" cy="481850"/>
          </a:xfrm>
        </p:grpSpPr>
        <p:sp>
          <p:nvSpPr>
            <p:cNvPr id="8626" name="Google Shape;8626;p7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7" name="Google Shape;8627;p7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8" name="Google Shape;8628;p7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9" name="Google Shape;8629;p7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0" name="Google Shape;8630;p7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1" name="Google Shape;8631;p7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2" name="Google Shape;8632;p7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3" name="Google Shape;8633;p7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4" name="Google Shape;8634;p78"/>
          <p:cNvGrpSpPr/>
          <p:nvPr/>
        </p:nvGrpSpPr>
        <p:grpSpPr>
          <a:xfrm>
            <a:off x="4233524" y="3538893"/>
            <a:ext cx="219890" cy="339095"/>
            <a:chOff x="5726350" y="2028150"/>
            <a:chExt cx="312300" cy="481600"/>
          </a:xfrm>
        </p:grpSpPr>
        <p:sp>
          <p:nvSpPr>
            <p:cNvPr id="8635" name="Google Shape;8635;p78"/>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6" name="Google Shape;8636;p78"/>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7" name="Google Shape;8637;p78"/>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8" name="Google Shape;8638;p78"/>
          <p:cNvGrpSpPr/>
          <p:nvPr/>
        </p:nvGrpSpPr>
        <p:grpSpPr>
          <a:xfrm>
            <a:off x="4593715" y="3542000"/>
            <a:ext cx="332881" cy="332881"/>
            <a:chOff x="6239925" y="2032450"/>
            <a:chExt cx="472775" cy="472775"/>
          </a:xfrm>
        </p:grpSpPr>
        <p:sp>
          <p:nvSpPr>
            <p:cNvPr id="8639" name="Google Shape;8639;p78"/>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0" name="Google Shape;8640;p78"/>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1" name="Google Shape;8641;p78"/>
          <p:cNvGrpSpPr/>
          <p:nvPr/>
        </p:nvGrpSpPr>
        <p:grpSpPr>
          <a:xfrm>
            <a:off x="5042807" y="2364092"/>
            <a:ext cx="334641" cy="185425"/>
            <a:chOff x="903075" y="2730000"/>
            <a:chExt cx="475275" cy="263350"/>
          </a:xfrm>
        </p:grpSpPr>
        <p:sp>
          <p:nvSpPr>
            <p:cNvPr id="8642" name="Google Shape;8642;p78"/>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3" name="Google Shape;8643;p78"/>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4" name="Google Shape;8644;p78"/>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5" name="Google Shape;8645;p78"/>
          <p:cNvGrpSpPr/>
          <p:nvPr/>
        </p:nvGrpSpPr>
        <p:grpSpPr>
          <a:xfrm>
            <a:off x="1247198" y="3538814"/>
            <a:ext cx="339253" cy="339253"/>
            <a:chOff x="1492675" y="2027925"/>
            <a:chExt cx="481825" cy="481825"/>
          </a:xfrm>
        </p:grpSpPr>
        <p:sp>
          <p:nvSpPr>
            <p:cNvPr id="8646" name="Google Shape;8646;p78"/>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7" name="Google Shape;8647;p78"/>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8" name="Google Shape;8648;p78"/>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9" name="Google Shape;8649;p78"/>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0" name="Google Shape;8650;p78"/>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1" name="Google Shape;8651;p78"/>
          <p:cNvGrpSpPr/>
          <p:nvPr/>
        </p:nvGrpSpPr>
        <p:grpSpPr>
          <a:xfrm>
            <a:off x="5473575" y="2287178"/>
            <a:ext cx="339253" cy="339253"/>
            <a:chOff x="1492675" y="2620775"/>
            <a:chExt cx="481825" cy="481825"/>
          </a:xfrm>
        </p:grpSpPr>
        <p:sp>
          <p:nvSpPr>
            <p:cNvPr id="8652" name="Google Shape;8652;p78"/>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3" name="Google Shape;8653;p78"/>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54" name="Google Shape;8654;p78"/>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55" name="Google Shape;8655;p78"/>
          <p:cNvGrpSpPr/>
          <p:nvPr/>
        </p:nvGrpSpPr>
        <p:grpSpPr>
          <a:xfrm>
            <a:off x="6297328" y="2303161"/>
            <a:ext cx="333585" cy="307287"/>
            <a:chOff x="2682350" y="2643425"/>
            <a:chExt cx="473775" cy="436425"/>
          </a:xfrm>
        </p:grpSpPr>
        <p:sp>
          <p:nvSpPr>
            <p:cNvPr id="8656" name="Google Shape;8656;p78"/>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7" name="Google Shape;8657;p78"/>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8" name="Google Shape;8658;p78"/>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78"/>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0" name="Google Shape;8660;p78"/>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1" name="Google Shape;8661;p78"/>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2" name="Google Shape;8662;p78"/>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3" name="Google Shape;8663;p78"/>
          <p:cNvGrpSpPr/>
          <p:nvPr/>
        </p:nvGrpSpPr>
        <p:grpSpPr>
          <a:xfrm>
            <a:off x="6762818" y="2287178"/>
            <a:ext cx="238531" cy="339253"/>
            <a:chOff x="3342725" y="2620775"/>
            <a:chExt cx="338775" cy="481825"/>
          </a:xfrm>
        </p:grpSpPr>
        <p:sp>
          <p:nvSpPr>
            <p:cNvPr id="8664" name="Google Shape;8664;p78"/>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5" name="Google Shape;8665;p78"/>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6" name="Google Shape;8666;p78"/>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7" name="Google Shape;8667;p78"/>
          <p:cNvGrpSpPr/>
          <p:nvPr/>
        </p:nvGrpSpPr>
        <p:grpSpPr>
          <a:xfrm>
            <a:off x="7156568" y="2287178"/>
            <a:ext cx="278296" cy="339253"/>
            <a:chOff x="3907325" y="2620775"/>
            <a:chExt cx="395250" cy="481825"/>
          </a:xfrm>
        </p:grpSpPr>
        <p:sp>
          <p:nvSpPr>
            <p:cNvPr id="8668" name="Google Shape;8668;p78"/>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9" name="Google Shape;8669;p78"/>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0" name="Google Shape;8670;p78"/>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1" name="Google Shape;8671;p78"/>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2" name="Google Shape;8672;p78"/>
          <p:cNvGrpSpPr/>
          <p:nvPr/>
        </p:nvGrpSpPr>
        <p:grpSpPr>
          <a:xfrm>
            <a:off x="7549755" y="2297783"/>
            <a:ext cx="339253" cy="318042"/>
            <a:chOff x="4456875" y="2635825"/>
            <a:chExt cx="481825" cy="451700"/>
          </a:xfrm>
        </p:grpSpPr>
        <p:sp>
          <p:nvSpPr>
            <p:cNvPr id="8673" name="Google Shape;8673;p78"/>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4" name="Google Shape;8674;p78"/>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5" name="Google Shape;8675;p78"/>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6" name="Google Shape;8676;p78"/>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7" name="Google Shape;8677;p78"/>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8" name="Google Shape;8678;p78"/>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9" name="Google Shape;8679;p78"/>
          <p:cNvGrpSpPr/>
          <p:nvPr/>
        </p:nvGrpSpPr>
        <p:grpSpPr>
          <a:xfrm>
            <a:off x="7974679" y="2297783"/>
            <a:ext cx="339253" cy="318042"/>
            <a:chOff x="5049725" y="2635825"/>
            <a:chExt cx="481825" cy="451700"/>
          </a:xfrm>
        </p:grpSpPr>
        <p:sp>
          <p:nvSpPr>
            <p:cNvPr id="8680" name="Google Shape;8680;p7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1" name="Google Shape;8681;p7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2" name="Google Shape;8682;p7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3" name="Google Shape;8683;p78"/>
          <p:cNvGrpSpPr/>
          <p:nvPr/>
        </p:nvGrpSpPr>
        <p:grpSpPr>
          <a:xfrm>
            <a:off x="2375386" y="3952243"/>
            <a:ext cx="338566" cy="338373"/>
            <a:chOff x="5643000" y="2621375"/>
            <a:chExt cx="480850" cy="480575"/>
          </a:xfrm>
        </p:grpSpPr>
        <p:sp>
          <p:nvSpPr>
            <p:cNvPr id="8684" name="Google Shape;8684;p78"/>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5" name="Google Shape;8685;p78"/>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6" name="Google Shape;8686;p78"/>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7" name="Google Shape;8687;p78"/>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8" name="Google Shape;8688;p78"/>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9" name="Google Shape;8689;p78"/>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0" name="Google Shape;8690;p78"/>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1" name="Google Shape;8691;p78"/>
          <p:cNvGrpSpPr/>
          <p:nvPr/>
        </p:nvGrpSpPr>
        <p:grpSpPr>
          <a:xfrm>
            <a:off x="4192782" y="3951803"/>
            <a:ext cx="339359" cy="339253"/>
            <a:chOff x="6235250" y="2620775"/>
            <a:chExt cx="481975" cy="481825"/>
          </a:xfrm>
        </p:grpSpPr>
        <p:sp>
          <p:nvSpPr>
            <p:cNvPr id="8692" name="Google Shape;8692;p7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3" name="Google Shape;8693;p7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4" name="Google Shape;8694;p7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5" name="Google Shape;8695;p7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6" name="Google Shape;8696;p7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97" name="Google Shape;8697;p78"/>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98" name="Google Shape;8698;p78"/>
          <p:cNvGrpSpPr/>
          <p:nvPr/>
        </p:nvGrpSpPr>
        <p:grpSpPr>
          <a:xfrm>
            <a:off x="5472652" y="2711317"/>
            <a:ext cx="341101" cy="339253"/>
            <a:chOff x="1535000" y="3223325"/>
            <a:chExt cx="484450" cy="481825"/>
          </a:xfrm>
        </p:grpSpPr>
        <p:sp>
          <p:nvSpPr>
            <p:cNvPr id="8699" name="Google Shape;8699;p78"/>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0" name="Google Shape;8700;p78"/>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1" name="Google Shape;8701;p78"/>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2" name="Google Shape;8702;p78"/>
          <p:cNvGrpSpPr/>
          <p:nvPr/>
        </p:nvGrpSpPr>
        <p:grpSpPr>
          <a:xfrm>
            <a:off x="5880219" y="2746618"/>
            <a:ext cx="339253" cy="268649"/>
            <a:chOff x="2085525" y="3263750"/>
            <a:chExt cx="481825" cy="381550"/>
          </a:xfrm>
        </p:grpSpPr>
        <p:sp>
          <p:nvSpPr>
            <p:cNvPr id="8703" name="Google Shape;8703;p78"/>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4" name="Google Shape;8704;p78"/>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05" name="Google Shape;8705;p78"/>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06" name="Google Shape;8706;p78"/>
          <p:cNvGrpSpPr/>
          <p:nvPr/>
        </p:nvGrpSpPr>
        <p:grpSpPr>
          <a:xfrm>
            <a:off x="6711982" y="2711308"/>
            <a:ext cx="340204" cy="339271"/>
            <a:chOff x="3270450" y="3213625"/>
            <a:chExt cx="483175" cy="481850"/>
          </a:xfrm>
        </p:grpSpPr>
        <p:sp>
          <p:nvSpPr>
            <p:cNvPr id="8707" name="Google Shape;8707;p78"/>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8" name="Google Shape;8708;p78"/>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9" name="Google Shape;8709;p78"/>
          <p:cNvGrpSpPr/>
          <p:nvPr/>
        </p:nvGrpSpPr>
        <p:grpSpPr>
          <a:xfrm>
            <a:off x="7211250" y="2711317"/>
            <a:ext cx="168931" cy="339253"/>
            <a:chOff x="3984950" y="3213600"/>
            <a:chExt cx="239925" cy="481825"/>
          </a:xfrm>
        </p:grpSpPr>
        <p:sp>
          <p:nvSpPr>
            <p:cNvPr id="8710" name="Google Shape;8710;p78"/>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1" name="Google Shape;8711;p78"/>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12" name="Google Shape;8712;p78"/>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3" name="Google Shape;8713;p78"/>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14" name="Google Shape;8714;p78"/>
          <p:cNvGrpSpPr/>
          <p:nvPr/>
        </p:nvGrpSpPr>
        <p:grpSpPr>
          <a:xfrm>
            <a:off x="1874281" y="3981487"/>
            <a:ext cx="355218" cy="279880"/>
            <a:chOff x="5629975" y="3255775"/>
            <a:chExt cx="504500" cy="397500"/>
          </a:xfrm>
        </p:grpSpPr>
        <p:sp>
          <p:nvSpPr>
            <p:cNvPr id="8715" name="Google Shape;8715;p7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6" name="Google Shape;8716;p7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7" name="Google Shape;8717;p7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8" name="Google Shape;8718;p7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9" name="Google Shape;8719;p7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0" name="Google Shape;8720;p78"/>
          <p:cNvGrpSpPr/>
          <p:nvPr/>
        </p:nvGrpSpPr>
        <p:grpSpPr>
          <a:xfrm>
            <a:off x="3755839" y="3981593"/>
            <a:ext cx="340256" cy="279669"/>
            <a:chOff x="6234950" y="3255925"/>
            <a:chExt cx="483250" cy="397200"/>
          </a:xfrm>
        </p:grpSpPr>
        <p:sp>
          <p:nvSpPr>
            <p:cNvPr id="8721" name="Google Shape;8721;p7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2" name="Google Shape;8722;p7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3" name="Google Shape;8723;p7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4" name="Google Shape;8724;p7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5" name="Google Shape;8725;p7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6" name="Google Shape;8726;p7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7" name="Google Shape;8727;p78"/>
          <p:cNvGrpSpPr/>
          <p:nvPr/>
        </p:nvGrpSpPr>
        <p:grpSpPr>
          <a:xfrm>
            <a:off x="5051107" y="3125970"/>
            <a:ext cx="318042" cy="339253"/>
            <a:chOff x="914900" y="3806450"/>
            <a:chExt cx="451700" cy="481825"/>
          </a:xfrm>
        </p:grpSpPr>
        <p:sp>
          <p:nvSpPr>
            <p:cNvPr id="8728" name="Google Shape;8728;p78"/>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9" name="Google Shape;8729;p78"/>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0" name="Google Shape;8730;p78"/>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1" name="Google Shape;8731;p78"/>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2" name="Google Shape;8732;p78"/>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3" name="Google Shape;8733;p78"/>
          <p:cNvGrpSpPr/>
          <p:nvPr/>
        </p:nvGrpSpPr>
        <p:grpSpPr>
          <a:xfrm>
            <a:off x="5470028" y="3125785"/>
            <a:ext cx="346347" cy="339623"/>
            <a:chOff x="1490050" y="3805975"/>
            <a:chExt cx="491900" cy="482350"/>
          </a:xfrm>
        </p:grpSpPr>
        <p:sp>
          <p:nvSpPr>
            <p:cNvPr id="8734" name="Google Shape;8734;p78"/>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5" name="Google Shape;8735;p78"/>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6" name="Google Shape;8736;p78"/>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7" name="Google Shape;8737;p78"/>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8" name="Google Shape;8738;p78"/>
          <p:cNvGrpSpPr/>
          <p:nvPr/>
        </p:nvGrpSpPr>
        <p:grpSpPr>
          <a:xfrm>
            <a:off x="5893896" y="3125970"/>
            <a:ext cx="311899" cy="339253"/>
            <a:chOff x="2104275" y="3806450"/>
            <a:chExt cx="442975" cy="481825"/>
          </a:xfrm>
        </p:grpSpPr>
        <p:sp>
          <p:nvSpPr>
            <p:cNvPr id="8739" name="Google Shape;8739;p78"/>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0" name="Google Shape;8740;p78"/>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1" name="Google Shape;8741;p78"/>
          <p:cNvGrpSpPr/>
          <p:nvPr/>
        </p:nvGrpSpPr>
        <p:grpSpPr>
          <a:xfrm>
            <a:off x="6317413" y="3125970"/>
            <a:ext cx="293416" cy="339253"/>
            <a:chOff x="2710875" y="3806450"/>
            <a:chExt cx="416725" cy="481825"/>
          </a:xfrm>
        </p:grpSpPr>
        <p:sp>
          <p:nvSpPr>
            <p:cNvPr id="8742" name="Google Shape;8742;p78"/>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3" name="Google Shape;8743;p78"/>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4" name="Google Shape;8744;p78"/>
          <p:cNvGrpSpPr/>
          <p:nvPr/>
        </p:nvGrpSpPr>
        <p:grpSpPr>
          <a:xfrm>
            <a:off x="6712457" y="3166412"/>
            <a:ext cx="339253" cy="258369"/>
            <a:chOff x="3271200" y="3863875"/>
            <a:chExt cx="481825" cy="366950"/>
          </a:xfrm>
        </p:grpSpPr>
        <p:sp>
          <p:nvSpPr>
            <p:cNvPr id="8745" name="Google Shape;8745;p78"/>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6" name="Google Shape;8746;p78"/>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7" name="Google Shape;8747;p78"/>
          <p:cNvGrpSpPr/>
          <p:nvPr/>
        </p:nvGrpSpPr>
        <p:grpSpPr>
          <a:xfrm>
            <a:off x="7147952" y="3126199"/>
            <a:ext cx="295528" cy="338795"/>
            <a:chOff x="3895050" y="3806775"/>
            <a:chExt cx="419725" cy="481175"/>
          </a:xfrm>
        </p:grpSpPr>
        <p:sp>
          <p:nvSpPr>
            <p:cNvPr id="8748" name="Google Shape;8748;p78"/>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9" name="Google Shape;8749;p78"/>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0" name="Google Shape;8750;p78"/>
          <p:cNvGrpSpPr/>
          <p:nvPr/>
        </p:nvGrpSpPr>
        <p:grpSpPr>
          <a:xfrm>
            <a:off x="7551234" y="3125979"/>
            <a:ext cx="336296" cy="339235"/>
            <a:chOff x="4464775" y="3806475"/>
            <a:chExt cx="477625" cy="481800"/>
          </a:xfrm>
        </p:grpSpPr>
        <p:sp>
          <p:nvSpPr>
            <p:cNvPr id="8751" name="Google Shape;8751;p78"/>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2" name="Google Shape;8752;p78"/>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3" name="Google Shape;8753;p78"/>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4" name="Google Shape;8754;p78"/>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5" name="Google Shape;8755;p78"/>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6" name="Google Shape;8756;p78"/>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7" name="Google Shape;8757;p78"/>
          <p:cNvGrpSpPr/>
          <p:nvPr/>
        </p:nvGrpSpPr>
        <p:grpSpPr>
          <a:xfrm>
            <a:off x="7974679" y="3125970"/>
            <a:ext cx="339253" cy="339253"/>
            <a:chOff x="5049725" y="3806450"/>
            <a:chExt cx="481825" cy="481825"/>
          </a:xfrm>
        </p:grpSpPr>
        <p:sp>
          <p:nvSpPr>
            <p:cNvPr id="8758" name="Google Shape;8758;p78"/>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9" name="Google Shape;8759;p78"/>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0" name="Google Shape;8760;p78"/>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1" name="Google Shape;8761;p78"/>
          <p:cNvGrpSpPr/>
          <p:nvPr/>
        </p:nvGrpSpPr>
        <p:grpSpPr>
          <a:xfrm>
            <a:off x="1461983" y="3951798"/>
            <a:ext cx="339253" cy="339253"/>
            <a:chOff x="5651375" y="3806450"/>
            <a:chExt cx="481825" cy="481825"/>
          </a:xfrm>
        </p:grpSpPr>
        <p:sp>
          <p:nvSpPr>
            <p:cNvPr id="8762" name="Google Shape;8762;p78"/>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3" name="Google Shape;8763;p78"/>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4" name="Google Shape;8764;p78"/>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5" name="Google Shape;8765;p78"/>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6" name="Google Shape;8766;p78"/>
          <p:cNvGrpSpPr/>
          <p:nvPr/>
        </p:nvGrpSpPr>
        <p:grpSpPr>
          <a:xfrm>
            <a:off x="3360663" y="3953787"/>
            <a:ext cx="298503" cy="335275"/>
            <a:chOff x="6264300" y="3809300"/>
            <a:chExt cx="423950" cy="476175"/>
          </a:xfrm>
        </p:grpSpPr>
        <p:sp>
          <p:nvSpPr>
            <p:cNvPr id="8767" name="Google Shape;8767;p78"/>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8" name="Google Shape;8768;p78"/>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9" name="Google Shape;8769;p78"/>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70" name="Google Shape;8770;p78"/>
          <p:cNvGrpSpPr/>
          <p:nvPr/>
        </p:nvGrpSpPr>
        <p:grpSpPr>
          <a:xfrm>
            <a:off x="5039841" y="3538881"/>
            <a:ext cx="340573" cy="339271"/>
            <a:chOff x="898875" y="4399275"/>
            <a:chExt cx="483700" cy="481850"/>
          </a:xfrm>
        </p:grpSpPr>
        <p:sp>
          <p:nvSpPr>
            <p:cNvPr id="8771" name="Google Shape;8771;p78"/>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2" name="Google Shape;8772;p78"/>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3" name="Google Shape;8773;p78"/>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4" name="Google Shape;8774;p78"/>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5" name="Google Shape;8775;p78"/>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6" name="Google Shape;8776;p78"/>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7" name="Google Shape;8777;p78"/>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8" name="Google Shape;8778;p78"/>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79" name="Google Shape;8779;p78"/>
          <p:cNvGrpSpPr/>
          <p:nvPr/>
        </p:nvGrpSpPr>
        <p:grpSpPr>
          <a:xfrm>
            <a:off x="5473575" y="3554133"/>
            <a:ext cx="339253" cy="308765"/>
            <a:chOff x="1492675" y="4420975"/>
            <a:chExt cx="481825" cy="438525"/>
          </a:xfrm>
        </p:grpSpPr>
        <p:sp>
          <p:nvSpPr>
            <p:cNvPr id="8780" name="Google Shape;8780;p78"/>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1" name="Google Shape;8781;p78"/>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2" name="Google Shape;8782;p78"/>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3" name="Google Shape;8783;p78"/>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4" name="Google Shape;8784;p78"/>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5" name="Google Shape;8785;p78"/>
          <p:cNvGrpSpPr/>
          <p:nvPr/>
        </p:nvGrpSpPr>
        <p:grpSpPr>
          <a:xfrm>
            <a:off x="5878556" y="3539558"/>
            <a:ext cx="342580" cy="337915"/>
            <a:chOff x="2084100" y="4400250"/>
            <a:chExt cx="486550" cy="479925"/>
          </a:xfrm>
        </p:grpSpPr>
        <p:sp>
          <p:nvSpPr>
            <p:cNvPr id="8786" name="Google Shape;8786;p7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7" name="Google Shape;8787;p7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8" name="Google Shape;8788;p7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9" name="Google Shape;8789;p7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0" name="Google Shape;8790;p7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1" name="Google Shape;8791;p7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2" name="Google Shape;8792;p78"/>
          <p:cNvGrpSpPr/>
          <p:nvPr/>
        </p:nvGrpSpPr>
        <p:grpSpPr>
          <a:xfrm>
            <a:off x="6315036" y="3538907"/>
            <a:ext cx="298169" cy="339218"/>
            <a:chOff x="2707950" y="4399325"/>
            <a:chExt cx="423475" cy="481775"/>
          </a:xfrm>
        </p:grpSpPr>
        <p:sp>
          <p:nvSpPr>
            <p:cNvPr id="8793" name="Google Shape;8793;p78"/>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4" name="Google Shape;8794;p78"/>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5" name="Google Shape;8795;p78"/>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6" name="Google Shape;8796;p78"/>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7" name="Google Shape;8797;p78"/>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8" name="Google Shape;8798;p78"/>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9" name="Google Shape;8799;p78"/>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0" name="Google Shape;8800;p78"/>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1" name="Google Shape;8801;p78"/>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2" name="Google Shape;8802;p78"/>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3" name="Google Shape;8803;p78"/>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4" name="Google Shape;8804;p78"/>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5" name="Google Shape;8805;p78"/>
          <p:cNvGrpSpPr/>
          <p:nvPr/>
        </p:nvGrpSpPr>
        <p:grpSpPr>
          <a:xfrm>
            <a:off x="6744555" y="3538881"/>
            <a:ext cx="275057" cy="339271"/>
            <a:chOff x="3330525" y="4399275"/>
            <a:chExt cx="390650" cy="481850"/>
          </a:xfrm>
        </p:grpSpPr>
        <p:sp>
          <p:nvSpPr>
            <p:cNvPr id="8806" name="Google Shape;8806;p78"/>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7" name="Google Shape;8807;p78"/>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8" name="Google Shape;8808;p78"/>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9" name="Google Shape;8809;p78"/>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0" name="Google Shape;8810;p78"/>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1" name="Google Shape;8811;p78"/>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2" name="Google Shape;8812;p78"/>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3" name="Google Shape;8813;p78"/>
          <p:cNvGrpSpPr/>
          <p:nvPr/>
        </p:nvGrpSpPr>
        <p:grpSpPr>
          <a:xfrm>
            <a:off x="7169084" y="3538890"/>
            <a:ext cx="253265" cy="339253"/>
            <a:chOff x="3938800" y="4399275"/>
            <a:chExt cx="359700" cy="481825"/>
          </a:xfrm>
        </p:grpSpPr>
        <p:sp>
          <p:nvSpPr>
            <p:cNvPr id="8814" name="Google Shape;8814;p78"/>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5" name="Google Shape;8815;p78"/>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6" name="Google Shape;8816;p78"/>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7" name="Google Shape;8817;p78"/>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8" name="Google Shape;8818;p78"/>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9" name="Google Shape;8819;p78"/>
          <p:cNvGrpSpPr/>
          <p:nvPr/>
        </p:nvGrpSpPr>
        <p:grpSpPr>
          <a:xfrm>
            <a:off x="7639862" y="3538890"/>
            <a:ext cx="159039" cy="339253"/>
            <a:chOff x="4584850" y="4399275"/>
            <a:chExt cx="225875" cy="481825"/>
          </a:xfrm>
        </p:grpSpPr>
        <p:sp>
          <p:nvSpPr>
            <p:cNvPr id="8820" name="Google Shape;8820;p78"/>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1" name="Google Shape;8821;p78"/>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22" name="Google Shape;8822;p78"/>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23" name="Google Shape;8823;p78"/>
          <p:cNvGrpSpPr/>
          <p:nvPr/>
        </p:nvGrpSpPr>
        <p:grpSpPr>
          <a:xfrm>
            <a:off x="1049680" y="3951795"/>
            <a:ext cx="339253" cy="339253"/>
            <a:chOff x="5642550" y="4399275"/>
            <a:chExt cx="481825" cy="481825"/>
          </a:xfrm>
        </p:grpSpPr>
        <p:sp>
          <p:nvSpPr>
            <p:cNvPr id="8824" name="Google Shape;8824;p78"/>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5" name="Google Shape;8825;p78"/>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26" name="Google Shape;8826;p78"/>
          <p:cNvGrpSpPr/>
          <p:nvPr/>
        </p:nvGrpSpPr>
        <p:grpSpPr>
          <a:xfrm>
            <a:off x="2859815" y="3963703"/>
            <a:ext cx="363316" cy="315437"/>
            <a:chOff x="6218300" y="4416175"/>
            <a:chExt cx="516000" cy="448000"/>
          </a:xfrm>
        </p:grpSpPr>
        <p:sp>
          <p:nvSpPr>
            <p:cNvPr id="8827" name="Google Shape;8827;p7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8" name="Google Shape;8828;p7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9" name="Google Shape;8829;p7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0" name="Google Shape;8830;p78"/>
          <p:cNvGrpSpPr/>
          <p:nvPr/>
        </p:nvGrpSpPr>
        <p:grpSpPr>
          <a:xfrm>
            <a:off x="5918879" y="3951792"/>
            <a:ext cx="339253" cy="339253"/>
            <a:chOff x="899850" y="4992125"/>
            <a:chExt cx="481825" cy="481825"/>
          </a:xfrm>
        </p:grpSpPr>
        <p:sp>
          <p:nvSpPr>
            <p:cNvPr id="8831" name="Google Shape;8831;p78"/>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2" name="Google Shape;8832;p78"/>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3" name="Google Shape;8833;p78"/>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4" name="Google Shape;8834;p78"/>
          <p:cNvGrpSpPr/>
          <p:nvPr/>
        </p:nvGrpSpPr>
        <p:grpSpPr>
          <a:xfrm>
            <a:off x="5461708" y="3951792"/>
            <a:ext cx="339253" cy="339253"/>
            <a:chOff x="1492675" y="4992125"/>
            <a:chExt cx="481825" cy="481825"/>
          </a:xfrm>
        </p:grpSpPr>
        <p:sp>
          <p:nvSpPr>
            <p:cNvPr id="8835" name="Google Shape;8835;p7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6" name="Google Shape;8836;p7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7" name="Google Shape;8837;p78"/>
          <p:cNvGrpSpPr/>
          <p:nvPr/>
        </p:nvGrpSpPr>
        <p:grpSpPr>
          <a:xfrm>
            <a:off x="5004462" y="3951792"/>
            <a:ext cx="339253" cy="339253"/>
            <a:chOff x="2085525" y="4992125"/>
            <a:chExt cx="481825" cy="481825"/>
          </a:xfrm>
        </p:grpSpPr>
        <p:sp>
          <p:nvSpPr>
            <p:cNvPr id="8838" name="Google Shape;8838;p7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9" name="Google Shape;8839;p7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40" name="Google Shape;8840;p78"/>
          <p:cNvGrpSpPr/>
          <p:nvPr/>
        </p:nvGrpSpPr>
        <p:grpSpPr>
          <a:xfrm>
            <a:off x="6833221" y="3951792"/>
            <a:ext cx="339253" cy="339253"/>
            <a:chOff x="2678350" y="4992125"/>
            <a:chExt cx="481825" cy="481825"/>
          </a:xfrm>
        </p:grpSpPr>
        <p:sp>
          <p:nvSpPr>
            <p:cNvPr id="8841" name="Google Shape;8841;p78"/>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2" name="Google Shape;8842;p78"/>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3" name="Google Shape;8843;p78"/>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44" name="Google Shape;8844;p78"/>
          <p:cNvGrpSpPr/>
          <p:nvPr/>
        </p:nvGrpSpPr>
        <p:grpSpPr>
          <a:xfrm>
            <a:off x="4628816" y="3951792"/>
            <a:ext cx="339253" cy="339253"/>
            <a:chOff x="3271200" y="4992125"/>
            <a:chExt cx="481825" cy="481825"/>
          </a:xfrm>
        </p:grpSpPr>
        <p:sp>
          <p:nvSpPr>
            <p:cNvPr id="8845" name="Google Shape;8845;p78"/>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6" name="Google Shape;8846;p78"/>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7" name="Google Shape;8847;p78"/>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48" name="Google Shape;8848;p78"/>
          <p:cNvGrpSpPr/>
          <p:nvPr/>
        </p:nvGrpSpPr>
        <p:grpSpPr>
          <a:xfrm>
            <a:off x="7290263" y="3952822"/>
            <a:ext cx="339411" cy="337193"/>
            <a:chOff x="3863900" y="4993625"/>
            <a:chExt cx="482050" cy="478900"/>
          </a:xfrm>
        </p:grpSpPr>
        <p:sp>
          <p:nvSpPr>
            <p:cNvPr id="8849" name="Google Shape;8849;p78"/>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0" name="Google Shape;8850;p78"/>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1" name="Google Shape;8851;p78"/>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2" name="Google Shape;8852;p78"/>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53" name="Google Shape;8853;p78"/>
          <p:cNvGrpSpPr/>
          <p:nvPr/>
        </p:nvGrpSpPr>
        <p:grpSpPr>
          <a:xfrm>
            <a:off x="7747437" y="3952822"/>
            <a:ext cx="339411" cy="337193"/>
            <a:chOff x="4456725" y="4993625"/>
            <a:chExt cx="482050" cy="478900"/>
          </a:xfrm>
        </p:grpSpPr>
        <p:sp>
          <p:nvSpPr>
            <p:cNvPr id="8854" name="Google Shape;8854;p78"/>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5" name="Google Shape;8855;p78"/>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6" name="Google Shape;8856;p78"/>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7" name="Google Shape;8857;p78"/>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58" name="Google Shape;8858;p78"/>
          <p:cNvGrpSpPr/>
          <p:nvPr/>
        </p:nvGrpSpPr>
        <p:grpSpPr>
          <a:xfrm>
            <a:off x="6376030" y="3952813"/>
            <a:ext cx="339411" cy="337211"/>
            <a:chOff x="5049575" y="4993600"/>
            <a:chExt cx="482050" cy="478925"/>
          </a:xfrm>
        </p:grpSpPr>
        <p:sp>
          <p:nvSpPr>
            <p:cNvPr id="8859" name="Google Shape;8859;p78"/>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60" name="Google Shape;8860;p78"/>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61" name="Google Shape;8861;p78"/>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62" name="Google Shape;8862;p78"/>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63" name="Google Shape;8863;p78"/>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s" sz="1100">
                <a:solidFill>
                  <a:srgbClr val="FFFFFF"/>
                </a:solidFill>
              </a:rPr>
              <a:t>You can </a:t>
            </a:r>
            <a:r>
              <a:rPr lang="es" sz="1100">
                <a:solidFill>
                  <a:srgbClr val="869FB2"/>
                </a:solidFill>
              </a:rPr>
              <a:t>change the stroke and fill color</a:t>
            </a:r>
            <a:r>
              <a:rPr lang="es" sz="1100">
                <a:solidFill>
                  <a:srgbClr val="FFFFFF"/>
                </a:solidFill>
              </a:rPr>
              <a:t>; just select the icon and click on the</a:t>
            </a:r>
            <a:r>
              <a:rPr lang="es" sz="1100">
                <a:solidFill>
                  <a:srgbClr val="435D74"/>
                </a:solidFill>
              </a:rPr>
              <a:t> </a:t>
            </a:r>
            <a:r>
              <a:rPr lang="es" sz="1100">
                <a:solidFill>
                  <a:srgbClr val="869FB2"/>
                </a:solidFill>
              </a:rPr>
              <a:t>paint bucket/pen</a:t>
            </a:r>
            <a:r>
              <a:rPr lang="es"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s" sz="1100">
                <a:solidFill>
                  <a:srgbClr val="FFFFFF"/>
                </a:solidFill>
              </a:rPr>
              <a:t>In Google Slides, you can also use </a:t>
            </a:r>
            <a:r>
              <a:rPr lang="es"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Flaticon’s extension</a:t>
            </a:r>
            <a:r>
              <a:rPr lang="es" sz="1100">
                <a:solidFill>
                  <a:srgbClr val="FFFFFF"/>
                </a:solidFill>
              </a:rPr>
              <a:t>, allowing you to customize and add even more icons.</a:t>
            </a:r>
            <a:r>
              <a:rPr lang="es" sz="1100">
                <a:solidFill>
                  <a:srgbClr val="435D74"/>
                </a:solidFill>
              </a:rPr>
              <a:t/>
            </a:r>
            <a:br>
              <a:rPr lang="es" sz="1100">
                <a:solidFill>
                  <a:srgbClr val="435D74"/>
                </a:solidFill>
              </a:rPr>
            </a:br>
            <a:endParaRPr sz="1100">
              <a:solidFill>
                <a:srgbClr val="435D74"/>
              </a:solidFill>
            </a:endParaRPr>
          </a:p>
        </p:txBody>
      </p:sp>
      <p:sp>
        <p:nvSpPr>
          <p:cNvPr id="8864" name="Google Shape;8864;p7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...and our sets of editable icons</a:t>
            </a:r>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68"/>
        <p:cNvGrpSpPr/>
        <p:nvPr/>
      </p:nvGrpSpPr>
      <p:grpSpPr>
        <a:xfrm>
          <a:off x="0" y="0"/>
          <a:ext cx="0" cy="0"/>
          <a:chOff x="0" y="0"/>
          <a:chExt cx="0" cy="0"/>
        </a:xfrm>
      </p:grpSpPr>
      <p:grpSp>
        <p:nvGrpSpPr>
          <p:cNvPr id="8869" name="Google Shape;8869;p79"/>
          <p:cNvGrpSpPr/>
          <p:nvPr/>
        </p:nvGrpSpPr>
        <p:grpSpPr>
          <a:xfrm>
            <a:off x="876361" y="1308054"/>
            <a:ext cx="322099" cy="370529"/>
            <a:chOff x="-42971725" y="3217825"/>
            <a:chExt cx="275675" cy="317125"/>
          </a:xfrm>
        </p:grpSpPr>
        <p:sp>
          <p:nvSpPr>
            <p:cNvPr id="8870" name="Google Shape;8870;p7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9"/>
          <p:cNvGrpSpPr/>
          <p:nvPr/>
        </p:nvGrpSpPr>
        <p:grpSpPr>
          <a:xfrm>
            <a:off x="848276" y="1776710"/>
            <a:ext cx="378270" cy="337551"/>
            <a:chOff x="-42996150" y="3612600"/>
            <a:chExt cx="323750" cy="288900"/>
          </a:xfrm>
        </p:grpSpPr>
        <p:sp>
          <p:nvSpPr>
            <p:cNvPr id="8874" name="Google Shape;8874;p7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79"/>
          <p:cNvGrpSpPr/>
          <p:nvPr/>
        </p:nvGrpSpPr>
        <p:grpSpPr>
          <a:xfrm>
            <a:off x="851036" y="2186080"/>
            <a:ext cx="372749" cy="370909"/>
            <a:chOff x="-42994575" y="3950300"/>
            <a:chExt cx="319025" cy="317450"/>
          </a:xfrm>
        </p:grpSpPr>
        <p:sp>
          <p:nvSpPr>
            <p:cNvPr id="8878" name="Google Shape;8878;p7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79"/>
          <p:cNvGrpSpPr/>
          <p:nvPr/>
        </p:nvGrpSpPr>
        <p:grpSpPr>
          <a:xfrm>
            <a:off x="3004431" y="1332912"/>
            <a:ext cx="371785" cy="370879"/>
            <a:chOff x="-41111350" y="3239100"/>
            <a:chExt cx="318200" cy="317425"/>
          </a:xfrm>
        </p:grpSpPr>
        <p:sp>
          <p:nvSpPr>
            <p:cNvPr id="8882" name="Google Shape;8882;p7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79"/>
          <p:cNvGrpSpPr/>
          <p:nvPr/>
        </p:nvGrpSpPr>
        <p:grpSpPr>
          <a:xfrm>
            <a:off x="3000751" y="1768444"/>
            <a:ext cx="379146" cy="370967"/>
            <a:chOff x="-41117650" y="3605525"/>
            <a:chExt cx="324500" cy="317500"/>
          </a:xfrm>
        </p:grpSpPr>
        <p:sp>
          <p:nvSpPr>
            <p:cNvPr id="8887" name="Google Shape;8887;p7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0" name="Google Shape;8890;p79"/>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1" name="Google Shape;8891;p79"/>
          <p:cNvGrpSpPr/>
          <p:nvPr/>
        </p:nvGrpSpPr>
        <p:grpSpPr>
          <a:xfrm>
            <a:off x="1827005" y="2659967"/>
            <a:ext cx="216271" cy="371814"/>
            <a:chOff x="-39205300" y="3220175"/>
            <a:chExt cx="185100" cy="318225"/>
          </a:xfrm>
        </p:grpSpPr>
        <p:sp>
          <p:nvSpPr>
            <p:cNvPr id="8892" name="Google Shape;8892;p7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79"/>
          <p:cNvGrpSpPr/>
          <p:nvPr/>
        </p:nvGrpSpPr>
        <p:grpSpPr>
          <a:xfrm>
            <a:off x="1792533" y="3120038"/>
            <a:ext cx="300016" cy="369273"/>
            <a:chOff x="-39248625" y="3588600"/>
            <a:chExt cx="256775" cy="316050"/>
          </a:xfrm>
        </p:grpSpPr>
        <p:sp>
          <p:nvSpPr>
            <p:cNvPr id="8895" name="Google Shape;8895;p7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7" name="Google Shape;8897;p79"/>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9"/>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9" name="Google Shape;8899;p79"/>
          <p:cNvGrpSpPr/>
          <p:nvPr/>
        </p:nvGrpSpPr>
        <p:grpSpPr>
          <a:xfrm>
            <a:off x="1243246" y="1308054"/>
            <a:ext cx="429504" cy="370879"/>
            <a:chOff x="-42651700" y="3217825"/>
            <a:chExt cx="367600" cy="317425"/>
          </a:xfrm>
        </p:grpSpPr>
        <p:sp>
          <p:nvSpPr>
            <p:cNvPr id="8900" name="Google Shape;8900;p7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79"/>
          <p:cNvGrpSpPr/>
          <p:nvPr/>
        </p:nvGrpSpPr>
        <p:grpSpPr>
          <a:xfrm>
            <a:off x="1278678" y="1747704"/>
            <a:ext cx="358640" cy="363226"/>
            <a:chOff x="-42617300" y="3587775"/>
            <a:chExt cx="306950" cy="310875"/>
          </a:xfrm>
        </p:grpSpPr>
        <p:sp>
          <p:nvSpPr>
            <p:cNvPr id="8905" name="Google Shape;8905;p7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7" name="Google Shape;8907;p79"/>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8" name="Google Shape;8908;p79"/>
          <p:cNvGrpSpPr/>
          <p:nvPr/>
        </p:nvGrpSpPr>
        <p:grpSpPr>
          <a:xfrm>
            <a:off x="3450506" y="1332445"/>
            <a:ext cx="376926" cy="370324"/>
            <a:chOff x="-40748275" y="3238700"/>
            <a:chExt cx="322600" cy="316950"/>
          </a:xfrm>
        </p:grpSpPr>
        <p:sp>
          <p:nvSpPr>
            <p:cNvPr id="8909" name="Google Shape;8909;p7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79"/>
          <p:cNvGrpSpPr/>
          <p:nvPr/>
        </p:nvGrpSpPr>
        <p:grpSpPr>
          <a:xfrm>
            <a:off x="3453062" y="1800429"/>
            <a:ext cx="371814" cy="338690"/>
            <a:chOff x="-40745125" y="3632900"/>
            <a:chExt cx="318225" cy="289875"/>
          </a:xfrm>
        </p:grpSpPr>
        <p:sp>
          <p:nvSpPr>
            <p:cNvPr id="8916" name="Google Shape;8916;p7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79"/>
          <p:cNvGrpSpPr/>
          <p:nvPr/>
        </p:nvGrpSpPr>
        <p:grpSpPr>
          <a:xfrm>
            <a:off x="3457209" y="2211639"/>
            <a:ext cx="363518" cy="370178"/>
            <a:chOff x="-40742750" y="3972175"/>
            <a:chExt cx="311125" cy="316825"/>
          </a:xfrm>
        </p:grpSpPr>
        <p:sp>
          <p:nvSpPr>
            <p:cNvPr id="8924" name="Google Shape;8924;p7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79"/>
          <p:cNvGrpSpPr/>
          <p:nvPr/>
        </p:nvGrpSpPr>
        <p:grpSpPr>
          <a:xfrm>
            <a:off x="2239871" y="2661807"/>
            <a:ext cx="266892" cy="369974"/>
            <a:chOff x="-38860325" y="3221750"/>
            <a:chExt cx="228425" cy="316650"/>
          </a:xfrm>
        </p:grpSpPr>
        <p:sp>
          <p:nvSpPr>
            <p:cNvPr id="8927" name="Google Shape;8927;p7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79"/>
          <p:cNvGrpSpPr/>
          <p:nvPr/>
        </p:nvGrpSpPr>
        <p:grpSpPr>
          <a:xfrm>
            <a:off x="2190678" y="3123864"/>
            <a:ext cx="380081" cy="367111"/>
            <a:chOff x="-38905225" y="3591875"/>
            <a:chExt cx="325300" cy="314200"/>
          </a:xfrm>
        </p:grpSpPr>
        <p:sp>
          <p:nvSpPr>
            <p:cNvPr id="8932" name="Google Shape;8932;p7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5" name="Google Shape;8935;p79"/>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6" name="Google Shape;8936;p79"/>
          <p:cNvGrpSpPr/>
          <p:nvPr/>
        </p:nvGrpSpPr>
        <p:grpSpPr>
          <a:xfrm>
            <a:off x="3997427" y="3108944"/>
            <a:ext cx="290815" cy="369740"/>
            <a:chOff x="-37370925" y="3579105"/>
            <a:chExt cx="248900" cy="316450"/>
          </a:xfrm>
        </p:grpSpPr>
        <p:sp>
          <p:nvSpPr>
            <p:cNvPr id="8937" name="Google Shape;8937;p7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9" name="Google Shape;8939;p79"/>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9"/>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1" name="Google Shape;8941;p79"/>
          <p:cNvGrpSpPr/>
          <p:nvPr/>
        </p:nvGrpSpPr>
        <p:grpSpPr>
          <a:xfrm>
            <a:off x="1690803" y="2187015"/>
            <a:ext cx="371814" cy="369974"/>
            <a:chOff x="-42259725" y="3951100"/>
            <a:chExt cx="318225" cy="316650"/>
          </a:xfrm>
        </p:grpSpPr>
        <p:sp>
          <p:nvSpPr>
            <p:cNvPr id="8942" name="Google Shape;8942;p7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79"/>
          <p:cNvGrpSpPr/>
          <p:nvPr/>
        </p:nvGrpSpPr>
        <p:grpSpPr>
          <a:xfrm>
            <a:off x="3889164" y="1366036"/>
            <a:ext cx="370879" cy="337755"/>
            <a:chOff x="-40378075" y="3267450"/>
            <a:chExt cx="317425" cy="289075"/>
          </a:xfrm>
        </p:grpSpPr>
        <p:sp>
          <p:nvSpPr>
            <p:cNvPr id="8945" name="Google Shape;8945;p7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79"/>
          <p:cNvGrpSpPr/>
          <p:nvPr/>
        </p:nvGrpSpPr>
        <p:grpSpPr>
          <a:xfrm>
            <a:off x="3892830" y="1767304"/>
            <a:ext cx="363548" cy="369974"/>
            <a:chOff x="-40372575" y="3604550"/>
            <a:chExt cx="311150" cy="316650"/>
          </a:xfrm>
        </p:grpSpPr>
        <p:sp>
          <p:nvSpPr>
            <p:cNvPr id="8950" name="Google Shape;8950;p7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3" name="Google Shape;8953;p79"/>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4" name="Google Shape;8954;p79"/>
          <p:cNvGrpSpPr/>
          <p:nvPr/>
        </p:nvGrpSpPr>
        <p:grpSpPr>
          <a:xfrm>
            <a:off x="2616780" y="2659967"/>
            <a:ext cx="399038" cy="372165"/>
            <a:chOff x="-38542250" y="3220175"/>
            <a:chExt cx="341525" cy="318525"/>
          </a:xfrm>
        </p:grpSpPr>
        <p:sp>
          <p:nvSpPr>
            <p:cNvPr id="8955" name="Google Shape;8955;p7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79"/>
          <p:cNvGrpSpPr/>
          <p:nvPr/>
        </p:nvGrpSpPr>
        <p:grpSpPr>
          <a:xfrm>
            <a:off x="2638712" y="3119337"/>
            <a:ext cx="369974" cy="369068"/>
            <a:chOff x="-38537400" y="3588000"/>
            <a:chExt cx="316650" cy="315875"/>
          </a:xfrm>
        </p:grpSpPr>
        <p:sp>
          <p:nvSpPr>
            <p:cNvPr id="8959" name="Google Shape;8959;p7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79"/>
          <p:cNvGrpSpPr/>
          <p:nvPr/>
        </p:nvGrpSpPr>
        <p:grpSpPr>
          <a:xfrm>
            <a:off x="2637792" y="3576866"/>
            <a:ext cx="371814" cy="369974"/>
            <a:chOff x="-38538975" y="3954250"/>
            <a:chExt cx="318225" cy="316650"/>
          </a:xfrm>
        </p:grpSpPr>
        <p:sp>
          <p:nvSpPr>
            <p:cNvPr id="8964" name="Google Shape;8964;p7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79"/>
          <p:cNvGrpSpPr/>
          <p:nvPr/>
        </p:nvGrpSpPr>
        <p:grpSpPr>
          <a:xfrm>
            <a:off x="3955104" y="3571793"/>
            <a:ext cx="375465" cy="371814"/>
            <a:chOff x="-37385100" y="3949908"/>
            <a:chExt cx="321350" cy="318225"/>
          </a:xfrm>
        </p:grpSpPr>
        <p:sp>
          <p:nvSpPr>
            <p:cNvPr id="8967" name="Google Shape;8967;p7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79"/>
          <p:cNvGrpSpPr/>
          <p:nvPr/>
        </p:nvGrpSpPr>
        <p:grpSpPr>
          <a:xfrm>
            <a:off x="2130763" y="1307353"/>
            <a:ext cx="370909" cy="370675"/>
            <a:chOff x="-41895050" y="3217225"/>
            <a:chExt cx="317450" cy="317250"/>
          </a:xfrm>
        </p:grpSpPr>
        <p:sp>
          <p:nvSpPr>
            <p:cNvPr id="8970" name="Google Shape;8970;p7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79"/>
          <p:cNvGrpSpPr/>
          <p:nvPr/>
        </p:nvGrpSpPr>
        <p:grpSpPr>
          <a:xfrm>
            <a:off x="2130310" y="1744287"/>
            <a:ext cx="371814" cy="369974"/>
            <a:chOff x="-41893475" y="3584850"/>
            <a:chExt cx="318225" cy="316650"/>
          </a:xfrm>
        </p:grpSpPr>
        <p:sp>
          <p:nvSpPr>
            <p:cNvPr id="8976" name="Google Shape;8976;p7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0" name="Google Shape;8980;p79"/>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9"/>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2" name="Google Shape;8982;p79"/>
          <p:cNvGrpSpPr/>
          <p:nvPr/>
        </p:nvGrpSpPr>
        <p:grpSpPr>
          <a:xfrm>
            <a:off x="900338" y="3139579"/>
            <a:ext cx="337522" cy="370909"/>
            <a:chOff x="-39998250" y="3605325"/>
            <a:chExt cx="288875" cy="317450"/>
          </a:xfrm>
        </p:grpSpPr>
        <p:sp>
          <p:nvSpPr>
            <p:cNvPr id="8983" name="Google Shape;8983;p7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79"/>
          <p:cNvGrpSpPr/>
          <p:nvPr/>
        </p:nvGrpSpPr>
        <p:grpSpPr>
          <a:xfrm>
            <a:off x="884112" y="3598043"/>
            <a:ext cx="369974" cy="369945"/>
            <a:chOff x="-40011050" y="3972375"/>
            <a:chExt cx="316650" cy="316625"/>
          </a:xfrm>
        </p:grpSpPr>
        <p:sp>
          <p:nvSpPr>
            <p:cNvPr id="8986" name="Google Shape;8986;p7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79"/>
          <p:cNvGrpSpPr/>
          <p:nvPr/>
        </p:nvGrpSpPr>
        <p:grpSpPr>
          <a:xfrm>
            <a:off x="3116043" y="2662742"/>
            <a:ext cx="266921" cy="369039"/>
            <a:chOff x="-38129425" y="3222550"/>
            <a:chExt cx="228450" cy="315850"/>
          </a:xfrm>
        </p:grpSpPr>
        <p:sp>
          <p:nvSpPr>
            <p:cNvPr id="8989" name="Google Shape;8989;p7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79"/>
          <p:cNvGrpSpPr/>
          <p:nvPr/>
        </p:nvGrpSpPr>
        <p:grpSpPr>
          <a:xfrm>
            <a:off x="3071012" y="3119337"/>
            <a:ext cx="371785" cy="369974"/>
            <a:chOff x="-38172725" y="3588000"/>
            <a:chExt cx="318200" cy="316650"/>
          </a:xfrm>
        </p:grpSpPr>
        <p:sp>
          <p:nvSpPr>
            <p:cNvPr id="8992" name="Google Shape;8992;p7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79"/>
          <p:cNvGrpSpPr/>
          <p:nvPr/>
        </p:nvGrpSpPr>
        <p:grpSpPr>
          <a:xfrm>
            <a:off x="3146914" y="3577772"/>
            <a:ext cx="219981" cy="369974"/>
            <a:chOff x="-38109725" y="3955025"/>
            <a:chExt cx="188275" cy="316650"/>
          </a:xfrm>
        </p:grpSpPr>
        <p:sp>
          <p:nvSpPr>
            <p:cNvPr id="9001" name="Google Shape;9001;p7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3" name="Google Shape;9003;p79"/>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4" name="Google Shape;9004;p79"/>
          <p:cNvGrpSpPr/>
          <p:nvPr/>
        </p:nvGrpSpPr>
        <p:grpSpPr>
          <a:xfrm>
            <a:off x="2562313" y="1309193"/>
            <a:ext cx="373654" cy="369068"/>
            <a:chOff x="-41530375" y="3218800"/>
            <a:chExt cx="319800" cy="315875"/>
          </a:xfrm>
        </p:grpSpPr>
        <p:sp>
          <p:nvSpPr>
            <p:cNvPr id="9005" name="Google Shape;9005;p7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9"/>
          <p:cNvGrpSpPr/>
          <p:nvPr/>
        </p:nvGrpSpPr>
        <p:grpSpPr>
          <a:xfrm>
            <a:off x="2564607" y="1824351"/>
            <a:ext cx="369068" cy="289004"/>
            <a:chOff x="-41526450" y="3653375"/>
            <a:chExt cx="315875" cy="247350"/>
          </a:xfrm>
        </p:grpSpPr>
        <p:sp>
          <p:nvSpPr>
            <p:cNvPr id="9008" name="Google Shape;9008;p7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79"/>
          <p:cNvGrpSpPr/>
          <p:nvPr/>
        </p:nvGrpSpPr>
        <p:grpSpPr>
          <a:xfrm>
            <a:off x="2565994" y="2187015"/>
            <a:ext cx="366293" cy="369974"/>
            <a:chOff x="-41526450" y="3951100"/>
            <a:chExt cx="313500" cy="316650"/>
          </a:xfrm>
        </p:grpSpPr>
        <p:sp>
          <p:nvSpPr>
            <p:cNvPr id="9011" name="Google Shape;9011;p7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79"/>
          <p:cNvGrpSpPr/>
          <p:nvPr/>
        </p:nvGrpSpPr>
        <p:grpSpPr>
          <a:xfrm>
            <a:off x="1331249" y="2681144"/>
            <a:ext cx="339595" cy="371814"/>
            <a:chOff x="-39625900" y="3238300"/>
            <a:chExt cx="290650" cy="318225"/>
          </a:xfrm>
        </p:grpSpPr>
        <p:sp>
          <p:nvSpPr>
            <p:cNvPr id="9015" name="Google Shape;9015;p7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7" name="Google Shape;9017;p79"/>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8" name="Google Shape;9018;p79"/>
          <p:cNvGrpSpPr/>
          <p:nvPr/>
        </p:nvGrpSpPr>
        <p:grpSpPr>
          <a:xfrm>
            <a:off x="1325300" y="3597605"/>
            <a:ext cx="366293" cy="370441"/>
            <a:chOff x="-39647175" y="3972000"/>
            <a:chExt cx="313500" cy="317050"/>
          </a:xfrm>
        </p:grpSpPr>
        <p:sp>
          <p:nvSpPr>
            <p:cNvPr id="9019" name="Google Shape;9019;p7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79"/>
          <p:cNvGrpSpPr/>
          <p:nvPr/>
        </p:nvGrpSpPr>
        <p:grpSpPr>
          <a:xfrm>
            <a:off x="3494427" y="2661603"/>
            <a:ext cx="375495" cy="370879"/>
            <a:chOff x="-37808850" y="3221575"/>
            <a:chExt cx="321375" cy="317425"/>
          </a:xfrm>
        </p:grpSpPr>
        <p:sp>
          <p:nvSpPr>
            <p:cNvPr id="9023" name="Google Shape;9023;p7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79"/>
          <p:cNvGrpSpPr/>
          <p:nvPr/>
        </p:nvGrpSpPr>
        <p:grpSpPr>
          <a:xfrm>
            <a:off x="3503201" y="3183634"/>
            <a:ext cx="372749" cy="241158"/>
            <a:chOff x="-37806500" y="3643030"/>
            <a:chExt cx="319025" cy="206400"/>
          </a:xfrm>
        </p:grpSpPr>
        <p:sp>
          <p:nvSpPr>
            <p:cNvPr id="9026" name="Google Shape;9026;p7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79"/>
          <p:cNvGrpSpPr/>
          <p:nvPr/>
        </p:nvGrpSpPr>
        <p:grpSpPr>
          <a:xfrm>
            <a:off x="3505508" y="3575931"/>
            <a:ext cx="368134" cy="371814"/>
            <a:chOff x="-37804925" y="3953450"/>
            <a:chExt cx="315075" cy="318225"/>
          </a:xfrm>
        </p:grpSpPr>
        <p:sp>
          <p:nvSpPr>
            <p:cNvPr id="9029" name="Google Shape;9029;p7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2" name="Google Shape;9032;p79"/>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79"/>
          <p:cNvGrpSpPr/>
          <p:nvPr/>
        </p:nvGrpSpPr>
        <p:grpSpPr>
          <a:xfrm>
            <a:off x="4860977" y="1328538"/>
            <a:ext cx="355663" cy="308725"/>
            <a:chOff x="-28462125" y="3199700"/>
            <a:chExt cx="298550" cy="259150"/>
          </a:xfrm>
        </p:grpSpPr>
        <p:sp>
          <p:nvSpPr>
            <p:cNvPr id="9034" name="Google Shape;9034;p79"/>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9"/>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9"/>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79"/>
          <p:cNvGrpSpPr/>
          <p:nvPr/>
        </p:nvGrpSpPr>
        <p:grpSpPr>
          <a:xfrm>
            <a:off x="4861930" y="1763228"/>
            <a:ext cx="353757" cy="352833"/>
            <a:chOff x="-28461325" y="3545475"/>
            <a:chExt cx="296950" cy="296175"/>
          </a:xfrm>
        </p:grpSpPr>
        <p:sp>
          <p:nvSpPr>
            <p:cNvPr id="9038" name="Google Shape;9038;p79"/>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9"/>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9"/>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9"/>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9"/>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9"/>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9"/>
          <p:cNvGrpSpPr/>
          <p:nvPr/>
        </p:nvGrpSpPr>
        <p:grpSpPr>
          <a:xfrm>
            <a:off x="4858162" y="2213272"/>
            <a:ext cx="361292" cy="352803"/>
            <a:chOff x="-28463700" y="3914875"/>
            <a:chExt cx="303275" cy="296150"/>
          </a:xfrm>
        </p:grpSpPr>
        <p:sp>
          <p:nvSpPr>
            <p:cNvPr id="9045" name="Google Shape;9045;p79"/>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9"/>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79"/>
          <p:cNvGrpSpPr/>
          <p:nvPr/>
        </p:nvGrpSpPr>
        <p:grpSpPr>
          <a:xfrm>
            <a:off x="7092947" y="1369355"/>
            <a:ext cx="351880" cy="227092"/>
            <a:chOff x="-26573400" y="3224125"/>
            <a:chExt cx="295375" cy="190625"/>
          </a:xfrm>
        </p:grpSpPr>
        <p:sp>
          <p:nvSpPr>
            <p:cNvPr id="9048" name="Google Shape;9048;p79"/>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9"/>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79"/>
          <p:cNvGrpSpPr/>
          <p:nvPr/>
        </p:nvGrpSpPr>
        <p:grpSpPr>
          <a:xfrm>
            <a:off x="7092947" y="1763690"/>
            <a:ext cx="351880" cy="351910"/>
            <a:chOff x="-26573400" y="3546250"/>
            <a:chExt cx="295375" cy="295400"/>
          </a:xfrm>
        </p:grpSpPr>
        <p:sp>
          <p:nvSpPr>
            <p:cNvPr id="9051" name="Google Shape;9051;p79"/>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9"/>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9"/>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9"/>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9"/>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79"/>
          <p:cNvGrpSpPr/>
          <p:nvPr/>
        </p:nvGrpSpPr>
        <p:grpSpPr>
          <a:xfrm>
            <a:off x="7081228" y="2213599"/>
            <a:ext cx="375319" cy="352148"/>
            <a:chOff x="-26583625" y="3917025"/>
            <a:chExt cx="315050" cy="295600"/>
          </a:xfrm>
        </p:grpSpPr>
        <p:sp>
          <p:nvSpPr>
            <p:cNvPr id="9057" name="Google Shape;9057;p79"/>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9"/>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9"/>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9"/>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1" name="Google Shape;9061;p79"/>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2" name="Google Shape;9062;p79"/>
          <p:cNvGrpSpPr/>
          <p:nvPr/>
        </p:nvGrpSpPr>
        <p:grpSpPr>
          <a:xfrm>
            <a:off x="5779742" y="3172629"/>
            <a:ext cx="289039" cy="352833"/>
            <a:chOff x="-24694925" y="3518700"/>
            <a:chExt cx="242625" cy="296175"/>
          </a:xfrm>
        </p:grpSpPr>
        <p:sp>
          <p:nvSpPr>
            <p:cNvPr id="9063" name="Google Shape;9063;p79"/>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9"/>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9"/>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9"/>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79"/>
          <p:cNvGrpSpPr/>
          <p:nvPr/>
        </p:nvGrpSpPr>
        <p:grpSpPr>
          <a:xfrm>
            <a:off x="5779280" y="3622657"/>
            <a:ext cx="289962" cy="352833"/>
            <a:chOff x="-24709100" y="3888875"/>
            <a:chExt cx="243400" cy="296175"/>
          </a:xfrm>
        </p:grpSpPr>
        <p:sp>
          <p:nvSpPr>
            <p:cNvPr id="9068" name="Google Shape;9068;p79"/>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9"/>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9"/>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79"/>
          <p:cNvGrpSpPr/>
          <p:nvPr/>
        </p:nvGrpSpPr>
        <p:grpSpPr>
          <a:xfrm>
            <a:off x="7979280" y="2695320"/>
            <a:ext cx="356556" cy="349557"/>
            <a:chOff x="-22863675" y="3131775"/>
            <a:chExt cx="299300" cy="293425"/>
          </a:xfrm>
        </p:grpSpPr>
        <p:sp>
          <p:nvSpPr>
            <p:cNvPr id="9072" name="Google Shape;9072;p79"/>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9"/>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9"/>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79"/>
          <p:cNvGrpSpPr/>
          <p:nvPr/>
        </p:nvGrpSpPr>
        <p:grpSpPr>
          <a:xfrm>
            <a:off x="5322144" y="1306499"/>
            <a:ext cx="310602" cy="352803"/>
            <a:chOff x="-28069875" y="3175300"/>
            <a:chExt cx="260725" cy="296150"/>
          </a:xfrm>
        </p:grpSpPr>
        <p:sp>
          <p:nvSpPr>
            <p:cNvPr id="9076" name="Google Shape;9076;p79"/>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9"/>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9"/>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9"/>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9"/>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9"/>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9"/>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9"/>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9"/>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5" name="Google Shape;9085;p79"/>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6" name="Google Shape;9086;p79"/>
          <p:cNvGrpSpPr/>
          <p:nvPr/>
        </p:nvGrpSpPr>
        <p:grpSpPr>
          <a:xfrm>
            <a:off x="5363423" y="2213733"/>
            <a:ext cx="228045" cy="351880"/>
            <a:chOff x="-28032075" y="3916450"/>
            <a:chExt cx="191425" cy="295375"/>
          </a:xfrm>
        </p:grpSpPr>
        <p:sp>
          <p:nvSpPr>
            <p:cNvPr id="9087" name="Google Shape;9087;p79"/>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9"/>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9"/>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9"/>
          <p:cNvGrpSpPr/>
          <p:nvPr/>
        </p:nvGrpSpPr>
        <p:grpSpPr>
          <a:xfrm>
            <a:off x="7528769" y="1306484"/>
            <a:ext cx="352833" cy="352833"/>
            <a:chOff x="-26201650" y="3176075"/>
            <a:chExt cx="296175" cy="296175"/>
          </a:xfrm>
        </p:grpSpPr>
        <p:sp>
          <p:nvSpPr>
            <p:cNvPr id="9091" name="Google Shape;9091;p79"/>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9"/>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79"/>
          <p:cNvGrpSpPr/>
          <p:nvPr/>
        </p:nvGrpSpPr>
        <p:grpSpPr>
          <a:xfrm>
            <a:off x="7528293" y="1763705"/>
            <a:ext cx="353786" cy="351880"/>
            <a:chOff x="-26204800" y="3547050"/>
            <a:chExt cx="296975" cy="295375"/>
          </a:xfrm>
        </p:grpSpPr>
        <p:sp>
          <p:nvSpPr>
            <p:cNvPr id="9094" name="Google Shape;9094;p79"/>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9"/>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6" name="Google Shape;9096;p79"/>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7" name="Google Shape;9097;p79"/>
          <p:cNvGrpSpPr/>
          <p:nvPr/>
        </p:nvGrpSpPr>
        <p:grpSpPr>
          <a:xfrm>
            <a:off x="6199548" y="2693683"/>
            <a:ext cx="345328" cy="352833"/>
            <a:chOff x="-24353875" y="3147725"/>
            <a:chExt cx="289875" cy="296175"/>
          </a:xfrm>
        </p:grpSpPr>
        <p:sp>
          <p:nvSpPr>
            <p:cNvPr id="9098" name="Google Shape;9098;p79"/>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9"/>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79"/>
          <p:cNvGrpSpPr/>
          <p:nvPr/>
        </p:nvGrpSpPr>
        <p:grpSpPr>
          <a:xfrm>
            <a:off x="6207530" y="3173090"/>
            <a:ext cx="329365" cy="351910"/>
            <a:chOff x="-24344425" y="3519475"/>
            <a:chExt cx="276475" cy="295400"/>
          </a:xfrm>
        </p:grpSpPr>
        <p:sp>
          <p:nvSpPr>
            <p:cNvPr id="9101" name="Google Shape;9101;p79"/>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9"/>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79"/>
          <p:cNvGrpSpPr/>
          <p:nvPr/>
        </p:nvGrpSpPr>
        <p:grpSpPr>
          <a:xfrm>
            <a:off x="6197210" y="3625010"/>
            <a:ext cx="350004" cy="348128"/>
            <a:chOff x="-24353075" y="3891250"/>
            <a:chExt cx="293800" cy="292225"/>
          </a:xfrm>
        </p:grpSpPr>
        <p:sp>
          <p:nvSpPr>
            <p:cNvPr id="9104" name="Google Shape;9104;p79"/>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9"/>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79"/>
          <p:cNvGrpSpPr/>
          <p:nvPr/>
        </p:nvGrpSpPr>
        <p:grpSpPr>
          <a:xfrm>
            <a:off x="7980681" y="3173313"/>
            <a:ext cx="353757" cy="351463"/>
            <a:chOff x="-22845575" y="3504075"/>
            <a:chExt cx="296950" cy="295025"/>
          </a:xfrm>
        </p:grpSpPr>
        <p:sp>
          <p:nvSpPr>
            <p:cNvPr id="9107" name="Google Shape;9107;p79"/>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9"/>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79"/>
          <p:cNvGrpSpPr/>
          <p:nvPr/>
        </p:nvGrpSpPr>
        <p:grpSpPr>
          <a:xfrm>
            <a:off x="5773862" y="1306961"/>
            <a:ext cx="299344" cy="351880"/>
            <a:chOff x="-27691025" y="3175300"/>
            <a:chExt cx="251275" cy="295375"/>
          </a:xfrm>
        </p:grpSpPr>
        <p:sp>
          <p:nvSpPr>
            <p:cNvPr id="9110" name="Google Shape;9110;p79"/>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9"/>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9"/>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9"/>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79"/>
          <p:cNvGrpSpPr/>
          <p:nvPr/>
        </p:nvGrpSpPr>
        <p:grpSpPr>
          <a:xfrm>
            <a:off x="5746179" y="1825637"/>
            <a:ext cx="354710" cy="228015"/>
            <a:chOff x="-27721750" y="3598250"/>
            <a:chExt cx="297750" cy="191400"/>
          </a:xfrm>
        </p:grpSpPr>
        <p:sp>
          <p:nvSpPr>
            <p:cNvPr id="9115" name="Google Shape;9115;p79"/>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9"/>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79"/>
          <p:cNvGrpSpPr/>
          <p:nvPr/>
        </p:nvGrpSpPr>
        <p:grpSpPr>
          <a:xfrm>
            <a:off x="5747579" y="2219183"/>
            <a:ext cx="351910" cy="340980"/>
            <a:chOff x="-27719400" y="3925600"/>
            <a:chExt cx="295400" cy="286225"/>
          </a:xfrm>
        </p:grpSpPr>
        <p:sp>
          <p:nvSpPr>
            <p:cNvPr id="9118" name="Google Shape;9118;p79"/>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9"/>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79"/>
          <p:cNvGrpSpPr/>
          <p:nvPr/>
        </p:nvGrpSpPr>
        <p:grpSpPr>
          <a:xfrm>
            <a:off x="7968851" y="1306023"/>
            <a:ext cx="353757" cy="353757"/>
            <a:chOff x="-25834600" y="3176875"/>
            <a:chExt cx="296950" cy="296950"/>
          </a:xfrm>
        </p:grpSpPr>
        <p:sp>
          <p:nvSpPr>
            <p:cNvPr id="9121" name="Google Shape;9121;p79"/>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9"/>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9"/>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9"/>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9"/>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79"/>
          <p:cNvGrpSpPr/>
          <p:nvPr/>
        </p:nvGrpSpPr>
        <p:grpSpPr>
          <a:xfrm>
            <a:off x="7968851" y="1774024"/>
            <a:ext cx="353757" cy="331241"/>
            <a:chOff x="-25834600" y="3564375"/>
            <a:chExt cx="296950" cy="278050"/>
          </a:xfrm>
        </p:grpSpPr>
        <p:sp>
          <p:nvSpPr>
            <p:cNvPr id="9127" name="Google Shape;9127;p79"/>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9"/>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9"/>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9"/>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9"/>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9"/>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9"/>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9"/>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9"/>
          <p:cNvGrpSpPr/>
          <p:nvPr/>
        </p:nvGrpSpPr>
        <p:grpSpPr>
          <a:xfrm>
            <a:off x="7966974" y="2213376"/>
            <a:ext cx="357509" cy="352595"/>
            <a:chOff x="-25834600" y="3915850"/>
            <a:chExt cx="300100" cy="295975"/>
          </a:xfrm>
        </p:grpSpPr>
        <p:sp>
          <p:nvSpPr>
            <p:cNvPr id="9136" name="Google Shape;9136;p79"/>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9"/>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9"/>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79"/>
          <p:cNvGrpSpPr/>
          <p:nvPr/>
        </p:nvGrpSpPr>
        <p:grpSpPr>
          <a:xfrm>
            <a:off x="6702402" y="2694606"/>
            <a:ext cx="228968" cy="350987"/>
            <a:chOff x="-23930925" y="3149300"/>
            <a:chExt cx="192200" cy="294625"/>
          </a:xfrm>
        </p:grpSpPr>
        <p:sp>
          <p:nvSpPr>
            <p:cNvPr id="9140" name="Google Shape;9140;p79"/>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9"/>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9"/>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9"/>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79"/>
          <p:cNvGrpSpPr/>
          <p:nvPr/>
        </p:nvGrpSpPr>
        <p:grpSpPr>
          <a:xfrm>
            <a:off x="6659232" y="3173090"/>
            <a:ext cx="315307" cy="351910"/>
            <a:chOff x="-23962425" y="3519475"/>
            <a:chExt cx="264675" cy="295400"/>
          </a:xfrm>
        </p:grpSpPr>
        <p:sp>
          <p:nvSpPr>
            <p:cNvPr id="9145" name="Google Shape;9145;p79"/>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9"/>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7" name="Google Shape;9147;p79"/>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8" name="Google Shape;9148;p79"/>
          <p:cNvGrpSpPr/>
          <p:nvPr/>
        </p:nvGrpSpPr>
        <p:grpSpPr>
          <a:xfrm>
            <a:off x="8037908" y="3623134"/>
            <a:ext cx="239302" cy="351880"/>
            <a:chOff x="-22788075" y="3904625"/>
            <a:chExt cx="200875" cy="295375"/>
          </a:xfrm>
        </p:grpSpPr>
        <p:sp>
          <p:nvSpPr>
            <p:cNvPr id="9149" name="Google Shape;9149;p79"/>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9"/>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9"/>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9"/>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79"/>
          <p:cNvGrpSpPr/>
          <p:nvPr/>
        </p:nvGrpSpPr>
        <p:grpSpPr>
          <a:xfrm>
            <a:off x="6193206" y="1306499"/>
            <a:ext cx="354710" cy="352803"/>
            <a:chOff x="-27351575" y="3175300"/>
            <a:chExt cx="297750" cy="296150"/>
          </a:xfrm>
        </p:grpSpPr>
        <p:sp>
          <p:nvSpPr>
            <p:cNvPr id="9154" name="Google Shape;9154;p79"/>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9"/>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9"/>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9"/>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9"/>
          <p:cNvGrpSpPr/>
          <p:nvPr/>
        </p:nvGrpSpPr>
        <p:grpSpPr>
          <a:xfrm>
            <a:off x="6235914" y="1763109"/>
            <a:ext cx="269293" cy="353072"/>
            <a:chOff x="-27313750" y="3545275"/>
            <a:chExt cx="226050" cy="296375"/>
          </a:xfrm>
        </p:grpSpPr>
        <p:sp>
          <p:nvSpPr>
            <p:cNvPr id="9159" name="Google Shape;9159;p79"/>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9"/>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9"/>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79"/>
          <p:cNvGrpSpPr/>
          <p:nvPr/>
        </p:nvGrpSpPr>
        <p:grpSpPr>
          <a:xfrm>
            <a:off x="6193206" y="2211380"/>
            <a:ext cx="354710" cy="356586"/>
            <a:chOff x="-27351575" y="3915650"/>
            <a:chExt cx="297750" cy="299325"/>
          </a:xfrm>
        </p:grpSpPr>
        <p:sp>
          <p:nvSpPr>
            <p:cNvPr id="9163" name="Google Shape;9163;p79"/>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9"/>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79"/>
          <p:cNvGrpSpPr/>
          <p:nvPr/>
        </p:nvGrpSpPr>
        <p:grpSpPr>
          <a:xfrm>
            <a:off x="4880696" y="2693579"/>
            <a:ext cx="319060" cy="353042"/>
            <a:chOff x="-25445525" y="3175900"/>
            <a:chExt cx="267825" cy="296350"/>
          </a:xfrm>
        </p:grpSpPr>
        <p:sp>
          <p:nvSpPr>
            <p:cNvPr id="9166" name="Google Shape;9166;p79"/>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9"/>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9"/>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79"/>
          <p:cNvGrpSpPr/>
          <p:nvPr/>
        </p:nvGrpSpPr>
        <p:grpSpPr>
          <a:xfrm>
            <a:off x="4862410" y="3183902"/>
            <a:ext cx="355633" cy="330288"/>
            <a:chOff x="-25465200" y="3565175"/>
            <a:chExt cx="298525" cy="277250"/>
          </a:xfrm>
        </p:grpSpPr>
        <p:sp>
          <p:nvSpPr>
            <p:cNvPr id="9170" name="Google Shape;9170;p79"/>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9"/>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79"/>
          <p:cNvGrpSpPr/>
          <p:nvPr/>
        </p:nvGrpSpPr>
        <p:grpSpPr>
          <a:xfrm>
            <a:off x="4861948" y="3623432"/>
            <a:ext cx="356556" cy="351285"/>
            <a:chOff x="-25465200" y="3916150"/>
            <a:chExt cx="299300" cy="294875"/>
          </a:xfrm>
        </p:grpSpPr>
        <p:sp>
          <p:nvSpPr>
            <p:cNvPr id="9173" name="Google Shape;9173;p79"/>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9"/>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79"/>
          <p:cNvGrpSpPr/>
          <p:nvPr/>
        </p:nvGrpSpPr>
        <p:grpSpPr>
          <a:xfrm>
            <a:off x="7089388" y="2693698"/>
            <a:ext cx="351880" cy="352803"/>
            <a:chOff x="-23615075" y="3148525"/>
            <a:chExt cx="295375" cy="296150"/>
          </a:xfrm>
        </p:grpSpPr>
        <p:sp>
          <p:nvSpPr>
            <p:cNvPr id="9176" name="Google Shape;9176;p79"/>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9"/>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9"/>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9"/>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0" name="Google Shape;9180;p79"/>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1" name="Google Shape;9181;p79"/>
          <p:cNvGrpSpPr/>
          <p:nvPr/>
        </p:nvGrpSpPr>
        <p:grpSpPr>
          <a:xfrm>
            <a:off x="7088911" y="3632977"/>
            <a:ext cx="352833" cy="332194"/>
            <a:chOff x="-23615075" y="3906200"/>
            <a:chExt cx="296175" cy="278850"/>
          </a:xfrm>
        </p:grpSpPr>
        <p:sp>
          <p:nvSpPr>
            <p:cNvPr id="9182" name="Google Shape;9182;p79"/>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9"/>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9"/>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5" name="Google Shape;9185;p79"/>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6" name="Google Shape;9186;p79"/>
          <p:cNvGrpSpPr/>
          <p:nvPr/>
        </p:nvGrpSpPr>
        <p:grpSpPr>
          <a:xfrm>
            <a:off x="6637880" y="1306618"/>
            <a:ext cx="353757" cy="352565"/>
            <a:chOff x="-26980600" y="3175500"/>
            <a:chExt cx="296950" cy="295950"/>
          </a:xfrm>
        </p:grpSpPr>
        <p:sp>
          <p:nvSpPr>
            <p:cNvPr id="9187" name="Google Shape;9187;p79"/>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9"/>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9"/>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0" name="Google Shape;9190;p79"/>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1" name="Google Shape;9191;p79"/>
          <p:cNvGrpSpPr/>
          <p:nvPr/>
        </p:nvGrpSpPr>
        <p:grpSpPr>
          <a:xfrm>
            <a:off x="6638357" y="2245154"/>
            <a:ext cx="352803" cy="289039"/>
            <a:chOff x="-26981375" y="3951875"/>
            <a:chExt cx="296150" cy="242625"/>
          </a:xfrm>
        </p:grpSpPr>
        <p:sp>
          <p:nvSpPr>
            <p:cNvPr id="9192" name="Google Shape;9192;p79"/>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9"/>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9"/>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79"/>
          <p:cNvGrpSpPr/>
          <p:nvPr/>
        </p:nvGrpSpPr>
        <p:grpSpPr>
          <a:xfrm>
            <a:off x="5303399" y="2692745"/>
            <a:ext cx="351910" cy="354710"/>
            <a:chOff x="-25094250" y="3176075"/>
            <a:chExt cx="295400" cy="297750"/>
          </a:xfrm>
        </p:grpSpPr>
        <p:sp>
          <p:nvSpPr>
            <p:cNvPr id="9196" name="Google Shape;9196;p79"/>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9"/>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9"/>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79"/>
          <p:cNvGrpSpPr/>
          <p:nvPr/>
        </p:nvGrpSpPr>
        <p:grpSpPr>
          <a:xfrm>
            <a:off x="5303399" y="3173106"/>
            <a:ext cx="351910" cy="351880"/>
            <a:chOff x="-25094250" y="3547050"/>
            <a:chExt cx="295400" cy="295375"/>
          </a:xfrm>
        </p:grpSpPr>
        <p:sp>
          <p:nvSpPr>
            <p:cNvPr id="9200" name="Google Shape;9200;p79"/>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9"/>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9"/>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9"/>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9"/>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5" name="Google Shape;9205;p79"/>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6" name="Google Shape;9206;p79"/>
          <p:cNvGrpSpPr/>
          <p:nvPr/>
        </p:nvGrpSpPr>
        <p:grpSpPr>
          <a:xfrm>
            <a:off x="7535476" y="2693698"/>
            <a:ext cx="352803" cy="352803"/>
            <a:chOff x="-23245675" y="3148525"/>
            <a:chExt cx="296150" cy="296150"/>
          </a:xfrm>
        </p:grpSpPr>
        <p:sp>
          <p:nvSpPr>
            <p:cNvPr id="9207" name="Google Shape;9207;p79"/>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9"/>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9"/>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0" name="Google Shape;9210;p79"/>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1" name="Google Shape;9211;p79"/>
          <p:cNvGrpSpPr/>
          <p:nvPr/>
        </p:nvGrpSpPr>
        <p:grpSpPr>
          <a:xfrm>
            <a:off x="7535938" y="3622672"/>
            <a:ext cx="351880" cy="352803"/>
            <a:chOff x="-23244900" y="3888100"/>
            <a:chExt cx="295375" cy="296150"/>
          </a:xfrm>
        </p:grpSpPr>
        <p:sp>
          <p:nvSpPr>
            <p:cNvPr id="9212" name="Google Shape;9212;p79"/>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9"/>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9"/>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9"/>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9"/>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9"/>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9"/>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9"/>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9"/>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9"/>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9"/>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3" name="Google Shape;9223;p79"/>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9"/>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Educational Icons</a:t>
            </a:r>
            <a:endParaRPr sz="2400">
              <a:solidFill>
                <a:srgbClr val="FFFFFF"/>
              </a:solidFill>
            </a:endParaRPr>
          </a:p>
        </p:txBody>
      </p:sp>
      <p:sp>
        <p:nvSpPr>
          <p:cNvPr id="9225" name="Google Shape;9225;p79"/>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Medical Icons</a:t>
            </a:r>
            <a:endParaRPr sz="2400">
              <a:solidFill>
                <a:srgbClr val="FFFFFF"/>
              </a:solidFill>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9"/>
        <p:cNvGrpSpPr/>
        <p:nvPr/>
      </p:nvGrpSpPr>
      <p:grpSpPr>
        <a:xfrm>
          <a:off x="0" y="0"/>
          <a:ext cx="0" cy="0"/>
          <a:chOff x="0" y="0"/>
          <a:chExt cx="0" cy="0"/>
        </a:xfrm>
      </p:grpSpPr>
      <p:sp>
        <p:nvSpPr>
          <p:cNvPr id="9230" name="Google Shape;9230;p80"/>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1" name="Google Shape;9231;p80"/>
          <p:cNvGrpSpPr/>
          <p:nvPr/>
        </p:nvGrpSpPr>
        <p:grpSpPr>
          <a:xfrm>
            <a:off x="850004" y="1823018"/>
            <a:ext cx="367261" cy="367261"/>
            <a:chOff x="-65145700" y="3727425"/>
            <a:chExt cx="317425" cy="317425"/>
          </a:xfrm>
        </p:grpSpPr>
        <p:sp>
          <p:nvSpPr>
            <p:cNvPr id="9232" name="Google Shape;9232;p80"/>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0"/>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80"/>
          <p:cNvGrpSpPr/>
          <p:nvPr/>
        </p:nvGrpSpPr>
        <p:grpSpPr>
          <a:xfrm>
            <a:off x="853201" y="2251933"/>
            <a:ext cx="360868" cy="367261"/>
            <a:chOff x="-65144125" y="4094450"/>
            <a:chExt cx="311900" cy="317425"/>
          </a:xfrm>
        </p:grpSpPr>
        <p:sp>
          <p:nvSpPr>
            <p:cNvPr id="9235" name="Google Shape;9235;p80"/>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0"/>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0"/>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8" name="Google Shape;9238;p80"/>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9" name="Google Shape;9239;p80"/>
          <p:cNvGrpSpPr/>
          <p:nvPr/>
        </p:nvGrpSpPr>
        <p:grpSpPr>
          <a:xfrm>
            <a:off x="3056770" y="1822628"/>
            <a:ext cx="370645" cy="368042"/>
            <a:chOff x="-63250675" y="3744075"/>
            <a:chExt cx="320350" cy="318100"/>
          </a:xfrm>
        </p:grpSpPr>
        <p:sp>
          <p:nvSpPr>
            <p:cNvPr id="9240" name="Google Shape;9240;p80"/>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0"/>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0"/>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80"/>
          <p:cNvGrpSpPr/>
          <p:nvPr/>
        </p:nvGrpSpPr>
        <p:grpSpPr>
          <a:xfrm>
            <a:off x="3058462" y="2251933"/>
            <a:ext cx="367261" cy="367261"/>
            <a:chOff x="-63250675" y="4110200"/>
            <a:chExt cx="317425" cy="317425"/>
          </a:xfrm>
        </p:grpSpPr>
        <p:sp>
          <p:nvSpPr>
            <p:cNvPr id="9244" name="Google Shape;9244;p80"/>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0"/>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0"/>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0"/>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0"/>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0"/>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0"/>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0"/>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0"/>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80"/>
          <p:cNvGrpSpPr/>
          <p:nvPr/>
        </p:nvGrpSpPr>
        <p:grpSpPr>
          <a:xfrm>
            <a:off x="1737509" y="2749028"/>
            <a:ext cx="359075" cy="358844"/>
            <a:chOff x="-61351725" y="3372400"/>
            <a:chExt cx="310350" cy="310150"/>
          </a:xfrm>
        </p:grpSpPr>
        <p:sp>
          <p:nvSpPr>
            <p:cNvPr id="9254" name="Google Shape;9254;p80"/>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0"/>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0"/>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80"/>
          <p:cNvGrpSpPr/>
          <p:nvPr/>
        </p:nvGrpSpPr>
        <p:grpSpPr>
          <a:xfrm>
            <a:off x="1733864" y="3212084"/>
            <a:ext cx="366364" cy="333534"/>
            <a:chOff x="-61354875" y="3751050"/>
            <a:chExt cx="316650" cy="288275"/>
          </a:xfrm>
        </p:grpSpPr>
        <p:sp>
          <p:nvSpPr>
            <p:cNvPr id="9258" name="Google Shape;9258;p80"/>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0"/>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0"/>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80"/>
          <p:cNvGrpSpPr/>
          <p:nvPr/>
        </p:nvGrpSpPr>
        <p:grpSpPr>
          <a:xfrm>
            <a:off x="1733864" y="3653724"/>
            <a:ext cx="366364" cy="367290"/>
            <a:chOff x="-61354875" y="4101525"/>
            <a:chExt cx="316650" cy="317450"/>
          </a:xfrm>
        </p:grpSpPr>
        <p:sp>
          <p:nvSpPr>
            <p:cNvPr id="9262" name="Google Shape;9262;p80"/>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0"/>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80"/>
          <p:cNvGrpSpPr/>
          <p:nvPr/>
        </p:nvGrpSpPr>
        <p:grpSpPr>
          <a:xfrm>
            <a:off x="3950299" y="2745600"/>
            <a:ext cx="368157" cy="365699"/>
            <a:chOff x="-59470075" y="3308975"/>
            <a:chExt cx="318200" cy="316075"/>
          </a:xfrm>
        </p:grpSpPr>
        <p:sp>
          <p:nvSpPr>
            <p:cNvPr id="9265" name="Google Shape;9265;p80"/>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0"/>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0"/>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0"/>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0"/>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0"/>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0"/>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0"/>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0"/>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80"/>
          <p:cNvGrpSpPr/>
          <p:nvPr/>
        </p:nvGrpSpPr>
        <p:grpSpPr>
          <a:xfrm>
            <a:off x="1295729" y="1381305"/>
            <a:ext cx="367261" cy="364686"/>
            <a:chOff x="-64781025" y="3361050"/>
            <a:chExt cx="317425" cy="315200"/>
          </a:xfrm>
        </p:grpSpPr>
        <p:sp>
          <p:nvSpPr>
            <p:cNvPr id="9275" name="Google Shape;9275;p80"/>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0"/>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0"/>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0"/>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9" name="Google Shape;9279;p80"/>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0"/>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0"/>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80"/>
          <p:cNvGrpSpPr/>
          <p:nvPr/>
        </p:nvGrpSpPr>
        <p:grpSpPr>
          <a:xfrm>
            <a:off x="3500129" y="1822744"/>
            <a:ext cx="382765" cy="367810"/>
            <a:chOff x="-62890750" y="3747425"/>
            <a:chExt cx="330825" cy="317900"/>
          </a:xfrm>
        </p:grpSpPr>
        <p:sp>
          <p:nvSpPr>
            <p:cNvPr id="9283" name="Google Shape;9283;p80"/>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0"/>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0"/>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0"/>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0"/>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0"/>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0"/>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0"/>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0"/>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0"/>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0"/>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0"/>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0"/>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0"/>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80"/>
          <p:cNvGrpSpPr/>
          <p:nvPr/>
        </p:nvGrpSpPr>
        <p:grpSpPr>
          <a:xfrm>
            <a:off x="3507881" y="2252381"/>
            <a:ext cx="367261" cy="366364"/>
            <a:chOff x="-62884425" y="4111775"/>
            <a:chExt cx="317425" cy="316650"/>
          </a:xfrm>
        </p:grpSpPr>
        <p:sp>
          <p:nvSpPr>
            <p:cNvPr id="9298" name="Google Shape;9298;p80"/>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0"/>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80"/>
          <p:cNvGrpSpPr/>
          <p:nvPr/>
        </p:nvGrpSpPr>
        <p:grpSpPr>
          <a:xfrm>
            <a:off x="2180515" y="2748450"/>
            <a:ext cx="365438" cy="360001"/>
            <a:chOff x="-60991775" y="3376900"/>
            <a:chExt cx="315850" cy="311150"/>
          </a:xfrm>
        </p:grpSpPr>
        <p:sp>
          <p:nvSpPr>
            <p:cNvPr id="9301" name="Google Shape;9301;p80"/>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0"/>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0"/>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80"/>
          <p:cNvGrpSpPr/>
          <p:nvPr/>
        </p:nvGrpSpPr>
        <p:grpSpPr>
          <a:xfrm>
            <a:off x="2180052" y="3199314"/>
            <a:ext cx="366364" cy="359075"/>
            <a:chOff x="-60988625" y="3740800"/>
            <a:chExt cx="316650" cy="310350"/>
          </a:xfrm>
        </p:grpSpPr>
        <p:sp>
          <p:nvSpPr>
            <p:cNvPr id="9305" name="Google Shape;9305;p80"/>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0"/>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0"/>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80"/>
          <p:cNvGrpSpPr/>
          <p:nvPr/>
        </p:nvGrpSpPr>
        <p:grpSpPr>
          <a:xfrm>
            <a:off x="2180052" y="3654765"/>
            <a:ext cx="366364" cy="365207"/>
            <a:chOff x="-60987850" y="4100950"/>
            <a:chExt cx="316650" cy="315650"/>
          </a:xfrm>
        </p:grpSpPr>
        <p:sp>
          <p:nvSpPr>
            <p:cNvPr id="9309" name="Google Shape;9309;p80"/>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0"/>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0"/>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0"/>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0"/>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80"/>
          <p:cNvGrpSpPr/>
          <p:nvPr/>
        </p:nvGrpSpPr>
        <p:grpSpPr>
          <a:xfrm>
            <a:off x="3949836" y="3200225"/>
            <a:ext cx="369083" cy="357253"/>
            <a:chOff x="-59447250" y="3706150"/>
            <a:chExt cx="319000" cy="308775"/>
          </a:xfrm>
        </p:grpSpPr>
        <p:sp>
          <p:nvSpPr>
            <p:cNvPr id="9315" name="Google Shape;9315;p80"/>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0"/>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0"/>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0"/>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80"/>
          <p:cNvGrpSpPr/>
          <p:nvPr/>
        </p:nvGrpSpPr>
        <p:grpSpPr>
          <a:xfrm>
            <a:off x="1738564" y="1381536"/>
            <a:ext cx="368186" cy="364224"/>
            <a:chOff x="-64406125" y="3362225"/>
            <a:chExt cx="318225" cy="314800"/>
          </a:xfrm>
        </p:grpSpPr>
        <p:sp>
          <p:nvSpPr>
            <p:cNvPr id="9320" name="Google Shape;9320;p80"/>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0"/>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2" name="Google Shape;9322;p80"/>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3" name="Google Shape;9323;p80"/>
          <p:cNvGrpSpPr/>
          <p:nvPr/>
        </p:nvGrpSpPr>
        <p:grpSpPr>
          <a:xfrm>
            <a:off x="1739027" y="2252381"/>
            <a:ext cx="367261" cy="366364"/>
            <a:chOff x="-64410850" y="4094450"/>
            <a:chExt cx="317425" cy="316650"/>
          </a:xfrm>
        </p:grpSpPr>
        <p:sp>
          <p:nvSpPr>
            <p:cNvPr id="9324" name="Google Shape;9324;p80"/>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0"/>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0"/>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7" name="Google Shape;9327;p80"/>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8" name="Google Shape;9328;p80"/>
          <p:cNvGrpSpPr/>
          <p:nvPr/>
        </p:nvGrpSpPr>
        <p:grpSpPr>
          <a:xfrm>
            <a:off x="3960575" y="1822454"/>
            <a:ext cx="365467" cy="368389"/>
            <a:chOff x="-62516625" y="3743175"/>
            <a:chExt cx="315875" cy="318400"/>
          </a:xfrm>
        </p:grpSpPr>
        <p:sp>
          <p:nvSpPr>
            <p:cNvPr id="9329" name="Google Shape;9329;p80"/>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0"/>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80"/>
          <p:cNvGrpSpPr/>
          <p:nvPr/>
        </p:nvGrpSpPr>
        <p:grpSpPr>
          <a:xfrm>
            <a:off x="3967415" y="2272426"/>
            <a:ext cx="351786" cy="326274"/>
            <a:chOff x="-62511900" y="4129100"/>
            <a:chExt cx="304050" cy="282000"/>
          </a:xfrm>
        </p:grpSpPr>
        <p:sp>
          <p:nvSpPr>
            <p:cNvPr id="9332" name="Google Shape;9332;p80"/>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0"/>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0"/>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0"/>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0"/>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80"/>
          <p:cNvGrpSpPr/>
          <p:nvPr/>
        </p:nvGrpSpPr>
        <p:grpSpPr>
          <a:xfrm>
            <a:off x="2645537" y="2744820"/>
            <a:ext cx="310770" cy="367261"/>
            <a:chOff x="-60597975" y="3367475"/>
            <a:chExt cx="268600" cy="317425"/>
          </a:xfrm>
        </p:grpSpPr>
        <p:sp>
          <p:nvSpPr>
            <p:cNvPr id="9338" name="Google Shape;9338;p80"/>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0"/>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0"/>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0"/>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0"/>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3" name="Google Shape;9343;p80"/>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4" name="Google Shape;9344;p80"/>
          <p:cNvGrpSpPr/>
          <p:nvPr/>
        </p:nvGrpSpPr>
        <p:grpSpPr>
          <a:xfrm>
            <a:off x="2617740" y="3706136"/>
            <a:ext cx="366364" cy="262465"/>
            <a:chOff x="-60621600" y="4145650"/>
            <a:chExt cx="316650" cy="226850"/>
          </a:xfrm>
        </p:grpSpPr>
        <p:sp>
          <p:nvSpPr>
            <p:cNvPr id="9345" name="Google Shape;9345;p80"/>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0"/>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0"/>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80"/>
          <p:cNvGrpSpPr/>
          <p:nvPr/>
        </p:nvGrpSpPr>
        <p:grpSpPr>
          <a:xfrm>
            <a:off x="3954392" y="3654635"/>
            <a:ext cx="359972" cy="365467"/>
            <a:chOff x="-59400775" y="4084200"/>
            <a:chExt cx="311125" cy="315875"/>
          </a:xfrm>
        </p:grpSpPr>
        <p:sp>
          <p:nvSpPr>
            <p:cNvPr id="9349" name="Google Shape;9349;p80"/>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0"/>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0"/>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0"/>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0"/>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0"/>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80"/>
          <p:cNvGrpSpPr/>
          <p:nvPr/>
        </p:nvGrpSpPr>
        <p:grpSpPr>
          <a:xfrm>
            <a:off x="2178486" y="1380466"/>
            <a:ext cx="365438" cy="366364"/>
            <a:chOff x="-64044600" y="3360375"/>
            <a:chExt cx="315850" cy="316650"/>
          </a:xfrm>
        </p:grpSpPr>
        <p:sp>
          <p:nvSpPr>
            <p:cNvPr id="9356" name="Google Shape;9356;p80"/>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0"/>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0"/>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0"/>
          <p:cNvGrpSpPr/>
          <p:nvPr/>
        </p:nvGrpSpPr>
        <p:grpSpPr>
          <a:xfrm>
            <a:off x="2204909" y="1823018"/>
            <a:ext cx="312592" cy="367261"/>
            <a:chOff x="-64022550" y="3727425"/>
            <a:chExt cx="270175" cy="317425"/>
          </a:xfrm>
        </p:grpSpPr>
        <p:sp>
          <p:nvSpPr>
            <p:cNvPr id="9360" name="Google Shape;9360;p80"/>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0"/>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0"/>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80"/>
          <p:cNvGrpSpPr/>
          <p:nvPr/>
        </p:nvGrpSpPr>
        <p:grpSpPr>
          <a:xfrm>
            <a:off x="2229047" y="2251918"/>
            <a:ext cx="264317" cy="367290"/>
            <a:chOff x="-64001300" y="4093650"/>
            <a:chExt cx="228450" cy="317450"/>
          </a:xfrm>
        </p:grpSpPr>
        <p:sp>
          <p:nvSpPr>
            <p:cNvPr id="9364" name="Google Shape;9364;p80"/>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0"/>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0"/>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0"/>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80"/>
          <p:cNvGrpSpPr/>
          <p:nvPr/>
        </p:nvGrpSpPr>
        <p:grpSpPr>
          <a:xfrm>
            <a:off x="848051" y="2745210"/>
            <a:ext cx="359972" cy="366480"/>
            <a:chOff x="-62148800" y="3377700"/>
            <a:chExt cx="311125" cy="316750"/>
          </a:xfrm>
        </p:grpSpPr>
        <p:sp>
          <p:nvSpPr>
            <p:cNvPr id="9369" name="Google Shape;9369;p80"/>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0"/>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80"/>
          <p:cNvGrpSpPr/>
          <p:nvPr/>
        </p:nvGrpSpPr>
        <p:grpSpPr>
          <a:xfrm>
            <a:off x="843958" y="3195207"/>
            <a:ext cx="368157" cy="367290"/>
            <a:chOff x="-62154300" y="3743950"/>
            <a:chExt cx="318200" cy="317450"/>
          </a:xfrm>
        </p:grpSpPr>
        <p:sp>
          <p:nvSpPr>
            <p:cNvPr id="9372" name="Google Shape;9372;p80"/>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0"/>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80"/>
          <p:cNvGrpSpPr/>
          <p:nvPr/>
        </p:nvGrpSpPr>
        <p:grpSpPr>
          <a:xfrm>
            <a:off x="843944" y="3654187"/>
            <a:ext cx="368186" cy="366364"/>
            <a:chOff x="-62151950" y="4111775"/>
            <a:chExt cx="318225" cy="316650"/>
          </a:xfrm>
        </p:grpSpPr>
        <p:sp>
          <p:nvSpPr>
            <p:cNvPr id="9375" name="Google Shape;9375;p80"/>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0"/>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0"/>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0"/>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80"/>
          <p:cNvGrpSpPr/>
          <p:nvPr/>
        </p:nvGrpSpPr>
        <p:grpSpPr>
          <a:xfrm>
            <a:off x="3062568" y="2744733"/>
            <a:ext cx="368157" cy="367434"/>
            <a:chOff x="-60254550" y="3367325"/>
            <a:chExt cx="318200" cy="317575"/>
          </a:xfrm>
        </p:grpSpPr>
        <p:sp>
          <p:nvSpPr>
            <p:cNvPr id="9380" name="Google Shape;9380;p80"/>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0"/>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0"/>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0"/>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80"/>
          <p:cNvGrpSpPr/>
          <p:nvPr/>
        </p:nvGrpSpPr>
        <p:grpSpPr>
          <a:xfrm>
            <a:off x="3063465" y="3195727"/>
            <a:ext cx="366364" cy="366248"/>
            <a:chOff x="-60255350" y="3733825"/>
            <a:chExt cx="316650" cy="316550"/>
          </a:xfrm>
        </p:grpSpPr>
        <p:sp>
          <p:nvSpPr>
            <p:cNvPr id="9385" name="Google Shape;9385;p80"/>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0"/>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0"/>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0"/>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0"/>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0"/>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0"/>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80"/>
          <p:cNvGrpSpPr/>
          <p:nvPr/>
        </p:nvGrpSpPr>
        <p:grpSpPr>
          <a:xfrm>
            <a:off x="3091262" y="3654635"/>
            <a:ext cx="310770" cy="365467"/>
            <a:chOff x="-60232500" y="4101525"/>
            <a:chExt cx="268600" cy="315875"/>
          </a:xfrm>
        </p:grpSpPr>
        <p:sp>
          <p:nvSpPr>
            <p:cNvPr id="9393" name="Google Shape;9393;p80"/>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0"/>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80"/>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6" name="Google Shape;9396;p80"/>
          <p:cNvGrpSpPr/>
          <p:nvPr/>
        </p:nvGrpSpPr>
        <p:grpSpPr>
          <a:xfrm>
            <a:off x="2624262" y="1380466"/>
            <a:ext cx="368186" cy="366364"/>
            <a:chOff x="-63679950" y="3360375"/>
            <a:chExt cx="318225" cy="316650"/>
          </a:xfrm>
        </p:grpSpPr>
        <p:sp>
          <p:nvSpPr>
            <p:cNvPr id="9397" name="Google Shape;9397;p80"/>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0"/>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0"/>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0"/>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1" name="Google Shape;9401;p80"/>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2" name="Google Shape;9402;p80"/>
          <p:cNvGrpSpPr/>
          <p:nvPr/>
        </p:nvGrpSpPr>
        <p:grpSpPr>
          <a:xfrm>
            <a:off x="2622889" y="2251803"/>
            <a:ext cx="370934" cy="367521"/>
            <a:chOff x="-63679950" y="4093450"/>
            <a:chExt cx="320600" cy="317650"/>
          </a:xfrm>
        </p:grpSpPr>
        <p:sp>
          <p:nvSpPr>
            <p:cNvPr id="9403" name="Google Shape;9403;p80"/>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0"/>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0"/>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80"/>
          <p:cNvGrpSpPr/>
          <p:nvPr/>
        </p:nvGrpSpPr>
        <p:grpSpPr>
          <a:xfrm>
            <a:off x="1283006" y="2744805"/>
            <a:ext cx="366364" cy="367290"/>
            <a:chOff x="-61784125" y="3377700"/>
            <a:chExt cx="316650" cy="317450"/>
          </a:xfrm>
        </p:grpSpPr>
        <p:sp>
          <p:nvSpPr>
            <p:cNvPr id="9407" name="Google Shape;9407;p80"/>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0"/>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0"/>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0"/>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0"/>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0"/>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0"/>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80"/>
          <p:cNvGrpSpPr/>
          <p:nvPr/>
        </p:nvGrpSpPr>
        <p:grpSpPr>
          <a:xfrm>
            <a:off x="1283006" y="3195207"/>
            <a:ext cx="366364" cy="367290"/>
            <a:chOff x="-61783350" y="3743950"/>
            <a:chExt cx="316650" cy="317450"/>
          </a:xfrm>
        </p:grpSpPr>
        <p:sp>
          <p:nvSpPr>
            <p:cNvPr id="9415" name="Google Shape;9415;p80"/>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0"/>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7" name="Google Shape;9417;p80"/>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0"/>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0"/>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0" name="Google Shape;9420;p80"/>
          <p:cNvGrpSpPr/>
          <p:nvPr/>
        </p:nvGrpSpPr>
        <p:grpSpPr>
          <a:xfrm>
            <a:off x="3504430" y="3655040"/>
            <a:ext cx="369112" cy="364657"/>
            <a:chOff x="-59869425" y="4102225"/>
            <a:chExt cx="319025" cy="315175"/>
          </a:xfrm>
        </p:grpSpPr>
        <p:sp>
          <p:nvSpPr>
            <p:cNvPr id="9421" name="Google Shape;9421;p80"/>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0"/>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0"/>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0"/>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80"/>
          <p:cNvGrpSpPr/>
          <p:nvPr/>
        </p:nvGrpSpPr>
        <p:grpSpPr>
          <a:xfrm>
            <a:off x="2623233" y="4123862"/>
            <a:ext cx="366364" cy="365467"/>
            <a:chOff x="-59029025" y="3711650"/>
            <a:chExt cx="316650" cy="315875"/>
          </a:xfrm>
        </p:grpSpPr>
        <p:sp>
          <p:nvSpPr>
            <p:cNvPr id="9426" name="Google Shape;9426;p80"/>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0"/>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0"/>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0"/>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0"/>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0"/>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0"/>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0"/>
          <p:cNvGrpSpPr/>
          <p:nvPr/>
        </p:nvGrpSpPr>
        <p:grpSpPr>
          <a:xfrm>
            <a:off x="4859311" y="1379917"/>
            <a:ext cx="351940" cy="348188"/>
            <a:chOff x="581525" y="3254850"/>
            <a:chExt cx="297750" cy="294575"/>
          </a:xfrm>
        </p:grpSpPr>
        <p:sp>
          <p:nvSpPr>
            <p:cNvPr id="9434" name="Google Shape;9434;p80"/>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0"/>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0"/>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80"/>
          <p:cNvGrpSpPr/>
          <p:nvPr/>
        </p:nvGrpSpPr>
        <p:grpSpPr>
          <a:xfrm>
            <a:off x="4858380" y="1818853"/>
            <a:ext cx="353802" cy="351497"/>
            <a:chOff x="580725" y="3617925"/>
            <a:chExt cx="299325" cy="297375"/>
          </a:xfrm>
        </p:grpSpPr>
        <p:sp>
          <p:nvSpPr>
            <p:cNvPr id="9438" name="Google Shape;9438;p80"/>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0"/>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0"/>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0"/>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0"/>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80"/>
          <p:cNvGrpSpPr/>
          <p:nvPr/>
        </p:nvGrpSpPr>
        <p:grpSpPr>
          <a:xfrm>
            <a:off x="4860242" y="2266043"/>
            <a:ext cx="350079" cy="350079"/>
            <a:chOff x="583100" y="3982600"/>
            <a:chExt cx="296175" cy="296175"/>
          </a:xfrm>
        </p:grpSpPr>
        <p:sp>
          <p:nvSpPr>
            <p:cNvPr id="9444" name="Google Shape;9444;p80"/>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0"/>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0"/>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0"/>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0"/>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0"/>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0"/>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80"/>
          <p:cNvGrpSpPr/>
          <p:nvPr/>
        </p:nvGrpSpPr>
        <p:grpSpPr>
          <a:xfrm>
            <a:off x="7092856" y="1379667"/>
            <a:ext cx="307231" cy="348690"/>
            <a:chOff x="2423775" y="3226875"/>
            <a:chExt cx="259925" cy="295000"/>
          </a:xfrm>
        </p:grpSpPr>
        <p:sp>
          <p:nvSpPr>
            <p:cNvPr id="9452" name="Google Shape;9452;p80"/>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0"/>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0"/>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80"/>
          <p:cNvGrpSpPr/>
          <p:nvPr/>
        </p:nvGrpSpPr>
        <p:grpSpPr>
          <a:xfrm>
            <a:off x="7070043" y="1820952"/>
            <a:ext cx="352857" cy="347301"/>
            <a:chOff x="2404875" y="3592725"/>
            <a:chExt cx="298525" cy="293825"/>
          </a:xfrm>
        </p:grpSpPr>
        <p:sp>
          <p:nvSpPr>
            <p:cNvPr id="9456" name="Google Shape;9456;p80"/>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0"/>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0"/>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80"/>
          <p:cNvGrpSpPr/>
          <p:nvPr/>
        </p:nvGrpSpPr>
        <p:grpSpPr>
          <a:xfrm>
            <a:off x="7070974" y="2266517"/>
            <a:ext cx="350995" cy="349133"/>
            <a:chOff x="2404875" y="3955825"/>
            <a:chExt cx="296950" cy="295375"/>
          </a:xfrm>
        </p:grpSpPr>
        <p:sp>
          <p:nvSpPr>
            <p:cNvPr id="9460" name="Google Shape;9460;p8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80"/>
          <p:cNvGrpSpPr/>
          <p:nvPr/>
        </p:nvGrpSpPr>
        <p:grpSpPr>
          <a:xfrm>
            <a:off x="5764954" y="2730711"/>
            <a:ext cx="349163" cy="350079"/>
            <a:chOff x="4263650" y="3235150"/>
            <a:chExt cx="295400" cy="296175"/>
          </a:xfrm>
        </p:grpSpPr>
        <p:sp>
          <p:nvSpPr>
            <p:cNvPr id="9465" name="Google Shape;9465;p80"/>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0"/>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0"/>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0"/>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0"/>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80"/>
          <p:cNvGrpSpPr/>
          <p:nvPr/>
        </p:nvGrpSpPr>
        <p:grpSpPr>
          <a:xfrm>
            <a:off x="5762634" y="3189872"/>
            <a:ext cx="353802" cy="327739"/>
            <a:chOff x="4266025" y="3609275"/>
            <a:chExt cx="299325" cy="277275"/>
          </a:xfrm>
        </p:grpSpPr>
        <p:sp>
          <p:nvSpPr>
            <p:cNvPr id="9471" name="Google Shape;9471;p80"/>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0"/>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80"/>
          <p:cNvGrpSpPr/>
          <p:nvPr/>
        </p:nvGrpSpPr>
        <p:grpSpPr>
          <a:xfrm>
            <a:off x="5763092" y="3655259"/>
            <a:ext cx="352886" cy="349133"/>
            <a:chOff x="4263650" y="3963700"/>
            <a:chExt cx="298550" cy="295375"/>
          </a:xfrm>
        </p:grpSpPr>
        <p:sp>
          <p:nvSpPr>
            <p:cNvPr id="9474" name="Google Shape;9474;p80"/>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0"/>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0"/>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0"/>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0"/>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0"/>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0"/>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80"/>
          <p:cNvGrpSpPr/>
          <p:nvPr/>
        </p:nvGrpSpPr>
        <p:grpSpPr>
          <a:xfrm>
            <a:off x="8041429" y="2730711"/>
            <a:ext cx="226264" cy="350079"/>
            <a:chOff x="6164975" y="3211525"/>
            <a:chExt cx="191425" cy="296175"/>
          </a:xfrm>
        </p:grpSpPr>
        <p:sp>
          <p:nvSpPr>
            <p:cNvPr id="9482" name="Google Shape;9482;p80"/>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0"/>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0"/>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0"/>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0"/>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0"/>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0"/>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80"/>
          <p:cNvGrpSpPr/>
          <p:nvPr/>
        </p:nvGrpSpPr>
        <p:grpSpPr>
          <a:xfrm>
            <a:off x="5303466" y="1378987"/>
            <a:ext cx="352886" cy="350049"/>
            <a:chOff x="946175" y="3253275"/>
            <a:chExt cx="298550" cy="296150"/>
          </a:xfrm>
        </p:grpSpPr>
        <p:sp>
          <p:nvSpPr>
            <p:cNvPr id="9490" name="Google Shape;9490;p80"/>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0"/>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0"/>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0"/>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0"/>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80"/>
          <p:cNvGrpSpPr/>
          <p:nvPr/>
        </p:nvGrpSpPr>
        <p:grpSpPr>
          <a:xfrm>
            <a:off x="5304397" y="1820951"/>
            <a:ext cx="351024" cy="347301"/>
            <a:chOff x="946175" y="3619500"/>
            <a:chExt cx="296975" cy="293825"/>
          </a:xfrm>
        </p:grpSpPr>
        <p:sp>
          <p:nvSpPr>
            <p:cNvPr id="9496" name="Google Shape;9496;p80"/>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0"/>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0"/>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0"/>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0"/>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0"/>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80"/>
          <p:cNvGrpSpPr/>
          <p:nvPr/>
        </p:nvGrpSpPr>
        <p:grpSpPr>
          <a:xfrm>
            <a:off x="5303939" y="2265585"/>
            <a:ext cx="351940" cy="350995"/>
            <a:chOff x="944600" y="3981825"/>
            <a:chExt cx="297750" cy="296950"/>
          </a:xfrm>
        </p:grpSpPr>
        <p:sp>
          <p:nvSpPr>
            <p:cNvPr id="9503" name="Google Shape;9503;p80"/>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0"/>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0"/>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0"/>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80"/>
          <p:cNvGrpSpPr/>
          <p:nvPr/>
        </p:nvGrpSpPr>
        <p:grpSpPr>
          <a:xfrm>
            <a:off x="7520875" y="1379445"/>
            <a:ext cx="350079" cy="349133"/>
            <a:chOff x="2768750" y="3227275"/>
            <a:chExt cx="296175" cy="295375"/>
          </a:xfrm>
        </p:grpSpPr>
        <p:sp>
          <p:nvSpPr>
            <p:cNvPr id="9508" name="Google Shape;9508;p80"/>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0"/>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0"/>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0"/>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0"/>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0"/>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0"/>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0"/>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80"/>
          <p:cNvGrpSpPr/>
          <p:nvPr/>
        </p:nvGrpSpPr>
        <p:grpSpPr>
          <a:xfrm>
            <a:off x="7541826" y="1820317"/>
            <a:ext cx="308177" cy="348572"/>
            <a:chOff x="2786075" y="3591800"/>
            <a:chExt cx="260725" cy="294900"/>
          </a:xfrm>
        </p:grpSpPr>
        <p:sp>
          <p:nvSpPr>
            <p:cNvPr id="9517" name="Google Shape;9517;p80"/>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0"/>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0"/>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0"/>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0"/>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80"/>
          <p:cNvGrpSpPr/>
          <p:nvPr/>
        </p:nvGrpSpPr>
        <p:grpSpPr>
          <a:xfrm>
            <a:off x="7582324" y="2266044"/>
            <a:ext cx="227180" cy="350079"/>
            <a:chOff x="2819150" y="3955025"/>
            <a:chExt cx="192200" cy="296175"/>
          </a:xfrm>
        </p:grpSpPr>
        <p:sp>
          <p:nvSpPr>
            <p:cNvPr id="9523" name="Google Shape;9523;p80"/>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0"/>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0"/>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0"/>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80"/>
          <p:cNvGrpSpPr/>
          <p:nvPr/>
        </p:nvGrpSpPr>
        <p:grpSpPr>
          <a:xfrm>
            <a:off x="6206097" y="2731642"/>
            <a:ext cx="349133" cy="348217"/>
            <a:chOff x="4629125" y="3235150"/>
            <a:chExt cx="295375" cy="294600"/>
          </a:xfrm>
        </p:grpSpPr>
        <p:sp>
          <p:nvSpPr>
            <p:cNvPr id="9528" name="Google Shape;9528;p80"/>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0"/>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0"/>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0"/>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0"/>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80"/>
          <p:cNvGrpSpPr/>
          <p:nvPr/>
        </p:nvGrpSpPr>
        <p:grpSpPr>
          <a:xfrm>
            <a:off x="6206082" y="3179175"/>
            <a:ext cx="349163" cy="349133"/>
            <a:chOff x="4628325" y="3599825"/>
            <a:chExt cx="295400" cy="295375"/>
          </a:xfrm>
        </p:grpSpPr>
        <p:sp>
          <p:nvSpPr>
            <p:cNvPr id="9534" name="Google Shape;9534;p80"/>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0"/>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0"/>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0"/>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0"/>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0"/>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0"/>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0"/>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0"/>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0"/>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0"/>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0"/>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80"/>
          <p:cNvGrpSpPr/>
          <p:nvPr/>
        </p:nvGrpSpPr>
        <p:grpSpPr>
          <a:xfrm>
            <a:off x="6227033" y="3654786"/>
            <a:ext cx="307261" cy="350079"/>
            <a:chOff x="4645650" y="3962900"/>
            <a:chExt cx="259950" cy="296175"/>
          </a:xfrm>
        </p:grpSpPr>
        <p:sp>
          <p:nvSpPr>
            <p:cNvPr id="9547" name="Google Shape;9547;p80"/>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0"/>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0"/>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0"/>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0"/>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0"/>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80"/>
          <p:cNvGrpSpPr/>
          <p:nvPr/>
        </p:nvGrpSpPr>
        <p:grpSpPr>
          <a:xfrm>
            <a:off x="7979994" y="3179648"/>
            <a:ext cx="349133" cy="348188"/>
            <a:chOff x="6143725" y="3582500"/>
            <a:chExt cx="295375" cy="294575"/>
          </a:xfrm>
        </p:grpSpPr>
        <p:sp>
          <p:nvSpPr>
            <p:cNvPr id="9554" name="Google Shape;9554;p80"/>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0"/>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0"/>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0"/>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0"/>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0"/>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0"/>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80"/>
          <p:cNvGrpSpPr/>
          <p:nvPr/>
        </p:nvGrpSpPr>
        <p:grpSpPr>
          <a:xfrm>
            <a:off x="5748820" y="1378987"/>
            <a:ext cx="350995" cy="350049"/>
            <a:chOff x="1310075" y="3253275"/>
            <a:chExt cx="296950" cy="296150"/>
          </a:xfrm>
        </p:grpSpPr>
        <p:sp>
          <p:nvSpPr>
            <p:cNvPr id="9562" name="Google Shape;9562;p80"/>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0"/>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0"/>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5" name="Google Shape;9565;p80"/>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6" name="Google Shape;9566;p80"/>
          <p:cNvGrpSpPr/>
          <p:nvPr/>
        </p:nvGrpSpPr>
        <p:grpSpPr>
          <a:xfrm>
            <a:off x="5748347" y="2265246"/>
            <a:ext cx="351941" cy="351675"/>
            <a:chOff x="1310075" y="3980250"/>
            <a:chExt cx="297750" cy="297525"/>
          </a:xfrm>
        </p:grpSpPr>
        <p:sp>
          <p:nvSpPr>
            <p:cNvPr id="9567" name="Google Shape;9567;p80"/>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0"/>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0"/>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0"/>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80"/>
          <p:cNvGrpSpPr/>
          <p:nvPr/>
        </p:nvGrpSpPr>
        <p:grpSpPr>
          <a:xfrm>
            <a:off x="8013136" y="1379445"/>
            <a:ext cx="266305" cy="349133"/>
            <a:chOff x="3167275" y="3227275"/>
            <a:chExt cx="225300" cy="295375"/>
          </a:xfrm>
        </p:grpSpPr>
        <p:sp>
          <p:nvSpPr>
            <p:cNvPr id="9572" name="Google Shape;9572;p80"/>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0"/>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0"/>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0"/>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0"/>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80"/>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80"/>
          <p:cNvGrpSpPr/>
          <p:nvPr/>
        </p:nvGrpSpPr>
        <p:grpSpPr>
          <a:xfrm>
            <a:off x="7970318" y="2266502"/>
            <a:ext cx="351940" cy="349163"/>
            <a:chOff x="3133425" y="3955025"/>
            <a:chExt cx="297750" cy="295400"/>
          </a:xfrm>
        </p:grpSpPr>
        <p:sp>
          <p:nvSpPr>
            <p:cNvPr id="9579" name="Google Shape;9579;p80"/>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0"/>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0"/>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80"/>
          <p:cNvGrpSpPr/>
          <p:nvPr/>
        </p:nvGrpSpPr>
        <p:grpSpPr>
          <a:xfrm>
            <a:off x="6650491" y="2730090"/>
            <a:ext cx="350079" cy="351320"/>
            <a:chOff x="4991425" y="3234750"/>
            <a:chExt cx="296175" cy="297225"/>
          </a:xfrm>
        </p:grpSpPr>
        <p:sp>
          <p:nvSpPr>
            <p:cNvPr id="9583" name="Google Shape;9583;p80"/>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0"/>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0"/>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0"/>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0"/>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0"/>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80"/>
          <p:cNvGrpSpPr/>
          <p:nvPr/>
        </p:nvGrpSpPr>
        <p:grpSpPr>
          <a:xfrm>
            <a:off x="6650491" y="3199653"/>
            <a:ext cx="350079" cy="308177"/>
            <a:chOff x="4991425" y="3617150"/>
            <a:chExt cx="296175" cy="260725"/>
          </a:xfrm>
        </p:grpSpPr>
        <p:sp>
          <p:nvSpPr>
            <p:cNvPr id="9590" name="Google Shape;9590;p80"/>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0"/>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0"/>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0"/>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0"/>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0"/>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0"/>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80"/>
          <p:cNvGrpSpPr/>
          <p:nvPr/>
        </p:nvGrpSpPr>
        <p:grpSpPr>
          <a:xfrm>
            <a:off x="6727764" y="3655244"/>
            <a:ext cx="195532" cy="349163"/>
            <a:chOff x="5056800" y="3962900"/>
            <a:chExt cx="165425" cy="295400"/>
          </a:xfrm>
        </p:grpSpPr>
        <p:sp>
          <p:nvSpPr>
            <p:cNvPr id="9598" name="Google Shape;9598;p80"/>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0"/>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0"/>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80"/>
          <p:cNvGrpSpPr/>
          <p:nvPr/>
        </p:nvGrpSpPr>
        <p:grpSpPr>
          <a:xfrm>
            <a:off x="7979062" y="3655260"/>
            <a:ext cx="350995" cy="349133"/>
            <a:chOff x="6168925" y="3936925"/>
            <a:chExt cx="296950" cy="295375"/>
          </a:xfrm>
        </p:grpSpPr>
        <p:sp>
          <p:nvSpPr>
            <p:cNvPr id="9602" name="Google Shape;9602;p80"/>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0"/>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0"/>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0"/>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0"/>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0"/>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0"/>
          <p:cNvGrpSpPr/>
          <p:nvPr/>
        </p:nvGrpSpPr>
        <p:grpSpPr>
          <a:xfrm>
            <a:off x="6192781" y="1372332"/>
            <a:ext cx="348188" cy="349133"/>
            <a:chOff x="1674750" y="3254050"/>
            <a:chExt cx="294575" cy="295375"/>
          </a:xfrm>
        </p:grpSpPr>
        <p:sp>
          <p:nvSpPr>
            <p:cNvPr id="9609" name="Google Shape;9609;p80"/>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0"/>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0"/>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80"/>
          <p:cNvGrpSpPr/>
          <p:nvPr/>
        </p:nvGrpSpPr>
        <p:grpSpPr>
          <a:xfrm>
            <a:off x="6207177" y="1820035"/>
            <a:ext cx="319347" cy="349133"/>
            <a:chOff x="1687350" y="3618725"/>
            <a:chExt cx="270175" cy="295375"/>
          </a:xfrm>
        </p:grpSpPr>
        <p:sp>
          <p:nvSpPr>
            <p:cNvPr id="9613" name="Google Shape;9613;p80"/>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0"/>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0"/>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80"/>
          <p:cNvGrpSpPr/>
          <p:nvPr/>
        </p:nvGrpSpPr>
        <p:grpSpPr>
          <a:xfrm>
            <a:off x="6190880" y="2266516"/>
            <a:ext cx="351940" cy="349133"/>
            <a:chOff x="1672375" y="3982600"/>
            <a:chExt cx="297750" cy="295375"/>
          </a:xfrm>
        </p:grpSpPr>
        <p:sp>
          <p:nvSpPr>
            <p:cNvPr id="9617" name="Google Shape;9617;p80"/>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0"/>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0"/>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80"/>
          <p:cNvGrpSpPr/>
          <p:nvPr/>
        </p:nvGrpSpPr>
        <p:grpSpPr>
          <a:xfrm>
            <a:off x="4882872" y="2730711"/>
            <a:ext cx="350079" cy="350079"/>
            <a:chOff x="3497300" y="3227275"/>
            <a:chExt cx="296175" cy="296175"/>
          </a:xfrm>
        </p:grpSpPr>
        <p:sp>
          <p:nvSpPr>
            <p:cNvPr id="9621" name="Google Shape;9621;p80"/>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0"/>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0"/>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0"/>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0"/>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0"/>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0"/>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0"/>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80"/>
          <p:cNvGrpSpPr/>
          <p:nvPr/>
        </p:nvGrpSpPr>
        <p:grpSpPr>
          <a:xfrm>
            <a:off x="4883345" y="3180106"/>
            <a:ext cx="349133" cy="347272"/>
            <a:chOff x="3497300" y="3591950"/>
            <a:chExt cx="295375" cy="293800"/>
          </a:xfrm>
        </p:grpSpPr>
        <p:sp>
          <p:nvSpPr>
            <p:cNvPr id="9630" name="Google Shape;9630;p80"/>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0"/>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0"/>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0"/>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0"/>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0"/>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0"/>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0"/>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80"/>
          <p:cNvGrpSpPr/>
          <p:nvPr/>
        </p:nvGrpSpPr>
        <p:grpSpPr>
          <a:xfrm>
            <a:off x="4883345" y="3655244"/>
            <a:ext cx="349133" cy="349163"/>
            <a:chOff x="3497300" y="3955025"/>
            <a:chExt cx="295375" cy="295400"/>
          </a:xfrm>
        </p:grpSpPr>
        <p:sp>
          <p:nvSpPr>
            <p:cNvPr id="9639" name="Google Shape;9639;p80"/>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0"/>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0"/>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80"/>
          <p:cNvGrpSpPr/>
          <p:nvPr/>
        </p:nvGrpSpPr>
        <p:grpSpPr>
          <a:xfrm>
            <a:off x="7107917" y="2731435"/>
            <a:ext cx="327739" cy="348631"/>
            <a:chOff x="5364750" y="3235150"/>
            <a:chExt cx="277275" cy="294950"/>
          </a:xfrm>
        </p:grpSpPr>
        <p:sp>
          <p:nvSpPr>
            <p:cNvPr id="9643" name="Google Shape;9643;p80"/>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0"/>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0"/>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0"/>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0"/>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0"/>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0"/>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0"/>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80"/>
          <p:cNvGrpSpPr/>
          <p:nvPr/>
        </p:nvGrpSpPr>
        <p:grpSpPr>
          <a:xfrm>
            <a:off x="7096274" y="3177771"/>
            <a:ext cx="351024" cy="351941"/>
            <a:chOff x="5355300" y="3598250"/>
            <a:chExt cx="296975" cy="297750"/>
          </a:xfrm>
        </p:grpSpPr>
        <p:sp>
          <p:nvSpPr>
            <p:cNvPr id="9652" name="Google Shape;9652;p80"/>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0"/>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0"/>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0"/>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0"/>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0"/>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0"/>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0"/>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80"/>
          <p:cNvGrpSpPr/>
          <p:nvPr/>
        </p:nvGrpSpPr>
        <p:grpSpPr>
          <a:xfrm>
            <a:off x="7100470" y="3716693"/>
            <a:ext cx="342632" cy="226264"/>
            <a:chOff x="5358450" y="4015675"/>
            <a:chExt cx="289875" cy="191425"/>
          </a:xfrm>
        </p:grpSpPr>
        <p:sp>
          <p:nvSpPr>
            <p:cNvPr id="9661" name="Google Shape;9661;p80"/>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0"/>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0"/>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0"/>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80"/>
          <p:cNvGrpSpPr/>
          <p:nvPr/>
        </p:nvGrpSpPr>
        <p:grpSpPr>
          <a:xfrm>
            <a:off x="6226953" y="4099224"/>
            <a:ext cx="351024" cy="325464"/>
            <a:chOff x="6543825" y="3202075"/>
            <a:chExt cx="296975" cy="275350"/>
          </a:xfrm>
        </p:grpSpPr>
        <p:sp>
          <p:nvSpPr>
            <p:cNvPr id="9666" name="Google Shape;9666;p80"/>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0"/>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0"/>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0"/>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0"/>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0"/>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0"/>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80"/>
          <p:cNvGrpSpPr/>
          <p:nvPr/>
        </p:nvGrpSpPr>
        <p:grpSpPr>
          <a:xfrm>
            <a:off x="6633934" y="1378972"/>
            <a:ext cx="350079" cy="350079"/>
            <a:chOff x="2037825" y="3254050"/>
            <a:chExt cx="296175" cy="296175"/>
          </a:xfrm>
        </p:grpSpPr>
        <p:sp>
          <p:nvSpPr>
            <p:cNvPr id="9674" name="Google Shape;9674;p80"/>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0"/>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0"/>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0"/>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0"/>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0"/>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80"/>
          <p:cNvGrpSpPr/>
          <p:nvPr/>
        </p:nvGrpSpPr>
        <p:grpSpPr>
          <a:xfrm>
            <a:off x="6632072" y="1820139"/>
            <a:ext cx="353802" cy="348926"/>
            <a:chOff x="2034675" y="3617925"/>
            <a:chExt cx="299325" cy="295200"/>
          </a:xfrm>
        </p:grpSpPr>
        <p:sp>
          <p:nvSpPr>
            <p:cNvPr id="9681" name="Google Shape;9681;p80"/>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0"/>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0"/>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0"/>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0"/>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0"/>
          <p:cNvGrpSpPr/>
          <p:nvPr/>
        </p:nvGrpSpPr>
        <p:grpSpPr>
          <a:xfrm>
            <a:off x="6633934" y="2266516"/>
            <a:ext cx="350079" cy="349133"/>
            <a:chOff x="2037825" y="3981825"/>
            <a:chExt cx="296175" cy="295375"/>
          </a:xfrm>
        </p:grpSpPr>
        <p:sp>
          <p:nvSpPr>
            <p:cNvPr id="9687" name="Google Shape;9687;p80"/>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0"/>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0"/>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80"/>
          <p:cNvGrpSpPr/>
          <p:nvPr/>
        </p:nvGrpSpPr>
        <p:grpSpPr>
          <a:xfrm>
            <a:off x="5318952" y="2762832"/>
            <a:ext cx="350079" cy="285837"/>
            <a:chOff x="3860400" y="3254050"/>
            <a:chExt cx="296175" cy="241825"/>
          </a:xfrm>
        </p:grpSpPr>
        <p:sp>
          <p:nvSpPr>
            <p:cNvPr id="9691" name="Google Shape;9691;p80"/>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0"/>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0"/>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0"/>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0"/>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0"/>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0"/>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80"/>
          <p:cNvGrpSpPr/>
          <p:nvPr/>
        </p:nvGrpSpPr>
        <p:grpSpPr>
          <a:xfrm>
            <a:off x="5318479" y="3178702"/>
            <a:ext cx="351024" cy="350079"/>
            <a:chOff x="3859600" y="3591950"/>
            <a:chExt cx="296975" cy="296175"/>
          </a:xfrm>
        </p:grpSpPr>
        <p:sp>
          <p:nvSpPr>
            <p:cNvPr id="9699" name="Google Shape;9699;p80"/>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0"/>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0"/>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80"/>
          <p:cNvGrpSpPr/>
          <p:nvPr/>
        </p:nvGrpSpPr>
        <p:grpSpPr>
          <a:xfrm>
            <a:off x="5318952" y="3654786"/>
            <a:ext cx="350079" cy="350079"/>
            <a:chOff x="3860400" y="3955025"/>
            <a:chExt cx="296175" cy="296175"/>
          </a:xfrm>
        </p:grpSpPr>
        <p:sp>
          <p:nvSpPr>
            <p:cNvPr id="9703" name="Google Shape;9703;p80"/>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0"/>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0"/>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0"/>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0"/>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80"/>
          <p:cNvGrpSpPr/>
          <p:nvPr/>
        </p:nvGrpSpPr>
        <p:grpSpPr>
          <a:xfrm>
            <a:off x="7534167" y="2731184"/>
            <a:ext cx="355664" cy="349133"/>
            <a:chOff x="5716825" y="3235950"/>
            <a:chExt cx="300900" cy="295375"/>
          </a:xfrm>
        </p:grpSpPr>
        <p:sp>
          <p:nvSpPr>
            <p:cNvPr id="9709" name="Google Shape;9709;p80"/>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0"/>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0"/>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0"/>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80"/>
          <p:cNvGrpSpPr/>
          <p:nvPr/>
        </p:nvGrpSpPr>
        <p:grpSpPr>
          <a:xfrm>
            <a:off x="7547199" y="3189872"/>
            <a:ext cx="329601" cy="327739"/>
            <a:chOff x="5727850" y="3609275"/>
            <a:chExt cx="278850" cy="277275"/>
          </a:xfrm>
        </p:grpSpPr>
        <p:sp>
          <p:nvSpPr>
            <p:cNvPr id="9714" name="Google Shape;9714;p80"/>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0"/>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0"/>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0"/>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0"/>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80"/>
          <p:cNvGrpSpPr/>
          <p:nvPr/>
        </p:nvGrpSpPr>
        <p:grpSpPr>
          <a:xfrm>
            <a:off x="7558383" y="3655259"/>
            <a:ext cx="307231" cy="349133"/>
            <a:chOff x="5736525" y="3963700"/>
            <a:chExt cx="259925" cy="295375"/>
          </a:xfrm>
        </p:grpSpPr>
        <p:sp>
          <p:nvSpPr>
            <p:cNvPr id="9720" name="Google Shape;9720;p80"/>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0"/>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0"/>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0"/>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0"/>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0"/>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0"/>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80"/>
          <p:cNvGrpSpPr/>
          <p:nvPr/>
        </p:nvGrpSpPr>
        <p:grpSpPr>
          <a:xfrm>
            <a:off x="6649963" y="4104585"/>
            <a:ext cx="351024" cy="350079"/>
            <a:chOff x="6553275" y="3604550"/>
            <a:chExt cx="296975" cy="296175"/>
          </a:xfrm>
        </p:grpSpPr>
        <p:sp>
          <p:nvSpPr>
            <p:cNvPr id="9728" name="Google Shape;9728;p80"/>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0"/>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0"/>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0"/>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0"/>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0"/>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4" name="Google Shape;9734;p80"/>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Business Icons</a:t>
            </a:r>
            <a:endParaRPr sz="2400">
              <a:solidFill>
                <a:srgbClr val="FFFFFF"/>
              </a:solidFill>
            </a:endParaRPr>
          </a:p>
        </p:txBody>
      </p:sp>
      <p:sp>
        <p:nvSpPr>
          <p:cNvPr id="9735" name="Google Shape;9735;p80"/>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Teamwork Icons</a:t>
            </a:r>
            <a:endParaRPr sz="2400">
              <a:solidFill>
                <a:srgbClr val="FFFFFF"/>
              </a:solidFill>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39"/>
        <p:cNvGrpSpPr/>
        <p:nvPr/>
      </p:nvGrpSpPr>
      <p:grpSpPr>
        <a:xfrm>
          <a:off x="0" y="0"/>
          <a:ext cx="0" cy="0"/>
          <a:chOff x="0" y="0"/>
          <a:chExt cx="0" cy="0"/>
        </a:xfrm>
      </p:grpSpPr>
      <p:grpSp>
        <p:nvGrpSpPr>
          <p:cNvPr id="9740" name="Google Shape;9740;p81"/>
          <p:cNvGrpSpPr/>
          <p:nvPr/>
        </p:nvGrpSpPr>
        <p:grpSpPr>
          <a:xfrm>
            <a:off x="877057" y="1380546"/>
            <a:ext cx="294401" cy="353645"/>
            <a:chOff x="-35814600" y="3202075"/>
            <a:chExt cx="242625" cy="291450"/>
          </a:xfrm>
        </p:grpSpPr>
        <p:sp>
          <p:nvSpPr>
            <p:cNvPr id="9741" name="Google Shape;9741;p81"/>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1"/>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1"/>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1"/>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1"/>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1"/>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1"/>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81"/>
          <p:cNvGrpSpPr/>
          <p:nvPr/>
        </p:nvGrpSpPr>
        <p:grpSpPr>
          <a:xfrm>
            <a:off x="847435" y="1821466"/>
            <a:ext cx="353645" cy="353888"/>
            <a:chOff x="-35839800" y="3561025"/>
            <a:chExt cx="291450" cy="291650"/>
          </a:xfrm>
        </p:grpSpPr>
        <p:sp>
          <p:nvSpPr>
            <p:cNvPr id="9749" name="Google Shape;9749;p81"/>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1"/>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1"/>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1"/>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1"/>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1"/>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1"/>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6" name="Google Shape;9756;p81"/>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7" name="Google Shape;9757;p81"/>
          <p:cNvGrpSpPr/>
          <p:nvPr/>
        </p:nvGrpSpPr>
        <p:grpSpPr>
          <a:xfrm>
            <a:off x="3084980" y="1380546"/>
            <a:ext cx="353645" cy="353645"/>
            <a:chOff x="-34003850" y="3227275"/>
            <a:chExt cx="291450" cy="291450"/>
          </a:xfrm>
        </p:grpSpPr>
        <p:sp>
          <p:nvSpPr>
            <p:cNvPr id="9758" name="Google Shape;9758;p81"/>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1"/>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1"/>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1"/>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1"/>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81"/>
          <p:cNvGrpSpPr/>
          <p:nvPr/>
        </p:nvGrpSpPr>
        <p:grpSpPr>
          <a:xfrm>
            <a:off x="3084510" y="1821238"/>
            <a:ext cx="354586" cy="354343"/>
            <a:chOff x="-34004625" y="3585850"/>
            <a:chExt cx="292225" cy="292025"/>
          </a:xfrm>
        </p:grpSpPr>
        <p:sp>
          <p:nvSpPr>
            <p:cNvPr id="9764" name="Google Shape;9764;p81"/>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1"/>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1"/>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1"/>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1"/>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81"/>
          <p:cNvGrpSpPr/>
          <p:nvPr/>
        </p:nvGrpSpPr>
        <p:grpSpPr>
          <a:xfrm>
            <a:off x="3084025" y="2256439"/>
            <a:ext cx="355557" cy="354616"/>
            <a:chOff x="-34005425" y="3945575"/>
            <a:chExt cx="293025" cy="292250"/>
          </a:xfrm>
        </p:grpSpPr>
        <p:sp>
          <p:nvSpPr>
            <p:cNvPr id="9770" name="Google Shape;9770;p81"/>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1"/>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1"/>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1"/>
          <p:cNvGrpSpPr/>
          <p:nvPr/>
        </p:nvGrpSpPr>
        <p:grpSpPr>
          <a:xfrm>
            <a:off x="1731124" y="2729615"/>
            <a:ext cx="358408" cy="355557"/>
            <a:chOff x="-32174975" y="3192625"/>
            <a:chExt cx="295375" cy="293025"/>
          </a:xfrm>
        </p:grpSpPr>
        <p:sp>
          <p:nvSpPr>
            <p:cNvPr id="9774" name="Google Shape;9774;p81"/>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1"/>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1"/>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1"/>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8" name="Google Shape;9778;p81"/>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1"/>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0" name="Google Shape;9780;p81"/>
          <p:cNvGrpSpPr/>
          <p:nvPr/>
        </p:nvGrpSpPr>
        <p:grpSpPr>
          <a:xfrm>
            <a:off x="3970274" y="2730570"/>
            <a:ext cx="354586" cy="353645"/>
            <a:chOff x="-30345325" y="3184750"/>
            <a:chExt cx="292225" cy="291450"/>
          </a:xfrm>
        </p:grpSpPr>
        <p:sp>
          <p:nvSpPr>
            <p:cNvPr id="9781" name="Google Shape;9781;p81"/>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1"/>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1"/>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1"/>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1"/>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81"/>
          <p:cNvGrpSpPr/>
          <p:nvPr/>
        </p:nvGrpSpPr>
        <p:grpSpPr>
          <a:xfrm>
            <a:off x="1295026" y="1380546"/>
            <a:ext cx="353645" cy="353645"/>
            <a:chOff x="-35481425" y="3202075"/>
            <a:chExt cx="291450" cy="291450"/>
          </a:xfrm>
        </p:grpSpPr>
        <p:sp>
          <p:nvSpPr>
            <p:cNvPr id="9787" name="Google Shape;9787;p81"/>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1"/>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1"/>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1"/>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1"/>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1"/>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1"/>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81"/>
          <p:cNvGrpSpPr/>
          <p:nvPr/>
        </p:nvGrpSpPr>
        <p:grpSpPr>
          <a:xfrm>
            <a:off x="1294556" y="1822072"/>
            <a:ext cx="354586" cy="352675"/>
            <a:chOff x="-35482200" y="3561225"/>
            <a:chExt cx="292225" cy="290650"/>
          </a:xfrm>
        </p:grpSpPr>
        <p:sp>
          <p:nvSpPr>
            <p:cNvPr id="9795" name="Google Shape;9795;p81"/>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1"/>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1"/>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81"/>
          <p:cNvGrpSpPr/>
          <p:nvPr/>
        </p:nvGrpSpPr>
        <p:grpSpPr>
          <a:xfrm>
            <a:off x="1295026" y="2256940"/>
            <a:ext cx="353645" cy="353615"/>
            <a:chOff x="-35481425" y="3919600"/>
            <a:chExt cx="291450" cy="291425"/>
          </a:xfrm>
        </p:grpSpPr>
        <p:sp>
          <p:nvSpPr>
            <p:cNvPr id="9799" name="Google Shape;9799;p81"/>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1"/>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1"/>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1"/>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1"/>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1"/>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1"/>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1"/>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81"/>
          <p:cNvGrpSpPr/>
          <p:nvPr/>
        </p:nvGrpSpPr>
        <p:grpSpPr>
          <a:xfrm>
            <a:off x="3530661" y="1381031"/>
            <a:ext cx="357468" cy="352675"/>
            <a:chOff x="-33645475" y="3228075"/>
            <a:chExt cx="294600" cy="290650"/>
          </a:xfrm>
        </p:grpSpPr>
        <p:sp>
          <p:nvSpPr>
            <p:cNvPr id="9808" name="Google Shape;9808;p81"/>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1"/>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1"/>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1"/>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1"/>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1"/>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1"/>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81"/>
          <p:cNvGrpSpPr/>
          <p:nvPr/>
        </p:nvGrpSpPr>
        <p:grpSpPr>
          <a:xfrm>
            <a:off x="3531631" y="1821116"/>
            <a:ext cx="355526" cy="354586"/>
            <a:chOff x="-33646250" y="3586425"/>
            <a:chExt cx="293000" cy="292225"/>
          </a:xfrm>
        </p:grpSpPr>
        <p:sp>
          <p:nvSpPr>
            <p:cNvPr id="9816" name="Google Shape;9816;p81"/>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1"/>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81"/>
          <p:cNvGrpSpPr/>
          <p:nvPr/>
        </p:nvGrpSpPr>
        <p:grpSpPr>
          <a:xfrm>
            <a:off x="3532101" y="2255969"/>
            <a:ext cx="354586" cy="355557"/>
            <a:chOff x="-33645475" y="3944800"/>
            <a:chExt cx="292225" cy="293025"/>
          </a:xfrm>
        </p:grpSpPr>
        <p:sp>
          <p:nvSpPr>
            <p:cNvPr id="9819" name="Google Shape;9819;p81"/>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1"/>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1"/>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1"/>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1"/>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1"/>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1"/>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1"/>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1"/>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1"/>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81"/>
          <p:cNvGrpSpPr/>
          <p:nvPr/>
        </p:nvGrpSpPr>
        <p:grpSpPr>
          <a:xfrm>
            <a:off x="2185320" y="2729706"/>
            <a:ext cx="352675" cy="355375"/>
            <a:chOff x="-31809525" y="3192625"/>
            <a:chExt cx="290650" cy="292875"/>
          </a:xfrm>
        </p:grpSpPr>
        <p:sp>
          <p:nvSpPr>
            <p:cNvPr id="9830" name="Google Shape;9830;p81"/>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1"/>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1"/>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1"/>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81"/>
          <p:cNvGrpSpPr/>
          <p:nvPr/>
        </p:nvGrpSpPr>
        <p:grpSpPr>
          <a:xfrm>
            <a:off x="2184835" y="3200258"/>
            <a:ext cx="353645" cy="355557"/>
            <a:chOff x="-31811100" y="3550975"/>
            <a:chExt cx="291450" cy="293025"/>
          </a:xfrm>
        </p:grpSpPr>
        <p:sp>
          <p:nvSpPr>
            <p:cNvPr id="9835" name="Google Shape;9835;p81"/>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1"/>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1"/>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1"/>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1"/>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1"/>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1"/>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81"/>
          <p:cNvGrpSpPr/>
          <p:nvPr/>
        </p:nvGrpSpPr>
        <p:grpSpPr>
          <a:xfrm>
            <a:off x="2178631" y="3664562"/>
            <a:ext cx="366052" cy="356831"/>
            <a:chOff x="-31817400" y="3910025"/>
            <a:chExt cx="301675" cy="294075"/>
          </a:xfrm>
        </p:grpSpPr>
        <p:sp>
          <p:nvSpPr>
            <p:cNvPr id="9843" name="Google Shape;9843;p81"/>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1"/>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1"/>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81"/>
          <p:cNvGrpSpPr/>
          <p:nvPr/>
        </p:nvGrpSpPr>
        <p:grpSpPr>
          <a:xfrm>
            <a:off x="3970259" y="3200743"/>
            <a:ext cx="354616" cy="354586"/>
            <a:chOff x="-30354000" y="3569100"/>
            <a:chExt cx="292250" cy="292225"/>
          </a:xfrm>
        </p:grpSpPr>
        <p:sp>
          <p:nvSpPr>
            <p:cNvPr id="9847" name="Google Shape;9847;p81"/>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1"/>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1"/>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1"/>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1"/>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1"/>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81"/>
          <p:cNvGrpSpPr/>
          <p:nvPr/>
        </p:nvGrpSpPr>
        <p:grpSpPr>
          <a:xfrm>
            <a:off x="1748837" y="1380546"/>
            <a:ext cx="342148" cy="353645"/>
            <a:chOff x="-35118325" y="3202075"/>
            <a:chExt cx="281975" cy="291450"/>
          </a:xfrm>
        </p:grpSpPr>
        <p:sp>
          <p:nvSpPr>
            <p:cNvPr id="9854" name="Google Shape;9854;p81"/>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1"/>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1"/>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1"/>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81"/>
          <p:cNvGrpSpPr/>
          <p:nvPr/>
        </p:nvGrpSpPr>
        <p:grpSpPr>
          <a:xfrm>
            <a:off x="1742618" y="1821799"/>
            <a:ext cx="354586" cy="353221"/>
            <a:chOff x="-35123050" y="3561225"/>
            <a:chExt cx="292225" cy="291100"/>
          </a:xfrm>
        </p:grpSpPr>
        <p:sp>
          <p:nvSpPr>
            <p:cNvPr id="9859" name="Google Shape;9859;p81"/>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1"/>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81"/>
          <p:cNvGrpSpPr/>
          <p:nvPr/>
        </p:nvGrpSpPr>
        <p:grpSpPr>
          <a:xfrm>
            <a:off x="1784677" y="2256940"/>
            <a:ext cx="270467" cy="353615"/>
            <a:chOff x="-35089175" y="3919600"/>
            <a:chExt cx="222900" cy="291425"/>
          </a:xfrm>
        </p:grpSpPr>
        <p:sp>
          <p:nvSpPr>
            <p:cNvPr id="9862" name="Google Shape;9862;p81"/>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1"/>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81"/>
          <p:cNvGrpSpPr/>
          <p:nvPr/>
        </p:nvGrpSpPr>
        <p:grpSpPr>
          <a:xfrm>
            <a:off x="3981673" y="1380303"/>
            <a:ext cx="336445" cy="354131"/>
            <a:chOff x="-33277650" y="3226875"/>
            <a:chExt cx="277275" cy="291850"/>
          </a:xfrm>
        </p:grpSpPr>
        <p:sp>
          <p:nvSpPr>
            <p:cNvPr id="9865" name="Google Shape;9865;p81"/>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1"/>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1"/>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1"/>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1"/>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1"/>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1"/>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81"/>
          <p:cNvGrpSpPr/>
          <p:nvPr/>
        </p:nvGrpSpPr>
        <p:grpSpPr>
          <a:xfrm>
            <a:off x="3973073" y="1821587"/>
            <a:ext cx="353645" cy="353645"/>
            <a:chOff x="-33286325" y="3586425"/>
            <a:chExt cx="291450" cy="291450"/>
          </a:xfrm>
        </p:grpSpPr>
        <p:sp>
          <p:nvSpPr>
            <p:cNvPr id="9873" name="Google Shape;9873;p81"/>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1"/>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1"/>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1"/>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1"/>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81"/>
          <p:cNvGrpSpPr/>
          <p:nvPr/>
        </p:nvGrpSpPr>
        <p:grpSpPr>
          <a:xfrm>
            <a:off x="3973073" y="2255969"/>
            <a:ext cx="353645" cy="355557"/>
            <a:chOff x="-33286325" y="3944800"/>
            <a:chExt cx="291450" cy="293025"/>
          </a:xfrm>
        </p:grpSpPr>
        <p:sp>
          <p:nvSpPr>
            <p:cNvPr id="9879" name="Google Shape;9879;p81"/>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1"/>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1"/>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1"/>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81"/>
          <p:cNvGrpSpPr/>
          <p:nvPr/>
        </p:nvGrpSpPr>
        <p:grpSpPr>
          <a:xfrm>
            <a:off x="2631470" y="2729129"/>
            <a:ext cx="353645" cy="356527"/>
            <a:chOff x="-31452725" y="3191825"/>
            <a:chExt cx="291450" cy="293825"/>
          </a:xfrm>
        </p:grpSpPr>
        <p:sp>
          <p:nvSpPr>
            <p:cNvPr id="9884" name="Google Shape;9884;p81"/>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1"/>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1"/>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1"/>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81"/>
          <p:cNvGrpSpPr/>
          <p:nvPr/>
        </p:nvGrpSpPr>
        <p:grpSpPr>
          <a:xfrm>
            <a:off x="2631000" y="3200744"/>
            <a:ext cx="354586" cy="354586"/>
            <a:chOff x="-31452725" y="3551775"/>
            <a:chExt cx="292225" cy="292225"/>
          </a:xfrm>
        </p:grpSpPr>
        <p:sp>
          <p:nvSpPr>
            <p:cNvPr id="9889" name="Google Shape;9889;p81"/>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1"/>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1"/>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1"/>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81"/>
          <p:cNvGrpSpPr/>
          <p:nvPr/>
        </p:nvGrpSpPr>
        <p:grpSpPr>
          <a:xfrm>
            <a:off x="2629559" y="3664729"/>
            <a:ext cx="357468" cy="356497"/>
            <a:chOff x="-31455100" y="3909350"/>
            <a:chExt cx="294600" cy="293800"/>
          </a:xfrm>
        </p:grpSpPr>
        <p:sp>
          <p:nvSpPr>
            <p:cNvPr id="9894" name="Google Shape;9894;p81"/>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1"/>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81"/>
          <p:cNvGrpSpPr/>
          <p:nvPr/>
        </p:nvGrpSpPr>
        <p:grpSpPr>
          <a:xfrm>
            <a:off x="3970744" y="3665684"/>
            <a:ext cx="353645" cy="354586"/>
            <a:chOff x="-30345325" y="3918800"/>
            <a:chExt cx="291450" cy="292225"/>
          </a:xfrm>
        </p:grpSpPr>
        <p:sp>
          <p:nvSpPr>
            <p:cNvPr id="9897" name="Google Shape;9897;p81"/>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1"/>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1"/>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1"/>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1"/>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81"/>
          <p:cNvGrpSpPr/>
          <p:nvPr/>
        </p:nvGrpSpPr>
        <p:grpSpPr>
          <a:xfrm>
            <a:off x="2200736" y="1380546"/>
            <a:ext cx="332593" cy="353645"/>
            <a:chOff x="-34755225" y="3202075"/>
            <a:chExt cx="274100" cy="291450"/>
          </a:xfrm>
        </p:grpSpPr>
        <p:sp>
          <p:nvSpPr>
            <p:cNvPr id="9903" name="Google Shape;9903;p81"/>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1"/>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1"/>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1"/>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1"/>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1"/>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1"/>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81"/>
          <p:cNvGrpSpPr/>
          <p:nvPr/>
        </p:nvGrpSpPr>
        <p:grpSpPr>
          <a:xfrm>
            <a:off x="2190209" y="1821587"/>
            <a:ext cx="353645" cy="353645"/>
            <a:chOff x="-34763900" y="3561225"/>
            <a:chExt cx="291450" cy="291450"/>
          </a:xfrm>
        </p:grpSpPr>
        <p:sp>
          <p:nvSpPr>
            <p:cNvPr id="9911" name="Google Shape;9911;p81"/>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1"/>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1"/>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81"/>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81"/>
          <p:cNvGrpSpPr/>
          <p:nvPr/>
        </p:nvGrpSpPr>
        <p:grpSpPr>
          <a:xfrm>
            <a:off x="845106" y="2730099"/>
            <a:ext cx="354586" cy="354586"/>
            <a:chOff x="-32927950" y="3227275"/>
            <a:chExt cx="292225" cy="292225"/>
          </a:xfrm>
        </p:grpSpPr>
        <p:sp>
          <p:nvSpPr>
            <p:cNvPr id="9916" name="Google Shape;9916;p81"/>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1"/>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1"/>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1"/>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1"/>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81"/>
          <p:cNvGrpSpPr/>
          <p:nvPr/>
        </p:nvGrpSpPr>
        <p:grpSpPr>
          <a:xfrm>
            <a:off x="844621" y="3201213"/>
            <a:ext cx="355557" cy="353645"/>
            <a:chOff x="-32927950" y="3586425"/>
            <a:chExt cx="293025" cy="291450"/>
          </a:xfrm>
        </p:grpSpPr>
        <p:sp>
          <p:nvSpPr>
            <p:cNvPr id="9922" name="Google Shape;9922;p81"/>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1"/>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1"/>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1"/>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1"/>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81"/>
          <p:cNvGrpSpPr/>
          <p:nvPr/>
        </p:nvGrpSpPr>
        <p:grpSpPr>
          <a:xfrm>
            <a:off x="845106" y="3665198"/>
            <a:ext cx="354586" cy="355557"/>
            <a:chOff x="-32927950" y="3944800"/>
            <a:chExt cx="292225" cy="293025"/>
          </a:xfrm>
        </p:grpSpPr>
        <p:sp>
          <p:nvSpPr>
            <p:cNvPr id="9928" name="Google Shape;9928;p81"/>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1"/>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1"/>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1"/>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1"/>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1"/>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1"/>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1"/>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1"/>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81"/>
          <p:cNvGrpSpPr/>
          <p:nvPr/>
        </p:nvGrpSpPr>
        <p:grpSpPr>
          <a:xfrm>
            <a:off x="3073898" y="2730449"/>
            <a:ext cx="354586" cy="353888"/>
            <a:chOff x="-31094350" y="3194000"/>
            <a:chExt cx="292225" cy="291650"/>
          </a:xfrm>
        </p:grpSpPr>
        <p:sp>
          <p:nvSpPr>
            <p:cNvPr id="9938" name="Google Shape;9938;p81"/>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1"/>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1"/>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1"/>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1"/>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1"/>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1"/>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1"/>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81"/>
          <p:cNvGrpSpPr/>
          <p:nvPr/>
        </p:nvGrpSpPr>
        <p:grpSpPr>
          <a:xfrm>
            <a:off x="3074368" y="3200941"/>
            <a:ext cx="353645" cy="354191"/>
            <a:chOff x="-31093575" y="3552550"/>
            <a:chExt cx="291450" cy="291900"/>
          </a:xfrm>
        </p:grpSpPr>
        <p:sp>
          <p:nvSpPr>
            <p:cNvPr id="9947" name="Google Shape;9947;p81"/>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1"/>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1"/>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1"/>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81"/>
          <p:cNvGrpSpPr/>
          <p:nvPr/>
        </p:nvGrpSpPr>
        <p:grpSpPr>
          <a:xfrm>
            <a:off x="3074368" y="3666169"/>
            <a:ext cx="353645" cy="353615"/>
            <a:chOff x="-31093575" y="3911725"/>
            <a:chExt cx="291450" cy="291425"/>
          </a:xfrm>
        </p:grpSpPr>
        <p:sp>
          <p:nvSpPr>
            <p:cNvPr id="9952" name="Google Shape;9952;p81"/>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1"/>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81"/>
          <p:cNvGrpSpPr/>
          <p:nvPr/>
        </p:nvGrpSpPr>
        <p:grpSpPr>
          <a:xfrm>
            <a:off x="2183798" y="4123136"/>
            <a:ext cx="356497" cy="354586"/>
            <a:chOff x="-29946000" y="3183175"/>
            <a:chExt cx="293800" cy="292225"/>
          </a:xfrm>
        </p:grpSpPr>
        <p:sp>
          <p:nvSpPr>
            <p:cNvPr id="9955" name="Google Shape;9955;p81"/>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1"/>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1"/>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1"/>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1"/>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1"/>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81"/>
          <p:cNvGrpSpPr/>
          <p:nvPr/>
        </p:nvGrpSpPr>
        <p:grpSpPr>
          <a:xfrm>
            <a:off x="2628330" y="1380289"/>
            <a:ext cx="358408" cy="354161"/>
            <a:chOff x="-34408675" y="3202075"/>
            <a:chExt cx="295375" cy="291875"/>
          </a:xfrm>
        </p:grpSpPr>
        <p:sp>
          <p:nvSpPr>
            <p:cNvPr id="9962" name="Google Shape;9962;p81"/>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1"/>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1"/>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1"/>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81"/>
          <p:cNvGrpSpPr/>
          <p:nvPr/>
        </p:nvGrpSpPr>
        <p:grpSpPr>
          <a:xfrm>
            <a:off x="2630241" y="1820283"/>
            <a:ext cx="354586" cy="356254"/>
            <a:chOff x="-34405525" y="3558075"/>
            <a:chExt cx="292225" cy="293600"/>
          </a:xfrm>
        </p:grpSpPr>
        <p:sp>
          <p:nvSpPr>
            <p:cNvPr id="9967" name="Google Shape;9967;p81"/>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1"/>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1"/>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81"/>
          <p:cNvGrpSpPr/>
          <p:nvPr/>
        </p:nvGrpSpPr>
        <p:grpSpPr>
          <a:xfrm>
            <a:off x="2629755" y="2256940"/>
            <a:ext cx="355557" cy="353615"/>
            <a:chOff x="-34406325" y="3919600"/>
            <a:chExt cx="293025" cy="291425"/>
          </a:xfrm>
        </p:grpSpPr>
        <p:sp>
          <p:nvSpPr>
            <p:cNvPr id="9971" name="Google Shape;9971;p81"/>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1"/>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1"/>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1"/>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1"/>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1"/>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1"/>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81"/>
          <p:cNvGrpSpPr/>
          <p:nvPr/>
        </p:nvGrpSpPr>
        <p:grpSpPr>
          <a:xfrm>
            <a:off x="1293653" y="2736303"/>
            <a:ext cx="353645" cy="342179"/>
            <a:chOff x="-32568800" y="3232000"/>
            <a:chExt cx="291450" cy="282000"/>
          </a:xfrm>
        </p:grpSpPr>
        <p:sp>
          <p:nvSpPr>
            <p:cNvPr id="9979" name="Google Shape;9979;p81"/>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1"/>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81"/>
          <p:cNvGrpSpPr/>
          <p:nvPr/>
        </p:nvGrpSpPr>
        <p:grpSpPr>
          <a:xfrm>
            <a:off x="1293183" y="3201213"/>
            <a:ext cx="354586" cy="353645"/>
            <a:chOff x="-32569575" y="3586425"/>
            <a:chExt cx="292225" cy="291450"/>
          </a:xfrm>
        </p:grpSpPr>
        <p:sp>
          <p:nvSpPr>
            <p:cNvPr id="9982" name="Google Shape;9982;p81"/>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1"/>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81"/>
          <p:cNvGrpSpPr/>
          <p:nvPr/>
        </p:nvGrpSpPr>
        <p:grpSpPr>
          <a:xfrm>
            <a:off x="1284098" y="3665805"/>
            <a:ext cx="372756" cy="354343"/>
            <a:chOff x="-32576675" y="3944600"/>
            <a:chExt cx="307200" cy="292025"/>
          </a:xfrm>
        </p:grpSpPr>
        <p:sp>
          <p:nvSpPr>
            <p:cNvPr id="9985" name="Google Shape;9985;p81"/>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1"/>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81"/>
          <p:cNvGrpSpPr/>
          <p:nvPr/>
        </p:nvGrpSpPr>
        <p:grpSpPr>
          <a:xfrm>
            <a:off x="3529065" y="2730100"/>
            <a:ext cx="354586" cy="354586"/>
            <a:chOff x="-30735200" y="3192625"/>
            <a:chExt cx="292225" cy="292225"/>
          </a:xfrm>
        </p:grpSpPr>
        <p:sp>
          <p:nvSpPr>
            <p:cNvPr id="9988" name="Google Shape;9988;p81"/>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1"/>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1"/>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1"/>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1"/>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1"/>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1"/>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81"/>
          <p:cNvGrpSpPr/>
          <p:nvPr/>
        </p:nvGrpSpPr>
        <p:grpSpPr>
          <a:xfrm>
            <a:off x="3529065" y="3201532"/>
            <a:ext cx="354586" cy="353008"/>
            <a:chOff x="-30735200" y="3552550"/>
            <a:chExt cx="292225" cy="290925"/>
          </a:xfrm>
        </p:grpSpPr>
        <p:sp>
          <p:nvSpPr>
            <p:cNvPr id="9996" name="Google Shape;9996;p81"/>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1"/>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81"/>
          <p:cNvGrpSpPr/>
          <p:nvPr/>
        </p:nvGrpSpPr>
        <p:grpSpPr>
          <a:xfrm>
            <a:off x="3529065" y="3666154"/>
            <a:ext cx="354586" cy="353645"/>
            <a:chOff x="-30735200" y="3910925"/>
            <a:chExt cx="292225" cy="291450"/>
          </a:xfrm>
        </p:grpSpPr>
        <p:sp>
          <p:nvSpPr>
            <p:cNvPr id="9999" name="Google Shape;9999;p81"/>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1"/>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1" name="Google Shape;10001;p81"/>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2" name="Google Shape;10002;p81"/>
          <p:cNvGrpSpPr/>
          <p:nvPr/>
        </p:nvGrpSpPr>
        <p:grpSpPr>
          <a:xfrm>
            <a:off x="4882910" y="1379021"/>
            <a:ext cx="358971" cy="359224"/>
            <a:chOff x="-57956275" y="3197925"/>
            <a:chExt cx="319000" cy="319225"/>
          </a:xfrm>
        </p:grpSpPr>
        <p:sp>
          <p:nvSpPr>
            <p:cNvPr id="10003" name="Google Shape;10003;p81"/>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1"/>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1"/>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1"/>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1"/>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1"/>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1"/>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81"/>
          <p:cNvGrpSpPr/>
          <p:nvPr/>
        </p:nvGrpSpPr>
        <p:grpSpPr>
          <a:xfrm>
            <a:off x="4905064" y="1835446"/>
            <a:ext cx="314662" cy="358971"/>
            <a:chOff x="-57940525" y="3590375"/>
            <a:chExt cx="279625" cy="319000"/>
          </a:xfrm>
        </p:grpSpPr>
        <p:sp>
          <p:nvSpPr>
            <p:cNvPr id="10011" name="Google Shape;10011;p81"/>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1"/>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1"/>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1"/>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1"/>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81"/>
          <p:cNvGrpSpPr/>
          <p:nvPr/>
        </p:nvGrpSpPr>
        <p:grpSpPr>
          <a:xfrm>
            <a:off x="4875945" y="2276817"/>
            <a:ext cx="358099" cy="358999"/>
            <a:chOff x="-57959425" y="3982600"/>
            <a:chExt cx="318225" cy="319025"/>
          </a:xfrm>
        </p:grpSpPr>
        <p:sp>
          <p:nvSpPr>
            <p:cNvPr id="10017" name="Google Shape;10017;p81"/>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1"/>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1"/>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1"/>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81"/>
          <p:cNvGrpSpPr/>
          <p:nvPr/>
        </p:nvGrpSpPr>
        <p:grpSpPr>
          <a:xfrm>
            <a:off x="7076112" y="1380146"/>
            <a:ext cx="357226" cy="357226"/>
            <a:chOff x="-55987225" y="3198925"/>
            <a:chExt cx="317450" cy="317450"/>
          </a:xfrm>
        </p:grpSpPr>
        <p:sp>
          <p:nvSpPr>
            <p:cNvPr id="10022" name="Google Shape;10022;p81"/>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1"/>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1"/>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1"/>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81"/>
          <p:cNvGrpSpPr/>
          <p:nvPr/>
        </p:nvGrpSpPr>
        <p:grpSpPr>
          <a:xfrm>
            <a:off x="7076112" y="1836178"/>
            <a:ext cx="357226" cy="357367"/>
            <a:chOff x="-55987225" y="3591025"/>
            <a:chExt cx="317450" cy="317575"/>
          </a:xfrm>
        </p:grpSpPr>
        <p:sp>
          <p:nvSpPr>
            <p:cNvPr id="10027" name="Google Shape;10027;p81"/>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1"/>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1"/>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1"/>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1"/>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81"/>
          <p:cNvGrpSpPr/>
          <p:nvPr/>
        </p:nvGrpSpPr>
        <p:grpSpPr>
          <a:xfrm>
            <a:off x="7090027" y="2276817"/>
            <a:ext cx="358999" cy="358999"/>
            <a:chOff x="-55988800" y="3982600"/>
            <a:chExt cx="319025" cy="319025"/>
          </a:xfrm>
        </p:grpSpPr>
        <p:sp>
          <p:nvSpPr>
            <p:cNvPr id="10033" name="Google Shape;10033;p81"/>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1"/>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1"/>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1"/>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1"/>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81"/>
          <p:cNvGrpSpPr/>
          <p:nvPr/>
        </p:nvGrpSpPr>
        <p:grpSpPr>
          <a:xfrm>
            <a:off x="5748546" y="2734774"/>
            <a:ext cx="356326" cy="358971"/>
            <a:chOff x="-54026025" y="3192625"/>
            <a:chExt cx="316650" cy="319000"/>
          </a:xfrm>
        </p:grpSpPr>
        <p:sp>
          <p:nvSpPr>
            <p:cNvPr id="10039" name="Google Shape;10039;p81"/>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1"/>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1"/>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1"/>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1"/>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1"/>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1"/>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1"/>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81"/>
          <p:cNvGrpSpPr/>
          <p:nvPr/>
        </p:nvGrpSpPr>
        <p:grpSpPr>
          <a:xfrm>
            <a:off x="5768492" y="3205748"/>
            <a:ext cx="316434" cy="358099"/>
            <a:chOff x="-54007925" y="3584850"/>
            <a:chExt cx="281200" cy="318225"/>
          </a:xfrm>
        </p:grpSpPr>
        <p:sp>
          <p:nvSpPr>
            <p:cNvPr id="10048" name="Google Shape;10048;p81"/>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1"/>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1"/>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1"/>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1"/>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1"/>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81"/>
          <p:cNvGrpSpPr/>
          <p:nvPr/>
        </p:nvGrpSpPr>
        <p:grpSpPr>
          <a:xfrm>
            <a:off x="5768492" y="3667633"/>
            <a:ext cx="316434" cy="358914"/>
            <a:chOff x="-54007925" y="3975575"/>
            <a:chExt cx="281200" cy="318950"/>
          </a:xfrm>
        </p:grpSpPr>
        <p:sp>
          <p:nvSpPr>
            <p:cNvPr id="10055" name="Google Shape;10055;p81"/>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1"/>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1"/>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1"/>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81"/>
          <p:cNvGrpSpPr/>
          <p:nvPr/>
        </p:nvGrpSpPr>
        <p:grpSpPr>
          <a:xfrm>
            <a:off x="8003359" y="2752104"/>
            <a:ext cx="274770" cy="358492"/>
            <a:chOff x="-52005775" y="3208025"/>
            <a:chExt cx="244175" cy="318575"/>
          </a:xfrm>
        </p:grpSpPr>
        <p:sp>
          <p:nvSpPr>
            <p:cNvPr id="10060" name="Google Shape;10060;p81"/>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1"/>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1"/>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1"/>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1"/>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1"/>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1"/>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1"/>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1"/>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1"/>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1"/>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81"/>
          <p:cNvGrpSpPr/>
          <p:nvPr/>
        </p:nvGrpSpPr>
        <p:grpSpPr>
          <a:xfrm>
            <a:off x="5309825" y="1380146"/>
            <a:ext cx="358099" cy="358099"/>
            <a:chOff x="-57568775" y="3198925"/>
            <a:chExt cx="318225" cy="318225"/>
          </a:xfrm>
        </p:grpSpPr>
        <p:sp>
          <p:nvSpPr>
            <p:cNvPr id="10072" name="Google Shape;10072;p81"/>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1"/>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1"/>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1"/>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1"/>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1"/>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81"/>
          <p:cNvGrpSpPr/>
          <p:nvPr/>
        </p:nvGrpSpPr>
        <p:grpSpPr>
          <a:xfrm>
            <a:off x="5331543" y="1835446"/>
            <a:ext cx="314662" cy="358099"/>
            <a:chOff x="-57549075" y="3590375"/>
            <a:chExt cx="279625" cy="318225"/>
          </a:xfrm>
        </p:grpSpPr>
        <p:sp>
          <p:nvSpPr>
            <p:cNvPr id="10079" name="Google Shape;10079;p81"/>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1"/>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1"/>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1"/>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81"/>
          <p:cNvGrpSpPr/>
          <p:nvPr/>
        </p:nvGrpSpPr>
        <p:grpSpPr>
          <a:xfrm>
            <a:off x="5323740" y="2276817"/>
            <a:ext cx="359871" cy="359871"/>
            <a:chOff x="-57570350" y="3982600"/>
            <a:chExt cx="319800" cy="319800"/>
          </a:xfrm>
        </p:grpSpPr>
        <p:sp>
          <p:nvSpPr>
            <p:cNvPr id="10084" name="Google Shape;10084;p81"/>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1"/>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1"/>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1"/>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81"/>
          <p:cNvGrpSpPr/>
          <p:nvPr/>
        </p:nvGrpSpPr>
        <p:grpSpPr>
          <a:xfrm>
            <a:off x="7538779" y="1379246"/>
            <a:ext cx="314662" cy="358999"/>
            <a:chOff x="-55576850" y="3198125"/>
            <a:chExt cx="279625" cy="319025"/>
          </a:xfrm>
        </p:grpSpPr>
        <p:sp>
          <p:nvSpPr>
            <p:cNvPr id="10089" name="Google Shape;10089;p81"/>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1"/>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1"/>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1"/>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81"/>
          <p:cNvGrpSpPr/>
          <p:nvPr/>
        </p:nvGrpSpPr>
        <p:grpSpPr>
          <a:xfrm>
            <a:off x="7516174" y="1835221"/>
            <a:ext cx="359871" cy="358324"/>
            <a:chOff x="-55596550" y="3590175"/>
            <a:chExt cx="319800" cy="318425"/>
          </a:xfrm>
        </p:grpSpPr>
        <p:sp>
          <p:nvSpPr>
            <p:cNvPr id="10094" name="Google Shape;10094;p81"/>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1"/>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1"/>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1"/>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81"/>
          <p:cNvGrpSpPr/>
          <p:nvPr/>
        </p:nvGrpSpPr>
        <p:grpSpPr>
          <a:xfrm>
            <a:off x="7531412" y="2276564"/>
            <a:ext cx="358999" cy="359252"/>
            <a:chOff x="-55595775" y="3982375"/>
            <a:chExt cx="319025" cy="319250"/>
          </a:xfrm>
        </p:grpSpPr>
        <p:sp>
          <p:nvSpPr>
            <p:cNvPr id="10099" name="Google Shape;10099;p81"/>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1"/>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1"/>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1"/>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1"/>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1"/>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81"/>
          <p:cNvGrpSpPr/>
          <p:nvPr/>
        </p:nvGrpSpPr>
        <p:grpSpPr>
          <a:xfrm>
            <a:off x="6188595" y="2734774"/>
            <a:ext cx="358999" cy="358099"/>
            <a:chOff x="-53635375" y="3192625"/>
            <a:chExt cx="319025" cy="318225"/>
          </a:xfrm>
        </p:grpSpPr>
        <p:sp>
          <p:nvSpPr>
            <p:cNvPr id="10106" name="Google Shape;10106;p81"/>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1"/>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1"/>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81"/>
          <p:cNvGrpSpPr/>
          <p:nvPr/>
        </p:nvGrpSpPr>
        <p:grpSpPr>
          <a:xfrm>
            <a:off x="6210763" y="3205748"/>
            <a:ext cx="314662" cy="358999"/>
            <a:chOff x="-53615675" y="3584850"/>
            <a:chExt cx="279625" cy="319025"/>
          </a:xfrm>
        </p:grpSpPr>
        <p:sp>
          <p:nvSpPr>
            <p:cNvPr id="10110" name="Google Shape;10110;p81"/>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1"/>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1"/>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81"/>
          <p:cNvGrpSpPr/>
          <p:nvPr/>
        </p:nvGrpSpPr>
        <p:grpSpPr>
          <a:xfrm>
            <a:off x="6188609" y="3668674"/>
            <a:ext cx="358971" cy="357874"/>
            <a:chOff x="-53634575" y="3976500"/>
            <a:chExt cx="319000" cy="318025"/>
          </a:xfrm>
        </p:grpSpPr>
        <p:sp>
          <p:nvSpPr>
            <p:cNvPr id="10114" name="Google Shape;10114;p81"/>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1"/>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1"/>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1"/>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1"/>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1"/>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1"/>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1"/>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1"/>
          <p:cNvGrpSpPr/>
          <p:nvPr/>
        </p:nvGrpSpPr>
        <p:grpSpPr>
          <a:xfrm>
            <a:off x="7983413" y="3211628"/>
            <a:ext cx="314662" cy="358436"/>
            <a:chOff x="-52023900" y="3590075"/>
            <a:chExt cx="279625" cy="318525"/>
          </a:xfrm>
        </p:grpSpPr>
        <p:sp>
          <p:nvSpPr>
            <p:cNvPr id="10123" name="Google Shape;10123;p81"/>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1"/>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1"/>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1"/>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1"/>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1"/>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1"/>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81"/>
          <p:cNvGrpSpPr/>
          <p:nvPr/>
        </p:nvGrpSpPr>
        <p:grpSpPr>
          <a:xfrm>
            <a:off x="5746654" y="1380146"/>
            <a:ext cx="358971" cy="358971"/>
            <a:chOff x="-57173375" y="3198925"/>
            <a:chExt cx="319000" cy="319000"/>
          </a:xfrm>
        </p:grpSpPr>
        <p:sp>
          <p:nvSpPr>
            <p:cNvPr id="10131" name="Google Shape;10131;p81"/>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1"/>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1"/>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1"/>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81"/>
          <p:cNvGrpSpPr/>
          <p:nvPr/>
        </p:nvGrpSpPr>
        <p:grpSpPr>
          <a:xfrm>
            <a:off x="5747541" y="1857587"/>
            <a:ext cx="357198" cy="314690"/>
            <a:chOff x="-57176525" y="3610050"/>
            <a:chExt cx="317425" cy="279650"/>
          </a:xfrm>
        </p:grpSpPr>
        <p:sp>
          <p:nvSpPr>
            <p:cNvPr id="10136" name="Google Shape;10136;p81"/>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1"/>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1"/>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1"/>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1"/>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81"/>
          <p:cNvGrpSpPr/>
          <p:nvPr/>
        </p:nvGrpSpPr>
        <p:grpSpPr>
          <a:xfrm>
            <a:off x="7957995" y="1380146"/>
            <a:ext cx="358099" cy="356326"/>
            <a:chOff x="-55202750" y="3198925"/>
            <a:chExt cx="318225" cy="316650"/>
          </a:xfrm>
        </p:grpSpPr>
        <p:sp>
          <p:nvSpPr>
            <p:cNvPr id="10142" name="Google Shape;10142;p81"/>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1"/>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81"/>
          <p:cNvGrpSpPr/>
          <p:nvPr/>
        </p:nvGrpSpPr>
        <p:grpSpPr>
          <a:xfrm>
            <a:off x="7968629" y="1835446"/>
            <a:ext cx="336830" cy="358099"/>
            <a:chOff x="-55194875" y="3590375"/>
            <a:chExt cx="299325" cy="318225"/>
          </a:xfrm>
        </p:grpSpPr>
        <p:sp>
          <p:nvSpPr>
            <p:cNvPr id="10145" name="Google Shape;10145;p81"/>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1"/>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1"/>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1"/>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1"/>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81"/>
          <p:cNvGrpSpPr/>
          <p:nvPr/>
        </p:nvGrpSpPr>
        <p:grpSpPr>
          <a:xfrm>
            <a:off x="7973247" y="2277717"/>
            <a:ext cx="357198" cy="357198"/>
            <a:chOff x="-55203525" y="3983400"/>
            <a:chExt cx="317425" cy="317425"/>
          </a:xfrm>
        </p:grpSpPr>
        <p:sp>
          <p:nvSpPr>
            <p:cNvPr id="10151" name="Google Shape;10151;p81"/>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1"/>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1"/>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81"/>
          <p:cNvGrpSpPr/>
          <p:nvPr/>
        </p:nvGrpSpPr>
        <p:grpSpPr>
          <a:xfrm>
            <a:off x="6639727" y="2734774"/>
            <a:ext cx="335930" cy="358971"/>
            <a:chOff x="-53232900" y="3192625"/>
            <a:chExt cx="298525" cy="319000"/>
          </a:xfrm>
        </p:grpSpPr>
        <p:sp>
          <p:nvSpPr>
            <p:cNvPr id="10155" name="Google Shape;10155;p81"/>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1"/>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1"/>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1"/>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1"/>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1"/>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1"/>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1"/>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81"/>
          <p:cNvGrpSpPr/>
          <p:nvPr/>
        </p:nvGrpSpPr>
        <p:grpSpPr>
          <a:xfrm>
            <a:off x="6629093" y="3205748"/>
            <a:ext cx="357198" cy="356326"/>
            <a:chOff x="-53242350" y="3584850"/>
            <a:chExt cx="317425" cy="316650"/>
          </a:xfrm>
        </p:grpSpPr>
        <p:sp>
          <p:nvSpPr>
            <p:cNvPr id="10164" name="Google Shape;10164;p81"/>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1"/>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1"/>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1"/>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1"/>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81"/>
          <p:cNvGrpSpPr/>
          <p:nvPr/>
        </p:nvGrpSpPr>
        <p:grpSpPr>
          <a:xfrm>
            <a:off x="6650362" y="3668449"/>
            <a:ext cx="314662" cy="358999"/>
            <a:chOff x="-53224225" y="3976300"/>
            <a:chExt cx="279625" cy="319025"/>
          </a:xfrm>
        </p:grpSpPr>
        <p:sp>
          <p:nvSpPr>
            <p:cNvPr id="10170" name="Google Shape;10170;p81"/>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1"/>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1"/>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1"/>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1"/>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1"/>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1"/>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81"/>
          <p:cNvGrpSpPr/>
          <p:nvPr/>
        </p:nvGrpSpPr>
        <p:grpSpPr>
          <a:xfrm>
            <a:off x="7961258" y="3676129"/>
            <a:ext cx="358971" cy="358408"/>
            <a:chOff x="-52043575" y="3983125"/>
            <a:chExt cx="319000" cy="318500"/>
          </a:xfrm>
        </p:grpSpPr>
        <p:sp>
          <p:nvSpPr>
            <p:cNvPr id="10178" name="Google Shape;10178;p81"/>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1"/>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1"/>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1"/>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1"/>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1"/>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1"/>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1"/>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1"/>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81"/>
          <p:cNvGrpSpPr/>
          <p:nvPr/>
        </p:nvGrpSpPr>
        <p:grpSpPr>
          <a:xfrm>
            <a:off x="6215199" y="1380146"/>
            <a:ext cx="314662" cy="358971"/>
            <a:chOff x="-56766175" y="3198925"/>
            <a:chExt cx="279625" cy="319000"/>
          </a:xfrm>
        </p:grpSpPr>
        <p:sp>
          <p:nvSpPr>
            <p:cNvPr id="10188" name="Google Shape;10188;p81"/>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1"/>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1"/>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1"/>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1"/>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1"/>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1"/>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81"/>
          <p:cNvGrpSpPr/>
          <p:nvPr/>
        </p:nvGrpSpPr>
        <p:grpSpPr>
          <a:xfrm>
            <a:off x="6214313" y="1835446"/>
            <a:ext cx="316434" cy="358099"/>
            <a:chOff x="-56766175" y="3590375"/>
            <a:chExt cx="281200" cy="318225"/>
          </a:xfrm>
        </p:grpSpPr>
        <p:sp>
          <p:nvSpPr>
            <p:cNvPr id="10196" name="Google Shape;10196;p81"/>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1"/>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1"/>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1"/>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81"/>
          <p:cNvGrpSpPr/>
          <p:nvPr/>
        </p:nvGrpSpPr>
        <p:grpSpPr>
          <a:xfrm>
            <a:off x="6251269" y="2276817"/>
            <a:ext cx="272126" cy="358099"/>
            <a:chOff x="-56747275" y="3982600"/>
            <a:chExt cx="241825" cy="318225"/>
          </a:xfrm>
        </p:grpSpPr>
        <p:sp>
          <p:nvSpPr>
            <p:cNvPr id="10201" name="Google Shape;10201;p81"/>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1"/>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1"/>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1"/>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1"/>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1"/>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1"/>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81"/>
          <p:cNvGrpSpPr/>
          <p:nvPr/>
        </p:nvGrpSpPr>
        <p:grpSpPr>
          <a:xfrm>
            <a:off x="4859020" y="3219055"/>
            <a:ext cx="358999" cy="342991"/>
            <a:chOff x="-54812875" y="3596675"/>
            <a:chExt cx="319025" cy="304800"/>
          </a:xfrm>
        </p:grpSpPr>
        <p:sp>
          <p:nvSpPr>
            <p:cNvPr id="10209" name="Google Shape;10209;p81"/>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1"/>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1"/>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1"/>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1"/>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1"/>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1"/>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81"/>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1"/>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8" name="Google Shape;10218;p81"/>
          <p:cNvGrpSpPr/>
          <p:nvPr/>
        </p:nvGrpSpPr>
        <p:grpSpPr>
          <a:xfrm>
            <a:off x="4881188" y="3675538"/>
            <a:ext cx="314662" cy="358099"/>
            <a:chOff x="-54793175" y="3982600"/>
            <a:chExt cx="279625" cy="318225"/>
          </a:xfrm>
        </p:grpSpPr>
        <p:sp>
          <p:nvSpPr>
            <p:cNvPr id="10219" name="Google Shape;10219;p81"/>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1"/>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1"/>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1"/>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1"/>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1"/>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1"/>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81"/>
          <p:cNvGrpSpPr/>
          <p:nvPr/>
        </p:nvGrpSpPr>
        <p:grpSpPr>
          <a:xfrm>
            <a:off x="7092647" y="2734774"/>
            <a:ext cx="314662" cy="358099"/>
            <a:chOff x="-52832000" y="3192625"/>
            <a:chExt cx="279625" cy="318225"/>
          </a:xfrm>
        </p:grpSpPr>
        <p:sp>
          <p:nvSpPr>
            <p:cNvPr id="10227" name="Google Shape;10227;p81"/>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1"/>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1"/>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1"/>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1"/>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1"/>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1"/>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1"/>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81"/>
          <p:cNvGrpSpPr/>
          <p:nvPr/>
        </p:nvGrpSpPr>
        <p:grpSpPr>
          <a:xfrm>
            <a:off x="5779179" y="2276142"/>
            <a:ext cx="323524" cy="358774"/>
            <a:chOff x="-57162350" y="3982000"/>
            <a:chExt cx="287500" cy="318825"/>
          </a:xfrm>
        </p:grpSpPr>
        <p:sp>
          <p:nvSpPr>
            <p:cNvPr id="10236" name="Google Shape;10236;p81"/>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1"/>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1"/>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1"/>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1"/>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1"/>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1"/>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1"/>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81"/>
          <p:cNvGrpSpPr/>
          <p:nvPr/>
        </p:nvGrpSpPr>
        <p:grpSpPr>
          <a:xfrm>
            <a:off x="7070492" y="3206648"/>
            <a:ext cx="358971" cy="357198"/>
            <a:chOff x="-52851675" y="3585650"/>
            <a:chExt cx="319000" cy="317425"/>
          </a:xfrm>
        </p:grpSpPr>
        <p:sp>
          <p:nvSpPr>
            <p:cNvPr id="10245" name="Google Shape;10245;p81"/>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1"/>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1"/>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1"/>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1"/>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1"/>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81"/>
          <p:cNvGrpSpPr/>
          <p:nvPr/>
        </p:nvGrpSpPr>
        <p:grpSpPr>
          <a:xfrm>
            <a:off x="7092647" y="3668449"/>
            <a:ext cx="314662" cy="358999"/>
            <a:chOff x="-52832000" y="3976300"/>
            <a:chExt cx="279625" cy="319025"/>
          </a:xfrm>
        </p:grpSpPr>
        <p:sp>
          <p:nvSpPr>
            <p:cNvPr id="10252" name="Google Shape;10252;p81"/>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1"/>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1"/>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1"/>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1"/>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1"/>
          <p:cNvGrpSpPr/>
          <p:nvPr/>
        </p:nvGrpSpPr>
        <p:grpSpPr>
          <a:xfrm>
            <a:off x="6209853" y="4123097"/>
            <a:ext cx="316434" cy="358099"/>
            <a:chOff x="-51633225" y="3198925"/>
            <a:chExt cx="281200" cy="318225"/>
          </a:xfrm>
        </p:grpSpPr>
        <p:sp>
          <p:nvSpPr>
            <p:cNvPr id="10258" name="Google Shape;10258;p81"/>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1"/>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1"/>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1"/>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1"/>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1"/>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1"/>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81"/>
          <p:cNvGrpSpPr/>
          <p:nvPr/>
        </p:nvGrpSpPr>
        <p:grpSpPr>
          <a:xfrm>
            <a:off x="6628676" y="1381018"/>
            <a:ext cx="365188" cy="357226"/>
            <a:chOff x="-56396775" y="3199700"/>
            <a:chExt cx="324525" cy="317450"/>
          </a:xfrm>
        </p:grpSpPr>
        <p:sp>
          <p:nvSpPr>
            <p:cNvPr id="10266" name="Google Shape;10266;p81"/>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1"/>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1"/>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1"/>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1"/>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1"/>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81"/>
          <p:cNvGrpSpPr/>
          <p:nvPr/>
        </p:nvGrpSpPr>
        <p:grpSpPr>
          <a:xfrm>
            <a:off x="6631771" y="1846953"/>
            <a:ext cx="358999" cy="335958"/>
            <a:chOff x="-56394425" y="3600600"/>
            <a:chExt cx="319025" cy="298550"/>
          </a:xfrm>
        </p:grpSpPr>
        <p:sp>
          <p:nvSpPr>
            <p:cNvPr id="10273" name="Google Shape;10273;p81"/>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1"/>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1"/>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81"/>
          <p:cNvGrpSpPr/>
          <p:nvPr/>
        </p:nvGrpSpPr>
        <p:grpSpPr>
          <a:xfrm>
            <a:off x="6662538" y="2277717"/>
            <a:ext cx="327068" cy="357198"/>
            <a:chOff x="-56379450" y="3983400"/>
            <a:chExt cx="290650" cy="317425"/>
          </a:xfrm>
        </p:grpSpPr>
        <p:sp>
          <p:nvSpPr>
            <p:cNvPr id="10277" name="Google Shape;10277;p81"/>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1"/>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1"/>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1"/>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1"/>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1"/>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1"/>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1"/>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81"/>
          <p:cNvGrpSpPr/>
          <p:nvPr/>
        </p:nvGrpSpPr>
        <p:grpSpPr>
          <a:xfrm>
            <a:off x="5326242" y="2741864"/>
            <a:ext cx="316434" cy="358971"/>
            <a:chOff x="-54401725" y="3198925"/>
            <a:chExt cx="281200" cy="319000"/>
          </a:xfrm>
        </p:grpSpPr>
        <p:sp>
          <p:nvSpPr>
            <p:cNvPr id="10286" name="Google Shape;10286;p81"/>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1"/>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1"/>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1"/>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1"/>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1"/>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1"/>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1"/>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1"/>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1"/>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1"/>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81"/>
          <p:cNvGrpSpPr/>
          <p:nvPr/>
        </p:nvGrpSpPr>
        <p:grpSpPr>
          <a:xfrm>
            <a:off x="5327128" y="3211965"/>
            <a:ext cx="314662" cy="358099"/>
            <a:chOff x="-54401725" y="3590375"/>
            <a:chExt cx="279625" cy="318225"/>
          </a:xfrm>
        </p:grpSpPr>
        <p:sp>
          <p:nvSpPr>
            <p:cNvPr id="10298" name="Google Shape;10298;p81"/>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1"/>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1"/>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1"/>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1"/>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1"/>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81"/>
          <p:cNvGrpSpPr/>
          <p:nvPr/>
        </p:nvGrpSpPr>
        <p:grpSpPr>
          <a:xfrm>
            <a:off x="5324920" y="3675538"/>
            <a:ext cx="319079" cy="358099"/>
            <a:chOff x="-54403300" y="3982600"/>
            <a:chExt cx="283550" cy="318225"/>
          </a:xfrm>
        </p:grpSpPr>
        <p:sp>
          <p:nvSpPr>
            <p:cNvPr id="10305" name="Google Shape;10305;p81"/>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1"/>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1"/>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1"/>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1"/>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81"/>
          <p:cNvGrpSpPr/>
          <p:nvPr/>
        </p:nvGrpSpPr>
        <p:grpSpPr>
          <a:xfrm>
            <a:off x="7512313" y="2736772"/>
            <a:ext cx="356298" cy="356973"/>
            <a:chOff x="-52458650" y="3194400"/>
            <a:chExt cx="316625" cy="317225"/>
          </a:xfrm>
        </p:grpSpPr>
        <p:sp>
          <p:nvSpPr>
            <p:cNvPr id="10311" name="Google Shape;10311;p81"/>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1"/>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1"/>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1"/>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1"/>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1"/>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1"/>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1"/>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81"/>
          <p:cNvGrpSpPr/>
          <p:nvPr/>
        </p:nvGrpSpPr>
        <p:grpSpPr>
          <a:xfrm>
            <a:off x="4881188" y="2741864"/>
            <a:ext cx="314662" cy="358971"/>
            <a:chOff x="-54793175" y="3198925"/>
            <a:chExt cx="279625" cy="319000"/>
          </a:xfrm>
        </p:grpSpPr>
        <p:sp>
          <p:nvSpPr>
            <p:cNvPr id="10320" name="Google Shape;10320;p81"/>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1"/>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1"/>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1"/>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1"/>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1"/>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1"/>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81"/>
          <p:cNvGrpSpPr/>
          <p:nvPr/>
        </p:nvGrpSpPr>
        <p:grpSpPr>
          <a:xfrm>
            <a:off x="7521611" y="3205748"/>
            <a:ext cx="337703" cy="357845"/>
            <a:chOff x="-52450000" y="3584850"/>
            <a:chExt cx="300100" cy="318000"/>
          </a:xfrm>
        </p:grpSpPr>
        <p:sp>
          <p:nvSpPr>
            <p:cNvPr id="10328" name="Google Shape;10328;p81"/>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1"/>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1"/>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1"/>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1"/>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1"/>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1"/>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81"/>
          <p:cNvGrpSpPr/>
          <p:nvPr/>
        </p:nvGrpSpPr>
        <p:grpSpPr>
          <a:xfrm>
            <a:off x="7533131" y="3670221"/>
            <a:ext cx="314662" cy="357226"/>
            <a:chOff x="-52440550" y="3977875"/>
            <a:chExt cx="279625" cy="317450"/>
          </a:xfrm>
        </p:grpSpPr>
        <p:sp>
          <p:nvSpPr>
            <p:cNvPr id="10336" name="Google Shape;10336;p81"/>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1"/>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1"/>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1"/>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1"/>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1"/>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1"/>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1"/>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81"/>
          <p:cNvGrpSpPr/>
          <p:nvPr/>
        </p:nvGrpSpPr>
        <p:grpSpPr>
          <a:xfrm>
            <a:off x="6645066" y="4126427"/>
            <a:ext cx="314662" cy="358999"/>
            <a:chOff x="-51623775" y="3584850"/>
            <a:chExt cx="279625" cy="319025"/>
          </a:xfrm>
        </p:grpSpPr>
        <p:sp>
          <p:nvSpPr>
            <p:cNvPr id="10345" name="Google Shape;10345;p81"/>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1"/>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1"/>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1"/>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1"/>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1"/>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1"/>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1"/>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1"/>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4" name="Google Shape;10354;p81"/>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Help &amp; Support Icons</a:t>
            </a:r>
            <a:endParaRPr sz="2400">
              <a:solidFill>
                <a:srgbClr val="FFFFFF"/>
              </a:solidFill>
            </a:endParaRPr>
          </a:p>
        </p:txBody>
      </p:sp>
      <p:sp>
        <p:nvSpPr>
          <p:cNvPr id="10355" name="Google Shape;10355;p81"/>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Avatar Icons</a:t>
            </a:r>
            <a:endParaRPr sz="2400">
              <a:solidFill>
                <a:srgbClr val="FFFFFF"/>
              </a:solidFill>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59"/>
        <p:cNvGrpSpPr/>
        <p:nvPr/>
      </p:nvGrpSpPr>
      <p:grpSpPr>
        <a:xfrm>
          <a:off x="0" y="0"/>
          <a:ext cx="0" cy="0"/>
          <a:chOff x="0" y="0"/>
          <a:chExt cx="0" cy="0"/>
        </a:xfrm>
      </p:grpSpPr>
      <p:grpSp>
        <p:nvGrpSpPr>
          <p:cNvPr id="10360" name="Google Shape;10360;p82"/>
          <p:cNvGrpSpPr/>
          <p:nvPr/>
        </p:nvGrpSpPr>
        <p:grpSpPr>
          <a:xfrm>
            <a:off x="885675" y="1386849"/>
            <a:ext cx="276003" cy="357300"/>
            <a:chOff x="-50469125" y="3183175"/>
            <a:chExt cx="233150" cy="301825"/>
          </a:xfrm>
        </p:grpSpPr>
        <p:sp>
          <p:nvSpPr>
            <p:cNvPr id="10361" name="Google Shape;10361;p82"/>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2"/>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2"/>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82"/>
          <p:cNvGrpSpPr/>
          <p:nvPr/>
        </p:nvGrpSpPr>
        <p:grpSpPr>
          <a:xfrm>
            <a:off x="845574" y="1822251"/>
            <a:ext cx="356205" cy="355288"/>
            <a:chOff x="-50504575" y="3550975"/>
            <a:chExt cx="300900" cy="300125"/>
          </a:xfrm>
        </p:grpSpPr>
        <p:sp>
          <p:nvSpPr>
            <p:cNvPr id="10365" name="Google Shape;10365;p82"/>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2"/>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2"/>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2"/>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82"/>
          <p:cNvGrpSpPr/>
          <p:nvPr/>
        </p:nvGrpSpPr>
        <p:grpSpPr>
          <a:xfrm>
            <a:off x="845574" y="2260493"/>
            <a:ext cx="356205" cy="354341"/>
            <a:chOff x="-50503000" y="3921175"/>
            <a:chExt cx="300900" cy="299325"/>
          </a:xfrm>
        </p:grpSpPr>
        <p:sp>
          <p:nvSpPr>
            <p:cNvPr id="10370" name="Google Shape;10370;p82"/>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2"/>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2"/>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2"/>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2"/>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2"/>
          <p:cNvGrpSpPr/>
          <p:nvPr/>
        </p:nvGrpSpPr>
        <p:grpSpPr>
          <a:xfrm>
            <a:off x="3049627" y="1406411"/>
            <a:ext cx="355258" cy="356205"/>
            <a:chOff x="-48630025" y="3199700"/>
            <a:chExt cx="300100" cy="300900"/>
          </a:xfrm>
        </p:grpSpPr>
        <p:sp>
          <p:nvSpPr>
            <p:cNvPr id="10376" name="Google Shape;10376;p82"/>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2"/>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2"/>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82"/>
          <p:cNvGrpSpPr/>
          <p:nvPr/>
        </p:nvGrpSpPr>
        <p:grpSpPr>
          <a:xfrm>
            <a:off x="3049627" y="1843707"/>
            <a:ext cx="355258" cy="355258"/>
            <a:chOff x="-48630025" y="3569100"/>
            <a:chExt cx="300100" cy="300100"/>
          </a:xfrm>
        </p:grpSpPr>
        <p:sp>
          <p:nvSpPr>
            <p:cNvPr id="10380" name="Google Shape;10380;p82"/>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2"/>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2"/>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2"/>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2"/>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2"/>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2"/>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2"/>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2"/>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2"/>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82"/>
          <p:cNvGrpSpPr/>
          <p:nvPr/>
        </p:nvGrpSpPr>
        <p:grpSpPr>
          <a:xfrm>
            <a:off x="3050101" y="2281003"/>
            <a:ext cx="354311" cy="353394"/>
            <a:chOff x="-48629225" y="3938500"/>
            <a:chExt cx="299300" cy="298525"/>
          </a:xfrm>
        </p:grpSpPr>
        <p:sp>
          <p:nvSpPr>
            <p:cNvPr id="10391" name="Google Shape;10391;p82"/>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2"/>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2"/>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2"/>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82"/>
          <p:cNvGrpSpPr/>
          <p:nvPr/>
        </p:nvGrpSpPr>
        <p:grpSpPr>
          <a:xfrm>
            <a:off x="1785504" y="2752344"/>
            <a:ext cx="311458" cy="354341"/>
            <a:chOff x="-46762575" y="3200500"/>
            <a:chExt cx="263100" cy="299325"/>
          </a:xfrm>
        </p:grpSpPr>
        <p:sp>
          <p:nvSpPr>
            <p:cNvPr id="10396" name="Google Shape;10396;p82"/>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2"/>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2"/>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2"/>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2"/>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82"/>
          <p:cNvGrpSpPr/>
          <p:nvPr/>
        </p:nvGrpSpPr>
        <p:grpSpPr>
          <a:xfrm>
            <a:off x="1763589" y="3211066"/>
            <a:ext cx="355288" cy="312375"/>
            <a:chOff x="-46779900" y="3588000"/>
            <a:chExt cx="300125" cy="263875"/>
          </a:xfrm>
        </p:grpSpPr>
        <p:sp>
          <p:nvSpPr>
            <p:cNvPr id="10402" name="Google Shape;10402;p82"/>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2"/>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2"/>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2"/>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82"/>
          <p:cNvGrpSpPr/>
          <p:nvPr/>
        </p:nvGrpSpPr>
        <p:grpSpPr>
          <a:xfrm>
            <a:off x="1764062" y="3625988"/>
            <a:ext cx="354341" cy="353394"/>
            <a:chOff x="-46779100" y="3938500"/>
            <a:chExt cx="299325" cy="298525"/>
          </a:xfrm>
        </p:grpSpPr>
        <p:sp>
          <p:nvSpPr>
            <p:cNvPr id="10407" name="Google Shape;10407;p82"/>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2"/>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82"/>
          <p:cNvGrpSpPr/>
          <p:nvPr/>
        </p:nvGrpSpPr>
        <p:grpSpPr>
          <a:xfrm>
            <a:off x="3971800" y="2758855"/>
            <a:ext cx="355258" cy="355288"/>
            <a:chOff x="-44924250" y="3206000"/>
            <a:chExt cx="300100" cy="300125"/>
          </a:xfrm>
        </p:grpSpPr>
        <p:sp>
          <p:nvSpPr>
            <p:cNvPr id="10410" name="Google Shape;10410;p82"/>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2"/>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2"/>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2"/>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2"/>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82"/>
          <p:cNvGrpSpPr/>
          <p:nvPr/>
        </p:nvGrpSpPr>
        <p:grpSpPr>
          <a:xfrm>
            <a:off x="1286286" y="1386849"/>
            <a:ext cx="355258" cy="355258"/>
            <a:chOff x="-50134375" y="3183175"/>
            <a:chExt cx="300100" cy="300100"/>
          </a:xfrm>
        </p:grpSpPr>
        <p:sp>
          <p:nvSpPr>
            <p:cNvPr id="10416" name="Google Shape;10416;p82"/>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2"/>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2"/>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2"/>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2"/>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2"/>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2"/>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2"/>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2"/>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2"/>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82"/>
          <p:cNvGrpSpPr/>
          <p:nvPr/>
        </p:nvGrpSpPr>
        <p:grpSpPr>
          <a:xfrm>
            <a:off x="1286286" y="1822251"/>
            <a:ext cx="355258" cy="355288"/>
            <a:chOff x="-50134375" y="3550975"/>
            <a:chExt cx="300100" cy="300125"/>
          </a:xfrm>
        </p:grpSpPr>
        <p:sp>
          <p:nvSpPr>
            <p:cNvPr id="10427" name="Google Shape;10427;p82"/>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2"/>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82"/>
          <p:cNvGrpSpPr/>
          <p:nvPr/>
        </p:nvGrpSpPr>
        <p:grpSpPr>
          <a:xfrm>
            <a:off x="1286286" y="2259783"/>
            <a:ext cx="355258" cy="355051"/>
            <a:chOff x="-50134375" y="3920575"/>
            <a:chExt cx="300100" cy="299925"/>
          </a:xfrm>
        </p:grpSpPr>
        <p:sp>
          <p:nvSpPr>
            <p:cNvPr id="10430" name="Google Shape;10430;p82"/>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2"/>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2"/>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82"/>
          <p:cNvGrpSpPr/>
          <p:nvPr/>
        </p:nvGrpSpPr>
        <p:grpSpPr>
          <a:xfrm>
            <a:off x="3497010" y="1407358"/>
            <a:ext cx="357123" cy="355258"/>
            <a:chOff x="-48262200" y="3200500"/>
            <a:chExt cx="301675" cy="300100"/>
          </a:xfrm>
        </p:grpSpPr>
        <p:sp>
          <p:nvSpPr>
            <p:cNvPr id="10434" name="Google Shape;10434;p82"/>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2"/>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2"/>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2"/>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2"/>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2"/>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2"/>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2"/>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2"/>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82"/>
          <p:cNvGrpSpPr/>
          <p:nvPr/>
        </p:nvGrpSpPr>
        <p:grpSpPr>
          <a:xfrm>
            <a:off x="3526383" y="1844447"/>
            <a:ext cx="298377" cy="354519"/>
            <a:chOff x="-48233050" y="3569725"/>
            <a:chExt cx="252050" cy="299475"/>
          </a:xfrm>
        </p:grpSpPr>
        <p:sp>
          <p:nvSpPr>
            <p:cNvPr id="10444" name="Google Shape;10444;p82"/>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2"/>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2"/>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82"/>
          <p:cNvGrpSpPr/>
          <p:nvPr/>
        </p:nvGrpSpPr>
        <p:grpSpPr>
          <a:xfrm>
            <a:off x="3550148" y="2278191"/>
            <a:ext cx="250847" cy="358070"/>
            <a:chOff x="-48216525" y="3936125"/>
            <a:chExt cx="211900" cy="302475"/>
          </a:xfrm>
        </p:grpSpPr>
        <p:sp>
          <p:nvSpPr>
            <p:cNvPr id="10448" name="Google Shape;10448;p82"/>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2"/>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2"/>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2"/>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82"/>
          <p:cNvGrpSpPr/>
          <p:nvPr/>
        </p:nvGrpSpPr>
        <p:grpSpPr>
          <a:xfrm>
            <a:off x="2205866" y="2753261"/>
            <a:ext cx="355258" cy="355288"/>
            <a:chOff x="-46410500" y="3201275"/>
            <a:chExt cx="300100" cy="300125"/>
          </a:xfrm>
        </p:grpSpPr>
        <p:sp>
          <p:nvSpPr>
            <p:cNvPr id="10453" name="Google Shape;10453;p82"/>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2"/>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2"/>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2"/>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2"/>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82"/>
          <p:cNvGrpSpPr/>
          <p:nvPr/>
        </p:nvGrpSpPr>
        <p:grpSpPr>
          <a:xfrm>
            <a:off x="2205866" y="3188692"/>
            <a:ext cx="355258" cy="356205"/>
            <a:chOff x="-46409700" y="3569100"/>
            <a:chExt cx="300100" cy="300900"/>
          </a:xfrm>
        </p:grpSpPr>
        <p:sp>
          <p:nvSpPr>
            <p:cNvPr id="10459" name="Google Shape;10459;p82"/>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2"/>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2"/>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2"/>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2"/>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82"/>
          <p:cNvGrpSpPr/>
          <p:nvPr/>
        </p:nvGrpSpPr>
        <p:grpSpPr>
          <a:xfrm>
            <a:off x="2193747" y="3624124"/>
            <a:ext cx="379497" cy="358070"/>
            <a:chOff x="-46422300" y="3936925"/>
            <a:chExt cx="320575" cy="302475"/>
          </a:xfrm>
        </p:grpSpPr>
        <p:sp>
          <p:nvSpPr>
            <p:cNvPr id="10465" name="Google Shape;10465;p82"/>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2"/>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82"/>
          <p:cNvGrpSpPr/>
          <p:nvPr/>
        </p:nvGrpSpPr>
        <p:grpSpPr>
          <a:xfrm>
            <a:off x="3971326" y="3178452"/>
            <a:ext cx="356205" cy="355258"/>
            <a:chOff x="-44914800" y="3560450"/>
            <a:chExt cx="300900" cy="300100"/>
          </a:xfrm>
        </p:grpSpPr>
        <p:sp>
          <p:nvSpPr>
            <p:cNvPr id="10468" name="Google Shape;10468;p82"/>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2"/>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2"/>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2"/>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2"/>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82"/>
          <p:cNvGrpSpPr/>
          <p:nvPr/>
        </p:nvGrpSpPr>
        <p:grpSpPr>
          <a:xfrm>
            <a:off x="1726378" y="1387086"/>
            <a:ext cx="354311" cy="354104"/>
            <a:chOff x="-49764975" y="3183375"/>
            <a:chExt cx="299300" cy="299125"/>
          </a:xfrm>
        </p:grpSpPr>
        <p:sp>
          <p:nvSpPr>
            <p:cNvPr id="10474" name="Google Shape;10474;p82"/>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2"/>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2"/>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2"/>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2"/>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2"/>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2"/>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2"/>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2"/>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82"/>
          <p:cNvGrpSpPr/>
          <p:nvPr/>
        </p:nvGrpSpPr>
        <p:grpSpPr>
          <a:xfrm>
            <a:off x="1726378" y="1822547"/>
            <a:ext cx="354311" cy="355909"/>
            <a:chOff x="-49764975" y="3551225"/>
            <a:chExt cx="299300" cy="300650"/>
          </a:xfrm>
        </p:grpSpPr>
        <p:sp>
          <p:nvSpPr>
            <p:cNvPr id="10484" name="Google Shape;10484;p82"/>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2"/>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2"/>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2"/>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2"/>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2"/>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2"/>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2"/>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2"/>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2"/>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2"/>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82"/>
          <p:cNvGrpSpPr/>
          <p:nvPr/>
        </p:nvGrpSpPr>
        <p:grpSpPr>
          <a:xfrm>
            <a:off x="1724040" y="2259310"/>
            <a:ext cx="358987" cy="355525"/>
            <a:chOff x="-49766550" y="3920175"/>
            <a:chExt cx="303250" cy="300325"/>
          </a:xfrm>
        </p:grpSpPr>
        <p:sp>
          <p:nvSpPr>
            <p:cNvPr id="10496" name="Google Shape;10496;p82"/>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2"/>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2"/>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2"/>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82"/>
          <p:cNvGrpSpPr/>
          <p:nvPr/>
        </p:nvGrpSpPr>
        <p:grpSpPr>
          <a:xfrm>
            <a:off x="3939571" y="1407358"/>
            <a:ext cx="357123" cy="354341"/>
            <a:chOff x="-47892800" y="3200500"/>
            <a:chExt cx="301675" cy="299325"/>
          </a:xfrm>
        </p:grpSpPr>
        <p:sp>
          <p:nvSpPr>
            <p:cNvPr id="10501" name="Google Shape;10501;p82"/>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2"/>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2"/>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2"/>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2"/>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2"/>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2"/>
          <p:cNvGrpSpPr/>
          <p:nvPr/>
        </p:nvGrpSpPr>
        <p:grpSpPr>
          <a:xfrm>
            <a:off x="4003437" y="1843707"/>
            <a:ext cx="229391" cy="355258"/>
            <a:chOff x="-47839250" y="3569100"/>
            <a:chExt cx="193775" cy="300100"/>
          </a:xfrm>
        </p:grpSpPr>
        <p:sp>
          <p:nvSpPr>
            <p:cNvPr id="10508" name="Google Shape;10508;p82"/>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2"/>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2"/>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2"/>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2"/>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2"/>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82"/>
          <p:cNvGrpSpPr/>
          <p:nvPr/>
        </p:nvGrpSpPr>
        <p:grpSpPr>
          <a:xfrm>
            <a:off x="3940503" y="2280056"/>
            <a:ext cx="355258" cy="356205"/>
            <a:chOff x="-47892800" y="3937700"/>
            <a:chExt cx="300100" cy="300900"/>
          </a:xfrm>
        </p:grpSpPr>
        <p:sp>
          <p:nvSpPr>
            <p:cNvPr id="10515" name="Google Shape;10515;p82"/>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2"/>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2"/>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2"/>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2"/>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2"/>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2"/>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2"/>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82"/>
          <p:cNvGrpSpPr/>
          <p:nvPr/>
        </p:nvGrpSpPr>
        <p:grpSpPr>
          <a:xfrm>
            <a:off x="2645798" y="2773770"/>
            <a:ext cx="355258" cy="311458"/>
            <a:chOff x="-46042675" y="3218600"/>
            <a:chExt cx="300100" cy="263100"/>
          </a:xfrm>
        </p:grpSpPr>
        <p:sp>
          <p:nvSpPr>
            <p:cNvPr id="10524" name="Google Shape;10524;p82"/>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2"/>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2"/>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2"/>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2"/>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2"/>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82"/>
          <p:cNvGrpSpPr/>
          <p:nvPr/>
        </p:nvGrpSpPr>
        <p:grpSpPr>
          <a:xfrm>
            <a:off x="2645798" y="3188219"/>
            <a:ext cx="355258" cy="323118"/>
            <a:chOff x="-46042675" y="3568700"/>
            <a:chExt cx="300100" cy="272950"/>
          </a:xfrm>
        </p:grpSpPr>
        <p:sp>
          <p:nvSpPr>
            <p:cNvPr id="10531" name="Google Shape;10531;p82"/>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2"/>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2"/>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2"/>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82"/>
          <p:cNvGrpSpPr/>
          <p:nvPr/>
        </p:nvGrpSpPr>
        <p:grpSpPr>
          <a:xfrm>
            <a:off x="2687749" y="3625189"/>
            <a:ext cx="271357" cy="356057"/>
            <a:chOff x="-46007225" y="3937825"/>
            <a:chExt cx="229225" cy="300775"/>
          </a:xfrm>
        </p:grpSpPr>
        <p:sp>
          <p:nvSpPr>
            <p:cNvPr id="10536" name="Google Shape;10536;p82"/>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2"/>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2"/>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2"/>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2"/>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2"/>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2"/>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2"/>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2"/>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2"/>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82"/>
          <p:cNvGrpSpPr/>
          <p:nvPr/>
        </p:nvGrpSpPr>
        <p:grpSpPr>
          <a:xfrm>
            <a:off x="3993241" y="3615275"/>
            <a:ext cx="312375" cy="357596"/>
            <a:chOff x="-44895900" y="3929450"/>
            <a:chExt cx="263875" cy="302075"/>
          </a:xfrm>
        </p:grpSpPr>
        <p:sp>
          <p:nvSpPr>
            <p:cNvPr id="10547" name="Google Shape;10547;p82"/>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2"/>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2"/>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2"/>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2"/>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2"/>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82"/>
          <p:cNvGrpSpPr/>
          <p:nvPr/>
        </p:nvGrpSpPr>
        <p:grpSpPr>
          <a:xfrm>
            <a:off x="2167060" y="1398036"/>
            <a:ext cx="356205" cy="332885"/>
            <a:chOff x="-49397175" y="3192625"/>
            <a:chExt cx="300900" cy="281200"/>
          </a:xfrm>
        </p:grpSpPr>
        <p:sp>
          <p:nvSpPr>
            <p:cNvPr id="10554" name="Google Shape;10554;p82"/>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2"/>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2"/>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2"/>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2"/>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2"/>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2"/>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82"/>
          <p:cNvGrpSpPr/>
          <p:nvPr/>
        </p:nvGrpSpPr>
        <p:grpSpPr>
          <a:xfrm>
            <a:off x="2193163" y="1822251"/>
            <a:ext cx="304000" cy="356205"/>
            <a:chOff x="-49375900" y="3550975"/>
            <a:chExt cx="256800" cy="300900"/>
          </a:xfrm>
        </p:grpSpPr>
        <p:sp>
          <p:nvSpPr>
            <p:cNvPr id="10562" name="Google Shape;10562;p82"/>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2"/>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2"/>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2"/>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2"/>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2"/>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2"/>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2"/>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2"/>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2"/>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2"/>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82"/>
          <p:cNvGrpSpPr/>
          <p:nvPr/>
        </p:nvGrpSpPr>
        <p:grpSpPr>
          <a:xfrm>
            <a:off x="2188516" y="2259546"/>
            <a:ext cx="313293" cy="356205"/>
            <a:chOff x="-49378250" y="3920375"/>
            <a:chExt cx="264650" cy="300900"/>
          </a:xfrm>
        </p:grpSpPr>
        <p:sp>
          <p:nvSpPr>
            <p:cNvPr id="10574" name="Google Shape;10574;p82"/>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2"/>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2"/>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2"/>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2"/>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2"/>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2"/>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82"/>
          <p:cNvGrpSpPr/>
          <p:nvPr/>
        </p:nvGrpSpPr>
        <p:grpSpPr>
          <a:xfrm>
            <a:off x="907504" y="2752344"/>
            <a:ext cx="312375" cy="357123"/>
            <a:chOff x="-47505300" y="3200500"/>
            <a:chExt cx="263875" cy="301675"/>
          </a:xfrm>
        </p:grpSpPr>
        <p:sp>
          <p:nvSpPr>
            <p:cNvPr id="10582" name="Google Shape;10582;p82"/>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2"/>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2"/>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2"/>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2"/>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2"/>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2"/>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2"/>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2"/>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2"/>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2"/>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2"/>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2"/>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82"/>
          <p:cNvGrpSpPr/>
          <p:nvPr/>
        </p:nvGrpSpPr>
        <p:grpSpPr>
          <a:xfrm>
            <a:off x="885604" y="3188692"/>
            <a:ext cx="356176" cy="355051"/>
            <a:chOff x="-47524975" y="3569100"/>
            <a:chExt cx="300875" cy="299925"/>
          </a:xfrm>
        </p:grpSpPr>
        <p:sp>
          <p:nvSpPr>
            <p:cNvPr id="10596" name="Google Shape;10596;p82"/>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2"/>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2"/>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2"/>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2"/>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82"/>
          <p:cNvGrpSpPr/>
          <p:nvPr/>
        </p:nvGrpSpPr>
        <p:grpSpPr>
          <a:xfrm>
            <a:off x="886062" y="3667954"/>
            <a:ext cx="355258" cy="270410"/>
            <a:chOff x="-47523400" y="3973950"/>
            <a:chExt cx="300100" cy="228425"/>
          </a:xfrm>
        </p:grpSpPr>
        <p:sp>
          <p:nvSpPr>
            <p:cNvPr id="10602" name="Google Shape;10602;p82"/>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2"/>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2"/>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2"/>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2"/>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82"/>
          <p:cNvGrpSpPr/>
          <p:nvPr/>
        </p:nvGrpSpPr>
        <p:grpSpPr>
          <a:xfrm>
            <a:off x="3091183" y="2750953"/>
            <a:ext cx="354341" cy="357596"/>
            <a:chOff x="-45673275" y="3199325"/>
            <a:chExt cx="299325" cy="302075"/>
          </a:xfrm>
        </p:grpSpPr>
        <p:sp>
          <p:nvSpPr>
            <p:cNvPr id="10608" name="Google Shape;10608;p82"/>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2"/>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2"/>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82"/>
          <p:cNvGrpSpPr/>
          <p:nvPr/>
        </p:nvGrpSpPr>
        <p:grpSpPr>
          <a:xfrm>
            <a:off x="3090251" y="3209202"/>
            <a:ext cx="356205" cy="314240"/>
            <a:chOff x="-45674075" y="3586425"/>
            <a:chExt cx="300900" cy="265450"/>
          </a:xfrm>
        </p:grpSpPr>
        <p:sp>
          <p:nvSpPr>
            <p:cNvPr id="10612" name="Google Shape;10612;p82"/>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2"/>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82"/>
          <p:cNvGrpSpPr/>
          <p:nvPr/>
        </p:nvGrpSpPr>
        <p:grpSpPr>
          <a:xfrm>
            <a:off x="3091183" y="3625041"/>
            <a:ext cx="354341" cy="356205"/>
            <a:chOff x="-45673275" y="3937700"/>
            <a:chExt cx="299325" cy="300900"/>
          </a:xfrm>
        </p:grpSpPr>
        <p:sp>
          <p:nvSpPr>
            <p:cNvPr id="10615" name="Google Shape;10615;p82"/>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2"/>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2"/>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2"/>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2"/>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2"/>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82"/>
          <p:cNvGrpSpPr/>
          <p:nvPr/>
        </p:nvGrpSpPr>
        <p:grpSpPr>
          <a:xfrm>
            <a:off x="2205349" y="4117825"/>
            <a:ext cx="356205" cy="356205"/>
            <a:chOff x="-44512325" y="3176075"/>
            <a:chExt cx="300900" cy="300900"/>
          </a:xfrm>
        </p:grpSpPr>
        <p:sp>
          <p:nvSpPr>
            <p:cNvPr id="10622" name="Google Shape;10622;p82"/>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2"/>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2"/>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82"/>
          <p:cNvGrpSpPr/>
          <p:nvPr/>
        </p:nvGrpSpPr>
        <p:grpSpPr>
          <a:xfrm>
            <a:off x="2608689" y="1386849"/>
            <a:ext cx="354341" cy="354341"/>
            <a:chOff x="-49027775" y="3183175"/>
            <a:chExt cx="299325" cy="299325"/>
          </a:xfrm>
        </p:grpSpPr>
        <p:sp>
          <p:nvSpPr>
            <p:cNvPr id="10626" name="Google Shape;10626;p82"/>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2"/>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2"/>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2"/>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2"/>
          <p:cNvGrpSpPr/>
          <p:nvPr/>
        </p:nvGrpSpPr>
        <p:grpSpPr>
          <a:xfrm>
            <a:off x="2608230" y="1822251"/>
            <a:ext cx="355258" cy="357152"/>
            <a:chOff x="-49027775" y="3550975"/>
            <a:chExt cx="300100" cy="301700"/>
          </a:xfrm>
        </p:grpSpPr>
        <p:sp>
          <p:nvSpPr>
            <p:cNvPr id="10631" name="Google Shape;10631;p82"/>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2"/>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2"/>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2"/>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2"/>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2"/>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2"/>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2"/>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2"/>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2"/>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2"/>
          <p:cNvGrpSpPr/>
          <p:nvPr/>
        </p:nvGrpSpPr>
        <p:grpSpPr>
          <a:xfrm>
            <a:off x="2606306" y="2259310"/>
            <a:ext cx="359106" cy="355525"/>
            <a:chOff x="-49031025" y="3920175"/>
            <a:chExt cx="303350" cy="300325"/>
          </a:xfrm>
        </p:grpSpPr>
        <p:sp>
          <p:nvSpPr>
            <p:cNvPr id="10642" name="Google Shape;10642;p82"/>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2"/>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2"/>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2"/>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2"/>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2"/>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82"/>
          <p:cNvGrpSpPr/>
          <p:nvPr/>
        </p:nvGrpSpPr>
        <p:grpSpPr>
          <a:xfrm>
            <a:off x="1322411" y="2752344"/>
            <a:ext cx="356176" cy="354341"/>
            <a:chOff x="-47155575" y="3200500"/>
            <a:chExt cx="300875" cy="299325"/>
          </a:xfrm>
        </p:grpSpPr>
        <p:sp>
          <p:nvSpPr>
            <p:cNvPr id="10649" name="Google Shape;10649;p82"/>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2"/>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2"/>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2"/>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2"/>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2"/>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82"/>
          <p:cNvGrpSpPr/>
          <p:nvPr/>
        </p:nvGrpSpPr>
        <p:grpSpPr>
          <a:xfrm>
            <a:off x="1322870" y="3188692"/>
            <a:ext cx="355258" cy="355258"/>
            <a:chOff x="-47154800" y="3569100"/>
            <a:chExt cx="300100" cy="300100"/>
          </a:xfrm>
        </p:grpSpPr>
        <p:sp>
          <p:nvSpPr>
            <p:cNvPr id="10656" name="Google Shape;10656;p82"/>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2"/>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2"/>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2"/>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2"/>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2"/>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82"/>
          <p:cNvGrpSpPr/>
          <p:nvPr/>
        </p:nvGrpSpPr>
        <p:grpSpPr>
          <a:xfrm>
            <a:off x="1323343" y="3626905"/>
            <a:ext cx="354311" cy="353423"/>
            <a:chOff x="-47154000" y="3939275"/>
            <a:chExt cx="299300" cy="298550"/>
          </a:xfrm>
        </p:grpSpPr>
        <p:sp>
          <p:nvSpPr>
            <p:cNvPr id="10663" name="Google Shape;10663;p82"/>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2"/>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2"/>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2"/>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82"/>
          <p:cNvGrpSpPr/>
          <p:nvPr/>
        </p:nvGrpSpPr>
        <p:grpSpPr>
          <a:xfrm>
            <a:off x="3548633" y="2752344"/>
            <a:ext cx="312375" cy="354341"/>
            <a:chOff x="-45286550" y="3200500"/>
            <a:chExt cx="263875" cy="299325"/>
          </a:xfrm>
        </p:grpSpPr>
        <p:sp>
          <p:nvSpPr>
            <p:cNvPr id="10668" name="Google Shape;10668;p82"/>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2"/>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2"/>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82"/>
          <p:cNvGrpSpPr/>
          <p:nvPr/>
        </p:nvGrpSpPr>
        <p:grpSpPr>
          <a:xfrm>
            <a:off x="3548633" y="3189639"/>
            <a:ext cx="312375" cy="354311"/>
            <a:chOff x="-45286550" y="3569900"/>
            <a:chExt cx="263875" cy="299300"/>
          </a:xfrm>
        </p:grpSpPr>
        <p:sp>
          <p:nvSpPr>
            <p:cNvPr id="10672" name="Google Shape;10672;p82"/>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2"/>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2"/>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2"/>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2"/>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2"/>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2"/>
          <p:cNvGrpSpPr/>
          <p:nvPr/>
        </p:nvGrpSpPr>
        <p:grpSpPr>
          <a:xfrm>
            <a:off x="3559820" y="3625988"/>
            <a:ext cx="290001" cy="355258"/>
            <a:chOff x="-45277900" y="3938500"/>
            <a:chExt cx="244975" cy="300100"/>
          </a:xfrm>
        </p:grpSpPr>
        <p:sp>
          <p:nvSpPr>
            <p:cNvPr id="10679" name="Google Shape;10679;p82"/>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2"/>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2"/>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2"/>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82"/>
          <p:cNvGrpSpPr/>
          <p:nvPr/>
        </p:nvGrpSpPr>
        <p:grpSpPr>
          <a:xfrm>
            <a:off x="2645769" y="4095090"/>
            <a:ext cx="355258" cy="355258"/>
            <a:chOff x="-44502875" y="3576975"/>
            <a:chExt cx="300100" cy="300100"/>
          </a:xfrm>
        </p:grpSpPr>
        <p:sp>
          <p:nvSpPr>
            <p:cNvPr id="10684" name="Google Shape;10684;p82"/>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2"/>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2"/>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82"/>
          <p:cNvGrpSpPr/>
          <p:nvPr/>
        </p:nvGrpSpPr>
        <p:grpSpPr>
          <a:xfrm>
            <a:off x="4858981" y="1820745"/>
            <a:ext cx="356196" cy="354670"/>
            <a:chOff x="-13946200" y="3647075"/>
            <a:chExt cx="353650" cy="352100"/>
          </a:xfrm>
        </p:grpSpPr>
        <p:sp>
          <p:nvSpPr>
            <p:cNvPr id="10688" name="Google Shape;10688;p8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82"/>
          <p:cNvGrpSpPr/>
          <p:nvPr/>
        </p:nvGrpSpPr>
        <p:grpSpPr>
          <a:xfrm>
            <a:off x="6642374" y="1380228"/>
            <a:ext cx="357002" cy="354267"/>
            <a:chOff x="-12163025" y="3214275"/>
            <a:chExt cx="354450" cy="351700"/>
          </a:xfrm>
        </p:grpSpPr>
        <p:sp>
          <p:nvSpPr>
            <p:cNvPr id="10695" name="Google Shape;10695;p8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82"/>
          <p:cNvGrpSpPr/>
          <p:nvPr/>
        </p:nvGrpSpPr>
        <p:grpSpPr>
          <a:xfrm>
            <a:off x="6643154" y="1819965"/>
            <a:ext cx="355441" cy="356232"/>
            <a:chOff x="-12160675" y="3647875"/>
            <a:chExt cx="352900" cy="353650"/>
          </a:xfrm>
        </p:grpSpPr>
        <p:sp>
          <p:nvSpPr>
            <p:cNvPr id="10699" name="Google Shape;10699;p8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82"/>
          <p:cNvGrpSpPr/>
          <p:nvPr/>
        </p:nvGrpSpPr>
        <p:grpSpPr>
          <a:xfrm>
            <a:off x="6653870" y="2264421"/>
            <a:ext cx="354635" cy="356232"/>
            <a:chOff x="-12160675" y="4081850"/>
            <a:chExt cx="352100" cy="353650"/>
          </a:xfrm>
        </p:grpSpPr>
        <p:sp>
          <p:nvSpPr>
            <p:cNvPr id="10707" name="Google Shape;10707;p8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82"/>
          <p:cNvGrpSpPr/>
          <p:nvPr/>
        </p:nvGrpSpPr>
        <p:grpSpPr>
          <a:xfrm>
            <a:off x="4858836" y="2738864"/>
            <a:ext cx="355416" cy="355652"/>
            <a:chOff x="-10391650" y="3180600"/>
            <a:chExt cx="352875" cy="353075"/>
          </a:xfrm>
        </p:grpSpPr>
        <p:sp>
          <p:nvSpPr>
            <p:cNvPr id="10714" name="Google Shape;10714;p8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82"/>
          <p:cNvGrpSpPr/>
          <p:nvPr/>
        </p:nvGrpSpPr>
        <p:grpSpPr>
          <a:xfrm>
            <a:off x="4858835" y="3215662"/>
            <a:ext cx="354635" cy="353890"/>
            <a:chOff x="-10390875" y="3616350"/>
            <a:chExt cx="352100" cy="351325"/>
          </a:xfrm>
        </p:grpSpPr>
        <p:sp>
          <p:nvSpPr>
            <p:cNvPr id="10721" name="Google Shape;10721;p8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82"/>
          <p:cNvGrpSpPr/>
          <p:nvPr/>
        </p:nvGrpSpPr>
        <p:grpSpPr>
          <a:xfrm>
            <a:off x="7525810" y="2740327"/>
            <a:ext cx="312585" cy="354670"/>
            <a:chOff x="-10370400" y="4049550"/>
            <a:chExt cx="310350" cy="352100"/>
          </a:xfrm>
        </p:grpSpPr>
        <p:sp>
          <p:nvSpPr>
            <p:cNvPr id="10725" name="Google Shape;10725;p8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82"/>
          <p:cNvGrpSpPr/>
          <p:nvPr/>
        </p:nvGrpSpPr>
        <p:grpSpPr>
          <a:xfrm>
            <a:off x="6630066" y="2739268"/>
            <a:ext cx="379236" cy="354847"/>
            <a:chOff x="-8674650" y="3210975"/>
            <a:chExt cx="376525" cy="352275"/>
          </a:xfrm>
        </p:grpSpPr>
        <p:sp>
          <p:nvSpPr>
            <p:cNvPr id="10731" name="Google Shape;10731;p8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2"/>
          <p:cNvGrpSpPr/>
          <p:nvPr/>
        </p:nvGrpSpPr>
        <p:grpSpPr>
          <a:xfrm>
            <a:off x="5301563" y="1820745"/>
            <a:ext cx="356221" cy="354670"/>
            <a:chOff x="-13512225" y="3647075"/>
            <a:chExt cx="353675" cy="352100"/>
          </a:xfrm>
        </p:grpSpPr>
        <p:sp>
          <p:nvSpPr>
            <p:cNvPr id="10738" name="Google Shape;10738;p8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82"/>
          <p:cNvGrpSpPr/>
          <p:nvPr/>
        </p:nvGrpSpPr>
        <p:grpSpPr>
          <a:xfrm>
            <a:off x="5311876" y="2264811"/>
            <a:ext cx="356221" cy="355451"/>
            <a:chOff x="-13512225" y="4080275"/>
            <a:chExt cx="353675" cy="352875"/>
          </a:xfrm>
        </p:grpSpPr>
        <p:sp>
          <p:nvSpPr>
            <p:cNvPr id="10749" name="Google Shape;10749;p8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82"/>
          <p:cNvGrpSpPr/>
          <p:nvPr/>
        </p:nvGrpSpPr>
        <p:grpSpPr>
          <a:xfrm>
            <a:off x="7084956" y="1412172"/>
            <a:ext cx="356196" cy="290379"/>
            <a:chOff x="-11728250" y="3245400"/>
            <a:chExt cx="353650" cy="288275"/>
          </a:xfrm>
        </p:grpSpPr>
        <p:sp>
          <p:nvSpPr>
            <p:cNvPr id="10761" name="Google Shape;10761;p8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82"/>
          <p:cNvGrpSpPr/>
          <p:nvPr/>
        </p:nvGrpSpPr>
        <p:grpSpPr>
          <a:xfrm>
            <a:off x="7117464" y="2264811"/>
            <a:ext cx="311804" cy="355451"/>
            <a:chOff x="-11703850" y="4081850"/>
            <a:chExt cx="309575" cy="352875"/>
          </a:xfrm>
        </p:grpSpPr>
        <p:sp>
          <p:nvSpPr>
            <p:cNvPr id="10767" name="Google Shape;10767;p8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5" name="Google Shape;10775;p82"/>
          <p:cNvGrpSpPr/>
          <p:nvPr/>
        </p:nvGrpSpPr>
        <p:grpSpPr>
          <a:xfrm>
            <a:off x="5306120" y="2738964"/>
            <a:ext cx="357002" cy="355451"/>
            <a:chOff x="-9958475" y="3180025"/>
            <a:chExt cx="354450" cy="352875"/>
          </a:xfrm>
        </p:grpSpPr>
        <p:sp>
          <p:nvSpPr>
            <p:cNvPr id="10776" name="Google Shape;10776;p8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82"/>
          <p:cNvGrpSpPr/>
          <p:nvPr/>
        </p:nvGrpSpPr>
        <p:grpSpPr>
          <a:xfrm>
            <a:off x="5315247" y="3214945"/>
            <a:ext cx="337966" cy="355325"/>
            <a:chOff x="-9949025" y="3615575"/>
            <a:chExt cx="335550" cy="352750"/>
          </a:xfrm>
        </p:grpSpPr>
        <p:sp>
          <p:nvSpPr>
            <p:cNvPr id="10780" name="Google Shape;10780;p8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82"/>
          <p:cNvGrpSpPr/>
          <p:nvPr/>
        </p:nvGrpSpPr>
        <p:grpSpPr>
          <a:xfrm>
            <a:off x="7950093" y="2738451"/>
            <a:ext cx="360175" cy="358423"/>
            <a:chOff x="-9961625" y="4048175"/>
            <a:chExt cx="357600" cy="355825"/>
          </a:xfrm>
        </p:grpSpPr>
        <p:sp>
          <p:nvSpPr>
            <p:cNvPr id="10784" name="Google Shape;10784;p8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82"/>
          <p:cNvGrpSpPr/>
          <p:nvPr/>
        </p:nvGrpSpPr>
        <p:grpSpPr>
          <a:xfrm>
            <a:off x="6636814" y="3213963"/>
            <a:ext cx="364959" cy="357289"/>
            <a:chOff x="-8680950" y="3624225"/>
            <a:chExt cx="362350" cy="354700"/>
          </a:xfrm>
        </p:grpSpPr>
        <p:sp>
          <p:nvSpPr>
            <p:cNvPr id="10791" name="Google Shape;10791;p8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82"/>
          <p:cNvGrpSpPr/>
          <p:nvPr/>
        </p:nvGrpSpPr>
        <p:grpSpPr>
          <a:xfrm>
            <a:off x="5773058" y="1379624"/>
            <a:ext cx="313365" cy="355476"/>
            <a:chOff x="-13056975" y="3212300"/>
            <a:chExt cx="311125" cy="352900"/>
          </a:xfrm>
        </p:grpSpPr>
        <p:sp>
          <p:nvSpPr>
            <p:cNvPr id="10798" name="Google Shape;10798;p8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82"/>
          <p:cNvGrpSpPr/>
          <p:nvPr/>
        </p:nvGrpSpPr>
        <p:grpSpPr>
          <a:xfrm>
            <a:off x="5750446" y="1820418"/>
            <a:ext cx="358588" cy="355325"/>
            <a:chOff x="-13077450" y="3647075"/>
            <a:chExt cx="356025" cy="352750"/>
          </a:xfrm>
        </p:grpSpPr>
        <p:sp>
          <p:nvSpPr>
            <p:cNvPr id="10803" name="Google Shape;10803;p8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82"/>
          <p:cNvGrpSpPr/>
          <p:nvPr/>
        </p:nvGrpSpPr>
        <p:grpSpPr>
          <a:xfrm>
            <a:off x="5761552" y="2264018"/>
            <a:ext cx="357002" cy="357037"/>
            <a:chOff x="-13079025" y="4079475"/>
            <a:chExt cx="354450" cy="354450"/>
          </a:xfrm>
        </p:grpSpPr>
        <p:sp>
          <p:nvSpPr>
            <p:cNvPr id="10807" name="Google Shape;10807;p8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82"/>
          <p:cNvGrpSpPr/>
          <p:nvPr/>
        </p:nvGrpSpPr>
        <p:grpSpPr>
          <a:xfrm>
            <a:off x="7534619" y="1380027"/>
            <a:ext cx="356221" cy="354670"/>
            <a:chOff x="-11292700" y="3213875"/>
            <a:chExt cx="353675" cy="352100"/>
          </a:xfrm>
        </p:grpSpPr>
        <p:sp>
          <p:nvSpPr>
            <p:cNvPr id="10812" name="Google Shape;10812;p8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82"/>
          <p:cNvGrpSpPr/>
          <p:nvPr/>
        </p:nvGrpSpPr>
        <p:grpSpPr>
          <a:xfrm>
            <a:off x="7528677" y="1819965"/>
            <a:ext cx="368106" cy="356232"/>
            <a:chOff x="-11299000" y="3647875"/>
            <a:chExt cx="365475" cy="353650"/>
          </a:xfrm>
        </p:grpSpPr>
        <p:sp>
          <p:nvSpPr>
            <p:cNvPr id="10820" name="Google Shape;10820;p8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82"/>
          <p:cNvGrpSpPr/>
          <p:nvPr/>
        </p:nvGrpSpPr>
        <p:grpSpPr>
          <a:xfrm>
            <a:off x="7544139" y="2275916"/>
            <a:ext cx="357808" cy="333240"/>
            <a:chOff x="-11295075" y="4092875"/>
            <a:chExt cx="355250" cy="330825"/>
          </a:xfrm>
        </p:grpSpPr>
        <p:sp>
          <p:nvSpPr>
            <p:cNvPr id="10827" name="Google Shape;10827;p8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82"/>
          <p:cNvGrpSpPr/>
          <p:nvPr/>
        </p:nvGrpSpPr>
        <p:grpSpPr>
          <a:xfrm>
            <a:off x="5769739" y="2738964"/>
            <a:ext cx="312585" cy="355451"/>
            <a:chOff x="-9500075" y="3180800"/>
            <a:chExt cx="310350" cy="352875"/>
          </a:xfrm>
        </p:grpSpPr>
        <p:sp>
          <p:nvSpPr>
            <p:cNvPr id="10833" name="Google Shape;10833;p8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82"/>
          <p:cNvGrpSpPr/>
          <p:nvPr/>
        </p:nvGrpSpPr>
        <p:grpSpPr>
          <a:xfrm>
            <a:off x="5747530" y="3214479"/>
            <a:ext cx="356221" cy="356257"/>
            <a:chOff x="-9523700" y="3614000"/>
            <a:chExt cx="353675" cy="353675"/>
          </a:xfrm>
        </p:grpSpPr>
        <p:sp>
          <p:nvSpPr>
            <p:cNvPr id="10843" name="Google Shape;10843;p8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82"/>
          <p:cNvGrpSpPr/>
          <p:nvPr/>
        </p:nvGrpSpPr>
        <p:grpSpPr>
          <a:xfrm>
            <a:off x="7532481" y="3237121"/>
            <a:ext cx="356221" cy="354670"/>
            <a:chOff x="-9523700" y="4049550"/>
            <a:chExt cx="353675" cy="352100"/>
          </a:xfrm>
        </p:grpSpPr>
        <p:sp>
          <p:nvSpPr>
            <p:cNvPr id="10853" name="Google Shape;10853;p8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82"/>
          <p:cNvGrpSpPr/>
          <p:nvPr/>
        </p:nvGrpSpPr>
        <p:grpSpPr>
          <a:xfrm>
            <a:off x="7088596" y="3237094"/>
            <a:ext cx="357002" cy="311029"/>
            <a:chOff x="-8209150" y="3659675"/>
            <a:chExt cx="354450" cy="308775"/>
          </a:xfrm>
        </p:grpSpPr>
        <p:sp>
          <p:nvSpPr>
            <p:cNvPr id="10861" name="Google Shape;10861;p8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82"/>
          <p:cNvGrpSpPr/>
          <p:nvPr/>
        </p:nvGrpSpPr>
        <p:grpSpPr>
          <a:xfrm>
            <a:off x="6202157" y="2266007"/>
            <a:ext cx="356221" cy="353059"/>
            <a:chOff x="-12643475" y="4081850"/>
            <a:chExt cx="353675" cy="350500"/>
          </a:xfrm>
        </p:grpSpPr>
        <p:sp>
          <p:nvSpPr>
            <p:cNvPr id="10868" name="Google Shape;10868;p8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2" name="Google Shape;10872;p82"/>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3" name="Google Shape;10873;p82"/>
          <p:cNvGrpSpPr/>
          <p:nvPr/>
        </p:nvGrpSpPr>
        <p:grpSpPr>
          <a:xfrm>
            <a:off x="7984757" y="2275916"/>
            <a:ext cx="356221" cy="333240"/>
            <a:chOff x="-10858725" y="4092875"/>
            <a:chExt cx="353675" cy="330825"/>
          </a:xfrm>
        </p:grpSpPr>
        <p:sp>
          <p:nvSpPr>
            <p:cNvPr id="10874" name="Google Shape;10874;p8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82"/>
          <p:cNvGrpSpPr/>
          <p:nvPr/>
        </p:nvGrpSpPr>
        <p:grpSpPr>
          <a:xfrm>
            <a:off x="6243280" y="3214882"/>
            <a:ext cx="252278" cy="355451"/>
            <a:chOff x="-9039300" y="3614000"/>
            <a:chExt cx="250475" cy="352875"/>
          </a:xfrm>
        </p:grpSpPr>
        <p:sp>
          <p:nvSpPr>
            <p:cNvPr id="10881" name="Google Shape;10881;p8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2"/>
          <p:cNvGrpSpPr/>
          <p:nvPr/>
        </p:nvGrpSpPr>
        <p:grpSpPr>
          <a:xfrm>
            <a:off x="7975246" y="3237121"/>
            <a:ext cx="354635" cy="354670"/>
            <a:chOff x="-9088150" y="4049550"/>
            <a:chExt cx="352100" cy="352100"/>
          </a:xfrm>
        </p:grpSpPr>
        <p:sp>
          <p:nvSpPr>
            <p:cNvPr id="10884" name="Google Shape;10884;p8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82"/>
          <p:cNvGrpSpPr/>
          <p:nvPr/>
        </p:nvGrpSpPr>
        <p:grpSpPr>
          <a:xfrm>
            <a:off x="7109610" y="2739354"/>
            <a:ext cx="315757" cy="354670"/>
            <a:chOff x="-8191825" y="3174500"/>
            <a:chExt cx="313500" cy="352100"/>
          </a:xfrm>
        </p:grpSpPr>
        <p:sp>
          <p:nvSpPr>
            <p:cNvPr id="10891" name="Google Shape;10891;p8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82"/>
          <p:cNvGrpSpPr/>
          <p:nvPr/>
        </p:nvGrpSpPr>
        <p:grpSpPr>
          <a:xfrm>
            <a:off x="4858968" y="1379875"/>
            <a:ext cx="356221" cy="354973"/>
            <a:chOff x="-13947000" y="3212800"/>
            <a:chExt cx="353675" cy="352400"/>
          </a:xfrm>
        </p:grpSpPr>
        <p:sp>
          <p:nvSpPr>
            <p:cNvPr id="10895" name="Google Shape;10895;p8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7" name="Google Shape;10897;p82"/>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8" name="Google Shape;10898;p82"/>
          <p:cNvGrpSpPr/>
          <p:nvPr/>
        </p:nvGrpSpPr>
        <p:grpSpPr>
          <a:xfrm>
            <a:off x="5301563" y="1379233"/>
            <a:ext cx="356221" cy="356257"/>
            <a:chOff x="-13512225" y="3211525"/>
            <a:chExt cx="353675" cy="353675"/>
          </a:xfrm>
        </p:grpSpPr>
        <p:sp>
          <p:nvSpPr>
            <p:cNvPr id="10899" name="Google Shape;10899;p8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2"/>
          <p:cNvGrpSpPr/>
          <p:nvPr/>
        </p:nvGrpSpPr>
        <p:grpSpPr>
          <a:xfrm>
            <a:off x="6191845" y="1379624"/>
            <a:ext cx="356221" cy="355476"/>
            <a:chOff x="-12643475" y="3212300"/>
            <a:chExt cx="353675" cy="352900"/>
          </a:xfrm>
        </p:grpSpPr>
        <p:sp>
          <p:nvSpPr>
            <p:cNvPr id="10905" name="Google Shape;10905;p8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2"/>
          <p:cNvGrpSpPr/>
          <p:nvPr/>
        </p:nvGrpSpPr>
        <p:grpSpPr>
          <a:xfrm>
            <a:off x="6191845" y="1831398"/>
            <a:ext cx="356221" cy="333366"/>
            <a:chOff x="-12643475" y="3657325"/>
            <a:chExt cx="353675" cy="330950"/>
          </a:xfrm>
        </p:grpSpPr>
        <p:sp>
          <p:nvSpPr>
            <p:cNvPr id="10915" name="Google Shape;10915;p8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2"/>
          <p:cNvGrpSpPr/>
          <p:nvPr/>
        </p:nvGrpSpPr>
        <p:grpSpPr>
          <a:xfrm>
            <a:off x="7974847" y="1380027"/>
            <a:ext cx="355416" cy="354670"/>
            <a:chOff x="-10857925" y="3213875"/>
            <a:chExt cx="352875" cy="352100"/>
          </a:xfrm>
        </p:grpSpPr>
        <p:sp>
          <p:nvSpPr>
            <p:cNvPr id="10922" name="Google Shape;10922;p8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82"/>
          <p:cNvGrpSpPr/>
          <p:nvPr/>
        </p:nvGrpSpPr>
        <p:grpSpPr>
          <a:xfrm>
            <a:off x="6191762" y="2739455"/>
            <a:ext cx="356096" cy="354469"/>
            <a:chOff x="-9089725" y="3180200"/>
            <a:chExt cx="353550" cy="351900"/>
          </a:xfrm>
        </p:grpSpPr>
        <p:sp>
          <p:nvSpPr>
            <p:cNvPr id="10933" name="Google Shape;10933;p8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82"/>
          <p:cNvGrpSpPr/>
          <p:nvPr/>
        </p:nvGrpSpPr>
        <p:grpSpPr>
          <a:xfrm>
            <a:off x="7083760" y="1819260"/>
            <a:ext cx="358588" cy="357642"/>
            <a:chOff x="7083760" y="1971660"/>
            <a:chExt cx="358588" cy="357642"/>
          </a:xfrm>
        </p:grpSpPr>
        <p:sp>
          <p:nvSpPr>
            <p:cNvPr id="10936" name="Google Shape;10936;p82"/>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2"/>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2"/>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2"/>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2"/>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2"/>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2"/>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2"/>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2"/>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2"/>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2"/>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2"/>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8" name="Google Shape;10948;p82"/>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Creative Process Icons</a:t>
            </a:r>
            <a:endParaRPr sz="2400">
              <a:solidFill>
                <a:srgbClr val="FFFFFF"/>
              </a:solidFill>
            </a:endParaRPr>
          </a:p>
        </p:txBody>
      </p:sp>
      <p:sp>
        <p:nvSpPr>
          <p:cNvPr id="10949" name="Google Shape;10949;p82"/>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Performing Arts Icons</a:t>
            </a:r>
            <a:endParaRPr sz="2400">
              <a:solidFill>
                <a:srgbClr val="FFFFFF"/>
              </a:solidFill>
            </a:endParaRP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53"/>
        <p:cNvGrpSpPr/>
        <p:nvPr/>
      </p:nvGrpSpPr>
      <p:grpSpPr>
        <a:xfrm>
          <a:off x="0" y="0"/>
          <a:ext cx="0" cy="0"/>
          <a:chOff x="0" y="0"/>
          <a:chExt cx="0" cy="0"/>
        </a:xfrm>
      </p:grpSpPr>
      <p:sp>
        <p:nvSpPr>
          <p:cNvPr id="10954" name="Google Shape;10954;p83"/>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5" name="Google Shape;10955;p83"/>
          <p:cNvGrpSpPr/>
          <p:nvPr/>
        </p:nvGrpSpPr>
        <p:grpSpPr>
          <a:xfrm>
            <a:off x="748855" y="2243507"/>
            <a:ext cx="452798" cy="449473"/>
            <a:chOff x="-21322300" y="3693325"/>
            <a:chExt cx="306400" cy="304150"/>
          </a:xfrm>
        </p:grpSpPr>
        <p:sp>
          <p:nvSpPr>
            <p:cNvPr id="10956" name="Google Shape;10956;p83"/>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3"/>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3"/>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3"/>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83"/>
          <p:cNvGrpSpPr/>
          <p:nvPr/>
        </p:nvGrpSpPr>
        <p:grpSpPr>
          <a:xfrm>
            <a:off x="748263" y="2810244"/>
            <a:ext cx="453980" cy="422540"/>
            <a:chOff x="-21322300" y="4077125"/>
            <a:chExt cx="307200" cy="285925"/>
          </a:xfrm>
        </p:grpSpPr>
        <p:sp>
          <p:nvSpPr>
            <p:cNvPr id="10961" name="Google Shape;10961;p83"/>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3"/>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3"/>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3"/>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3"/>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3"/>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3"/>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3"/>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3"/>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3"/>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3"/>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3"/>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83"/>
          <p:cNvGrpSpPr/>
          <p:nvPr/>
        </p:nvGrpSpPr>
        <p:grpSpPr>
          <a:xfrm>
            <a:off x="3525440" y="1689128"/>
            <a:ext cx="451653" cy="450212"/>
            <a:chOff x="-19394200" y="3333800"/>
            <a:chExt cx="305625" cy="304650"/>
          </a:xfrm>
        </p:grpSpPr>
        <p:sp>
          <p:nvSpPr>
            <p:cNvPr id="10974" name="Google Shape;10974;p83"/>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3"/>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3"/>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3"/>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3"/>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3"/>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3"/>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3"/>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3"/>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83"/>
          <p:cNvGrpSpPr/>
          <p:nvPr/>
        </p:nvGrpSpPr>
        <p:grpSpPr>
          <a:xfrm>
            <a:off x="3524276" y="2243580"/>
            <a:ext cx="453980" cy="449325"/>
            <a:chOff x="-19396575" y="3708500"/>
            <a:chExt cx="307200" cy="304050"/>
          </a:xfrm>
        </p:grpSpPr>
        <p:sp>
          <p:nvSpPr>
            <p:cNvPr id="10984" name="Google Shape;10984;p83"/>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3"/>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3"/>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3"/>
          <p:cNvGrpSpPr/>
          <p:nvPr/>
        </p:nvGrpSpPr>
        <p:grpSpPr>
          <a:xfrm>
            <a:off x="3518457" y="2796461"/>
            <a:ext cx="465618" cy="450101"/>
            <a:chOff x="-19394200" y="4084200"/>
            <a:chExt cx="315075" cy="304575"/>
          </a:xfrm>
        </p:grpSpPr>
        <p:sp>
          <p:nvSpPr>
            <p:cNvPr id="10988" name="Google Shape;10988;p83"/>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3"/>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3"/>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3"/>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3"/>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3"/>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83"/>
          <p:cNvGrpSpPr/>
          <p:nvPr/>
        </p:nvGrpSpPr>
        <p:grpSpPr>
          <a:xfrm>
            <a:off x="6324167" y="1689001"/>
            <a:ext cx="400447" cy="450470"/>
            <a:chOff x="-17526750" y="3309200"/>
            <a:chExt cx="270975" cy="304825"/>
          </a:xfrm>
        </p:grpSpPr>
        <p:sp>
          <p:nvSpPr>
            <p:cNvPr id="10995" name="Google Shape;10995;p83"/>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3"/>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3"/>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3"/>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3"/>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3"/>
          <p:cNvGrpSpPr/>
          <p:nvPr/>
        </p:nvGrpSpPr>
        <p:grpSpPr>
          <a:xfrm>
            <a:off x="6300319" y="2244173"/>
            <a:ext cx="448143" cy="448143"/>
            <a:chOff x="-17542500" y="3684100"/>
            <a:chExt cx="303250" cy="303250"/>
          </a:xfrm>
        </p:grpSpPr>
        <p:sp>
          <p:nvSpPr>
            <p:cNvPr id="11001" name="Google Shape;11001;p83"/>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3"/>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3"/>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3"/>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3"/>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3"/>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3"/>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3"/>
          <p:cNvGrpSpPr/>
          <p:nvPr/>
        </p:nvGrpSpPr>
        <p:grpSpPr>
          <a:xfrm>
            <a:off x="6299728" y="2810817"/>
            <a:ext cx="449325" cy="421395"/>
            <a:chOff x="-17542500" y="4068450"/>
            <a:chExt cx="304050" cy="285150"/>
          </a:xfrm>
        </p:grpSpPr>
        <p:sp>
          <p:nvSpPr>
            <p:cNvPr id="11009" name="Google Shape;11009;p83"/>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3"/>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3"/>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3"/>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3"/>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3"/>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83"/>
          <p:cNvGrpSpPr/>
          <p:nvPr/>
        </p:nvGrpSpPr>
        <p:grpSpPr>
          <a:xfrm>
            <a:off x="3530150" y="3342211"/>
            <a:ext cx="343404" cy="449325"/>
            <a:chOff x="-15652200" y="3335975"/>
            <a:chExt cx="232375" cy="304050"/>
          </a:xfrm>
        </p:grpSpPr>
        <p:sp>
          <p:nvSpPr>
            <p:cNvPr id="11016" name="Google Shape;11016;p83"/>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3"/>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3"/>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3"/>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3"/>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3"/>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3"/>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3"/>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3"/>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83"/>
          <p:cNvGrpSpPr/>
          <p:nvPr/>
        </p:nvGrpSpPr>
        <p:grpSpPr>
          <a:xfrm>
            <a:off x="1303491" y="1689573"/>
            <a:ext cx="450470" cy="449325"/>
            <a:chOff x="-20946600" y="3317850"/>
            <a:chExt cx="304825" cy="304050"/>
          </a:xfrm>
        </p:grpSpPr>
        <p:sp>
          <p:nvSpPr>
            <p:cNvPr id="11026" name="Google Shape;11026;p83"/>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3"/>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3"/>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3"/>
          <p:cNvGrpSpPr/>
          <p:nvPr/>
        </p:nvGrpSpPr>
        <p:grpSpPr>
          <a:xfrm>
            <a:off x="1304064" y="2243729"/>
            <a:ext cx="449325" cy="449030"/>
            <a:chOff x="-20945825" y="3692175"/>
            <a:chExt cx="304050" cy="303850"/>
          </a:xfrm>
        </p:grpSpPr>
        <p:sp>
          <p:nvSpPr>
            <p:cNvPr id="11030" name="Google Shape;11030;p83"/>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3"/>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3"/>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3"/>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83"/>
          <p:cNvGrpSpPr/>
          <p:nvPr/>
        </p:nvGrpSpPr>
        <p:grpSpPr>
          <a:xfrm>
            <a:off x="1329667" y="2797442"/>
            <a:ext cx="398119" cy="448143"/>
            <a:chOff x="-20930075" y="4066100"/>
            <a:chExt cx="269400" cy="303250"/>
          </a:xfrm>
        </p:grpSpPr>
        <p:sp>
          <p:nvSpPr>
            <p:cNvPr id="11035" name="Google Shape;11035;p83"/>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3"/>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83"/>
          <p:cNvGrpSpPr/>
          <p:nvPr/>
        </p:nvGrpSpPr>
        <p:grpSpPr>
          <a:xfrm>
            <a:off x="4110888" y="1689848"/>
            <a:ext cx="372516" cy="448771"/>
            <a:chOff x="-18994100" y="3334775"/>
            <a:chExt cx="252075" cy="303675"/>
          </a:xfrm>
        </p:grpSpPr>
        <p:sp>
          <p:nvSpPr>
            <p:cNvPr id="11038" name="Google Shape;11038;p83"/>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3"/>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3"/>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3"/>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3"/>
          <p:cNvGrpSpPr/>
          <p:nvPr/>
        </p:nvGrpSpPr>
        <p:grpSpPr>
          <a:xfrm>
            <a:off x="4125445" y="2244743"/>
            <a:ext cx="343404" cy="446998"/>
            <a:chOff x="-18983850" y="3710075"/>
            <a:chExt cx="232375" cy="302475"/>
          </a:xfrm>
        </p:grpSpPr>
        <p:sp>
          <p:nvSpPr>
            <p:cNvPr id="11043" name="Google Shape;11043;p83"/>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3"/>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3"/>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3"/>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83"/>
          <p:cNvGrpSpPr/>
          <p:nvPr/>
        </p:nvGrpSpPr>
        <p:grpSpPr>
          <a:xfrm>
            <a:off x="4071911" y="2797422"/>
            <a:ext cx="450470" cy="448180"/>
            <a:chOff x="-19020075" y="4084200"/>
            <a:chExt cx="304825" cy="303275"/>
          </a:xfrm>
        </p:grpSpPr>
        <p:sp>
          <p:nvSpPr>
            <p:cNvPr id="11048" name="Google Shape;11048;p83"/>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3"/>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3"/>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3"/>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3"/>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3"/>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3"/>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3"/>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3"/>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3"/>
          <p:cNvGrpSpPr/>
          <p:nvPr/>
        </p:nvGrpSpPr>
        <p:grpSpPr>
          <a:xfrm>
            <a:off x="6889176" y="1689001"/>
            <a:ext cx="396937" cy="450470"/>
            <a:chOff x="-17149475" y="3309200"/>
            <a:chExt cx="268600" cy="304825"/>
          </a:xfrm>
        </p:grpSpPr>
        <p:sp>
          <p:nvSpPr>
            <p:cNvPr id="11058" name="Google Shape;11058;p83"/>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3"/>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83"/>
          <p:cNvGrpSpPr/>
          <p:nvPr/>
        </p:nvGrpSpPr>
        <p:grpSpPr>
          <a:xfrm>
            <a:off x="6862982" y="2258120"/>
            <a:ext cx="449325" cy="420249"/>
            <a:chOff x="-17168375" y="3692750"/>
            <a:chExt cx="304050" cy="284375"/>
          </a:xfrm>
        </p:grpSpPr>
        <p:sp>
          <p:nvSpPr>
            <p:cNvPr id="11061" name="Google Shape;11061;p83"/>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3"/>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3"/>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3"/>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3"/>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3"/>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3"/>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83"/>
          <p:cNvGrpSpPr/>
          <p:nvPr/>
        </p:nvGrpSpPr>
        <p:grpSpPr>
          <a:xfrm>
            <a:off x="6859491" y="2796852"/>
            <a:ext cx="456308" cy="449325"/>
            <a:chOff x="-17170750" y="4058800"/>
            <a:chExt cx="308775" cy="304050"/>
          </a:xfrm>
        </p:grpSpPr>
        <p:sp>
          <p:nvSpPr>
            <p:cNvPr id="11069" name="Google Shape;11069;p83"/>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3"/>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3"/>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3"/>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3"/>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3"/>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3"/>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3"/>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3"/>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3"/>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3"/>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3"/>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3"/>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3"/>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3"/>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3"/>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3"/>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83"/>
          <p:cNvGrpSpPr/>
          <p:nvPr/>
        </p:nvGrpSpPr>
        <p:grpSpPr>
          <a:xfrm>
            <a:off x="5721388" y="3343358"/>
            <a:ext cx="450470" cy="446998"/>
            <a:chOff x="-15688425" y="3707725"/>
            <a:chExt cx="304825" cy="302475"/>
          </a:xfrm>
        </p:grpSpPr>
        <p:sp>
          <p:nvSpPr>
            <p:cNvPr id="11087" name="Google Shape;11087;p83"/>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3"/>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3"/>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3"/>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3"/>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3"/>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83"/>
          <p:cNvGrpSpPr/>
          <p:nvPr/>
        </p:nvGrpSpPr>
        <p:grpSpPr>
          <a:xfrm>
            <a:off x="1865544" y="1690441"/>
            <a:ext cx="451653" cy="447589"/>
            <a:chOff x="-20572500" y="3319025"/>
            <a:chExt cx="305625" cy="302875"/>
          </a:xfrm>
        </p:grpSpPr>
        <p:sp>
          <p:nvSpPr>
            <p:cNvPr id="11094" name="Google Shape;11094;p83"/>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3"/>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83"/>
          <p:cNvGrpSpPr/>
          <p:nvPr/>
        </p:nvGrpSpPr>
        <p:grpSpPr>
          <a:xfrm>
            <a:off x="1866708" y="2305410"/>
            <a:ext cx="449325" cy="325670"/>
            <a:chOff x="-20571700" y="3722875"/>
            <a:chExt cx="304050" cy="220375"/>
          </a:xfrm>
        </p:grpSpPr>
        <p:sp>
          <p:nvSpPr>
            <p:cNvPr id="11097" name="Google Shape;11097;p83"/>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3"/>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3"/>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3"/>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3"/>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3"/>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3"/>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83"/>
          <p:cNvGrpSpPr/>
          <p:nvPr/>
        </p:nvGrpSpPr>
        <p:grpSpPr>
          <a:xfrm>
            <a:off x="1866135" y="2796278"/>
            <a:ext cx="450470" cy="450470"/>
            <a:chOff x="-20571700" y="4066875"/>
            <a:chExt cx="304825" cy="304825"/>
          </a:xfrm>
        </p:grpSpPr>
        <p:sp>
          <p:nvSpPr>
            <p:cNvPr id="11105" name="Google Shape;11105;p83"/>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3"/>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3"/>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3"/>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3"/>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3"/>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83"/>
          <p:cNvGrpSpPr/>
          <p:nvPr/>
        </p:nvGrpSpPr>
        <p:grpSpPr>
          <a:xfrm>
            <a:off x="4632837" y="1688259"/>
            <a:ext cx="453980" cy="451948"/>
            <a:chOff x="-18645175" y="3334200"/>
            <a:chExt cx="307200" cy="305825"/>
          </a:xfrm>
        </p:grpSpPr>
        <p:sp>
          <p:nvSpPr>
            <p:cNvPr id="11112" name="Google Shape;11112;p83"/>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3"/>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3"/>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3"/>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3"/>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83"/>
          <p:cNvGrpSpPr/>
          <p:nvPr/>
        </p:nvGrpSpPr>
        <p:grpSpPr>
          <a:xfrm>
            <a:off x="4633429" y="2242989"/>
            <a:ext cx="452798" cy="450507"/>
            <a:chOff x="-18645175" y="3708500"/>
            <a:chExt cx="306400" cy="304850"/>
          </a:xfrm>
        </p:grpSpPr>
        <p:sp>
          <p:nvSpPr>
            <p:cNvPr id="11118" name="Google Shape;11118;p83"/>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3"/>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3"/>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3"/>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3"/>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3"/>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3"/>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83"/>
          <p:cNvGrpSpPr/>
          <p:nvPr/>
        </p:nvGrpSpPr>
        <p:grpSpPr>
          <a:xfrm>
            <a:off x="4631101" y="2795630"/>
            <a:ext cx="457453" cy="451763"/>
            <a:chOff x="-18647525" y="4082625"/>
            <a:chExt cx="309550" cy="305700"/>
          </a:xfrm>
        </p:grpSpPr>
        <p:sp>
          <p:nvSpPr>
            <p:cNvPr id="11126" name="Google Shape;11126;p83"/>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3"/>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3"/>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3"/>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83"/>
          <p:cNvGrpSpPr/>
          <p:nvPr/>
        </p:nvGrpSpPr>
        <p:grpSpPr>
          <a:xfrm>
            <a:off x="7441485" y="1689592"/>
            <a:ext cx="395755" cy="449288"/>
            <a:chOff x="-16775350" y="3309200"/>
            <a:chExt cx="267800" cy="304025"/>
          </a:xfrm>
        </p:grpSpPr>
        <p:sp>
          <p:nvSpPr>
            <p:cNvPr id="11131" name="Google Shape;11131;p83"/>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3"/>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3"/>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83"/>
          <p:cNvGrpSpPr/>
          <p:nvPr/>
        </p:nvGrpSpPr>
        <p:grpSpPr>
          <a:xfrm>
            <a:off x="7441485" y="2241827"/>
            <a:ext cx="395755" cy="452835"/>
            <a:chOff x="-16775350" y="3683300"/>
            <a:chExt cx="267800" cy="306425"/>
          </a:xfrm>
        </p:grpSpPr>
        <p:sp>
          <p:nvSpPr>
            <p:cNvPr id="11135" name="Google Shape;11135;p83"/>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3"/>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3"/>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83"/>
          <p:cNvGrpSpPr/>
          <p:nvPr/>
        </p:nvGrpSpPr>
        <p:grpSpPr>
          <a:xfrm>
            <a:off x="7413536" y="2796870"/>
            <a:ext cx="451653" cy="449288"/>
            <a:chOff x="-16794250" y="4058225"/>
            <a:chExt cx="305625" cy="304025"/>
          </a:xfrm>
        </p:grpSpPr>
        <p:sp>
          <p:nvSpPr>
            <p:cNvPr id="11139" name="Google Shape;11139;p83"/>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3"/>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3"/>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3"/>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3"/>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3"/>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3"/>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3"/>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3"/>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8" name="Google Shape;11148;p83"/>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9" name="Google Shape;11149;p83"/>
          <p:cNvGrpSpPr/>
          <p:nvPr/>
        </p:nvGrpSpPr>
        <p:grpSpPr>
          <a:xfrm>
            <a:off x="2414953" y="1689573"/>
            <a:ext cx="457453" cy="449325"/>
            <a:chOff x="-20199150" y="3317850"/>
            <a:chExt cx="309550" cy="304050"/>
          </a:xfrm>
        </p:grpSpPr>
        <p:sp>
          <p:nvSpPr>
            <p:cNvPr id="11150" name="Google Shape;11150;p83"/>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3"/>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3"/>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3"/>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3"/>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3"/>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3"/>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83"/>
          <p:cNvGrpSpPr/>
          <p:nvPr/>
        </p:nvGrpSpPr>
        <p:grpSpPr>
          <a:xfrm>
            <a:off x="2417281" y="2242861"/>
            <a:ext cx="452798" cy="450766"/>
            <a:chOff x="-20199150" y="3693150"/>
            <a:chExt cx="306400" cy="305025"/>
          </a:xfrm>
        </p:grpSpPr>
        <p:sp>
          <p:nvSpPr>
            <p:cNvPr id="11158" name="Google Shape;11158;p83"/>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3"/>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3"/>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3"/>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3"/>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3"/>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3"/>
          <p:cNvGrpSpPr/>
          <p:nvPr/>
        </p:nvGrpSpPr>
        <p:grpSpPr>
          <a:xfrm>
            <a:off x="2417854" y="2795687"/>
            <a:ext cx="451653" cy="451653"/>
            <a:chOff x="-20197575" y="4066875"/>
            <a:chExt cx="305625" cy="305625"/>
          </a:xfrm>
        </p:grpSpPr>
        <p:sp>
          <p:nvSpPr>
            <p:cNvPr id="11165" name="Google Shape;11165;p83"/>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3"/>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3"/>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3"/>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3"/>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3"/>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3"/>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3"/>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83"/>
          <p:cNvGrpSpPr/>
          <p:nvPr/>
        </p:nvGrpSpPr>
        <p:grpSpPr>
          <a:xfrm>
            <a:off x="5200071" y="1687520"/>
            <a:ext cx="449325" cy="453426"/>
            <a:chOff x="-18271050" y="3333200"/>
            <a:chExt cx="304050" cy="306825"/>
          </a:xfrm>
        </p:grpSpPr>
        <p:sp>
          <p:nvSpPr>
            <p:cNvPr id="11174" name="Google Shape;11174;p83"/>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3"/>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3"/>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3"/>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3"/>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83"/>
          <p:cNvGrpSpPr/>
          <p:nvPr/>
        </p:nvGrpSpPr>
        <p:grpSpPr>
          <a:xfrm>
            <a:off x="5200644" y="2244171"/>
            <a:ext cx="448180" cy="448143"/>
            <a:chOff x="-18270275" y="3710875"/>
            <a:chExt cx="303275" cy="303250"/>
          </a:xfrm>
        </p:grpSpPr>
        <p:sp>
          <p:nvSpPr>
            <p:cNvPr id="11180" name="Google Shape;11180;p83"/>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3"/>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3"/>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3"/>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3"/>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3"/>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83"/>
          <p:cNvGrpSpPr/>
          <p:nvPr/>
        </p:nvGrpSpPr>
        <p:grpSpPr>
          <a:xfrm>
            <a:off x="5254196" y="2797422"/>
            <a:ext cx="341076" cy="448180"/>
            <a:chOff x="-18234025" y="4084200"/>
            <a:chExt cx="230800" cy="303275"/>
          </a:xfrm>
        </p:grpSpPr>
        <p:sp>
          <p:nvSpPr>
            <p:cNvPr id="11187" name="Google Shape;11187;p83"/>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3"/>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3"/>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83"/>
          <p:cNvGrpSpPr/>
          <p:nvPr/>
        </p:nvGrpSpPr>
        <p:grpSpPr>
          <a:xfrm>
            <a:off x="2366751" y="3341641"/>
            <a:ext cx="449325" cy="450470"/>
            <a:chOff x="-16419350" y="3308400"/>
            <a:chExt cx="304050" cy="304825"/>
          </a:xfrm>
        </p:grpSpPr>
        <p:sp>
          <p:nvSpPr>
            <p:cNvPr id="11191" name="Google Shape;11191;p83"/>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3"/>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3"/>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3"/>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3"/>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3"/>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3"/>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83"/>
          <p:cNvGrpSpPr/>
          <p:nvPr/>
        </p:nvGrpSpPr>
        <p:grpSpPr>
          <a:xfrm>
            <a:off x="4638306" y="3340423"/>
            <a:ext cx="395755" cy="452872"/>
            <a:chOff x="-16401225" y="3683275"/>
            <a:chExt cx="267800" cy="306450"/>
          </a:xfrm>
        </p:grpSpPr>
        <p:sp>
          <p:nvSpPr>
            <p:cNvPr id="11199" name="Google Shape;11199;p83"/>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3"/>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3"/>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3"/>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3"/>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3"/>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3"/>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83"/>
          <p:cNvGrpSpPr/>
          <p:nvPr/>
        </p:nvGrpSpPr>
        <p:grpSpPr>
          <a:xfrm>
            <a:off x="8003755" y="2797062"/>
            <a:ext cx="450470" cy="448180"/>
            <a:chOff x="-16419350" y="4058200"/>
            <a:chExt cx="304825" cy="303275"/>
          </a:xfrm>
        </p:grpSpPr>
        <p:sp>
          <p:nvSpPr>
            <p:cNvPr id="11207" name="Google Shape;11207;p83"/>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3"/>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3"/>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3"/>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3"/>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3"/>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3"/>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83"/>
          <p:cNvGrpSpPr/>
          <p:nvPr/>
        </p:nvGrpSpPr>
        <p:grpSpPr>
          <a:xfrm>
            <a:off x="4030643" y="3343080"/>
            <a:ext cx="450507" cy="447589"/>
            <a:chOff x="-15296200" y="3326900"/>
            <a:chExt cx="304850" cy="302875"/>
          </a:xfrm>
        </p:grpSpPr>
        <p:sp>
          <p:nvSpPr>
            <p:cNvPr id="11215" name="Google Shape;11215;p83"/>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3"/>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3"/>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3"/>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3"/>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83"/>
          <p:cNvGrpSpPr/>
          <p:nvPr/>
        </p:nvGrpSpPr>
        <p:grpSpPr>
          <a:xfrm>
            <a:off x="2946296" y="1706881"/>
            <a:ext cx="486566" cy="414708"/>
            <a:chOff x="-19835275" y="3330250"/>
            <a:chExt cx="329250" cy="280625"/>
          </a:xfrm>
        </p:grpSpPr>
        <p:sp>
          <p:nvSpPr>
            <p:cNvPr id="11221" name="Google Shape;11221;p83"/>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3"/>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3"/>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3"/>
          <p:cNvGrpSpPr/>
          <p:nvPr/>
        </p:nvGrpSpPr>
        <p:grpSpPr>
          <a:xfrm>
            <a:off x="2964325" y="2243470"/>
            <a:ext cx="450507" cy="449547"/>
            <a:chOff x="-19822675" y="3692750"/>
            <a:chExt cx="304850" cy="304200"/>
          </a:xfrm>
        </p:grpSpPr>
        <p:sp>
          <p:nvSpPr>
            <p:cNvPr id="11225" name="Google Shape;11225;p83"/>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3"/>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3"/>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3"/>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3"/>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83"/>
          <p:cNvGrpSpPr/>
          <p:nvPr/>
        </p:nvGrpSpPr>
        <p:grpSpPr>
          <a:xfrm>
            <a:off x="2964916" y="2796278"/>
            <a:ext cx="449325" cy="450470"/>
            <a:chOff x="-19822675" y="4066875"/>
            <a:chExt cx="304050" cy="304825"/>
          </a:xfrm>
        </p:grpSpPr>
        <p:sp>
          <p:nvSpPr>
            <p:cNvPr id="11231" name="Google Shape;11231;p83"/>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3"/>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3"/>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3"/>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3"/>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3"/>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83"/>
          <p:cNvGrpSpPr/>
          <p:nvPr/>
        </p:nvGrpSpPr>
        <p:grpSpPr>
          <a:xfrm>
            <a:off x="5773985" y="1689571"/>
            <a:ext cx="399302" cy="449325"/>
            <a:chOff x="-17878825" y="3334400"/>
            <a:chExt cx="270200" cy="304050"/>
          </a:xfrm>
        </p:grpSpPr>
        <p:sp>
          <p:nvSpPr>
            <p:cNvPr id="11238" name="Google Shape;11238;p83"/>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3"/>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3"/>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3"/>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3"/>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3"/>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3"/>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3"/>
          <p:cNvGrpSpPr/>
          <p:nvPr/>
        </p:nvGrpSpPr>
        <p:grpSpPr>
          <a:xfrm>
            <a:off x="5747809" y="2242416"/>
            <a:ext cx="451653" cy="451653"/>
            <a:chOff x="-17896150" y="3709300"/>
            <a:chExt cx="305625" cy="305625"/>
          </a:xfrm>
        </p:grpSpPr>
        <p:sp>
          <p:nvSpPr>
            <p:cNvPr id="11246" name="Google Shape;11246;p83"/>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3"/>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3"/>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3"/>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83"/>
          <p:cNvGrpSpPr/>
          <p:nvPr/>
        </p:nvGrpSpPr>
        <p:grpSpPr>
          <a:xfrm>
            <a:off x="5775740" y="2795686"/>
            <a:ext cx="395792" cy="451653"/>
            <a:chOff x="-17878025" y="4082625"/>
            <a:chExt cx="267825" cy="305625"/>
          </a:xfrm>
        </p:grpSpPr>
        <p:sp>
          <p:nvSpPr>
            <p:cNvPr id="11251" name="Google Shape;11251;p83"/>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3"/>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3"/>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3"/>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3"/>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3"/>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3"/>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83"/>
          <p:cNvGrpSpPr/>
          <p:nvPr/>
        </p:nvGrpSpPr>
        <p:grpSpPr>
          <a:xfrm>
            <a:off x="2919632" y="3355015"/>
            <a:ext cx="450507" cy="423722"/>
            <a:chOff x="-16044450" y="3317850"/>
            <a:chExt cx="304850" cy="286725"/>
          </a:xfrm>
        </p:grpSpPr>
        <p:sp>
          <p:nvSpPr>
            <p:cNvPr id="11259" name="Google Shape;11259;p83"/>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3"/>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3"/>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3"/>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3" name="Google Shape;11263;p83"/>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4" name="Google Shape;11264;p83"/>
          <p:cNvGrpSpPr/>
          <p:nvPr/>
        </p:nvGrpSpPr>
        <p:grpSpPr>
          <a:xfrm>
            <a:off x="8042149" y="2243724"/>
            <a:ext cx="373662" cy="449030"/>
            <a:chOff x="-16018450" y="4058400"/>
            <a:chExt cx="252850" cy="303850"/>
          </a:xfrm>
        </p:grpSpPr>
        <p:sp>
          <p:nvSpPr>
            <p:cNvPr id="11265" name="Google Shape;11265;p83"/>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3"/>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3"/>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3"/>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9" name="Google Shape;11269;p83"/>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3"/>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Nature Icons</a:t>
            </a:r>
            <a:endParaRPr sz="2400">
              <a:solidFill>
                <a:srgbClr val="FFFFFF"/>
              </a:solidFill>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74"/>
        <p:cNvGrpSpPr/>
        <p:nvPr/>
      </p:nvGrpSpPr>
      <p:grpSpPr>
        <a:xfrm>
          <a:off x="0" y="0"/>
          <a:ext cx="0" cy="0"/>
          <a:chOff x="0" y="0"/>
          <a:chExt cx="0" cy="0"/>
        </a:xfrm>
      </p:grpSpPr>
      <p:grpSp>
        <p:nvGrpSpPr>
          <p:cNvPr id="11275" name="Google Shape;11275;p84"/>
          <p:cNvGrpSpPr/>
          <p:nvPr/>
        </p:nvGrpSpPr>
        <p:grpSpPr>
          <a:xfrm>
            <a:off x="845901" y="1689241"/>
            <a:ext cx="442337" cy="419623"/>
            <a:chOff x="-6696925" y="3272575"/>
            <a:chExt cx="307200" cy="291425"/>
          </a:xfrm>
        </p:grpSpPr>
        <p:sp>
          <p:nvSpPr>
            <p:cNvPr id="11276" name="Google Shape;11276;p8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84"/>
          <p:cNvGrpSpPr/>
          <p:nvPr/>
        </p:nvGrpSpPr>
        <p:grpSpPr>
          <a:xfrm>
            <a:off x="845884" y="2204636"/>
            <a:ext cx="442373" cy="420775"/>
            <a:chOff x="-6690625" y="3631325"/>
            <a:chExt cx="307225" cy="292225"/>
          </a:xfrm>
        </p:grpSpPr>
        <p:sp>
          <p:nvSpPr>
            <p:cNvPr id="11279" name="Google Shape;11279;p8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4"/>
          <p:cNvGrpSpPr/>
          <p:nvPr/>
        </p:nvGrpSpPr>
        <p:grpSpPr>
          <a:xfrm>
            <a:off x="868005" y="2756972"/>
            <a:ext cx="421927" cy="419371"/>
            <a:chOff x="-6689825" y="3992050"/>
            <a:chExt cx="293025" cy="291250"/>
          </a:xfrm>
        </p:grpSpPr>
        <p:sp>
          <p:nvSpPr>
            <p:cNvPr id="11285" name="Google Shape;11285;p8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7" name="Google Shape;11297;p84"/>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8" name="Google Shape;11298;p84"/>
          <p:cNvGrpSpPr/>
          <p:nvPr/>
        </p:nvGrpSpPr>
        <p:grpSpPr>
          <a:xfrm>
            <a:off x="3551317" y="2205192"/>
            <a:ext cx="423043" cy="419659"/>
            <a:chOff x="-4837325" y="3612425"/>
            <a:chExt cx="293800" cy="291450"/>
          </a:xfrm>
        </p:grpSpPr>
        <p:sp>
          <p:nvSpPr>
            <p:cNvPr id="11299" name="Google Shape;11299;p8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84"/>
          <p:cNvGrpSpPr/>
          <p:nvPr/>
        </p:nvGrpSpPr>
        <p:grpSpPr>
          <a:xfrm>
            <a:off x="3564349" y="2756826"/>
            <a:ext cx="420775" cy="419659"/>
            <a:chOff x="-4837325" y="3971575"/>
            <a:chExt cx="292225" cy="291450"/>
          </a:xfrm>
        </p:grpSpPr>
        <p:sp>
          <p:nvSpPr>
            <p:cNvPr id="11303" name="Google Shape;11303;p8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4"/>
          <p:cNvGrpSpPr/>
          <p:nvPr/>
        </p:nvGrpSpPr>
        <p:grpSpPr>
          <a:xfrm>
            <a:off x="6256364" y="1714185"/>
            <a:ext cx="430998" cy="369730"/>
            <a:chOff x="-3037625" y="3254850"/>
            <a:chExt cx="299325" cy="256775"/>
          </a:xfrm>
        </p:grpSpPr>
        <p:sp>
          <p:nvSpPr>
            <p:cNvPr id="11310" name="Google Shape;11310;p8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4"/>
          <p:cNvGrpSpPr/>
          <p:nvPr/>
        </p:nvGrpSpPr>
        <p:grpSpPr>
          <a:xfrm>
            <a:off x="6260324" y="2204615"/>
            <a:ext cx="423079" cy="420811"/>
            <a:chOff x="-3031325" y="3597450"/>
            <a:chExt cx="293825" cy="292250"/>
          </a:xfrm>
        </p:grpSpPr>
        <p:sp>
          <p:nvSpPr>
            <p:cNvPr id="11315" name="Google Shape;11315;p8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84"/>
          <p:cNvGrpSpPr/>
          <p:nvPr/>
        </p:nvGrpSpPr>
        <p:grpSpPr>
          <a:xfrm>
            <a:off x="6272798" y="2781214"/>
            <a:ext cx="421927" cy="370882"/>
            <a:chOff x="-3030525" y="3973150"/>
            <a:chExt cx="293025" cy="257575"/>
          </a:xfrm>
        </p:grpSpPr>
        <p:sp>
          <p:nvSpPr>
            <p:cNvPr id="11320" name="Google Shape;11320;p8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4"/>
          <p:cNvGrpSpPr/>
          <p:nvPr/>
        </p:nvGrpSpPr>
        <p:grpSpPr>
          <a:xfrm>
            <a:off x="1374391" y="3369426"/>
            <a:ext cx="421927" cy="297195"/>
            <a:chOff x="-1199300" y="3279250"/>
            <a:chExt cx="293025" cy="206400"/>
          </a:xfrm>
        </p:grpSpPr>
        <p:sp>
          <p:nvSpPr>
            <p:cNvPr id="11323" name="Google Shape;11323;p8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84"/>
          <p:cNvGrpSpPr/>
          <p:nvPr/>
        </p:nvGrpSpPr>
        <p:grpSpPr>
          <a:xfrm>
            <a:off x="1381477" y="1688773"/>
            <a:ext cx="444605" cy="420559"/>
            <a:chOff x="-6338550" y="3272950"/>
            <a:chExt cx="308775" cy="292075"/>
          </a:xfrm>
        </p:grpSpPr>
        <p:sp>
          <p:nvSpPr>
            <p:cNvPr id="11328" name="Google Shape;11328;p8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84"/>
          <p:cNvGrpSpPr/>
          <p:nvPr/>
        </p:nvGrpSpPr>
        <p:grpSpPr>
          <a:xfrm>
            <a:off x="1392817" y="2205194"/>
            <a:ext cx="421927" cy="419659"/>
            <a:chOff x="-6329100" y="3632100"/>
            <a:chExt cx="293025" cy="291450"/>
          </a:xfrm>
        </p:grpSpPr>
        <p:sp>
          <p:nvSpPr>
            <p:cNvPr id="11332" name="Google Shape;11332;p8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84"/>
          <p:cNvGrpSpPr/>
          <p:nvPr/>
        </p:nvGrpSpPr>
        <p:grpSpPr>
          <a:xfrm>
            <a:off x="1405867" y="2756828"/>
            <a:ext cx="419623" cy="419659"/>
            <a:chOff x="-6329875" y="3992050"/>
            <a:chExt cx="291425" cy="291450"/>
          </a:xfrm>
        </p:grpSpPr>
        <p:sp>
          <p:nvSpPr>
            <p:cNvPr id="11336" name="Google Shape;11336;p8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84"/>
          <p:cNvGrpSpPr/>
          <p:nvPr/>
        </p:nvGrpSpPr>
        <p:grpSpPr>
          <a:xfrm>
            <a:off x="4092004" y="1687530"/>
            <a:ext cx="423079" cy="423043"/>
            <a:chOff x="-4478975" y="3251700"/>
            <a:chExt cx="293825" cy="293800"/>
          </a:xfrm>
        </p:grpSpPr>
        <p:sp>
          <p:nvSpPr>
            <p:cNvPr id="11341" name="Google Shape;11341;p8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84"/>
          <p:cNvGrpSpPr/>
          <p:nvPr/>
        </p:nvGrpSpPr>
        <p:grpSpPr>
          <a:xfrm>
            <a:off x="4092004" y="2205192"/>
            <a:ext cx="423079" cy="419659"/>
            <a:chOff x="-4475825" y="3612425"/>
            <a:chExt cx="293825" cy="291450"/>
          </a:xfrm>
        </p:grpSpPr>
        <p:sp>
          <p:nvSpPr>
            <p:cNvPr id="11345" name="Google Shape;11345;p8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4"/>
          <p:cNvGrpSpPr/>
          <p:nvPr/>
        </p:nvGrpSpPr>
        <p:grpSpPr>
          <a:xfrm>
            <a:off x="4101077" y="2756844"/>
            <a:ext cx="428730" cy="419623"/>
            <a:chOff x="-4480550" y="3970800"/>
            <a:chExt cx="297750" cy="291425"/>
          </a:xfrm>
        </p:grpSpPr>
        <p:sp>
          <p:nvSpPr>
            <p:cNvPr id="11349" name="Google Shape;11349;p8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84"/>
          <p:cNvGrpSpPr/>
          <p:nvPr/>
        </p:nvGrpSpPr>
        <p:grpSpPr>
          <a:xfrm>
            <a:off x="6804910" y="1689221"/>
            <a:ext cx="415123" cy="419659"/>
            <a:chOff x="-2668225" y="3239075"/>
            <a:chExt cx="288300" cy="291450"/>
          </a:xfrm>
        </p:grpSpPr>
        <p:sp>
          <p:nvSpPr>
            <p:cNvPr id="11352" name="Google Shape;11352;p8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84"/>
          <p:cNvGrpSpPr/>
          <p:nvPr/>
        </p:nvGrpSpPr>
        <p:grpSpPr>
          <a:xfrm>
            <a:off x="6802066" y="2205191"/>
            <a:ext cx="420811" cy="419659"/>
            <a:chOff x="-2671375" y="3597450"/>
            <a:chExt cx="292250" cy="291450"/>
          </a:xfrm>
        </p:grpSpPr>
        <p:sp>
          <p:nvSpPr>
            <p:cNvPr id="11358" name="Google Shape;11358;p8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84"/>
          <p:cNvGrpSpPr/>
          <p:nvPr/>
        </p:nvGrpSpPr>
        <p:grpSpPr>
          <a:xfrm>
            <a:off x="6812849" y="2755691"/>
            <a:ext cx="423043" cy="421927"/>
            <a:chOff x="-2670575" y="3956600"/>
            <a:chExt cx="293800" cy="293025"/>
          </a:xfrm>
        </p:grpSpPr>
        <p:sp>
          <p:nvSpPr>
            <p:cNvPr id="11361" name="Google Shape;11361;p8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84"/>
          <p:cNvGrpSpPr/>
          <p:nvPr/>
        </p:nvGrpSpPr>
        <p:grpSpPr>
          <a:xfrm>
            <a:off x="3070370" y="3311947"/>
            <a:ext cx="426462" cy="418363"/>
            <a:chOff x="-1183550" y="3586525"/>
            <a:chExt cx="296175" cy="290550"/>
          </a:xfrm>
        </p:grpSpPr>
        <p:sp>
          <p:nvSpPr>
            <p:cNvPr id="11366" name="Google Shape;11366;p8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84"/>
          <p:cNvGrpSpPr/>
          <p:nvPr/>
        </p:nvGrpSpPr>
        <p:grpSpPr>
          <a:xfrm>
            <a:off x="1933980" y="1689799"/>
            <a:ext cx="420811" cy="418507"/>
            <a:chOff x="-5971525" y="3273750"/>
            <a:chExt cx="292250" cy="290650"/>
          </a:xfrm>
        </p:grpSpPr>
        <p:sp>
          <p:nvSpPr>
            <p:cNvPr id="11376" name="Google Shape;11376;p8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84"/>
          <p:cNvGrpSpPr/>
          <p:nvPr/>
        </p:nvGrpSpPr>
        <p:grpSpPr>
          <a:xfrm>
            <a:off x="1928310" y="2203826"/>
            <a:ext cx="432150" cy="422395"/>
            <a:chOff x="-5974675" y="3632100"/>
            <a:chExt cx="300125" cy="293350"/>
          </a:xfrm>
        </p:grpSpPr>
        <p:sp>
          <p:nvSpPr>
            <p:cNvPr id="11379" name="Google Shape;11379;p8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84"/>
          <p:cNvGrpSpPr/>
          <p:nvPr/>
        </p:nvGrpSpPr>
        <p:grpSpPr>
          <a:xfrm>
            <a:off x="1958351" y="2755694"/>
            <a:ext cx="395865" cy="421927"/>
            <a:chOff x="-5971525" y="3990475"/>
            <a:chExt cx="274925" cy="293025"/>
          </a:xfrm>
        </p:grpSpPr>
        <p:sp>
          <p:nvSpPr>
            <p:cNvPr id="11383" name="Google Shape;11383;p8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84"/>
          <p:cNvGrpSpPr/>
          <p:nvPr/>
        </p:nvGrpSpPr>
        <p:grpSpPr>
          <a:xfrm>
            <a:off x="4631558" y="1689798"/>
            <a:ext cx="420775" cy="418507"/>
            <a:chOff x="-4118225" y="3253275"/>
            <a:chExt cx="292225" cy="290650"/>
          </a:xfrm>
        </p:grpSpPr>
        <p:sp>
          <p:nvSpPr>
            <p:cNvPr id="11388" name="Google Shape;11388;p8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84"/>
          <p:cNvGrpSpPr/>
          <p:nvPr/>
        </p:nvGrpSpPr>
        <p:grpSpPr>
          <a:xfrm>
            <a:off x="4682008" y="2204922"/>
            <a:ext cx="319874" cy="420199"/>
            <a:chOff x="-4082800" y="3612425"/>
            <a:chExt cx="222150" cy="291825"/>
          </a:xfrm>
        </p:grpSpPr>
        <p:sp>
          <p:nvSpPr>
            <p:cNvPr id="11391" name="Google Shape;11391;p8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84"/>
          <p:cNvGrpSpPr/>
          <p:nvPr/>
        </p:nvGrpSpPr>
        <p:grpSpPr>
          <a:xfrm>
            <a:off x="4643456" y="2769876"/>
            <a:ext cx="420775" cy="393561"/>
            <a:chOff x="-4118225" y="3990475"/>
            <a:chExt cx="292225" cy="273325"/>
          </a:xfrm>
        </p:grpSpPr>
        <p:sp>
          <p:nvSpPr>
            <p:cNvPr id="11395" name="Google Shape;11395;p8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4"/>
          <p:cNvGrpSpPr/>
          <p:nvPr/>
        </p:nvGrpSpPr>
        <p:grpSpPr>
          <a:xfrm>
            <a:off x="7354110" y="1688087"/>
            <a:ext cx="394713" cy="421927"/>
            <a:chOff x="-2312225" y="3238300"/>
            <a:chExt cx="274125" cy="293025"/>
          </a:xfrm>
        </p:grpSpPr>
        <p:sp>
          <p:nvSpPr>
            <p:cNvPr id="11400" name="Google Shape;11400;p8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84"/>
          <p:cNvGrpSpPr/>
          <p:nvPr/>
        </p:nvGrpSpPr>
        <p:grpSpPr>
          <a:xfrm>
            <a:off x="7341062" y="2153586"/>
            <a:ext cx="420811" cy="522864"/>
            <a:chOff x="-2310650" y="3525775"/>
            <a:chExt cx="292250" cy="363125"/>
          </a:xfrm>
        </p:grpSpPr>
        <p:sp>
          <p:nvSpPr>
            <p:cNvPr id="11403" name="Google Shape;11403;p8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84"/>
          <p:cNvGrpSpPr/>
          <p:nvPr/>
        </p:nvGrpSpPr>
        <p:grpSpPr>
          <a:xfrm>
            <a:off x="7351827" y="2756825"/>
            <a:ext cx="423079" cy="419659"/>
            <a:chOff x="-2310650" y="3958175"/>
            <a:chExt cx="293825" cy="291450"/>
          </a:xfrm>
        </p:grpSpPr>
        <p:sp>
          <p:nvSpPr>
            <p:cNvPr id="11408" name="Google Shape;11408;p8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84"/>
          <p:cNvGrpSpPr/>
          <p:nvPr/>
        </p:nvGrpSpPr>
        <p:grpSpPr>
          <a:xfrm>
            <a:off x="4718688" y="3308459"/>
            <a:ext cx="424159" cy="419659"/>
            <a:chOff x="-1182750" y="3962900"/>
            <a:chExt cx="294575" cy="291450"/>
          </a:xfrm>
        </p:grpSpPr>
        <p:sp>
          <p:nvSpPr>
            <p:cNvPr id="11411" name="Google Shape;11411;p8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84"/>
          <p:cNvGrpSpPr/>
          <p:nvPr/>
        </p:nvGrpSpPr>
        <p:grpSpPr>
          <a:xfrm>
            <a:off x="2471824" y="1689223"/>
            <a:ext cx="424195" cy="419659"/>
            <a:chOff x="-5611575" y="3272950"/>
            <a:chExt cx="294600" cy="291450"/>
          </a:xfrm>
        </p:grpSpPr>
        <p:sp>
          <p:nvSpPr>
            <p:cNvPr id="11419" name="Google Shape;11419;p8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84"/>
          <p:cNvGrpSpPr/>
          <p:nvPr/>
        </p:nvGrpSpPr>
        <p:grpSpPr>
          <a:xfrm>
            <a:off x="2471824" y="2205770"/>
            <a:ext cx="424195" cy="418507"/>
            <a:chOff x="-5613150" y="3632900"/>
            <a:chExt cx="294600" cy="290650"/>
          </a:xfrm>
        </p:grpSpPr>
        <p:sp>
          <p:nvSpPr>
            <p:cNvPr id="11425" name="Google Shape;11425;p8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84"/>
          <p:cNvGrpSpPr/>
          <p:nvPr/>
        </p:nvGrpSpPr>
        <p:grpSpPr>
          <a:xfrm>
            <a:off x="2483722" y="2756270"/>
            <a:ext cx="424195" cy="420775"/>
            <a:chOff x="-5613150" y="3991275"/>
            <a:chExt cx="294600" cy="292225"/>
          </a:xfrm>
        </p:grpSpPr>
        <p:sp>
          <p:nvSpPr>
            <p:cNvPr id="11428" name="Google Shape;11428;p8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84"/>
          <p:cNvGrpSpPr/>
          <p:nvPr/>
        </p:nvGrpSpPr>
        <p:grpSpPr>
          <a:xfrm>
            <a:off x="5155210" y="1689438"/>
            <a:ext cx="434634" cy="419227"/>
            <a:chOff x="-3768700" y="3253275"/>
            <a:chExt cx="301850" cy="291150"/>
          </a:xfrm>
        </p:grpSpPr>
        <p:sp>
          <p:nvSpPr>
            <p:cNvPr id="11438" name="Google Shape;11438;p8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1" name="Google Shape;11441;p84"/>
          <p:cNvGrpSpPr/>
          <p:nvPr/>
        </p:nvGrpSpPr>
        <p:grpSpPr>
          <a:xfrm>
            <a:off x="5159293" y="2217090"/>
            <a:ext cx="426462" cy="395865"/>
            <a:chOff x="-3808700" y="3628950"/>
            <a:chExt cx="296175" cy="274925"/>
          </a:xfrm>
        </p:grpSpPr>
        <p:sp>
          <p:nvSpPr>
            <p:cNvPr id="11442" name="Google Shape;11442;p8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84"/>
          <p:cNvGrpSpPr/>
          <p:nvPr/>
        </p:nvGrpSpPr>
        <p:grpSpPr>
          <a:xfrm>
            <a:off x="5224504" y="2756412"/>
            <a:ext cx="419443" cy="420487"/>
            <a:chOff x="-3771675" y="3971775"/>
            <a:chExt cx="291300" cy="292025"/>
          </a:xfrm>
        </p:grpSpPr>
        <p:sp>
          <p:nvSpPr>
            <p:cNvPr id="11446" name="Google Shape;11446;p8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84"/>
          <p:cNvGrpSpPr/>
          <p:nvPr/>
        </p:nvGrpSpPr>
        <p:grpSpPr>
          <a:xfrm>
            <a:off x="7885948" y="1716461"/>
            <a:ext cx="420271" cy="320774"/>
            <a:chOff x="-1951475" y="3273100"/>
            <a:chExt cx="291875" cy="222775"/>
          </a:xfrm>
        </p:grpSpPr>
        <p:sp>
          <p:nvSpPr>
            <p:cNvPr id="11452" name="Google Shape;11452;p8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84"/>
          <p:cNvGrpSpPr/>
          <p:nvPr/>
        </p:nvGrpSpPr>
        <p:grpSpPr>
          <a:xfrm>
            <a:off x="7883429" y="2205191"/>
            <a:ext cx="425310" cy="419659"/>
            <a:chOff x="-1951475" y="3597450"/>
            <a:chExt cx="295375" cy="291450"/>
          </a:xfrm>
        </p:grpSpPr>
        <p:sp>
          <p:nvSpPr>
            <p:cNvPr id="11456" name="Google Shape;11456;p8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84"/>
          <p:cNvGrpSpPr/>
          <p:nvPr/>
        </p:nvGrpSpPr>
        <p:grpSpPr>
          <a:xfrm>
            <a:off x="7885680" y="2756825"/>
            <a:ext cx="444605" cy="419659"/>
            <a:chOff x="-1960150" y="3956600"/>
            <a:chExt cx="308775" cy="291450"/>
          </a:xfrm>
        </p:grpSpPr>
        <p:sp>
          <p:nvSpPr>
            <p:cNvPr id="11461" name="Google Shape;11461;p8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84"/>
          <p:cNvGrpSpPr/>
          <p:nvPr/>
        </p:nvGrpSpPr>
        <p:grpSpPr>
          <a:xfrm>
            <a:off x="1939718" y="3307636"/>
            <a:ext cx="420775" cy="420775"/>
            <a:chOff x="-804700" y="3226500"/>
            <a:chExt cx="292225" cy="292225"/>
          </a:xfrm>
        </p:grpSpPr>
        <p:sp>
          <p:nvSpPr>
            <p:cNvPr id="11464" name="Google Shape;11464;p8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4"/>
          <p:cNvGrpSpPr/>
          <p:nvPr/>
        </p:nvGrpSpPr>
        <p:grpSpPr>
          <a:xfrm>
            <a:off x="3019809" y="1688647"/>
            <a:ext cx="420775" cy="420811"/>
            <a:chOff x="-5251625" y="3272950"/>
            <a:chExt cx="292225" cy="292250"/>
          </a:xfrm>
        </p:grpSpPr>
        <p:sp>
          <p:nvSpPr>
            <p:cNvPr id="11472" name="Google Shape;11472;p8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84"/>
          <p:cNvGrpSpPr/>
          <p:nvPr/>
        </p:nvGrpSpPr>
        <p:grpSpPr>
          <a:xfrm>
            <a:off x="3016407" y="2204348"/>
            <a:ext cx="427578" cy="421351"/>
            <a:chOff x="-5254775" y="3631325"/>
            <a:chExt cx="296950" cy="292625"/>
          </a:xfrm>
        </p:grpSpPr>
        <p:sp>
          <p:nvSpPr>
            <p:cNvPr id="11476" name="Google Shape;11476;p8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84"/>
          <p:cNvGrpSpPr/>
          <p:nvPr/>
        </p:nvGrpSpPr>
        <p:grpSpPr>
          <a:xfrm>
            <a:off x="3032265" y="2756270"/>
            <a:ext cx="419659" cy="420775"/>
            <a:chOff x="-5251625" y="3991275"/>
            <a:chExt cx="291450" cy="292225"/>
          </a:xfrm>
        </p:grpSpPr>
        <p:sp>
          <p:nvSpPr>
            <p:cNvPr id="11484" name="Google Shape;11484;p8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84"/>
          <p:cNvGrpSpPr/>
          <p:nvPr/>
        </p:nvGrpSpPr>
        <p:grpSpPr>
          <a:xfrm>
            <a:off x="5772848" y="1689240"/>
            <a:ext cx="319874" cy="419623"/>
            <a:chOff x="-3365275" y="3253275"/>
            <a:chExt cx="222150" cy="291425"/>
          </a:xfrm>
        </p:grpSpPr>
        <p:sp>
          <p:nvSpPr>
            <p:cNvPr id="11490" name="Google Shape;11490;p8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84"/>
          <p:cNvGrpSpPr/>
          <p:nvPr/>
        </p:nvGrpSpPr>
        <p:grpSpPr>
          <a:xfrm>
            <a:off x="5746786" y="2204058"/>
            <a:ext cx="371998" cy="421927"/>
            <a:chOff x="-3383375" y="3611625"/>
            <a:chExt cx="258350" cy="293025"/>
          </a:xfrm>
        </p:grpSpPr>
        <p:sp>
          <p:nvSpPr>
            <p:cNvPr id="11493" name="Google Shape;11493;p8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84"/>
          <p:cNvGrpSpPr/>
          <p:nvPr/>
        </p:nvGrpSpPr>
        <p:grpSpPr>
          <a:xfrm>
            <a:off x="5809135" y="2756826"/>
            <a:ext cx="271097" cy="419659"/>
            <a:chOff x="-3347950" y="3971575"/>
            <a:chExt cx="188275" cy="291450"/>
          </a:xfrm>
        </p:grpSpPr>
        <p:sp>
          <p:nvSpPr>
            <p:cNvPr id="11496" name="Google Shape;11496;p8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4"/>
          <p:cNvGrpSpPr/>
          <p:nvPr/>
        </p:nvGrpSpPr>
        <p:grpSpPr>
          <a:xfrm>
            <a:off x="858994" y="3307061"/>
            <a:ext cx="371998" cy="421927"/>
            <a:chOff x="-1575775" y="3238300"/>
            <a:chExt cx="258350" cy="293025"/>
          </a:xfrm>
        </p:grpSpPr>
        <p:sp>
          <p:nvSpPr>
            <p:cNvPr id="11500" name="Google Shape;11500;p8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84"/>
          <p:cNvGrpSpPr/>
          <p:nvPr/>
        </p:nvGrpSpPr>
        <p:grpSpPr>
          <a:xfrm>
            <a:off x="2503892" y="3309051"/>
            <a:ext cx="423079" cy="424159"/>
            <a:chOff x="-1591550" y="3597475"/>
            <a:chExt cx="293825" cy="294575"/>
          </a:xfrm>
        </p:grpSpPr>
        <p:sp>
          <p:nvSpPr>
            <p:cNvPr id="11506" name="Google Shape;11506;p8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84"/>
          <p:cNvGrpSpPr/>
          <p:nvPr/>
        </p:nvGrpSpPr>
        <p:grpSpPr>
          <a:xfrm>
            <a:off x="4153362" y="3318663"/>
            <a:ext cx="421927" cy="399248"/>
            <a:chOff x="-1592325" y="3957400"/>
            <a:chExt cx="293025" cy="277275"/>
          </a:xfrm>
        </p:grpSpPr>
        <p:sp>
          <p:nvSpPr>
            <p:cNvPr id="11510" name="Google Shape;11510;p8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84"/>
          <p:cNvGrpSpPr/>
          <p:nvPr/>
        </p:nvGrpSpPr>
        <p:grpSpPr>
          <a:xfrm>
            <a:off x="3640232" y="3310744"/>
            <a:ext cx="369730" cy="420775"/>
            <a:chOff x="-778700" y="3612425"/>
            <a:chExt cx="256775" cy="292225"/>
          </a:xfrm>
        </p:grpSpPr>
        <p:sp>
          <p:nvSpPr>
            <p:cNvPr id="11515" name="Google Shape;11515;p8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84"/>
          <p:cNvGrpSpPr/>
          <p:nvPr/>
        </p:nvGrpSpPr>
        <p:grpSpPr>
          <a:xfrm>
            <a:off x="6111733" y="3828305"/>
            <a:ext cx="340731" cy="387641"/>
            <a:chOff x="7728464" y="1561258"/>
            <a:chExt cx="349719" cy="397866"/>
          </a:xfrm>
        </p:grpSpPr>
        <p:sp>
          <p:nvSpPr>
            <p:cNvPr id="11522" name="Google Shape;11522;p8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84"/>
          <p:cNvGrpSpPr/>
          <p:nvPr/>
        </p:nvGrpSpPr>
        <p:grpSpPr>
          <a:xfrm>
            <a:off x="4034702" y="3828305"/>
            <a:ext cx="387681" cy="387641"/>
            <a:chOff x="5611350" y="1561258"/>
            <a:chExt cx="397907" cy="397866"/>
          </a:xfrm>
        </p:grpSpPr>
        <p:sp>
          <p:nvSpPr>
            <p:cNvPr id="11525" name="Google Shape;11525;p8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84"/>
          <p:cNvGrpSpPr/>
          <p:nvPr/>
        </p:nvGrpSpPr>
        <p:grpSpPr>
          <a:xfrm>
            <a:off x="4553987" y="3925571"/>
            <a:ext cx="387610" cy="193109"/>
            <a:chOff x="6140660" y="1661097"/>
            <a:chExt cx="397835" cy="198202"/>
          </a:xfrm>
        </p:grpSpPr>
        <p:sp>
          <p:nvSpPr>
            <p:cNvPr id="11530" name="Google Shape;11530;p8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84"/>
          <p:cNvGrpSpPr/>
          <p:nvPr/>
        </p:nvGrpSpPr>
        <p:grpSpPr>
          <a:xfrm>
            <a:off x="5073202" y="3828305"/>
            <a:ext cx="387681" cy="387641"/>
            <a:chOff x="6669907" y="1561258"/>
            <a:chExt cx="397907" cy="397866"/>
          </a:xfrm>
        </p:grpSpPr>
        <p:sp>
          <p:nvSpPr>
            <p:cNvPr id="11535" name="Google Shape;11535;p8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84"/>
          <p:cNvGrpSpPr/>
          <p:nvPr/>
        </p:nvGrpSpPr>
        <p:grpSpPr>
          <a:xfrm>
            <a:off x="1958433" y="3885842"/>
            <a:ext cx="387681" cy="272572"/>
            <a:chOff x="3386036" y="1746339"/>
            <a:chExt cx="397907" cy="279762"/>
          </a:xfrm>
        </p:grpSpPr>
        <p:sp>
          <p:nvSpPr>
            <p:cNvPr id="11541" name="Google Shape;11541;p8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84"/>
          <p:cNvGrpSpPr/>
          <p:nvPr/>
        </p:nvGrpSpPr>
        <p:grpSpPr>
          <a:xfrm>
            <a:off x="2996130" y="3828288"/>
            <a:ext cx="387681" cy="387681"/>
            <a:chOff x="4417380" y="1687279"/>
            <a:chExt cx="397907" cy="397907"/>
          </a:xfrm>
        </p:grpSpPr>
        <p:sp>
          <p:nvSpPr>
            <p:cNvPr id="11544" name="Google Shape;11544;p8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4"/>
          <p:cNvGrpSpPr/>
          <p:nvPr/>
        </p:nvGrpSpPr>
        <p:grpSpPr>
          <a:xfrm>
            <a:off x="7942611" y="3308537"/>
            <a:ext cx="387661" cy="387661"/>
            <a:chOff x="2869999" y="1687279"/>
            <a:chExt cx="397887" cy="397887"/>
          </a:xfrm>
        </p:grpSpPr>
        <p:sp>
          <p:nvSpPr>
            <p:cNvPr id="11547" name="Google Shape;11547;p8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84"/>
          <p:cNvGrpSpPr/>
          <p:nvPr/>
        </p:nvGrpSpPr>
        <p:grpSpPr>
          <a:xfrm>
            <a:off x="2477718" y="3828664"/>
            <a:ext cx="386807" cy="386929"/>
            <a:chOff x="3902887" y="1687655"/>
            <a:chExt cx="397010" cy="397135"/>
          </a:xfrm>
        </p:grpSpPr>
        <p:sp>
          <p:nvSpPr>
            <p:cNvPr id="11550" name="Google Shape;11550;p8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84"/>
          <p:cNvGrpSpPr/>
          <p:nvPr/>
        </p:nvGrpSpPr>
        <p:grpSpPr>
          <a:xfrm>
            <a:off x="3515416" y="3828344"/>
            <a:ext cx="387681" cy="387681"/>
            <a:chOff x="4933458" y="1687279"/>
            <a:chExt cx="397907" cy="397907"/>
          </a:xfrm>
        </p:grpSpPr>
        <p:sp>
          <p:nvSpPr>
            <p:cNvPr id="11553" name="Google Shape;11553;p8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4"/>
          <p:cNvGrpSpPr/>
          <p:nvPr/>
        </p:nvGrpSpPr>
        <p:grpSpPr>
          <a:xfrm>
            <a:off x="5286246" y="3308537"/>
            <a:ext cx="387681" cy="387661"/>
            <a:chOff x="266768" y="1721375"/>
            <a:chExt cx="397907" cy="397887"/>
          </a:xfrm>
        </p:grpSpPr>
        <p:sp>
          <p:nvSpPr>
            <p:cNvPr id="11556" name="Google Shape;11556;p8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84"/>
          <p:cNvGrpSpPr/>
          <p:nvPr/>
        </p:nvGrpSpPr>
        <p:grpSpPr>
          <a:xfrm>
            <a:off x="7411672" y="3308924"/>
            <a:ext cx="387539" cy="386888"/>
            <a:chOff x="2408992" y="1722875"/>
            <a:chExt cx="397761" cy="397093"/>
          </a:xfrm>
        </p:grpSpPr>
        <p:sp>
          <p:nvSpPr>
            <p:cNvPr id="11559" name="Google Shape;11559;p8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84"/>
          <p:cNvGrpSpPr/>
          <p:nvPr/>
        </p:nvGrpSpPr>
        <p:grpSpPr>
          <a:xfrm>
            <a:off x="5592488" y="3828305"/>
            <a:ext cx="387641" cy="387641"/>
            <a:chOff x="7199196" y="1561258"/>
            <a:chExt cx="397866" cy="397866"/>
          </a:xfrm>
        </p:grpSpPr>
        <p:sp>
          <p:nvSpPr>
            <p:cNvPr id="11562" name="Google Shape;11562;p8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5" name="Google Shape;11565;p84"/>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400">
                <a:solidFill>
                  <a:srgbClr val="FFFFFF"/>
                </a:solidFill>
              </a:rPr>
              <a:t>SEO &amp; Marketing Icons</a:t>
            </a:r>
            <a:endParaRPr sz="2400">
              <a:solidFill>
                <a:srgbClr val="FFFFFF"/>
              </a:solidFill>
            </a:endParaRPr>
          </a:p>
        </p:txBody>
      </p:sp>
      <p:grpSp>
        <p:nvGrpSpPr>
          <p:cNvPr id="11566" name="Google Shape;11566;p84"/>
          <p:cNvGrpSpPr/>
          <p:nvPr/>
        </p:nvGrpSpPr>
        <p:grpSpPr>
          <a:xfrm>
            <a:off x="6348367" y="3308537"/>
            <a:ext cx="387661" cy="387661"/>
            <a:chOff x="1379798" y="1723250"/>
            <a:chExt cx="397887" cy="397887"/>
          </a:xfrm>
        </p:grpSpPr>
        <p:sp>
          <p:nvSpPr>
            <p:cNvPr id="11567" name="Google Shape;11567;p8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84"/>
          <p:cNvGrpSpPr/>
          <p:nvPr/>
        </p:nvGrpSpPr>
        <p:grpSpPr>
          <a:xfrm>
            <a:off x="5817327" y="3308537"/>
            <a:ext cx="387641" cy="387661"/>
            <a:chOff x="864491" y="1723250"/>
            <a:chExt cx="397866" cy="397887"/>
          </a:xfrm>
        </p:grpSpPr>
        <p:sp>
          <p:nvSpPr>
            <p:cNvPr id="11572" name="Google Shape;11572;p8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5" name="Google Shape;11575;p84"/>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6" name="Google Shape;11576;p84"/>
          <p:cNvGrpSpPr/>
          <p:nvPr/>
        </p:nvGrpSpPr>
        <p:grpSpPr>
          <a:xfrm>
            <a:off x="6584154" y="3827060"/>
            <a:ext cx="388966" cy="388966"/>
            <a:chOff x="1190625" y="238125"/>
            <a:chExt cx="5235075" cy="5235075"/>
          </a:xfrm>
        </p:grpSpPr>
        <p:sp>
          <p:nvSpPr>
            <p:cNvPr id="11577" name="Google Shape;11577;p84"/>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4"/>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82"/>
        <p:cNvGrpSpPr/>
        <p:nvPr/>
      </p:nvGrpSpPr>
      <p:grpSpPr>
        <a:xfrm>
          <a:off x="0" y="0"/>
          <a:ext cx="0" cy="0"/>
          <a:chOff x="0" y="0"/>
          <a:chExt cx="0" cy="0"/>
        </a:xfrm>
      </p:grpSpPr>
      <p:pic>
        <p:nvPicPr>
          <p:cNvPr id="11583" name="Google Shape;11583;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41"/>
          <p:cNvSpPr/>
          <p:nvPr/>
        </p:nvSpPr>
        <p:spPr>
          <a:xfrm rot="1800009">
            <a:off x="715198" y="1899625"/>
            <a:ext cx="2274316" cy="134419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1"/>
          <p:cNvSpPr txBox="1">
            <a:spLocks noGrp="1"/>
          </p:cNvSpPr>
          <p:nvPr>
            <p:ph type="title"/>
          </p:nvPr>
        </p:nvSpPr>
        <p:spPr>
          <a:xfrm>
            <a:off x="2818188" y="2018938"/>
            <a:ext cx="5539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ANUNCIOS</a:t>
            </a:r>
            <a:endParaRPr/>
          </a:p>
        </p:txBody>
      </p:sp>
      <p:sp>
        <p:nvSpPr>
          <p:cNvPr id="1503" name="Google Shape;1503;p41"/>
          <p:cNvSpPr txBox="1">
            <a:spLocks noGrp="1"/>
          </p:cNvSpPr>
          <p:nvPr>
            <p:ph type="title" idx="2"/>
          </p:nvPr>
        </p:nvSpPr>
        <p:spPr>
          <a:xfrm>
            <a:off x="786313" y="2176850"/>
            <a:ext cx="2132100" cy="7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01</a:t>
            </a:r>
            <a:endParaRPr/>
          </a:p>
        </p:txBody>
      </p:sp>
      <p:sp>
        <p:nvSpPr>
          <p:cNvPr id="1504" name="Google Shape;1504;p41"/>
          <p:cNvSpPr txBox="1">
            <a:spLocks noGrp="1"/>
          </p:cNvSpPr>
          <p:nvPr>
            <p:ph type="subTitle" idx="1"/>
          </p:nvPr>
        </p:nvSpPr>
        <p:spPr>
          <a:xfrm>
            <a:off x="2818188" y="2861263"/>
            <a:ext cx="5539500" cy="26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Describe en qué consiste esta sección si lo necesitas</a:t>
            </a: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8"/>
        <p:cNvGrpSpPr/>
        <p:nvPr/>
      </p:nvGrpSpPr>
      <p:grpSpPr>
        <a:xfrm>
          <a:off x="0" y="0"/>
          <a:ext cx="0" cy="0"/>
          <a:chOff x="0" y="0"/>
          <a:chExt cx="0" cy="0"/>
        </a:xfrm>
      </p:grpSpPr>
      <p:sp>
        <p:nvSpPr>
          <p:cNvPr id="1509" name="Google Shape;1509;p42"/>
          <p:cNvSpPr txBox="1">
            <a:spLocks noGrp="1"/>
          </p:cNvSpPr>
          <p:nvPr>
            <p:ph type="title"/>
          </p:nvPr>
        </p:nvSpPr>
        <p:spPr>
          <a:xfrm>
            <a:off x="4570800" y="1749525"/>
            <a:ext cx="3669300" cy="57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1º ANUNCIO</a:t>
            </a:r>
            <a:endParaRPr/>
          </a:p>
        </p:txBody>
      </p:sp>
      <p:sp>
        <p:nvSpPr>
          <p:cNvPr id="1510" name="Google Shape;1510;p42"/>
          <p:cNvSpPr txBox="1">
            <a:spLocks noGrp="1"/>
          </p:cNvSpPr>
          <p:nvPr>
            <p:ph type="subTitle" idx="1"/>
          </p:nvPr>
        </p:nvSpPr>
        <p:spPr>
          <a:xfrm>
            <a:off x="4570725" y="2322675"/>
            <a:ext cx="3669300" cy="10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Mercurio es el planeta más cercano al Sol y el más pequeño del Sistema Solar. El nombre de este planeta no tiene nada que ver con el metal líquido</a:t>
            </a:r>
            <a:endParaRPr/>
          </a:p>
        </p:txBody>
      </p:sp>
      <p:pic>
        <p:nvPicPr>
          <p:cNvPr id="1511" name="Google Shape;1511;p42"/>
          <p:cNvPicPr preferRelativeResize="0"/>
          <p:nvPr/>
        </p:nvPicPr>
        <p:blipFill rotWithShape="1">
          <a:blip r:embed="rId3">
            <a:alphaModFix/>
          </a:blip>
          <a:srcRect t="6311" b="1547"/>
          <a:stretch/>
        </p:blipFill>
        <p:spPr>
          <a:xfrm>
            <a:off x="1072425" y="537150"/>
            <a:ext cx="2943600" cy="4069200"/>
          </a:xfrm>
          <a:prstGeom prst="ellipse">
            <a:avLst/>
          </a:prstGeom>
          <a:noFill/>
          <a:ln>
            <a:noFill/>
          </a:ln>
        </p:spPr>
      </p:pic>
      <p:sp>
        <p:nvSpPr>
          <p:cNvPr id="1512" name="Google Shape;1512;p42"/>
          <p:cNvSpPr/>
          <p:nvPr/>
        </p:nvSpPr>
        <p:spPr>
          <a:xfrm>
            <a:off x="1305350" y="3659325"/>
            <a:ext cx="251975" cy="148925"/>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16"/>
        <p:cNvGrpSpPr/>
        <p:nvPr/>
      </p:nvGrpSpPr>
      <p:grpSpPr>
        <a:xfrm>
          <a:off x="0" y="0"/>
          <a:ext cx="0" cy="0"/>
          <a:chOff x="0" y="0"/>
          <a:chExt cx="0" cy="0"/>
        </a:xfrm>
      </p:grpSpPr>
      <p:sp>
        <p:nvSpPr>
          <p:cNvPr id="1517" name="Google Shape;1517;p43"/>
          <p:cNvSpPr/>
          <p:nvPr/>
        </p:nvSpPr>
        <p:spPr>
          <a:xfrm rot="1800018">
            <a:off x="1542230" y="1584208"/>
            <a:ext cx="1069876" cy="632330"/>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rot="-442153">
            <a:off x="4046554" y="1584210"/>
            <a:ext cx="1069878" cy="63233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rot="-8718501">
            <a:off x="6532049" y="1584213"/>
            <a:ext cx="1069863" cy="632322"/>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txBox="1">
            <a:spLocks noGrp="1"/>
          </p:cNvSpPr>
          <p:nvPr>
            <p:ph type="title"/>
          </p:nvPr>
        </p:nvSpPr>
        <p:spPr>
          <a:xfrm>
            <a:off x="621100" y="445025"/>
            <a:ext cx="7901700" cy="612600"/>
          </a:xfrm>
          <a:prstGeom prst="rect">
            <a:avLst/>
          </a:prstGeom>
        </p:spPr>
        <p:txBody>
          <a:bodyPr spcFirstLastPara="1" wrap="square" lIns="91425" tIns="91425" rIns="91425" bIns="91425" anchor="ctr" anchorCtr="0">
            <a:noAutofit/>
          </a:bodyPr>
          <a:lstStyle/>
          <a:p>
            <a:pPr marL="0" marR="38100" lvl="0" indent="0" algn="l" rtl="0">
              <a:lnSpc>
                <a:spcPct val="128571"/>
              </a:lnSpc>
              <a:spcBef>
                <a:spcPts val="0"/>
              </a:spcBef>
              <a:spcAft>
                <a:spcPts val="0"/>
              </a:spcAft>
              <a:buNone/>
            </a:pPr>
            <a:r>
              <a:rPr lang="es" sz="3000"/>
              <a:t>2º ANUNCIO</a:t>
            </a:r>
            <a:endParaRPr/>
          </a:p>
        </p:txBody>
      </p:sp>
      <p:sp>
        <p:nvSpPr>
          <p:cNvPr id="1521" name="Google Shape;1521;p43"/>
          <p:cNvSpPr txBox="1">
            <a:spLocks noGrp="1"/>
          </p:cNvSpPr>
          <p:nvPr>
            <p:ph type="subTitle" idx="3"/>
          </p:nvPr>
        </p:nvSpPr>
        <p:spPr>
          <a:xfrm>
            <a:off x="957975" y="2453088"/>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MARTE</a:t>
            </a:r>
            <a:endParaRPr/>
          </a:p>
        </p:txBody>
      </p:sp>
      <p:sp>
        <p:nvSpPr>
          <p:cNvPr id="1522" name="Google Shape;1522;p43"/>
          <p:cNvSpPr txBox="1">
            <a:spLocks noGrp="1"/>
          </p:cNvSpPr>
          <p:nvPr>
            <p:ph type="subTitle" idx="1"/>
          </p:nvPr>
        </p:nvSpPr>
        <p:spPr>
          <a:xfrm>
            <a:off x="3452825" y="2453088"/>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VENUS</a:t>
            </a:r>
            <a:endParaRPr/>
          </a:p>
        </p:txBody>
      </p:sp>
      <p:sp>
        <p:nvSpPr>
          <p:cNvPr id="1523" name="Google Shape;1523;p43"/>
          <p:cNvSpPr txBox="1">
            <a:spLocks noGrp="1"/>
          </p:cNvSpPr>
          <p:nvPr>
            <p:ph type="subTitle" idx="2"/>
          </p:nvPr>
        </p:nvSpPr>
        <p:spPr>
          <a:xfrm>
            <a:off x="3452800" y="2766113"/>
            <a:ext cx="223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Venus tiene una atmósfera tóxica</a:t>
            </a:r>
            <a:endParaRPr/>
          </a:p>
        </p:txBody>
      </p:sp>
      <p:sp>
        <p:nvSpPr>
          <p:cNvPr id="1524" name="Google Shape;1524;p43"/>
          <p:cNvSpPr txBox="1">
            <a:spLocks noGrp="1"/>
          </p:cNvSpPr>
          <p:nvPr>
            <p:ph type="subTitle" idx="4"/>
          </p:nvPr>
        </p:nvSpPr>
        <p:spPr>
          <a:xfrm>
            <a:off x="957950" y="2766113"/>
            <a:ext cx="223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A pesar de ser rojo, Marte es muy frío</a:t>
            </a:r>
            <a:endParaRPr/>
          </a:p>
        </p:txBody>
      </p:sp>
      <p:sp>
        <p:nvSpPr>
          <p:cNvPr id="1525" name="Google Shape;1525;p43"/>
          <p:cNvSpPr txBox="1">
            <a:spLocks noGrp="1"/>
          </p:cNvSpPr>
          <p:nvPr>
            <p:ph type="subTitle" idx="5"/>
          </p:nvPr>
        </p:nvSpPr>
        <p:spPr>
          <a:xfrm>
            <a:off x="5947750" y="2453088"/>
            <a:ext cx="22383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MERCURIO</a:t>
            </a:r>
            <a:endParaRPr/>
          </a:p>
        </p:txBody>
      </p:sp>
      <p:sp>
        <p:nvSpPr>
          <p:cNvPr id="1526" name="Google Shape;1526;p43"/>
          <p:cNvSpPr txBox="1">
            <a:spLocks noGrp="1"/>
          </p:cNvSpPr>
          <p:nvPr>
            <p:ph type="subTitle" idx="6"/>
          </p:nvPr>
        </p:nvSpPr>
        <p:spPr>
          <a:xfrm>
            <a:off x="5947725" y="2766113"/>
            <a:ext cx="223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Es el planeta más cercano al Sol</a:t>
            </a:r>
            <a:endParaRPr/>
          </a:p>
        </p:txBody>
      </p:sp>
      <p:grpSp>
        <p:nvGrpSpPr>
          <p:cNvPr id="1527" name="Google Shape;1527;p43"/>
          <p:cNvGrpSpPr/>
          <p:nvPr/>
        </p:nvGrpSpPr>
        <p:grpSpPr>
          <a:xfrm>
            <a:off x="1892713" y="1732325"/>
            <a:ext cx="368900" cy="336100"/>
            <a:chOff x="5488888" y="1256250"/>
            <a:chExt cx="368900" cy="336100"/>
          </a:xfrm>
        </p:grpSpPr>
        <p:sp>
          <p:nvSpPr>
            <p:cNvPr id="1528" name="Google Shape;1528;p43"/>
            <p:cNvSpPr/>
            <p:nvPr/>
          </p:nvSpPr>
          <p:spPr>
            <a:xfrm>
              <a:off x="5588013" y="1456550"/>
              <a:ext cx="167750" cy="52200"/>
            </a:xfrm>
            <a:custGeom>
              <a:avLst/>
              <a:gdLst/>
              <a:ahLst/>
              <a:cxnLst/>
              <a:rect l="l" t="t" r="r" b="b"/>
              <a:pathLst>
                <a:path w="6710" h="2088" extrusionOk="0">
                  <a:moveTo>
                    <a:pt x="701" y="0"/>
                  </a:moveTo>
                  <a:cubicBezTo>
                    <a:pt x="344" y="0"/>
                    <a:pt x="1" y="396"/>
                    <a:pt x="263" y="798"/>
                  </a:cubicBezTo>
                  <a:cubicBezTo>
                    <a:pt x="435" y="1078"/>
                    <a:pt x="688" y="1330"/>
                    <a:pt x="980" y="1503"/>
                  </a:cubicBezTo>
                  <a:cubicBezTo>
                    <a:pt x="1605" y="1888"/>
                    <a:pt x="2416" y="2088"/>
                    <a:pt x="3413" y="2088"/>
                  </a:cubicBezTo>
                  <a:cubicBezTo>
                    <a:pt x="4410" y="2088"/>
                    <a:pt x="5248" y="1888"/>
                    <a:pt x="5859" y="1503"/>
                  </a:cubicBezTo>
                  <a:cubicBezTo>
                    <a:pt x="6151" y="1330"/>
                    <a:pt x="6404" y="1078"/>
                    <a:pt x="6577" y="798"/>
                  </a:cubicBezTo>
                  <a:cubicBezTo>
                    <a:pt x="6710" y="546"/>
                    <a:pt x="6617" y="240"/>
                    <a:pt x="6364" y="107"/>
                  </a:cubicBezTo>
                  <a:cubicBezTo>
                    <a:pt x="6288" y="65"/>
                    <a:pt x="6204" y="44"/>
                    <a:pt x="6121" y="44"/>
                  </a:cubicBezTo>
                  <a:cubicBezTo>
                    <a:pt x="5970" y="44"/>
                    <a:pt x="5820" y="112"/>
                    <a:pt x="5726" y="240"/>
                  </a:cubicBezTo>
                  <a:cubicBezTo>
                    <a:pt x="5580" y="439"/>
                    <a:pt x="5407" y="599"/>
                    <a:pt x="5194" y="705"/>
                  </a:cubicBezTo>
                  <a:lnTo>
                    <a:pt x="5181" y="705"/>
                  </a:lnTo>
                  <a:cubicBezTo>
                    <a:pt x="4875" y="878"/>
                    <a:pt x="4317" y="1064"/>
                    <a:pt x="3413" y="1064"/>
                  </a:cubicBezTo>
                  <a:cubicBezTo>
                    <a:pt x="2522" y="1064"/>
                    <a:pt x="1964" y="865"/>
                    <a:pt x="1658" y="705"/>
                  </a:cubicBezTo>
                  <a:lnTo>
                    <a:pt x="1645" y="705"/>
                  </a:lnTo>
                  <a:cubicBezTo>
                    <a:pt x="1432" y="586"/>
                    <a:pt x="1246" y="426"/>
                    <a:pt x="1113" y="240"/>
                  </a:cubicBezTo>
                  <a:cubicBezTo>
                    <a:pt x="1003" y="71"/>
                    <a:pt x="851" y="0"/>
                    <a:pt x="7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3"/>
            <p:cNvSpPr/>
            <p:nvPr/>
          </p:nvSpPr>
          <p:spPr>
            <a:xfrm>
              <a:off x="5588263" y="1355325"/>
              <a:ext cx="167500" cy="52075"/>
            </a:xfrm>
            <a:custGeom>
              <a:avLst/>
              <a:gdLst/>
              <a:ahLst/>
              <a:cxnLst/>
              <a:rect l="l" t="t" r="r" b="b"/>
              <a:pathLst>
                <a:path w="6700" h="2083" extrusionOk="0">
                  <a:moveTo>
                    <a:pt x="693" y="1"/>
                  </a:moveTo>
                  <a:cubicBezTo>
                    <a:pt x="340" y="1"/>
                    <a:pt x="0" y="387"/>
                    <a:pt x="253" y="780"/>
                  </a:cubicBezTo>
                  <a:cubicBezTo>
                    <a:pt x="425" y="1072"/>
                    <a:pt x="678" y="1311"/>
                    <a:pt x="970" y="1484"/>
                  </a:cubicBezTo>
                  <a:cubicBezTo>
                    <a:pt x="1595" y="1883"/>
                    <a:pt x="2406" y="2082"/>
                    <a:pt x="3403" y="2082"/>
                  </a:cubicBezTo>
                  <a:cubicBezTo>
                    <a:pt x="4400" y="2082"/>
                    <a:pt x="5238" y="1883"/>
                    <a:pt x="5849" y="1484"/>
                  </a:cubicBezTo>
                  <a:cubicBezTo>
                    <a:pt x="6141" y="1311"/>
                    <a:pt x="6394" y="1072"/>
                    <a:pt x="6567" y="780"/>
                  </a:cubicBezTo>
                  <a:cubicBezTo>
                    <a:pt x="6700" y="540"/>
                    <a:pt x="6607" y="221"/>
                    <a:pt x="6354" y="102"/>
                  </a:cubicBezTo>
                  <a:cubicBezTo>
                    <a:pt x="6278" y="59"/>
                    <a:pt x="6194" y="38"/>
                    <a:pt x="6111" y="38"/>
                  </a:cubicBezTo>
                  <a:cubicBezTo>
                    <a:pt x="5960" y="38"/>
                    <a:pt x="5810" y="106"/>
                    <a:pt x="5716" y="235"/>
                  </a:cubicBezTo>
                  <a:cubicBezTo>
                    <a:pt x="5570" y="434"/>
                    <a:pt x="5397" y="594"/>
                    <a:pt x="5184" y="700"/>
                  </a:cubicBezTo>
                  <a:lnTo>
                    <a:pt x="5171" y="700"/>
                  </a:lnTo>
                  <a:cubicBezTo>
                    <a:pt x="4865" y="873"/>
                    <a:pt x="4307" y="1059"/>
                    <a:pt x="3403" y="1059"/>
                  </a:cubicBezTo>
                  <a:cubicBezTo>
                    <a:pt x="2512" y="1059"/>
                    <a:pt x="1954" y="873"/>
                    <a:pt x="1648" y="713"/>
                  </a:cubicBezTo>
                  <a:lnTo>
                    <a:pt x="1635" y="713"/>
                  </a:lnTo>
                  <a:cubicBezTo>
                    <a:pt x="1422" y="594"/>
                    <a:pt x="1236" y="434"/>
                    <a:pt x="1103" y="235"/>
                  </a:cubicBezTo>
                  <a:cubicBezTo>
                    <a:pt x="993" y="69"/>
                    <a:pt x="842" y="1"/>
                    <a:pt x="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3"/>
            <p:cNvSpPr/>
            <p:nvPr/>
          </p:nvSpPr>
          <p:spPr>
            <a:xfrm>
              <a:off x="5488888" y="1256250"/>
              <a:ext cx="368900" cy="336100"/>
            </a:xfrm>
            <a:custGeom>
              <a:avLst/>
              <a:gdLst/>
              <a:ahLst/>
              <a:cxnLst/>
              <a:rect l="l" t="t" r="r" b="b"/>
              <a:pathLst>
                <a:path w="14756" h="13444" extrusionOk="0">
                  <a:moveTo>
                    <a:pt x="4692" y="3197"/>
                  </a:moveTo>
                  <a:cubicBezTo>
                    <a:pt x="5048" y="3197"/>
                    <a:pt x="5411" y="3352"/>
                    <a:pt x="5690" y="3719"/>
                  </a:cubicBezTo>
                  <a:cubicBezTo>
                    <a:pt x="5770" y="3825"/>
                    <a:pt x="5863" y="3905"/>
                    <a:pt x="5982" y="3972"/>
                  </a:cubicBezTo>
                  <a:cubicBezTo>
                    <a:pt x="6208" y="4091"/>
                    <a:pt x="6647" y="4238"/>
                    <a:pt x="7378" y="4238"/>
                  </a:cubicBezTo>
                  <a:cubicBezTo>
                    <a:pt x="8096" y="4238"/>
                    <a:pt x="8535" y="4091"/>
                    <a:pt x="8774" y="3972"/>
                  </a:cubicBezTo>
                  <a:cubicBezTo>
                    <a:pt x="8880" y="3918"/>
                    <a:pt x="8973" y="3825"/>
                    <a:pt x="9053" y="3732"/>
                  </a:cubicBezTo>
                  <a:cubicBezTo>
                    <a:pt x="9333" y="3359"/>
                    <a:pt x="9699" y="3202"/>
                    <a:pt x="10057" y="3202"/>
                  </a:cubicBezTo>
                  <a:cubicBezTo>
                    <a:pt x="10923" y="3202"/>
                    <a:pt x="11746" y="4118"/>
                    <a:pt x="11220" y="5115"/>
                  </a:cubicBezTo>
                  <a:lnTo>
                    <a:pt x="11246" y="5115"/>
                  </a:lnTo>
                  <a:cubicBezTo>
                    <a:pt x="10994" y="5527"/>
                    <a:pt x="10662" y="5873"/>
                    <a:pt x="10249" y="6112"/>
                  </a:cubicBezTo>
                  <a:cubicBezTo>
                    <a:pt x="9492" y="6577"/>
                    <a:pt x="8535" y="6816"/>
                    <a:pt x="7378" y="6816"/>
                  </a:cubicBezTo>
                  <a:cubicBezTo>
                    <a:pt x="6235" y="6816"/>
                    <a:pt x="5264" y="6577"/>
                    <a:pt x="4520" y="6112"/>
                  </a:cubicBezTo>
                  <a:cubicBezTo>
                    <a:pt x="4108" y="5873"/>
                    <a:pt x="3762" y="5527"/>
                    <a:pt x="3523" y="5115"/>
                  </a:cubicBezTo>
                  <a:cubicBezTo>
                    <a:pt x="2995" y="4116"/>
                    <a:pt x="3824" y="3197"/>
                    <a:pt x="4692" y="3197"/>
                  </a:cubicBezTo>
                  <a:close/>
                  <a:moveTo>
                    <a:pt x="10051" y="7251"/>
                  </a:moveTo>
                  <a:cubicBezTo>
                    <a:pt x="10919" y="7251"/>
                    <a:pt x="11748" y="8170"/>
                    <a:pt x="11220" y="9169"/>
                  </a:cubicBezTo>
                  <a:lnTo>
                    <a:pt x="11246" y="9169"/>
                  </a:lnTo>
                  <a:cubicBezTo>
                    <a:pt x="10994" y="9581"/>
                    <a:pt x="10662" y="9914"/>
                    <a:pt x="10249" y="10166"/>
                  </a:cubicBezTo>
                  <a:cubicBezTo>
                    <a:pt x="9492" y="10632"/>
                    <a:pt x="8535" y="10871"/>
                    <a:pt x="7378" y="10871"/>
                  </a:cubicBezTo>
                  <a:cubicBezTo>
                    <a:pt x="6235" y="10871"/>
                    <a:pt x="5264" y="10632"/>
                    <a:pt x="4520" y="10166"/>
                  </a:cubicBezTo>
                  <a:cubicBezTo>
                    <a:pt x="4108" y="9914"/>
                    <a:pt x="3762" y="9581"/>
                    <a:pt x="3523" y="9169"/>
                  </a:cubicBezTo>
                  <a:cubicBezTo>
                    <a:pt x="2995" y="8170"/>
                    <a:pt x="3824" y="7251"/>
                    <a:pt x="4692" y="7251"/>
                  </a:cubicBezTo>
                  <a:cubicBezTo>
                    <a:pt x="5048" y="7251"/>
                    <a:pt x="5411" y="7406"/>
                    <a:pt x="5690" y="7773"/>
                  </a:cubicBezTo>
                  <a:cubicBezTo>
                    <a:pt x="5770" y="7880"/>
                    <a:pt x="5863" y="7960"/>
                    <a:pt x="5982" y="8026"/>
                  </a:cubicBezTo>
                  <a:cubicBezTo>
                    <a:pt x="6208" y="8146"/>
                    <a:pt x="6647" y="8292"/>
                    <a:pt x="7378" y="8292"/>
                  </a:cubicBezTo>
                  <a:cubicBezTo>
                    <a:pt x="8096" y="8292"/>
                    <a:pt x="8535" y="8146"/>
                    <a:pt x="8774" y="8026"/>
                  </a:cubicBezTo>
                  <a:cubicBezTo>
                    <a:pt x="8880" y="7960"/>
                    <a:pt x="8973" y="7880"/>
                    <a:pt x="9053" y="7773"/>
                  </a:cubicBezTo>
                  <a:cubicBezTo>
                    <a:pt x="9332" y="7406"/>
                    <a:pt x="9694" y="7251"/>
                    <a:pt x="10051" y="7251"/>
                  </a:cubicBezTo>
                  <a:close/>
                  <a:moveTo>
                    <a:pt x="7385" y="0"/>
                  </a:moveTo>
                  <a:cubicBezTo>
                    <a:pt x="5663" y="0"/>
                    <a:pt x="3942" y="655"/>
                    <a:pt x="2632" y="1964"/>
                  </a:cubicBezTo>
                  <a:cubicBezTo>
                    <a:pt x="0" y="4596"/>
                    <a:pt x="0" y="8850"/>
                    <a:pt x="2632" y="11469"/>
                  </a:cubicBezTo>
                  <a:cubicBezTo>
                    <a:pt x="3942" y="12785"/>
                    <a:pt x="5660" y="13443"/>
                    <a:pt x="7380" y="13443"/>
                  </a:cubicBezTo>
                  <a:cubicBezTo>
                    <a:pt x="9100" y="13443"/>
                    <a:pt x="10821" y="12785"/>
                    <a:pt x="12137" y="11469"/>
                  </a:cubicBezTo>
                  <a:cubicBezTo>
                    <a:pt x="14756" y="8850"/>
                    <a:pt x="14756" y="4596"/>
                    <a:pt x="12137" y="1964"/>
                  </a:cubicBezTo>
                  <a:cubicBezTo>
                    <a:pt x="10828" y="655"/>
                    <a:pt x="9106" y="0"/>
                    <a:pt x="73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43"/>
          <p:cNvGrpSpPr/>
          <p:nvPr/>
        </p:nvGrpSpPr>
        <p:grpSpPr>
          <a:xfrm>
            <a:off x="4444563" y="1732375"/>
            <a:ext cx="256575" cy="336000"/>
            <a:chOff x="6313063" y="1256175"/>
            <a:chExt cx="256575" cy="336000"/>
          </a:xfrm>
        </p:grpSpPr>
        <p:sp>
          <p:nvSpPr>
            <p:cNvPr id="1532" name="Google Shape;1532;p43"/>
            <p:cNvSpPr/>
            <p:nvPr/>
          </p:nvSpPr>
          <p:spPr>
            <a:xfrm>
              <a:off x="6466938" y="1408700"/>
              <a:ext cx="26275" cy="39575"/>
            </a:xfrm>
            <a:custGeom>
              <a:avLst/>
              <a:gdLst/>
              <a:ahLst/>
              <a:cxnLst/>
              <a:rect l="l" t="t" r="r" b="b"/>
              <a:pathLst>
                <a:path w="1051" h="1583" extrusionOk="0">
                  <a:moveTo>
                    <a:pt x="1050" y="1"/>
                  </a:moveTo>
                  <a:cubicBezTo>
                    <a:pt x="0" y="1"/>
                    <a:pt x="0" y="1582"/>
                    <a:pt x="1050" y="1582"/>
                  </a:cubicBezTo>
                  <a:lnTo>
                    <a:pt x="10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3"/>
            <p:cNvSpPr/>
            <p:nvPr/>
          </p:nvSpPr>
          <p:spPr>
            <a:xfrm>
              <a:off x="6478888" y="1346550"/>
              <a:ext cx="19975" cy="39575"/>
            </a:xfrm>
            <a:custGeom>
              <a:avLst/>
              <a:gdLst/>
              <a:ahLst/>
              <a:cxnLst/>
              <a:rect l="l" t="t" r="r" b="b"/>
              <a:pathLst>
                <a:path w="799" h="1583" extrusionOk="0">
                  <a:moveTo>
                    <a:pt x="1" y="1"/>
                  </a:moveTo>
                  <a:lnTo>
                    <a:pt x="1" y="1583"/>
                  </a:lnTo>
                  <a:cubicBezTo>
                    <a:pt x="439" y="1583"/>
                    <a:pt x="798" y="1224"/>
                    <a:pt x="798" y="785"/>
                  </a:cubicBezTo>
                  <a:cubicBezTo>
                    <a:pt x="798" y="346"/>
                    <a:pt x="439"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3"/>
            <p:cNvSpPr/>
            <p:nvPr/>
          </p:nvSpPr>
          <p:spPr>
            <a:xfrm>
              <a:off x="6476238" y="1470950"/>
              <a:ext cx="27950" cy="38800"/>
            </a:xfrm>
            <a:custGeom>
              <a:avLst/>
              <a:gdLst/>
              <a:ahLst/>
              <a:cxnLst/>
              <a:rect l="l" t="t" r="r" b="b"/>
              <a:pathLst>
                <a:path w="1118" h="1552" extrusionOk="0">
                  <a:moveTo>
                    <a:pt x="223" y="0"/>
                  </a:moveTo>
                  <a:cubicBezTo>
                    <a:pt x="148" y="0"/>
                    <a:pt x="74" y="12"/>
                    <a:pt x="0" y="36"/>
                  </a:cubicBezTo>
                  <a:lnTo>
                    <a:pt x="439" y="1552"/>
                  </a:lnTo>
                  <a:cubicBezTo>
                    <a:pt x="638" y="1498"/>
                    <a:pt x="811" y="1352"/>
                    <a:pt x="918" y="1166"/>
                  </a:cubicBezTo>
                  <a:cubicBezTo>
                    <a:pt x="1117" y="794"/>
                    <a:pt x="984" y="302"/>
                    <a:pt x="599" y="103"/>
                  </a:cubicBezTo>
                  <a:cubicBezTo>
                    <a:pt x="481" y="35"/>
                    <a:pt x="352" y="0"/>
                    <a:pt x="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3"/>
            <p:cNvSpPr/>
            <p:nvPr/>
          </p:nvSpPr>
          <p:spPr>
            <a:xfrm>
              <a:off x="6371888" y="1315325"/>
              <a:ext cx="94725" cy="217700"/>
            </a:xfrm>
            <a:custGeom>
              <a:avLst/>
              <a:gdLst/>
              <a:ahLst/>
              <a:cxnLst/>
              <a:rect l="l" t="t" r="r" b="b"/>
              <a:pathLst>
                <a:path w="3789" h="8708" extrusionOk="0">
                  <a:moveTo>
                    <a:pt x="1941" y="0"/>
                  </a:moveTo>
                  <a:cubicBezTo>
                    <a:pt x="1649" y="0"/>
                    <a:pt x="1383" y="186"/>
                    <a:pt x="1130" y="558"/>
                  </a:cubicBezTo>
                  <a:cubicBezTo>
                    <a:pt x="984" y="784"/>
                    <a:pt x="878" y="1050"/>
                    <a:pt x="851" y="1329"/>
                  </a:cubicBezTo>
                  <a:cubicBezTo>
                    <a:pt x="785" y="1702"/>
                    <a:pt x="692" y="2074"/>
                    <a:pt x="572" y="2433"/>
                  </a:cubicBezTo>
                  <a:cubicBezTo>
                    <a:pt x="226" y="3523"/>
                    <a:pt x="27" y="4666"/>
                    <a:pt x="0" y="5809"/>
                  </a:cubicBezTo>
                  <a:lnTo>
                    <a:pt x="0" y="6022"/>
                  </a:lnTo>
                  <a:cubicBezTo>
                    <a:pt x="0" y="7245"/>
                    <a:pt x="492" y="8707"/>
                    <a:pt x="2779" y="8707"/>
                  </a:cubicBezTo>
                  <a:cubicBezTo>
                    <a:pt x="3457" y="8707"/>
                    <a:pt x="3629" y="8574"/>
                    <a:pt x="3669" y="8521"/>
                  </a:cubicBezTo>
                  <a:cubicBezTo>
                    <a:pt x="3789" y="8362"/>
                    <a:pt x="3656" y="7870"/>
                    <a:pt x="3523" y="7391"/>
                  </a:cubicBezTo>
                  <a:cubicBezTo>
                    <a:pt x="3310" y="6700"/>
                    <a:pt x="3191" y="5982"/>
                    <a:pt x="3177" y="5251"/>
                  </a:cubicBezTo>
                  <a:cubicBezTo>
                    <a:pt x="3191" y="4613"/>
                    <a:pt x="3244" y="3975"/>
                    <a:pt x="3337" y="3337"/>
                  </a:cubicBezTo>
                  <a:cubicBezTo>
                    <a:pt x="3430" y="2632"/>
                    <a:pt x="3523" y="1968"/>
                    <a:pt x="3430" y="1423"/>
                  </a:cubicBezTo>
                  <a:cubicBezTo>
                    <a:pt x="3364" y="904"/>
                    <a:pt x="3044" y="452"/>
                    <a:pt x="2579" y="213"/>
                  </a:cubicBezTo>
                  <a:cubicBezTo>
                    <a:pt x="2393" y="80"/>
                    <a:pt x="2167" y="13"/>
                    <a:pt x="1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3"/>
            <p:cNvSpPr/>
            <p:nvPr/>
          </p:nvSpPr>
          <p:spPr>
            <a:xfrm>
              <a:off x="6313063" y="1256175"/>
              <a:ext cx="256575" cy="336000"/>
            </a:xfrm>
            <a:custGeom>
              <a:avLst/>
              <a:gdLst/>
              <a:ahLst/>
              <a:cxnLst/>
              <a:rect l="l" t="t" r="r" b="b"/>
              <a:pathLst>
                <a:path w="10263" h="13440" extrusionOk="0">
                  <a:moveTo>
                    <a:pt x="4289" y="1590"/>
                  </a:moveTo>
                  <a:cubicBezTo>
                    <a:pt x="4616" y="1590"/>
                    <a:pt x="4962" y="1697"/>
                    <a:pt x="5318" y="1914"/>
                  </a:cubicBezTo>
                  <a:cubicBezTo>
                    <a:pt x="5717" y="2127"/>
                    <a:pt x="6036" y="2446"/>
                    <a:pt x="6275" y="2831"/>
                  </a:cubicBezTo>
                  <a:lnTo>
                    <a:pt x="6647" y="2831"/>
                  </a:lnTo>
                  <a:cubicBezTo>
                    <a:pt x="6653" y="2831"/>
                    <a:pt x="6658" y="2831"/>
                    <a:pt x="6664" y="2831"/>
                  </a:cubicBezTo>
                  <a:cubicBezTo>
                    <a:pt x="7982" y="2831"/>
                    <a:pt x="8704" y="4391"/>
                    <a:pt x="7857" y="5410"/>
                  </a:cubicBezTo>
                  <a:cubicBezTo>
                    <a:pt x="7936" y="5490"/>
                    <a:pt x="7990" y="5596"/>
                    <a:pt x="7990" y="5716"/>
                  </a:cubicBezTo>
                  <a:lnTo>
                    <a:pt x="7990" y="8082"/>
                  </a:lnTo>
                  <a:cubicBezTo>
                    <a:pt x="7990" y="8175"/>
                    <a:pt x="7963" y="8255"/>
                    <a:pt x="7910" y="8322"/>
                  </a:cubicBezTo>
                  <a:cubicBezTo>
                    <a:pt x="8362" y="8827"/>
                    <a:pt x="8455" y="9558"/>
                    <a:pt x="8123" y="10156"/>
                  </a:cubicBezTo>
                  <a:lnTo>
                    <a:pt x="8136" y="10143"/>
                  </a:lnTo>
                  <a:lnTo>
                    <a:pt x="8136" y="10143"/>
                  </a:lnTo>
                  <a:cubicBezTo>
                    <a:pt x="7923" y="10502"/>
                    <a:pt x="7591" y="10781"/>
                    <a:pt x="7192" y="10900"/>
                  </a:cubicBezTo>
                  <a:lnTo>
                    <a:pt x="6820" y="11007"/>
                  </a:lnTo>
                  <a:cubicBezTo>
                    <a:pt x="6793" y="11126"/>
                    <a:pt x="6740" y="11259"/>
                    <a:pt x="6660" y="11366"/>
                  </a:cubicBezTo>
                  <a:cubicBezTo>
                    <a:pt x="6394" y="11698"/>
                    <a:pt x="5929" y="11857"/>
                    <a:pt x="5132" y="11857"/>
                  </a:cubicBezTo>
                  <a:cubicBezTo>
                    <a:pt x="3895" y="11857"/>
                    <a:pt x="2952" y="11485"/>
                    <a:pt x="2340" y="10754"/>
                  </a:cubicBezTo>
                  <a:cubicBezTo>
                    <a:pt x="1835" y="10169"/>
                    <a:pt x="1582" y="9345"/>
                    <a:pt x="1582" y="8388"/>
                  </a:cubicBezTo>
                  <a:lnTo>
                    <a:pt x="1582" y="8162"/>
                  </a:lnTo>
                  <a:cubicBezTo>
                    <a:pt x="1609" y="6939"/>
                    <a:pt x="1808" y="5716"/>
                    <a:pt x="2181" y="4560"/>
                  </a:cubicBezTo>
                  <a:cubicBezTo>
                    <a:pt x="2287" y="4241"/>
                    <a:pt x="2367" y="3921"/>
                    <a:pt x="2420" y="3589"/>
                  </a:cubicBezTo>
                  <a:cubicBezTo>
                    <a:pt x="2473" y="3204"/>
                    <a:pt x="2606" y="2818"/>
                    <a:pt x="2832" y="2499"/>
                  </a:cubicBezTo>
                  <a:cubicBezTo>
                    <a:pt x="3233" y="1897"/>
                    <a:pt x="3734" y="1590"/>
                    <a:pt x="4289" y="1590"/>
                  </a:cubicBezTo>
                  <a:close/>
                  <a:moveTo>
                    <a:pt x="2726" y="0"/>
                  </a:moveTo>
                  <a:cubicBezTo>
                    <a:pt x="1210" y="0"/>
                    <a:pt x="0" y="1223"/>
                    <a:pt x="0" y="2725"/>
                  </a:cubicBezTo>
                  <a:lnTo>
                    <a:pt x="0" y="10714"/>
                  </a:lnTo>
                  <a:cubicBezTo>
                    <a:pt x="0" y="12216"/>
                    <a:pt x="1210" y="13439"/>
                    <a:pt x="2726" y="13439"/>
                  </a:cubicBezTo>
                  <a:lnTo>
                    <a:pt x="7538" y="13439"/>
                  </a:lnTo>
                  <a:cubicBezTo>
                    <a:pt x="9040" y="13439"/>
                    <a:pt x="10263" y="12216"/>
                    <a:pt x="10263" y="10714"/>
                  </a:cubicBezTo>
                  <a:lnTo>
                    <a:pt x="10263" y="2725"/>
                  </a:lnTo>
                  <a:cubicBezTo>
                    <a:pt x="10263" y="1223"/>
                    <a:pt x="9040" y="0"/>
                    <a:pt x="7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3"/>
          <p:cNvGrpSpPr/>
          <p:nvPr/>
        </p:nvGrpSpPr>
        <p:grpSpPr>
          <a:xfrm>
            <a:off x="6901363" y="1732463"/>
            <a:ext cx="343000" cy="335850"/>
            <a:chOff x="7036863" y="1256400"/>
            <a:chExt cx="343000" cy="335850"/>
          </a:xfrm>
        </p:grpSpPr>
        <p:sp>
          <p:nvSpPr>
            <p:cNvPr id="1538" name="Google Shape;1538;p43"/>
            <p:cNvSpPr/>
            <p:nvPr/>
          </p:nvSpPr>
          <p:spPr>
            <a:xfrm>
              <a:off x="7269838" y="1485800"/>
              <a:ext cx="110025" cy="106450"/>
            </a:xfrm>
            <a:custGeom>
              <a:avLst/>
              <a:gdLst/>
              <a:ahLst/>
              <a:cxnLst/>
              <a:rect l="l" t="t" r="r" b="b"/>
              <a:pathLst>
                <a:path w="4401" h="4258" extrusionOk="0">
                  <a:moveTo>
                    <a:pt x="3271" y="1"/>
                  </a:moveTo>
                  <a:cubicBezTo>
                    <a:pt x="3164" y="253"/>
                    <a:pt x="3031" y="492"/>
                    <a:pt x="2898" y="732"/>
                  </a:cubicBezTo>
                  <a:lnTo>
                    <a:pt x="3271" y="1117"/>
                  </a:lnTo>
                  <a:cubicBezTo>
                    <a:pt x="3536" y="1383"/>
                    <a:pt x="3536" y="1822"/>
                    <a:pt x="3271" y="2101"/>
                  </a:cubicBezTo>
                  <a:lnTo>
                    <a:pt x="2088" y="3271"/>
                  </a:lnTo>
                  <a:cubicBezTo>
                    <a:pt x="1955" y="3410"/>
                    <a:pt x="1778" y="3480"/>
                    <a:pt x="1602" y="3480"/>
                  </a:cubicBezTo>
                  <a:cubicBezTo>
                    <a:pt x="1426" y="3480"/>
                    <a:pt x="1250" y="3410"/>
                    <a:pt x="1117" y="3271"/>
                  </a:cubicBezTo>
                  <a:lnTo>
                    <a:pt x="732" y="2885"/>
                  </a:lnTo>
                  <a:cubicBezTo>
                    <a:pt x="492" y="3031"/>
                    <a:pt x="253" y="3151"/>
                    <a:pt x="0" y="3271"/>
                  </a:cubicBezTo>
                  <a:lnTo>
                    <a:pt x="559" y="3829"/>
                  </a:lnTo>
                  <a:cubicBezTo>
                    <a:pt x="845" y="4115"/>
                    <a:pt x="1220" y="4258"/>
                    <a:pt x="1597" y="4258"/>
                  </a:cubicBezTo>
                  <a:cubicBezTo>
                    <a:pt x="1975" y="4258"/>
                    <a:pt x="2353" y="4115"/>
                    <a:pt x="2646" y="3829"/>
                  </a:cubicBezTo>
                  <a:lnTo>
                    <a:pt x="3829" y="2646"/>
                  </a:lnTo>
                  <a:cubicBezTo>
                    <a:pt x="4401" y="2061"/>
                    <a:pt x="4401" y="1130"/>
                    <a:pt x="3829" y="546"/>
                  </a:cubicBezTo>
                  <a:lnTo>
                    <a:pt x="3829" y="559"/>
                  </a:lnTo>
                  <a:lnTo>
                    <a:pt x="32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3"/>
            <p:cNvSpPr/>
            <p:nvPr/>
          </p:nvSpPr>
          <p:spPr>
            <a:xfrm>
              <a:off x="7036863" y="1256400"/>
              <a:ext cx="110025" cy="106475"/>
            </a:xfrm>
            <a:custGeom>
              <a:avLst/>
              <a:gdLst/>
              <a:ahLst/>
              <a:cxnLst/>
              <a:rect l="l" t="t" r="r" b="b"/>
              <a:pathLst>
                <a:path w="4401" h="4259" extrusionOk="0">
                  <a:moveTo>
                    <a:pt x="2794" y="1"/>
                  </a:moveTo>
                  <a:cubicBezTo>
                    <a:pt x="2417" y="1"/>
                    <a:pt x="2041" y="144"/>
                    <a:pt x="1756" y="430"/>
                  </a:cubicBezTo>
                  <a:lnTo>
                    <a:pt x="586" y="1599"/>
                  </a:lnTo>
                  <a:cubicBezTo>
                    <a:pt x="1" y="2184"/>
                    <a:pt x="1" y="3115"/>
                    <a:pt x="586" y="3700"/>
                  </a:cubicBezTo>
                  <a:lnTo>
                    <a:pt x="1144" y="4258"/>
                  </a:lnTo>
                  <a:cubicBezTo>
                    <a:pt x="1251" y="4006"/>
                    <a:pt x="1370" y="3753"/>
                    <a:pt x="1516" y="3514"/>
                  </a:cubicBezTo>
                  <a:lnTo>
                    <a:pt x="1131" y="3155"/>
                  </a:lnTo>
                  <a:cubicBezTo>
                    <a:pt x="865" y="2876"/>
                    <a:pt x="865" y="2437"/>
                    <a:pt x="1131" y="2171"/>
                  </a:cubicBezTo>
                  <a:lnTo>
                    <a:pt x="2314" y="988"/>
                  </a:lnTo>
                  <a:cubicBezTo>
                    <a:pt x="2447" y="855"/>
                    <a:pt x="2623" y="789"/>
                    <a:pt x="2799" y="789"/>
                  </a:cubicBezTo>
                  <a:cubicBezTo>
                    <a:pt x="2975" y="789"/>
                    <a:pt x="3151" y="855"/>
                    <a:pt x="3284" y="988"/>
                  </a:cubicBezTo>
                  <a:lnTo>
                    <a:pt x="3670" y="1360"/>
                  </a:lnTo>
                  <a:cubicBezTo>
                    <a:pt x="3896" y="1227"/>
                    <a:pt x="4148" y="1094"/>
                    <a:pt x="4401" y="988"/>
                  </a:cubicBezTo>
                  <a:lnTo>
                    <a:pt x="3843" y="430"/>
                  </a:lnTo>
                  <a:cubicBezTo>
                    <a:pt x="3550" y="144"/>
                    <a:pt x="3171" y="1"/>
                    <a:pt x="27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3"/>
            <p:cNvSpPr/>
            <p:nvPr/>
          </p:nvSpPr>
          <p:spPr>
            <a:xfrm>
              <a:off x="7061463" y="1288100"/>
              <a:ext cx="283175" cy="272175"/>
            </a:xfrm>
            <a:custGeom>
              <a:avLst/>
              <a:gdLst/>
              <a:ahLst/>
              <a:cxnLst/>
              <a:rect l="l" t="t" r="r" b="b"/>
              <a:pathLst>
                <a:path w="11327" h="10887" extrusionOk="0">
                  <a:moveTo>
                    <a:pt x="4294" y="1528"/>
                  </a:moveTo>
                  <a:cubicBezTo>
                    <a:pt x="4640" y="1528"/>
                    <a:pt x="4813" y="1953"/>
                    <a:pt x="4574" y="2206"/>
                  </a:cubicBezTo>
                  <a:cubicBezTo>
                    <a:pt x="4493" y="2287"/>
                    <a:pt x="4394" y="2323"/>
                    <a:pt x="4297" y="2323"/>
                  </a:cubicBezTo>
                  <a:cubicBezTo>
                    <a:pt x="4092" y="2323"/>
                    <a:pt x="3896" y="2161"/>
                    <a:pt x="3896" y="1927"/>
                  </a:cubicBezTo>
                  <a:cubicBezTo>
                    <a:pt x="3896" y="1714"/>
                    <a:pt x="4068" y="1541"/>
                    <a:pt x="4294" y="1528"/>
                  </a:cubicBezTo>
                  <a:close/>
                  <a:moveTo>
                    <a:pt x="9040" y="2219"/>
                  </a:moveTo>
                  <a:cubicBezTo>
                    <a:pt x="9386" y="2219"/>
                    <a:pt x="9572" y="2631"/>
                    <a:pt x="9319" y="2884"/>
                  </a:cubicBezTo>
                  <a:cubicBezTo>
                    <a:pt x="9237" y="2966"/>
                    <a:pt x="9136" y="3003"/>
                    <a:pt x="9037" y="3003"/>
                  </a:cubicBezTo>
                  <a:cubicBezTo>
                    <a:pt x="8834" y="3003"/>
                    <a:pt x="8641" y="2846"/>
                    <a:pt x="8641" y="2605"/>
                  </a:cubicBezTo>
                  <a:cubicBezTo>
                    <a:pt x="8655" y="2392"/>
                    <a:pt x="8827" y="2219"/>
                    <a:pt x="9040" y="2219"/>
                  </a:cubicBezTo>
                  <a:close/>
                  <a:moveTo>
                    <a:pt x="5929" y="823"/>
                  </a:moveTo>
                  <a:cubicBezTo>
                    <a:pt x="6155" y="823"/>
                    <a:pt x="6328" y="996"/>
                    <a:pt x="6328" y="1209"/>
                  </a:cubicBezTo>
                  <a:cubicBezTo>
                    <a:pt x="6328" y="1873"/>
                    <a:pt x="6860" y="2405"/>
                    <a:pt x="7511" y="2405"/>
                  </a:cubicBezTo>
                  <a:cubicBezTo>
                    <a:pt x="8043" y="2405"/>
                    <a:pt x="8043" y="3189"/>
                    <a:pt x="7511" y="3189"/>
                  </a:cubicBezTo>
                  <a:cubicBezTo>
                    <a:pt x="6421" y="3189"/>
                    <a:pt x="5544" y="2299"/>
                    <a:pt x="5544" y="1222"/>
                  </a:cubicBezTo>
                  <a:cubicBezTo>
                    <a:pt x="5544" y="996"/>
                    <a:pt x="5717" y="823"/>
                    <a:pt x="5929" y="823"/>
                  </a:cubicBezTo>
                  <a:close/>
                  <a:moveTo>
                    <a:pt x="7681" y="4395"/>
                  </a:moveTo>
                  <a:cubicBezTo>
                    <a:pt x="7886" y="4395"/>
                    <a:pt x="8083" y="4550"/>
                    <a:pt x="8083" y="4785"/>
                  </a:cubicBezTo>
                  <a:cubicBezTo>
                    <a:pt x="8083" y="4997"/>
                    <a:pt x="7910" y="5183"/>
                    <a:pt x="7684" y="5183"/>
                  </a:cubicBezTo>
                  <a:cubicBezTo>
                    <a:pt x="7338" y="5183"/>
                    <a:pt x="7166" y="4758"/>
                    <a:pt x="7405" y="4506"/>
                  </a:cubicBezTo>
                  <a:cubicBezTo>
                    <a:pt x="7486" y="4429"/>
                    <a:pt x="7584" y="4395"/>
                    <a:pt x="7681" y="4395"/>
                  </a:cubicBezTo>
                  <a:close/>
                  <a:moveTo>
                    <a:pt x="2873" y="2506"/>
                  </a:moveTo>
                  <a:cubicBezTo>
                    <a:pt x="3175" y="2506"/>
                    <a:pt x="3431" y="2889"/>
                    <a:pt x="3164" y="3176"/>
                  </a:cubicBezTo>
                  <a:cubicBezTo>
                    <a:pt x="2699" y="3641"/>
                    <a:pt x="2699" y="4386"/>
                    <a:pt x="3164" y="4851"/>
                  </a:cubicBezTo>
                  <a:cubicBezTo>
                    <a:pt x="3404" y="5104"/>
                    <a:pt x="3231" y="5516"/>
                    <a:pt x="2885" y="5516"/>
                  </a:cubicBezTo>
                  <a:cubicBezTo>
                    <a:pt x="2779" y="5516"/>
                    <a:pt x="2686" y="5476"/>
                    <a:pt x="2606" y="5409"/>
                  </a:cubicBezTo>
                  <a:cubicBezTo>
                    <a:pt x="1835" y="4625"/>
                    <a:pt x="1835" y="3376"/>
                    <a:pt x="2606" y="2605"/>
                  </a:cubicBezTo>
                  <a:lnTo>
                    <a:pt x="2606" y="2618"/>
                  </a:lnTo>
                  <a:cubicBezTo>
                    <a:pt x="2691" y="2539"/>
                    <a:pt x="2784" y="2506"/>
                    <a:pt x="2873" y="2506"/>
                  </a:cubicBezTo>
                  <a:close/>
                  <a:moveTo>
                    <a:pt x="4773" y="3336"/>
                  </a:moveTo>
                  <a:cubicBezTo>
                    <a:pt x="5863" y="3349"/>
                    <a:pt x="6740" y="4226"/>
                    <a:pt x="6740" y="5316"/>
                  </a:cubicBezTo>
                  <a:cubicBezTo>
                    <a:pt x="6740" y="5576"/>
                    <a:pt x="6544" y="5705"/>
                    <a:pt x="6348" y="5705"/>
                  </a:cubicBezTo>
                  <a:cubicBezTo>
                    <a:pt x="6152" y="5705"/>
                    <a:pt x="5956" y="5576"/>
                    <a:pt x="5956" y="5316"/>
                  </a:cubicBezTo>
                  <a:cubicBezTo>
                    <a:pt x="5956" y="4665"/>
                    <a:pt x="5424" y="4133"/>
                    <a:pt x="4773" y="4133"/>
                  </a:cubicBezTo>
                  <a:cubicBezTo>
                    <a:pt x="4241" y="4133"/>
                    <a:pt x="4241" y="3336"/>
                    <a:pt x="4773" y="3336"/>
                  </a:cubicBezTo>
                  <a:close/>
                  <a:moveTo>
                    <a:pt x="4696" y="5170"/>
                  </a:moveTo>
                  <a:cubicBezTo>
                    <a:pt x="4899" y="5170"/>
                    <a:pt x="5092" y="5327"/>
                    <a:pt x="5092" y="5569"/>
                  </a:cubicBezTo>
                  <a:cubicBezTo>
                    <a:pt x="5092" y="5782"/>
                    <a:pt x="4906" y="5954"/>
                    <a:pt x="4693" y="5954"/>
                  </a:cubicBezTo>
                  <a:cubicBezTo>
                    <a:pt x="4348" y="5954"/>
                    <a:pt x="4175" y="5529"/>
                    <a:pt x="4414" y="5290"/>
                  </a:cubicBezTo>
                  <a:cubicBezTo>
                    <a:pt x="4497" y="5207"/>
                    <a:pt x="4598" y="5170"/>
                    <a:pt x="4696" y="5170"/>
                  </a:cubicBezTo>
                  <a:close/>
                  <a:moveTo>
                    <a:pt x="1553" y="5758"/>
                  </a:moveTo>
                  <a:cubicBezTo>
                    <a:pt x="1758" y="5758"/>
                    <a:pt x="1955" y="5919"/>
                    <a:pt x="1955" y="6154"/>
                  </a:cubicBezTo>
                  <a:cubicBezTo>
                    <a:pt x="1941" y="6367"/>
                    <a:pt x="1769" y="6539"/>
                    <a:pt x="1556" y="6553"/>
                  </a:cubicBezTo>
                  <a:cubicBezTo>
                    <a:pt x="1210" y="6553"/>
                    <a:pt x="1038" y="6127"/>
                    <a:pt x="1277" y="5875"/>
                  </a:cubicBezTo>
                  <a:cubicBezTo>
                    <a:pt x="1358" y="5794"/>
                    <a:pt x="1457" y="5758"/>
                    <a:pt x="1553" y="5758"/>
                  </a:cubicBezTo>
                  <a:close/>
                  <a:moveTo>
                    <a:pt x="9132" y="3796"/>
                  </a:moveTo>
                  <a:cubicBezTo>
                    <a:pt x="9226" y="3796"/>
                    <a:pt x="9324" y="3833"/>
                    <a:pt x="9412" y="3921"/>
                  </a:cubicBezTo>
                  <a:cubicBezTo>
                    <a:pt x="10183" y="4692"/>
                    <a:pt x="10183" y="5941"/>
                    <a:pt x="9412" y="6712"/>
                  </a:cubicBezTo>
                  <a:cubicBezTo>
                    <a:pt x="9328" y="6787"/>
                    <a:pt x="9237" y="6819"/>
                    <a:pt x="9150" y="6819"/>
                  </a:cubicBezTo>
                  <a:cubicBezTo>
                    <a:pt x="8850" y="6819"/>
                    <a:pt x="8596" y="6442"/>
                    <a:pt x="8854" y="6154"/>
                  </a:cubicBezTo>
                  <a:cubicBezTo>
                    <a:pt x="9319" y="5689"/>
                    <a:pt x="9319" y="4931"/>
                    <a:pt x="8854" y="4466"/>
                  </a:cubicBezTo>
                  <a:cubicBezTo>
                    <a:pt x="8570" y="4181"/>
                    <a:pt x="8828" y="3796"/>
                    <a:pt x="9132" y="3796"/>
                  </a:cubicBezTo>
                  <a:close/>
                  <a:moveTo>
                    <a:pt x="9143" y="7572"/>
                  </a:moveTo>
                  <a:cubicBezTo>
                    <a:pt x="9349" y="7572"/>
                    <a:pt x="9545" y="7727"/>
                    <a:pt x="9545" y="7962"/>
                  </a:cubicBezTo>
                  <a:cubicBezTo>
                    <a:pt x="9532" y="8188"/>
                    <a:pt x="9359" y="8361"/>
                    <a:pt x="9146" y="8361"/>
                  </a:cubicBezTo>
                  <a:cubicBezTo>
                    <a:pt x="8801" y="8361"/>
                    <a:pt x="8615" y="7935"/>
                    <a:pt x="8867" y="7683"/>
                  </a:cubicBezTo>
                  <a:cubicBezTo>
                    <a:pt x="8948" y="7606"/>
                    <a:pt x="9047" y="7572"/>
                    <a:pt x="9143" y="7572"/>
                  </a:cubicBezTo>
                  <a:close/>
                  <a:moveTo>
                    <a:pt x="3065" y="8015"/>
                  </a:moveTo>
                  <a:cubicBezTo>
                    <a:pt x="3264" y="8015"/>
                    <a:pt x="3457" y="8172"/>
                    <a:pt x="3457" y="8414"/>
                  </a:cubicBezTo>
                  <a:cubicBezTo>
                    <a:pt x="3457" y="8626"/>
                    <a:pt x="3284" y="8799"/>
                    <a:pt x="3071" y="8799"/>
                  </a:cubicBezTo>
                  <a:cubicBezTo>
                    <a:pt x="2712" y="8799"/>
                    <a:pt x="2540" y="8374"/>
                    <a:pt x="2792" y="8135"/>
                  </a:cubicBezTo>
                  <a:cubicBezTo>
                    <a:pt x="2870" y="8052"/>
                    <a:pt x="2969" y="8015"/>
                    <a:pt x="3065" y="8015"/>
                  </a:cubicBezTo>
                  <a:close/>
                  <a:moveTo>
                    <a:pt x="3045" y="6526"/>
                  </a:moveTo>
                  <a:cubicBezTo>
                    <a:pt x="4135" y="6526"/>
                    <a:pt x="5025" y="7403"/>
                    <a:pt x="5025" y="8507"/>
                  </a:cubicBezTo>
                  <a:cubicBezTo>
                    <a:pt x="5025" y="8719"/>
                    <a:pt x="4853" y="8892"/>
                    <a:pt x="4627" y="8892"/>
                  </a:cubicBezTo>
                  <a:cubicBezTo>
                    <a:pt x="4414" y="8892"/>
                    <a:pt x="4241" y="8719"/>
                    <a:pt x="4241" y="8507"/>
                  </a:cubicBezTo>
                  <a:cubicBezTo>
                    <a:pt x="4241" y="7842"/>
                    <a:pt x="3709" y="7310"/>
                    <a:pt x="3045" y="7310"/>
                  </a:cubicBezTo>
                  <a:cubicBezTo>
                    <a:pt x="2526" y="7310"/>
                    <a:pt x="2526" y="6526"/>
                    <a:pt x="3045" y="6526"/>
                  </a:cubicBezTo>
                  <a:close/>
                  <a:moveTo>
                    <a:pt x="7329" y="6180"/>
                  </a:moveTo>
                  <a:cubicBezTo>
                    <a:pt x="7635" y="6180"/>
                    <a:pt x="7899" y="6588"/>
                    <a:pt x="7604" y="6872"/>
                  </a:cubicBezTo>
                  <a:cubicBezTo>
                    <a:pt x="7139" y="7337"/>
                    <a:pt x="7139" y="8081"/>
                    <a:pt x="7604" y="8547"/>
                  </a:cubicBezTo>
                  <a:cubicBezTo>
                    <a:pt x="7890" y="8832"/>
                    <a:pt x="7628" y="9228"/>
                    <a:pt x="7322" y="9228"/>
                  </a:cubicBezTo>
                  <a:cubicBezTo>
                    <a:pt x="7229" y="9228"/>
                    <a:pt x="7133" y="9191"/>
                    <a:pt x="7046" y="9105"/>
                  </a:cubicBezTo>
                  <a:cubicBezTo>
                    <a:pt x="6275" y="8334"/>
                    <a:pt x="6275" y="7084"/>
                    <a:pt x="7046" y="6313"/>
                  </a:cubicBezTo>
                  <a:cubicBezTo>
                    <a:pt x="7134" y="6219"/>
                    <a:pt x="7234" y="6180"/>
                    <a:pt x="7329" y="6180"/>
                  </a:cubicBezTo>
                  <a:close/>
                  <a:moveTo>
                    <a:pt x="5733" y="9251"/>
                  </a:moveTo>
                  <a:cubicBezTo>
                    <a:pt x="5936" y="9251"/>
                    <a:pt x="6129" y="9408"/>
                    <a:pt x="6129" y="9650"/>
                  </a:cubicBezTo>
                  <a:cubicBezTo>
                    <a:pt x="6129" y="9863"/>
                    <a:pt x="5943" y="10035"/>
                    <a:pt x="5730" y="10035"/>
                  </a:cubicBezTo>
                  <a:cubicBezTo>
                    <a:pt x="5384" y="10035"/>
                    <a:pt x="5212" y="9610"/>
                    <a:pt x="5451" y="9371"/>
                  </a:cubicBezTo>
                  <a:cubicBezTo>
                    <a:pt x="5533" y="9288"/>
                    <a:pt x="5634" y="9251"/>
                    <a:pt x="5733" y="9251"/>
                  </a:cubicBezTo>
                  <a:close/>
                  <a:moveTo>
                    <a:pt x="5886" y="0"/>
                  </a:moveTo>
                  <a:cubicBezTo>
                    <a:pt x="4468" y="0"/>
                    <a:pt x="3072" y="553"/>
                    <a:pt x="2021" y="1594"/>
                  </a:cubicBezTo>
                  <a:cubicBezTo>
                    <a:pt x="466" y="3150"/>
                    <a:pt x="1" y="5489"/>
                    <a:pt x="851" y="7523"/>
                  </a:cubicBezTo>
                  <a:cubicBezTo>
                    <a:pt x="1689" y="9557"/>
                    <a:pt x="3670" y="10886"/>
                    <a:pt x="5876" y="10886"/>
                  </a:cubicBezTo>
                  <a:cubicBezTo>
                    <a:pt x="8881" y="10886"/>
                    <a:pt x="11313" y="8454"/>
                    <a:pt x="11326" y="5449"/>
                  </a:cubicBezTo>
                  <a:cubicBezTo>
                    <a:pt x="11313" y="3243"/>
                    <a:pt x="9997" y="1262"/>
                    <a:pt x="7963" y="411"/>
                  </a:cubicBezTo>
                  <a:cubicBezTo>
                    <a:pt x="7291" y="135"/>
                    <a:pt x="6586" y="0"/>
                    <a:pt x="5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43"/>
          <p:cNvGrpSpPr/>
          <p:nvPr/>
        </p:nvGrpSpPr>
        <p:grpSpPr>
          <a:xfrm>
            <a:off x="1661801" y="3816543"/>
            <a:ext cx="600021" cy="1039501"/>
            <a:chOff x="1661801" y="3816543"/>
            <a:chExt cx="600021" cy="1039501"/>
          </a:xfrm>
        </p:grpSpPr>
        <p:sp>
          <p:nvSpPr>
            <p:cNvPr id="1542" name="Google Shape;1542;p43"/>
            <p:cNvSpPr/>
            <p:nvPr/>
          </p:nvSpPr>
          <p:spPr>
            <a:xfrm>
              <a:off x="1661801" y="3816543"/>
              <a:ext cx="600014" cy="1039235"/>
            </a:xfrm>
            <a:custGeom>
              <a:avLst/>
              <a:gdLst/>
              <a:ahLst/>
              <a:cxnLst/>
              <a:rect l="l" t="t" r="r" b="b"/>
              <a:pathLst>
                <a:path w="11944" h="20689" extrusionOk="0">
                  <a:moveTo>
                    <a:pt x="6071" y="0"/>
                  </a:moveTo>
                  <a:cubicBezTo>
                    <a:pt x="3983" y="0"/>
                    <a:pt x="1930" y="103"/>
                    <a:pt x="2075" y="314"/>
                  </a:cubicBezTo>
                  <a:cubicBezTo>
                    <a:pt x="2383" y="2147"/>
                    <a:pt x="0" y="5043"/>
                    <a:pt x="704" y="7748"/>
                  </a:cubicBezTo>
                  <a:cubicBezTo>
                    <a:pt x="1217" y="9750"/>
                    <a:pt x="2720" y="10813"/>
                    <a:pt x="4539" y="11187"/>
                  </a:cubicBezTo>
                  <a:cubicBezTo>
                    <a:pt x="5235" y="12228"/>
                    <a:pt x="5133" y="18394"/>
                    <a:pt x="5133" y="18394"/>
                  </a:cubicBezTo>
                  <a:cubicBezTo>
                    <a:pt x="3952" y="18445"/>
                    <a:pt x="2647" y="18826"/>
                    <a:pt x="1943" y="19215"/>
                  </a:cubicBezTo>
                  <a:cubicBezTo>
                    <a:pt x="1657" y="19369"/>
                    <a:pt x="1474" y="19530"/>
                    <a:pt x="1445" y="19670"/>
                  </a:cubicBezTo>
                  <a:cubicBezTo>
                    <a:pt x="1342" y="20146"/>
                    <a:pt x="3586" y="20689"/>
                    <a:pt x="5822" y="20689"/>
                  </a:cubicBezTo>
                  <a:cubicBezTo>
                    <a:pt x="8065" y="20689"/>
                    <a:pt x="9583" y="20212"/>
                    <a:pt x="9495" y="19772"/>
                  </a:cubicBezTo>
                  <a:cubicBezTo>
                    <a:pt x="9326" y="18922"/>
                    <a:pt x="6056" y="18401"/>
                    <a:pt x="6056" y="18401"/>
                  </a:cubicBezTo>
                  <a:cubicBezTo>
                    <a:pt x="6056" y="18401"/>
                    <a:pt x="6152" y="12763"/>
                    <a:pt x="6819" y="11348"/>
                  </a:cubicBezTo>
                  <a:cubicBezTo>
                    <a:pt x="6826" y="11341"/>
                    <a:pt x="6833" y="11326"/>
                    <a:pt x="6841" y="11319"/>
                  </a:cubicBezTo>
                  <a:cubicBezTo>
                    <a:pt x="7061" y="11297"/>
                    <a:pt x="7273" y="11267"/>
                    <a:pt x="7479" y="11223"/>
                  </a:cubicBezTo>
                  <a:cubicBezTo>
                    <a:pt x="9539" y="10827"/>
                    <a:pt x="11071" y="9486"/>
                    <a:pt x="11496" y="7675"/>
                  </a:cubicBezTo>
                  <a:cubicBezTo>
                    <a:pt x="11944" y="5768"/>
                    <a:pt x="10067" y="2322"/>
                    <a:pt x="10272" y="314"/>
                  </a:cubicBezTo>
                  <a:cubicBezTo>
                    <a:pt x="10357" y="106"/>
                    <a:pt x="8196" y="0"/>
                    <a:pt x="6071" y="0"/>
                  </a:cubicBezTo>
                  <a:close/>
                </a:path>
              </a:pathLst>
            </a:custGeom>
            <a:solidFill>
              <a:schemeClr val="lt2"/>
            </a:solidFill>
            <a:ln w="114300" cap="flat" cmpd="sng">
              <a:solidFill>
                <a:schemeClr val="lt2"/>
              </a:solidFill>
              <a:prstDash val="solid"/>
              <a:round/>
              <a:headEnd type="none" w="sm" len="sm"/>
              <a:tailEnd type="none" w="sm" len="sm"/>
            </a:ln>
            <a:effectLst>
              <a:outerShdw blurRad="114300" dist="38100" dir="1620000" algn="bl" rotWithShape="0">
                <a:schemeClr val="dk2">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3" name="Google Shape;1543;p43"/>
            <p:cNvGrpSpPr/>
            <p:nvPr/>
          </p:nvGrpSpPr>
          <p:grpSpPr>
            <a:xfrm>
              <a:off x="1661808" y="3816553"/>
              <a:ext cx="600014" cy="1039491"/>
              <a:chOff x="4275156" y="3885475"/>
              <a:chExt cx="515742" cy="893571"/>
            </a:xfrm>
          </p:grpSpPr>
          <p:sp>
            <p:nvSpPr>
              <p:cNvPr id="1544" name="Google Shape;1544;p43"/>
              <p:cNvSpPr/>
              <p:nvPr/>
            </p:nvSpPr>
            <p:spPr>
              <a:xfrm>
                <a:off x="4358494" y="3885475"/>
                <a:ext cx="363921" cy="44562"/>
              </a:xfrm>
              <a:custGeom>
                <a:avLst/>
                <a:gdLst/>
                <a:ahLst/>
                <a:cxnLst/>
                <a:rect l="l" t="t" r="r" b="b"/>
                <a:pathLst>
                  <a:path w="8428" h="1032" extrusionOk="0">
                    <a:moveTo>
                      <a:pt x="4113" y="1"/>
                    </a:moveTo>
                    <a:cubicBezTo>
                      <a:pt x="2035" y="1"/>
                      <a:pt x="0" y="102"/>
                      <a:pt x="145" y="312"/>
                    </a:cubicBezTo>
                    <a:cubicBezTo>
                      <a:pt x="248" y="444"/>
                      <a:pt x="380" y="546"/>
                      <a:pt x="526" y="612"/>
                    </a:cubicBezTo>
                    <a:cubicBezTo>
                      <a:pt x="1155" y="913"/>
                      <a:pt x="2343" y="1032"/>
                      <a:pt x="3607" y="1032"/>
                    </a:cubicBezTo>
                    <a:cubicBezTo>
                      <a:pt x="5204" y="1032"/>
                      <a:pt x="6921" y="843"/>
                      <a:pt x="7785" y="598"/>
                    </a:cubicBezTo>
                    <a:cubicBezTo>
                      <a:pt x="8100" y="510"/>
                      <a:pt x="8305" y="414"/>
                      <a:pt x="8342" y="312"/>
                    </a:cubicBezTo>
                    <a:cubicBezTo>
                      <a:pt x="8428" y="107"/>
                      <a:pt x="6247" y="1"/>
                      <a:pt x="41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3"/>
              <p:cNvSpPr/>
              <p:nvPr/>
            </p:nvSpPr>
            <p:spPr>
              <a:xfrm>
                <a:off x="4381207" y="3905036"/>
                <a:ext cx="313444" cy="25001"/>
              </a:xfrm>
              <a:custGeom>
                <a:avLst/>
                <a:gdLst/>
                <a:ahLst/>
                <a:cxnLst/>
                <a:rect l="l" t="t" r="r" b="b"/>
                <a:pathLst>
                  <a:path w="7259" h="579" extrusionOk="0">
                    <a:moveTo>
                      <a:pt x="3581" y="1"/>
                    </a:moveTo>
                    <a:cubicBezTo>
                      <a:pt x="2114" y="1"/>
                      <a:pt x="670" y="52"/>
                      <a:pt x="0" y="159"/>
                    </a:cubicBezTo>
                    <a:cubicBezTo>
                      <a:pt x="629" y="460"/>
                      <a:pt x="1817" y="579"/>
                      <a:pt x="3081" y="579"/>
                    </a:cubicBezTo>
                    <a:cubicBezTo>
                      <a:pt x="4678" y="579"/>
                      <a:pt x="6395" y="390"/>
                      <a:pt x="7259" y="145"/>
                    </a:cubicBezTo>
                    <a:cubicBezTo>
                      <a:pt x="6485" y="50"/>
                      <a:pt x="5022" y="1"/>
                      <a:pt x="35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3"/>
              <p:cNvSpPr/>
              <p:nvPr/>
            </p:nvSpPr>
            <p:spPr>
              <a:xfrm>
                <a:off x="4333061" y="4366202"/>
                <a:ext cx="355890" cy="412844"/>
              </a:xfrm>
              <a:custGeom>
                <a:avLst/>
                <a:gdLst/>
                <a:ahLst/>
                <a:cxnLst/>
                <a:rect l="l" t="t" r="r" b="b"/>
                <a:pathLst>
                  <a:path w="8242" h="9561" extrusionOk="0">
                    <a:moveTo>
                      <a:pt x="3154" y="0"/>
                    </a:moveTo>
                    <a:cubicBezTo>
                      <a:pt x="3894" y="887"/>
                      <a:pt x="3792" y="7259"/>
                      <a:pt x="3792" y="7259"/>
                    </a:cubicBezTo>
                    <a:cubicBezTo>
                      <a:pt x="2611" y="7310"/>
                      <a:pt x="1299" y="7691"/>
                      <a:pt x="602" y="8080"/>
                    </a:cubicBezTo>
                    <a:cubicBezTo>
                      <a:pt x="316" y="8241"/>
                      <a:pt x="133" y="8395"/>
                      <a:pt x="104" y="8535"/>
                    </a:cubicBezTo>
                    <a:cubicBezTo>
                      <a:pt x="1" y="9011"/>
                      <a:pt x="2245" y="9561"/>
                      <a:pt x="4481" y="9561"/>
                    </a:cubicBezTo>
                    <a:cubicBezTo>
                      <a:pt x="6717" y="9561"/>
                      <a:pt x="8242" y="9077"/>
                      <a:pt x="8154" y="8637"/>
                    </a:cubicBezTo>
                    <a:cubicBezTo>
                      <a:pt x="7985" y="7787"/>
                      <a:pt x="4708" y="7259"/>
                      <a:pt x="4708" y="7259"/>
                    </a:cubicBezTo>
                    <a:cubicBezTo>
                      <a:pt x="4708" y="7259"/>
                      <a:pt x="4811" y="1628"/>
                      <a:pt x="5478" y="213"/>
                    </a:cubicBezTo>
                    <a:cubicBezTo>
                      <a:pt x="5500" y="169"/>
                      <a:pt x="5522" y="125"/>
                      <a:pt x="5544" y="88"/>
                    </a:cubicBezTo>
                    <a:lnTo>
                      <a:pt x="31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3"/>
              <p:cNvSpPr/>
              <p:nvPr/>
            </p:nvSpPr>
            <p:spPr>
              <a:xfrm>
                <a:off x="4333061" y="4374104"/>
                <a:ext cx="355890" cy="404942"/>
              </a:xfrm>
              <a:custGeom>
                <a:avLst/>
                <a:gdLst/>
                <a:ahLst/>
                <a:cxnLst/>
                <a:rect l="l" t="t" r="r" b="b"/>
                <a:pathLst>
                  <a:path w="8242" h="9378" extrusionOk="0">
                    <a:moveTo>
                      <a:pt x="5456" y="1"/>
                    </a:moveTo>
                    <a:cubicBezTo>
                      <a:pt x="4613" y="1049"/>
                      <a:pt x="4275" y="7259"/>
                      <a:pt x="4275" y="7259"/>
                    </a:cubicBezTo>
                    <a:cubicBezTo>
                      <a:pt x="4275" y="7259"/>
                      <a:pt x="7494" y="7794"/>
                      <a:pt x="7509" y="8432"/>
                    </a:cubicBezTo>
                    <a:cubicBezTo>
                      <a:pt x="7520" y="8942"/>
                      <a:pt x="5348" y="9199"/>
                      <a:pt x="3734" y="9199"/>
                    </a:cubicBezTo>
                    <a:cubicBezTo>
                      <a:pt x="3330" y="9199"/>
                      <a:pt x="2961" y="9183"/>
                      <a:pt x="2670" y="9151"/>
                    </a:cubicBezTo>
                    <a:cubicBezTo>
                      <a:pt x="1211" y="8997"/>
                      <a:pt x="177" y="8315"/>
                      <a:pt x="602" y="7897"/>
                    </a:cubicBezTo>
                    <a:lnTo>
                      <a:pt x="602" y="7897"/>
                    </a:lnTo>
                    <a:cubicBezTo>
                      <a:pt x="316" y="8058"/>
                      <a:pt x="133" y="8212"/>
                      <a:pt x="104" y="8352"/>
                    </a:cubicBezTo>
                    <a:cubicBezTo>
                      <a:pt x="1" y="8828"/>
                      <a:pt x="2245" y="9378"/>
                      <a:pt x="4481" y="9378"/>
                    </a:cubicBezTo>
                    <a:cubicBezTo>
                      <a:pt x="6717" y="9378"/>
                      <a:pt x="8242" y="8894"/>
                      <a:pt x="8154" y="8454"/>
                    </a:cubicBezTo>
                    <a:cubicBezTo>
                      <a:pt x="7985" y="7604"/>
                      <a:pt x="4708" y="7076"/>
                      <a:pt x="4708" y="7076"/>
                    </a:cubicBezTo>
                    <a:cubicBezTo>
                      <a:pt x="4708" y="7076"/>
                      <a:pt x="4811" y="1445"/>
                      <a:pt x="5478" y="30"/>
                    </a:cubicBezTo>
                    <a:lnTo>
                      <a:pt x="5456" y="1"/>
                    </a:lnTo>
                    <a:close/>
                  </a:path>
                </a:pathLst>
              </a:custGeom>
              <a:solidFill>
                <a:srgbClr val="F2F2F2">
                  <a:alpha val="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3"/>
              <p:cNvSpPr/>
              <p:nvPr/>
            </p:nvSpPr>
            <p:spPr>
              <a:xfrm>
                <a:off x="4275156" y="3898904"/>
                <a:ext cx="515742" cy="476491"/>
              </a:xfrm>
              <a:custGeom>
                <a:avLst/>
                <a:gdLst/>
                <a:ahLst/>
                <a:cxnLst/>
                <a:rect l="l" t="t" r="r" b="b"/>
                <a:pathLst>
                  <a:path w="11944" h="11035" extrusionOk="0">
                    <a:moveTo>
                      <a:pt x="10272" y="1"/>
                    </a:moveTo>
                    <a:cubicBezTo>
                      <a:pt x="9590" y="162"/>
                      <a:pt x="8901" y="287"/>
                      <a:pt x="8212" y="367"/>
                    </a:cubicBezTo>
                    <a:cubicBezTo>
                      <a:pt x="7488" y="464"/>
                      <a:pt x="6629" y="540"/>
                      <a:pt x="5725" y="540"/>
                    </a:cubicBezTo>
                    <a:cubicBezTo>
                      <a:pt x="4513" y="540"/>
                      <a:pt x="3222" y="404"/>
                      <a:pt x="2075" y="1"/>
                    </a:cubicBezTo>
                    <a:lnTo>
                      <a:pt x="2075" y="1"/>
                    </a:lnTo>
                    <a:cubicBezTo>
                      <a:pt x="2383" y="1841"/>
                      <a:pt x="0" y="4730"/>
                      <a:pt x="697" y="7435"/>
                    </a:cubicBezTo>
                    <a:cubicBezTo>
                      <a:pt x="1364" y="10016"/>
                      <a:pt x="3659" y="11035"/>
                      <a:pt x="6174" y="11035"/>
                    </a:cubicBezTo>
                    <a:cubicBezTo>
                      <a:pt x="6614" y="11035"/>
                      <a:pt x="7046" y="10991"/>
                      <a:pt x="7479" y="10910"/>
                    </a:cubicBezTo>
                    <a:cubicBezTo>
                      <a:pt x="9532" y="10507"/>
                      <a:pt x="11071" y="9165"/>
                      <a:pt x="11496" y="7354"/>
                    </a:cubicBezTo>
                    <a:cubicBezTo>
                      <a:pt x="11944" y="5455"/>
                      <a:pt x="10067" y="2009"/>
                      <a:pt x="10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3"/>
              <p:cNvSpPr/>
              <p:nvPr/>
            </p:nvSpPr>
            <p:spPr>
              <a:xfrm>
                <a:off x="4455995" y="4021536"/>
                <a:ext cx="260850" cy="50348"/>
              </a:xfrm>
              <a:custGeom>
                <a:avLst/>
                <a:gdLst/>
                <a:ahLst/>
                <a:cxnLst/>
                <a:rect l="l" t="t" r="r" b="b"/>
                <a:pathLst>
                  <a:path w="6041" h="1166" extrusionOk="0">
                    <a:moveTo>
                      <a:pt x="2560" y="0"/>
                    </a:moveTo>
                    <a:cubicBezTo>
                      <a:pt x="1398" y="0"/>
                      <a:pt x="358" y="144"/>
                      <a:pt x="204" y="475"/>
                    </a:cubicBezTo>
                    <a:cubicBezTo>
                      <a:pt x="1" y="906"/>
                      <a:pt x="1843" y="1166"/>
                      <a:pt x="3510" y="1166"/>
                    </a:cubicBezTo>
                    <a:cubicBezTo>
                      <a:pt x="4791" y="1166"/>
                      <a:pt x="5970" y="1012"/>
                      <a:pt x="6040" y="665"/>
                    </a:cubicBezTo>
                    <a:cubicBezTo>
                      <a:pt x="5864" y="255"/>
                      <a:pt x="4104" y="0"/>
                      <a:pt x="2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3"/>
              <p:cNvSpPr/>
              <p:nvPr/>
            </p:nvSpPr>
            <p:spPr>
              <a:xfrm>
                <a:off x="4320107" y="3986992"/>
                <a:ext cx="430591" cy="352651"/>
              </a:xfrm>
              <a:custGeom>
                <a:avLst/>
                <a:gdLst/>
                <a:ahLst/>
                <a:cxnLst/>
                <a:rect l="l" t="t" r="r" b="b"/>
                <a:pathLst>
                  <a:path w="9972" h="8167" extrusionOk="0">
                    <a:moveTo>
                      <a:pt x="1596" y="0"/>
                    </a:moveTo>
                    <a:cubicBezTo>
                      <a:pt x="1526" y="0"/>
                      <a:pt x="1456" y="2"/>
                      <a:pt x="1386" y="6"/>
                    </a:cubicBezTo>
                    <a:cubicBezTo>
                      <a:pt x="1276" y="321"/>
                      <a:pt x="1159" y="651"/>
                      <a:pt x="1034" y="989"/>
                    </a:cubicBezTo>
                    <a:cubicBezTo>
                      <a:pt x="521" y="2345"/>
                      <a:pt x="0" y="3753"/>
                      <a:pt x="338" y="5087"/>
                    </a:cubicBezTo>
                    <a:cubicBezTo>
                      <a:pt x="1027" y="7771"/>
                      <a:pt x="3637" y="8166"/>
                      <a:pt x="5125" y="8166"/>
                    </a:cubicBezTo>
                    <a:cubicBezTo>
                      <a:pt x="7457" y="8166"/>
                      <a:pt x="9326" y="6898"/>
                      <a:pt x="9774" y="5014"/>
                    </a:cubicBezTo>
                    <a:cubicBezTo>
                      <a:pt x="9972" y="4178"/>
                      <a:pt x="9583" y="2829"/>
                      <a:pt x="9202" y="1531"/>
                    </a:cubicBezTo>
                    <a:cubicBezTo>
                      <a:pt x="9202" y="1509"/>
                      <a:pt x="9194" y="1487"/>
                      <a:pt x="9187" y="1465"/>
                    </a:cubicBezTo>
                    <a:cubicBezTo>
                      <a:pt x="8960" y="1509"/>
                      <a:pt x="8733" y="1539"/>
                      <a:pt x="8505" y="1560"/>
                    </a:cubicBezTo>
                    <a:cubicBezTo>
                      <a:pt x="8220" y="1588"/>
                      <a:pt x="7935" y="1601"/>
                      <a:pt x="7649" y="1601"/>
                    </a:cubicBezTo>
                    <a:cubicBezTo>
                      <a:pt x="7326" y="1601"/>
                      <a:pt x="7003" y="1584"/>
                      <a:pt x="6680" y="1553"/>
                    </a:cubicBezTo>
                    <a:cubicBezTo>
                      <a:pt x="5990" y="1473"/>
                      <a:pt x="5323" y="1297"/>
                      <a:pt x="4685" y="1033"/>
                    </a:cubicBezTo>
                    <a:cubicBezTo>
                      <a:pt x="4092" y="798"/>
                      <a:pt x="3534" y="483"/>
                      <a:pt x="2933" y="255"/>
                    </a:cubicBezTo>
                    <a:cubicBezTo>
                      <a:pt x="2507" y="84"/>
                      <a:pt x="2053" y="0"/>
                      <a:pt x="1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3"/>
              <p:cNvSpPr/>
              <p:nvPr/>
            </p:nvSpPr>
            <p:spPr>
              <a:xfrm>
                <a:off x="4601857" y="4076505"/>
                <a:ext cx="98494" cy="63690"/>
              </a:xfrm>
              <a:custGeom>
                <a:avLst/>
                <a:gdLst/>
                <a:ahLst/>
                <a:cxnLst/>
                <a:rect l="l" t="t" r="r" b="b"/>
                <a:pathLst>
                  <a:path w="2281" h="1475" extrusionOk="0">
                    <a:moveTo>
                      <a:pt x="2156" y="1"/>
                    </a:moveTo>
                    <a:lnTo>
                      <a:pt x="1856" y="96"/>
                    </a:lnTo>
                    <a:lnTo>
                      <a:pt x="103" y="609"/>
                    </a:lnTo>
                    <a:lnTo>
                      <a:pt x="1" y="1284"/>
                    </a:lnTo>
                    <a:lnTo>
                      <a:pt x="2090" y="1474"/>
                    </a:lnTo>
                    <a:cubicBezTo>
                      <a:pt x="2259" y="998"/>
                      <a:pt x="2281" y="485"/>
                      <a:pt x="2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3"/>
              <p:cNvSpPr/>
              <p:nvPr/>
            </p:nvSpPr>
            <p:spPr>
              <a:xfrm>
                <a:off x="4606305" y="4071755"/>
                <a:ext cx="88692" cy="31090"/>
              </a:xfrm>
              <a:custGeom>
                <a:avLst/>
                <a:gdLst/>
                <a:ahLst/>
                <a:cxnLst/>
                <a:rect l="l" t="t" r="r" b="b"/>
                <a:pathLst>
                  <a:path w="2054" h="720" extrusionOk="0">
                    <a:moveTo>
                      <a:pt x="1562" y="1"/>
                    </a:moveTo>
                    <a:lnTo>
                      <a:pt x="1423" y="59"/>
                    </a:lnTo>
                    <a:lnTo>
                      <a:pt x="44" y="617"/>
                    </a:lnTo>
                    <a:lnTo>
                      <a:pt x="0" y="719"/>
                    </a:lnTo>
                    <a:lnTo>
                      <a:pt x="1753" y="206"/>
                    </a:lnTo>
                    <a:lnTo>
                      <a:pt x="2053" y="118"/>
                    </a:lnTo>
                    <a:lnTo>
                      <a:pt x="1562" y="1"/>
                    </a:ln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3"/>
              <p:cNvSpPr/>
              <p:nvPr/>
            </p:nvSpPr>
            <p:spPr>
              <a:xfrm>
                <a:off x="4606305" y="4071755"/>
                <a:ext cx="88692" cy="31090"/>
              </a:xfrm>
              <a:custGeom>
                <a:avLst/>
                <a:gdLst/>
                <a:ahLst/>
                <a:cxnLst/>
                <a:rect l="l" t="t" r="r" b="b"/>
                <a:pathLst>
                  <a:path w="2054" h="720" extrusionOk="0">
                    <a:moveTo>
                      <a:pt x="1562" y="1"/>
                    </a:moveTo>
                    <a:lnTo>
                      <a:pt x="1423" y="59"/>
                    </a:lnTo>
                    <a:lnTo>
                      <a:pt x="44" y="617"/>
                    </a:lnTo>
                    <a:lnTo>
                      <a:pt x="0" y="719"/>
                    </a:lnTo>
                    <a:lnTo>
                      <a:pt x="1753" y="206"/>
                    </a:lnTo>
                    <a:lnTo>
                      <a:pt x="2053" y="118"/>
                    </a:lnTo>
                    <a:lnTo>
                      <a:pt x="15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3"/>
              <p:cNvSpPr/>
              <p:nvPr/>
            </p:nvSpPr>
            <p:spPr>
              <a:xfrm>
                <a:off x="4667707" y="4071755"/>
                <a:ext cx="32644" cy="68440"/>
              </a:xfrm>
              <a:custGeom>
                <a:avLst/>
                <a:gdLst/>
                <a:ahLst/>
                <a:cxnLst/>
                <a:rect l="l" t="t" r="r" b="b"/>
                <a:pathLst>
                  <a:path w="756" h="1585" extrusionOk="0">
                    <a:moveTo>
                      <a:pt x="140" y="1"/>
                    </a:moveTo>
                    <a:lnTo>
                      <a:pt x="1" y="59"/>
                    </a:lnTo>
                    <a:cubicBezTo>
                      <a:pt x="1" y="59"/>
                      <a:pt x="309" y="81"/>
                      <a:pt x="331" y="206"/>
                    </a:cubicBezTo>
                    <a:cubicBezTo>
                      <a:pt x="573" y="375"/>
                      <a:pt x="382" y="1423"/>
                      <a:pt x="265" y="1555"/>
                    </a:cubicBezTo>
                    <a:lnTo>
                      <a:pt x="565" y="1584"/>
                    </a:lnTo>
                    <a:cubicBezTo>
                      <a:pt x="734" y="1115"/>
                      <a:pt x="756" y="602"/>
                      <a:pt x="631" y="118"/>
                    </a:cubicBezTo>
                    <a:lnTo>
                      <a:pt x="1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3"/>
              <p:cNvSpPr/>
              <p:nvPr/>
            </p:nvSpPr>
            <p:spPr>
              <a:xfrm>
                <a:off x="4388159" y="4037902"/>
                <a:ext cx="93744" cy="87742"/>
              </a:xfrm>
              <a:custGeom>
                <a:avLst/>
                <a:gdLst/>
                <a:ahLst/>
                <a:cxnLst/>
                <a:rect l="l" t="t" r="r" b="b"/>
                <a:pathLst>
                  <a:path w="2171" h="2032" extrusionOk="0">
                    <a:moveTo>
                      <a:pt x="1995" y="0"/>
                    </a:moveTo>
                    <a:lnTo>
                      <a:pt x="1" y="667"/>
                    </a:lnTo>
                    <a:cubicBezTo>
                      <a:pt x="37" y="1166"/>
                      <a:pt x="228" y="1643"/>
                      <a:pt x="536" y="2031"/>
                    </a:cubicBezTo>
                    <a:lnTo>
                      <a:pt x="771" y="1833"/>
                    </a:lnTo>
                    <a:lnTo>
                      <a:pt x="2171" y="653"/>
                    </a:lnTo>
                    <a:lnTo>
                      <a:pt x="19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3"/>
              <p:cNvSpPr/>
              <p:nvPr/>
            </p:nvSpPr>
            <p:spPr>
              <a:xfrm>
                <a:off x="4411260" y="4066055"/>
                <a:ext cx="70988" cy="59588"/>
              </a:xfrm>
              <a:custGeom>
                <a:avLst/>
                <a:gdLst/>
                <a:ahLst/>
                <a:cxnLst/>
                <a:rect l="l" t="t" r="r" b="b"/>
                <a:pathLst>
                  <a:path w="1644" h="1380" extrusionOk="0">
                    <a:moveTo>
                      <a:pt x="1636" y="1"/>
                    </a:moveTo>
                    <a:lnTo>
                      <a:pt x="236" y="1181"/>
                    </a:lnTo>
                    <a:lnTo>
                      <a:pt x="1" y="1379"/>
                    </a:lnTo>
                    <a:lnTo>
                      <a:pt x="499" y="1291"/>
                    </a:lnTo>
                    <a:lnTo>
                      <a:pt x="602" y="1181"/>
                    </a:lnTo>
                    <a:lnTo>
                      <a:pt x="1643" y="118"/>
                    </a:lnTo>
                    <a:lnTo>
                      <a:pt x="1636" y="1"/>
                    </a:ln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3"/>
              <p:cNvSpPr/>
              <p:nvPr/>
            </p:nvSpPr>
            <p:spPr>
              <a:xfrm>
                <a:off x="4411260" y="4066055"/>
                <a:ext cx="70988" cy="59588"/>
              </a:xfrm>
              <a:custGeom>
                <a:avLst/>
                <a:gdLst/>
                <a:ahLst/>
                <a:cxnLst/>
                <a:rect l="l" t="t" r="r" b="b"/>
                <a:pathLst>
                  <a:path w="1644" h="1380" extrusionOk="0">
                    <a:moveTo>
                      <a:pt x="1636" y="1"/>
                    </a:moveTo>
                    <a:lnTo>
                      <a:pt x="236" y="1181"/>
                    </a:lnTo>
                    <a:lnTo>
                      <a:pt x="1" y="1379"/>
                    </a:lnTo>
                    <a:lnTo>
                      <a:pt x="499" y="1291"/>
                    </a:lnTo>
                    <a:lnTo>
                      <a:pt x="602" y="1181"/>
                    </a:lnTo>
                    <a:lnTo>
                      <a:pt x="1643" y="118"/>
                    </a:lnTo>
                    <a:lnTo>
                      <a:pt x="16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3"/>
              <p:cNvSpPr/>
              <p:nvPr/>
            </p:nvSpPr>
            <p:spPr>
              <a:xfrm>
                <a:off x="4388159" y="4062601"/>
                <a:ext cx="49139" cy="63345"/>
              </a:xfrm>
              <a:custGeom>
                <a:avLst/>
                <a:gdLst/>
                <a:ahLst/>
                <a:cxnLst/>
                <a:rect l="l" t="t" r="r" b="b"/>
                <a:pathLst>
                  <a:path w="1138" h="1467" extrusionOk="0">
                    <a:moveTo>
                      <a:pt x="294" y="0"/>
                    </a:moveTo>
                    <a:lnTo>
                      <a:pt x="1" y="95"/>
                    </a:lnTo>
                    <a:cubicBezTo>
                      <a:pt x="37" y="594"/>
                      <a:pt x="228" y="1071"/>
                      <a:pt x="543" y="1466"/>
                    </a:cubicBezTo>
                    <a:lnTo>
                      <a:pt x="1034" y="1371"/>
                    </a:lnTo>
                    <a:lnTo>
                      <a:pt x="1137" y="1269"/>
                    </a:lnTo>
                    <a:lnTo>
                      <a:pt x="1137" y="1269"/>
                    </a:lnTo>
                    <a:cubicBezTo>
                      <a:pt x="1137" y="1269"/>
                      <a:pt x="1010" y="1314"/>
                      <a:pt x="901" y="1314"/>
                    </a:cubicBezTo>
                    <a:cubicBezTo>
                      <a:pt x="847" y="1314"/>
                      <a:pt x="797" y="1303"/>
                      <a:pt x="771" y="1269"/>
                    </a:cubicBezTo>
                    <a:cubicBezTo>
                      <a:pt x="485" y="1210"/>
                      <a:pt x="243" y="169"/>
                      <a:pt x="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3"/>
              <p:cNvSpPr/>
              <p:nvPr/>
            </p:nvSpPr>
            <p:spPr>
              <a:xfrm>
                <a:off x="4517656" y="4228457"/>
                <a:ext cx="71592" cy="67490"/>
              </a:xfrm>
              <a:custGeom>
                <a:avLst/>
                <a:gdLst/>
                <a:ahLst/>
                <a:cxnLst/>
                <a:rect l="l" t="t" r="r" b="b"/>
                <a:pathLst>
                  <a:path w="1658" h="1563" extrusionOk="0">
                    <a:moveTo>
                      <a:pt x="1525" y="1"/>
                    </a:moveTo>
                    <a:lnTo>
                      <a:pt x="0" y="507"/>
                    </a:lnTo>
                    <a:cubicBezTo>
                      <a:pt x="22" y="895"/>
                      <a:pt x="169" y="1255"/>
                      <a:pt x="404" y="1563"/>
                    </a:cubicBezTo>
                    <a:lnTo>
                      <a:pt x="587" y="1409"/>
                    </a:lnTo>
                    <a:lnTo>
                      <a:pt x="1657" y="500"/>
                    </a:lnTo>
                    <a:lnTo>
                      <a:pt x="15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3"/>
              <p:cNvSpPr/>
              <p:nvPr/>
            </p:nvSpPr>
            <p:spPr>
              <a:xfrm>
                <a:off x="4535360" y="4250004"/>
                <a:ext cx="54191" cy="45944"/>
              </a:xfrm>
              <a:custGeom>
                <a:avLst/>
                <a:gdLst/>
                <a:ahLst/>
                <a:cxnLst/>
                <a:rect l="l" t="t" r="r" b="b"/>
                <a:pathLst>
                  <a:path w="1255" h="1064" extrusionOk="0">
                    <a:moveTo>
                      <a:pt x="1247" y="1"/>
                    </a:moveTo>
                    <a:lnTo>
                      <a:pt x="177" y="910"/>
                    </a:lnTo>
                    <a:lnTo>
                      <a:pt x="1" y="1064"/>
                    </a:lnTo>
                    <a:lnTo>
                      <a:pt x="1" y="1064"/>
                    </a:lnTo>
                    <a:lnTo>
                      <a:pt x="382" y="990"/>
                    </a:lnTo>
                    <a:lnTo>
                      <a:pt x="456" y="910"/>
                    </a:lnTo>
                    <a:lnTo>
                      <a:pt x="1255" y="89"/>
                    </a:lnTo>
                    <a:lnTo>
                      <a:pt x="1247" y="1"/>
                    </a:lnTo>
                    <a:close/>
                  </a:path>
                </a:pathLst>
              </a:custGeom>
              <a:solidFill>
                <a:srgbClr val="A32E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3"/>
              <p:cNvSpPr/>
              <p:nvPr/>
            </p:nvSpPr>
            <p:spPr>
              <a:xfrm>
                <a:off x="4535360" y="4250004"/>
                <a:ext cx="54191" cy="45944"/>
              </a:xfrm>
              <a:custGeom>
                <a:avLst/>
                <a:gdLst/>
                <a:ahLst/>
                <a:cxnLst/>
                <a:rect l="l" t="t" r="r" b="b"/>
                <a:pathLst>
                  <a:path w="1255" h="1064" extrusionOk="0">
                    <a:moveTo>
                      <a:pt x="1247" y="1"/>
                    </a:moveTo>
                    <a:lnTo>
                      <a:pt x="177" y="910"/>
                    </a:lnTo>
                    <a:lnTo>
                      <a:pt x="1" y="1064"/>
                    </a:lnTo>
                    <a:lnTo>
                      <a:pt x="1" y="1064"/>
                    </a:lnTo>
                    <a:lnTo>
                      <a:pt x="382" y="990"/>
                    </a:lnTo>
                    <a:lnTo>
                      <a:pt x="456" y="910"/>
                    </a:lnTo>
                    <a:lnTo>
                      <a:pt x="1255" y="89"/>
                    </a:lnTo>
                    <a:lnTo>
                      <a:pt x="12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3"/>
              <p:cNvSpPr/>
              <p:nvPr/>
            </p:nvSpPr>
            <p:spPr>
              <a:xfrm>
                <a:off x="4517656" y="4247154"/>
                <a:ext cx="37092" cy="48793"/>
              </a:xfrm>
              <a:custGeom>
                <a:avLst/>
                <a:gdLst/>
                <a:ahLst/>
                <a:cxnLst/>
                <a:rect l="l" t="t" r="r" b="b"/>
                <a:pathLst>
                  <a:path w="859" h="1130" extrusionOk="0">
                    <a:moveTo>
                      <a:pt x="220" y="1"/>
                    </a:moveTo>
                    <a:lnTo>
                      <a:pt x="0" y="74"/>
                    </a:lnTo>
                    <a:cubicBezTo>
                      <a:pt x="22" y="455"/>
                      <a:pt x="162" y="822"/>
                      <a:pt x="404" y="1130"/>
                    </a:cubicBezTo>
                    <a:lnTo>
                      <a:pt x="778" y="1056"/>
                    </a:lnTo>
                    <a:lnTo>
                      <a:pt x="858" y="976"/>
                    </a:lnTo>
                    <a:lnTo>
                      <a:pt x="858" y="976"/>
                    </a:lnTo>
                    <a:cubicBezTo>
                      <a:pt x="858" y="976"/>
                      <a:pt x="764" y="1012"/>
                      <a:pt x="683" y="1012"/>
                    </a:cubicBezTo>
                    <a:cubicBezTo>
                      <a:pt x="643" y="1012"/>
                      <a:pt x="606" y="1003"/>
                      <a:pt x="587" y="976"/>
                    </a:cubicBezTo>
                    <a:cubicBezTo>
                      <a:pt x="367" y="932"/>
                      <a:pt x="176" y="133"/>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3"/>
              <p:cNvSpPr/>
              <p:nvPr/>
            </p:nvSpPr>
            <p:spPr>
              <a:xfrm>
                <a:off x="4471755" y="4048351"/>
                <a:ext cx="118443" cy="139903"/>
              </a:xfrm>
              <a:custGeom>
                <a:avLst/>
                <a:gdLst/>
                <a:ahLst/>
                <a:cxnLst/>
                <a:rect l="l" t="t" r="r" b="b"/>
                <a:pathLst>
                  <a:path w="2743" h="3240" extrusionOk="0">
                    <a:moveTo>
                      <a:pt x="1401" y="0"/>
                    </a:moveTo>
                    <a:lnTo>
                      <a:pt x="1335" y="147"/>
                    </a:lnTo>
                    <a:lnTo>
                      <a:pt x="829" y="1269"/>
                    </a:lnTo>
                    <a:lnTo>
                      <a:pt x="572" y="1840"/>
                    </a:lnTo>
                    <a:lnTo>
                      <a:pt x="66" y="2962"/>
                    </a:lnTo>
                    <a:lnTo>
                      <a:pt x="0" y="3116"/>
                    </a:lnTo>
                    <a:cubicBezTo>
                      <a:pt x="0" y="3116"/>
                      <a:pt x="246" y="3240"/>
                      <a:pt x="584" y="3240"/>
                    </a:cubicBezTo>
                    <a:cubicBezTo>
                      <a:pt x="1000" y="3240"/>
                      <a:pt x="1556" y="3052"/>
                      <a:pt x="1965" y="2214"/>
                    </a:cubicBezTo>
                    <a:cubicBezTo>
                      <a:pt x="2742" y="616"/>
                      <a:pt x="1401" y="0"/>
                      <a:pt x="14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3"/>
              <p:cNvSpPr/>
              <p:nvPr/>
            </p:nvSpPr>
            <p:spPr>
              <a:xfrm>
                <a:off x="4474605" y="4054656"/>
                <a:ext cx="105143" cy="126388"/>
              </a:xfrm>
              <a:custGeom>
                <a:avLst/>
                <a:gdLst/>
                <a:ahLst/>
                <a:cxnLst/>
                <a:rect l="l" t="t" r="r" b="b"/>
                <a:pathLst>
                  <a:path w="2435" h="2927" extrusionOk="0">
                    <a:moveTo>
                      <a:pt x="1269" y="1"/>
                    </a:moveTo>
                    <a:lnTo>
                      <a:pt x="763" y="1123"/>
                    </a:lnTo>
                    <a:lnTo>
                      <a:pt x="506" y="1694"/>
                    </a:lnTo>
                    <a:lnTo>
                      <a:pt x="0" y="2816"/>
                    </a:lnTo>
                    <a:cubicBezTo>
                      <a:pt x="43" y="2838"/>
                      <a:pt x="250" y="2926"/>
                      <a:pt x="522" y="2926"/>
                    </a:cubicBezTo>
                    <a:cubicBezTo>
                      <a:pt x="899" y="2926"/>
                      <a:pt x="1401" y="2756"/>
                      <a:pt x="1767" y="2002"/>
                    </a:cubicBezTo>
                    <a:cubicBezTo>
                      <a:pt x="2434" y="624"/>
                      <a:pt x="1371" y="59"/>
                      <a:pt x="1269"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3"/>
              <p:cNvSpPr/>
              <p:nvPr/>
            </p:nvSpPr>
            <p:spPr>
              <a:xfrm>
                <a:off x="4475210" y="4055951"/>
                <a:ext cx="102941" cy="123624"/>
              </a:xfrm>
              <a:custGeom>
                <a:avLst/>
                <a:gdLst/>
                <a:ahLst/>
                <a:cxnLst/>
                <a:rect l="l" t="t" r="r" b="b"/>
                <a:pathLst>
                  <a:path w="2384" h="2863" extrusionOk="0">
                    <a:moveTo>
                      <a:pt x="1240" y="0"/>
                    </a:moveTo>
                    <a:lnTo>
                      <a:pt x="741" y="1100"/>
                    </a:lnTo>
                    <a:lnTo>
                      <a:pt x="492" y="1657"/>
                    </a:lnTo>
                    <a:lnTo>
                      <a:pt x="1" y="2757"/>
                    </a:lnTo>
                    <a:cubicBezTo>
                      <a:pt x="41" y="2775"/>
                      <a:pt x="243" y="2863"/>
                      <a:pt x="510" y="2863"/>
                    </a:cubicBezTo>
                    <a:cubicBezTo>
                      <a:pt x="878" y="2863"/>
                      <a:pt x="1370" y="2697"/>
                      <a:pt x="1731" y="1958"/>
                    </a:cubicBezTo>
                    <a:cubicBezTo>
                      <a:pt x="2384" y="616"/>
                      <a:pt x="1343" y="51"/>
                      <a:pt x="1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3"/>
              <p:cNvSpPr/>
              <p:nvPr/>
            </p:nvSpPr>
            <p:spPr>
              <a:xfrm>
                <a:off x="4496454" y="4103104"/>
                <a:ext cx="23360" cy="25433"/>
              </a:xfrm>
              <a:custGeom>
                <a:avLst/>
                <a:gdLst/>
                <a:ahLst/>
                <a:cxnLst/>
                <a:rect l="l" t="t" r="r" b="b"/>
                <a:pathLst>
                  <a:path w="541" h="589" extrusionOk="0">
                    <a:moveTo>
                      <a:pt x="257" y="1"/>
                    </a:moveTo>
                    <a:lnTo>
                      <a:pt x="0" y="572"/>
                    </a:lnTo>
                    <a:cubicBezTo>
                      <a:pt x="35" y="583"/>
                      <a:pt x="68" y="588"/>
                      <a:pt x="100" y="588"/>
                    </a:cubicBezTo>
                    <a:cubicBezTo>
                      <a:pt x="390" y="588"/>
                      <a:pt x="541" y="172"/>
                      <a:pt x="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3"/>
              <p:cNvSpPr/>
              <p:nvPr/>
            </p:nvSpPr>
            <p:spPr>
              <a:xfrm>
                <a:off x="4501204" y="4122017"/>
                <a:ext cx="5268" cy="57429"/>
              </a:xfrm>
              <a:custGeom>
                <a:avLst/>
                <a:gdLst/>
                <a:ahLst/>
                <a:cxnLst/>
                <a:rect l="l" t="t" r="r" b="b"/>
                <a:pathLst>
                  <a:path w="122" h="1330" extrusionOk="0">
                    <a:moveTo>
                      <a:pt x="65" y="1"/>
                    </a:moveTo>
                    <a:cubicBezTo>
                      <a:pt x="56" y="1"/>
                      <a:pt x="47" y="5"/>
                      <a:pt x="44" y="17"/>
                    </a:cubicBezTo>
                    <a:cubicBezTo>
                      <a:pt x="0" y="347"/>
                      <a:pt x="0" y="692"/>
                      <a:pt x="37" y="1022"/>
                    </a:cubicBezTo>
                    <a:cubicBezTo>
                      <a:pt x="44" y="1117"/>
                      <a:pt x="59" y="1212"/>
                      <a:pt x="73" y="1308"/>
                    </a:cubicBezTo>
                    <a:cubicBezTo>
                      <a:pt x="73" y="1322"/>
                      <a:pt x="86" y="1330"/>
                      <a:pt x="98" y="1330"/>
                    </a:cubicBezTo>
                    <a:cubicBezTo>
                      <a:pt x="110" y="1330"/>
                      <a:pt x="121" y="1322"/>
                      <a:pt x="117" y="1308"/>
                    </a:cubicBezTo>
                    <a:cubicBezTo>
                      <a:pt x="59" y="978"/>
                      <a:pt x="44" y="640"/>
                      <a:pt x="66" y="310"/>
                    </a:cubicBezTo>
                    <a:cubicBezTo>
                      <a:pt x="73" y="215"/>
                      <a:pt x="81" y="120"/>
                      <a:pt x="88" y="24"/>
                    </a:cubicBezTo>
                    <a:cubicBezTo>
                      <a:pt x="93" y="11"/>
                      <a:pt x="78" y="1"/>
                      <a:pt x="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3"/>
              <p:cNvSpPr/>
              <p:nvPr/>
            </p:nvSpPr>
            <p:spPr>
              <a:xfrm>
                <a:off x="4506731" y="4116231"/>
                <a:ext cx="43828" cy="27160"/>
              </a:xfrm>
              <a:custGeom>
                <a:avLst/>
                <a:gdLst/>
                <a:ahLst/>
                <a:cxnLst/>
                <a:rect l="l" t="t" r="r" b="b"/>
                <a:pathLst>
                  <a:path w="1015" h="629" extrusionOk="0">
                    <a:moveTo>
                      <a:pt x="42" y="1"/>
                    </a:moveTo>
                    <a:cubicBezTo>
                      <a:pt x="22" y="1"/>
                      <a:pt x="1" y="23"/>
                      <a:pt x="19" y="41"/>
                    </a:cubicBezTo>
                    <a:cubicBezTo>
                      <a:pt x="253" y="217"/>
                      <a:pt x="495" y="378"/>
                      <a:pt x="752" y="518"/>
                    </a:cubicBezTo>
                    <a:cubicBezTo>
                      <a:pt x="825" y="554"/>
                      <a:pt x="906" y="598"/>
                      <a:pt x="979" y="628"/>
                    </a:cubicBezTo>
                    <a:cubicBezTo>
                      <a:pt x="982" y="629"/>
                      <a:pt x="984" y="629"/>
                      <a:pt x="986" y="629"/>
                    </a:cubicBezTo>
                    <a:cubicBezTo>
                      <a:pt x="1004" y="629"/>
                      <a:pt x="1014" y="604"/>
                      <a:pt x="1001" y="591"/>
                    </a:cubicBezTo>
                    <a:cubicBezTo>
                      <a:pt x="737" y="466"/>
                      <a:pt x="488" y="320"/>
                      <a:pt x="253" y="151"/>
                    </a:cubicBezTo>
                    <a:cubicBezTo>
                      <a:pt x="187" y="107"/>
                      <a:pt x="121" y="56"/>
                      <a:pt x="55" y="5"/>
                    </a:cubicBezTo>
                    <a:cubicBezTo>
                      <a:pt x="51" y="2"/>
                      <a:pt x="47" y="1"/>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3"/>
              <p:cNvSpPr/>
              <p:nvPr/>
            </p:nvSpPr>
            <p:spPr>
              <a:xfrm>
                <a:off x="4509883" y="4098484"/>
                <a:ext cx="50477" cy="16495"/>
              </a:xfrm>
              <a:custGeom>
                <a:avLst/>
                <a:gdLst/>
                <a:ahLst/>
                <a:cxnLst/>
                <a:rect l="l" t="t" r="r" b="b"/>
                <a:pathLst>
                  <a:path w="1169" h="382" extrusionOk="0">
                    <a:moveTo>
                      <a:pt x="1141" y="0"/>
                    </a:moveTo>
                    <a:cubicBezTo>
                      <a:pt x="1136" y="0"/>
                      <a:pt x="1131" y="2"/>
                      <a:pt x="1126" y="5"/>
                    </a:cubicBezTo>
                    <a:cubicBezTo>
                      <a:pt x="826" y="34"/>
                      <a:pt x="532" y="108"/>
                      <a:pt x="254" y="225"/>
                    </a:cubicBezTo>
                    <a:cubicBezTo>
                      <a:pt x="173" y="262"/>
                      <a:pt x="100" y="298"/>
                      <a:pt x="19" y="342"/>
                    </a:cubicBezTo>
                    <a:cubicBezTo>
                      <a:pt x="0" y="349"/>
                      <a:pt x="14" y="382"/>
                      <a:pt x="32" y="382"/>
                    </a:cubicBezTo>
                    <a:cubicBezTo>
                      <a:pt x="35" y="382"/>
                      <a:pt x="38" y="381"/>
                      <a:pt x="41" y="379"/>
                    </a:cubicBezTo>
                    <a:cubicBezTo>
                      <a:pt x="305" y="240"/>
                      <a:pt x="591" y="137"/>
                      <a:pt x="884" y="86"/>
                    </a:cubicBezTo>
                    <a:cubicBezTo>
                      <a:pt x="972" y="64"/>
                      <a:pt x="1053" y="56"/>
                      <a:pt x="1141" y="49"/>
                    </a:cubicBezTo>
                    <a:cubicBezTo>
                      <a:pt x="1141" y="49"/>
                      <a:pt x="1148" y="49"/>
                      <a:pt x="1148" y="42"/>
                    </a:cubicBezTo>
                    <a:cubicBezTo>
                      <a:pt x="1156" y="42"/>
                      <a:pt x="1156" y="42"/>
                      <a:pt x="1163" y="34"/>
                    </a:cubicBezTo>
                    <a:cubicBezTo>
                      <a:pt x="1169" y="17"/>
                      <a:pt x="1157" y="0"/>
                      <a:pt x="11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3"/>
              <p:cNvSpPr/>
              <p:nvPr/>
            </p:nvSpPr>
            <p:spPr>
              <a:xfrm>
                <a:off x="4507724" y="4063853"/>
                <a:ext cx="35408" cy="46418"/>
              </a:xfrm>
              <a:custGeom>
                <a:avLst/>
                <a:gdLst/>
                <a:ahLst/>
                <a:cxnLst/>
                <a:rect l="l" t="t" r="r" b="b"/>
                <a:pathLst>
                  <a:path w="820" h="1075" extrusionOk="0">
                    <a:moveTo>
                      <a:pt x="782" y="1"/>
                    </a:moveTo>
                    <a:cubicBezTo>
                      <a:pt x="776" y="1"/>
                      <a:pt x="770" y="3"/>
                      <a:pt x="766" y="8"/>
                    </a:cubicBezTo>
                    <a:cubicBezTo>
                      <a:pt x="531" y="250"/>
                      <a:pt x="326" y="514"/>
                      <a:pt x="150" y="800"/>
                    </a:cubicBezTo>
                    <a:cubicBezTo>
                      <a:pt x="98" y="880"/>
                      <a:pt x="54" y="961"/>
                      <a:pt x="10" y="1042"/>
                    </a:cubicBezTo>
                    <a:cubicBezTo>
                      <a:pt x="1" y="1061"/>
                      <a:pt x="14" y="1074"/>
                      <a:pt x="28" y="1074"/>
                    </a:cubicBezTo>
                    <a:cubicBezTo>
                      <a:pt x="35" y="1074"/>
                      <a:pt x="42" y="1071"/>
                      <a:pt x="47" y="1064"/>
                    </a:cubicBezTo>
                    <a:cubicBezTo>
                      <a:pt x="208" y="770"/>
                      <a:pt x="392" y="499"/>
                      <a:pt x="612" y="250"/>
                    </a:cubicBezTo>
                    <a:cubicBezTo>
                      <a:pt x="670" y="176"/>
                      <a:pt x="736" y="110"/>
                      <a:pt x="802" y="37"/>
                    </a:cubicBezTo>
                    <a:cubicBezTo>
                      <a:pt x="819" y="26"/>
                      <a:pt x="801" y="1"/>
                      <a:pt x="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3"/>
              <p:cNvSpPr/>
              <p:nvPr/>
            </p:nvSpPr>
            <p:spPr>
              <a:xfrm>
                <a:off x="4381854" y="4205355"/>
                <a:ext cx="130145" cy="94262"/>
              </a:xfrm>
              <a:custGeom>
                <a:avLst/>
                <a:gdLst/>
                <a:ahLst/>
                <a:cxnLst/>
                <a:rect l="l" t="t" r="r" b="b"/>
                <a:pathLst>
                  <a:path w="3014" h="2183" extrusionOk="0">
                    <a:moveTo>
                      <a:pt x="741" y="1"/>
                    </a:moveTo>
                    <a:cubicBezTo>
                      <a:pt x="741" y="1"/>
                      <a:pt x="0" y="888"/>
                      <a:pt x="1100" y="1775"/>
                    </a:cubicBezTo>
                    <a:cubicBezTo>
                      <a:pt x="1474" y="2080"/>
                      <a:pt x="1807" y="2183"/>
                      <a:pt x="2086" y="2183"/>
                    </a:cubicBezTo>
                    <a:cubicBezTo>
                      <a:pt x="2666" y="2183"/>
                      <a:pt x="3013" y="1738"/>
                      <a:pt x="3013" y="1738"/>
                    </a:cubicBezTo>
                    <a:lnTo>
                      <a:pt x="2896" y="1650"/>
                    </a:lnTo>
                    <a:lnTo>
                      <a:pt x="2082" y="1027"/>
                    </a:lnTo>
                    <a:lnTo>
                      <a:pt x="1672" y="712"/>
                    </a:lnTo>
                    <a:lnTo>
                      <a:pt x="851" y="89"/>
                    </a:lnTo>
                    <a:lnTo>
                      <a:pt x="741" y="1"/>
                    </a:ln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3"/>
              <p:cNvSpPr/>
              <p:nvPr/>
            </p:nvSpPr>
            <p:spPr>
              <a:xfrm>
                <a:off x="4392304" y="4209155"/>
                <a:ext cx="114643" cy="84676"/>
              </a:xfrm>
              <a:custGeom>
                <a:avLst/>
                <a:gdLst/>
                <a:ahLst/>
                <a:cxnLst/>
                <a:rect l="l" t="t" r="r" b="b"/>
                <a:pathLst>
                  <a:path w="2655" h="1961" extrusionOk="0">
                    <a:moveTo>
                      <a:pt x="609" y="1"/>
                    </a:moveTo>
                    <a:lnTo>
                      <a:pt x="609" y="1"/>
                    </a:lnTo>
                    <a:cubicBezTo>
                      <a:pt x="550" y="74"/>
                      <a:pt x="0" y="829"/>
                      <a:pt x="938" y="1592"/>
                    </a:cubicBezTo>
                    <a:cubicBezTo>
                      <a:pt x="1277" y="1867"/>
                      <a:pt x="1578" y="1961"/>
                      <a:pt x="1829" y="1961"/>
                    </a:cubicBezTo>
                    <a:cubicBezTo>
                      <a:pt x="2313" y="1961"/>
                      <a:pt x="2616" y="1615"/>
                      <a:pt x="2654" y="1562"/>
                    </a:cubicBezTo>
                    <a:lnTo>
                      <a:pt x="1840" y="939"/>
                    </a:lnTo>
                    <a:lnTo>
                      <a:pt x="1422" y="624"/>
                    </a:lnTo>
                    <a:lnTo>
                      <a:pt x="609" y="1"/>
                    </a:ln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3"/>
              <p:cNvSpPr/>
              <p:nvPr/>
            </p:nvSpPr>
            <p:spPr>
              <a:xfrm>
                <a:off x="4394204" y="4209803"/>
                <a:ext cx="112095" cy="82906"/>
              </a:xfrm>
              <a:custGeom>
                <a:avLst/>
                <a:gdLst/>
                <a:ahLst/>
                <a:cxnLst/>
                <a:rect l="l" t="t" r="r" b="b"/>
                <a:pathLst>
                  <a:path w="2596" h="1920" extrusionOk="0">
                    <a:moveTo>
                      <a:pt x="587" y="0"/>
                    </a:moveTo>
                    <a:cubicBezTo>
                      <a:pt x="535" y="74"/>
                      <a:pt x="0" y="814"/>
                      <a:pt x="916" y="1562"/>
                    </a:cubicBezTo>
                    <a:cubicBezTo>
                      <a:pt x="1244" y="1829"/>
                      <a:pt x="1535" y="1920"/>
                      <a:pt x="1780" y="1920"/>
                    </a:cubicBezTo>
                    <a:cubicBezTo>
                      <a:pt x="2253" y="1920"/>
                      <a:pt x="2552" y="1581"/>
                      <a:pt x="2595" y="1533"/>
                    </a:cubicBezTo>
                    <a:lnTo>
                      <a:pt x="1796" y="924"/>
                    </a:lnTo>
                    <a:lnTo>
                      <a:pt x="1393" y="616"/>
                    </a:lnTo>
                    <a:lnTo>
                      <a:pt x="587" y="0"/>
                    </a:lnTo>
                    <a:close/>
                  </a:path>
                </a:pathLst>
              </a:custGeom>
              <a:solidFill>
                <a:srgbClr val="FFC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3"/>
              <p:cNvSpPr/>
              <p:nvPr/>
            </p:nvSpPr>
            <p:spPr>
              <a:xfrm>
                <a:off x="4448870" y="4236056"/>
                <a:ext cx="22929" cy="17358"/>
              </a:xfrm>
              <a:custGeom>
                <a:avLst/>
                <a:gdLst/>
                <a:ahLst/>
                <a:cxnLst/>
                <a:rect l="l" t="t" r="r" b="b"/>
                <a:pathLst>
                  <a:path w="531" h="402" extrusionOk="0">
                    <a:moveTo>
                      <a:pt x="120" y="1"/>
                    </a:moveTo>
                    <a:cubicBezTo>
                      <a:pt x="1" y="201"/>
                      <a:pt x="165" y="401"/>
                      <a:pt x="345" y="401"/>
                    </a:cubicBezTo>
                    <a:cubicBezTo>
                      <a:pt x="409" y="401"/>
                      <a:pt x="475" y="376"/>
                      <a:pt x="530" y="316"/>
                    </a:cubicBezTo>
                    <a:lnTo>
                      <a:pt x="120" y="1"/>
                    </a:ln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3"/>
              <p:cNvSpPr/>
              <p:nvPr/>
            </p:nvSpPr>
            <p:spPr>
              <a:xfrm>
                <a:off x="4409705" y="4232904"/>
                <a:ext cx="48016" cy="11270"/>
              </a:xfrm>
              <a:custGeom>
                <a:avLst/>
                <a:gdLst/>
                <a:ahLst/>
                <a:cxnLst/>
                <a:rect l="l" t="t" r="r" b="b"/>
                <a:pathLst>
                  <a:path w="1112" h="261" extrusionOk="0">
                    <a:moveTo>
                      <a:pt x="37" y="1"/>
                    </a:moveTo>
                    <a:cubicBezTo>
                      <a:pt x="8" y="1"/>
                      <a:pt x="0" y="37"/>
                      <a:pt x="22" y="37"/>
                    </a:cubicBezTo>
                    <a:cubicBezTo>
                      <a:pt x="308" y="52"/>
                      <a:pt x="579" y="103"/>
                      <a:pt x="851" y="184"/>
                    </a:cubicBezTo>
                    <a:cubicBezTo>
                      <a:pt x="924" y="206"/>
                      <a:pt x="997" y="228"/>
                      <a:pt x="1078" y="257"/>
                    </a:cubicBezTo>
                    <a:cubicBezTo>
                      <a:pt x="1082" y="260"/>
                      <a:pt x="1085" y="261"/>
                      <a:pt x="1088" y="261"/>
                    </a:cubicBezTo>
                    <a:cubicBezTo>
                      <a:pt x="1104" y="261"/>
                      <a:pt x="1111" y="234"/>
                      <a:pt x="1093" y="228"/>
                    </a:cubicBezTo>
                    <a:cubicBezTo>
                      <a:pt x="829" y="125"/>
                      <a:pt x="550" y="59"/>
                      <a:pt x="272" y="23"/>
                    </a:cubicBezTo>
                    <a:cubicBezTo>
                      <a:pt x="191" y="8"/>
                      <a:pt x="110" y="1"/>
                      <a:pt x="37"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3"/>
              <p:cNvSpPr/>
              <p:nvPr/>
            </p:nvSpPr>
            <p:spPr>
              <a:xfrm>
                <a:off x="4431036" y="4246981"/>
                <a:ext cx="30485" cy="30183"/>
              </a:xfrm>
              <a:custGeom>
                <a:avLst/>
                <a:gdLst/>
                <a:ahLst/>
                <a:cxnLst/>
                <a:rect l="l" t="t" r="r" b="b"/>
                <a:pathLst>
                  <a:path w="706" h="699" extrusionOk="0">
                    <a:moveTo>
                      <a:pt x="681" y="1"/>
                    </a:moveTo>
                    <a:cubicBezTo>
                      <a:pt x="678" y="1"/>
                      <a:pt x="675" y="2"/>
                      <a:pt x="672" y="5"/>
                    </a:cubicBezTo>
                    <a:cubicBezTo>
                      <a:pt x="481" y="159"/>
                      <a:pt x="305" y="327"/>
                      <a:pt x="144" y="510"/>
                    </a:cubicBezTo>
                    <a:cubicBezTo>
                      <a:pt x="100" y="562"/>
                      <a:pt x="56" y="613"/>
                      <a:pt x="12" y="664"/>
                    </a:cubicBezTo>
                    <a:cubicBezTo>
                      <a:pt x="1" y="681"/>
                      <a:pt x="11" y="698"/>
                      <a:pt x="27" y="698"/>
                    </a:cubicBezTo>
                    <a:cubicBezTo>
                      <a:pt x="32" y="698"/>
                      <a:pt x="37" y="697"/>
                      <a:pt x="41" y="694"/>
                    </a:cubicBezTo>
                    <a:cubicBezTo>
                      <a:pt x="188" y="503"/>
                      <a:pt x="357" y="327"/>
                      <a:pt x="533" y="173"/>
                    </a:cubicBezTo>
                    <a:cubicBezTo>
                      <a:pt x="584" y="122"/>
                      <a:pt x="635" y="78"/>
                      <a:pt x="694" y="34"/>
                    </a:cubicBezTo>
                    <a:cubicBezTo>
                      <a:pt x="706" y="22"/>
                      <a:pt x="694" y="1"/>
                      <a:pt x="681"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3"/>
              <p:cNvSpPr/>
              <p:nvPr/>
            </p:nvSpPr>
            <p:spPr>
              <a:xfrm>
                <a:off x="4461392" y="4249831"/>
                <a:ext cx="5959" cy="43525"/>
              </a:xfrm>
              <a:custGeom>
                <a:avLst/>
                <a:gdLst/>
                <a:ahLst/>
                <a:cxnLst/>
                <a:rect l="l" t="t" r="r" b="b"/>
                <a:pathLst>
                  <a:path w="138" h="1008" extrusionOk="0">
                    <a:moveTo>
                      <a:pt x="27" y="1"/>
                    </a:moveTo>
                    <a:cubicBezTo>
                      <a:pt x="15" y="1"/>
                      <a:pt x="1" y="12"/>
                      <a:pt x="6" y="27"/>
                    </a:cubicBezTo>
                    <a:cubicBezTo>
                      <a:pt x="72" y="268"/>
                      <a:pt x="94" y="518"/>
                      <a:pt x="86" y="767"/>
                    </a:cubicBezTo>
                    <a:cubicBezTo>
                      <a:pt x="86" y="840"/>
                      <a:pt x="79" y="906"/>
                      <a:pt x="64" y="980"/>
                    </a:cubicBezTo>
                    <a:cubicBezTo>
                      <a:pt x="64" y="980"/>
                      <a:pt x="64" y="987"/>
                      <a:pt x="64" y="987"/>
                    </a:cubicBezTo>
                    <a:cubicBezTo>
                      <a:pt x="64" y="994"/>
                      <a:pt x="72" y="994"/>
                      <a:pt x="72" y="1002"/>
                    </a:cubicBezTo>
                    <a:cubicBezTo>
                      <a:pt x="76" y="1006"/>
                      <a:pt x="80" y="1008"/>
                      <a:pt x="85" y="1008"/>
                    </a:cubicBezTo>
                    <a:cubicBezTo>
                      <a:pt x="96" y="1008"/>
                      <a:pt x="106" y="996"/>
                      <a:pt x="101" y="980"/>
                    </a:cubicBezTo>
                    <a:cubicBezTo>
                      <a:pt x="138" y="730"/>
                      <a:pt x="130" y="474"/>
                      <a:pt x="86" y="224"/>
                    </a:cubicBezTo>
                    <a:cubicBezTo>
                      <a:pt x="79" y="159"/>
                      <a:pt x="57" y="85"/>
                      <a:pt x="42" y="12"/>
                    </a:cubicBezTo>
                    <a:cubicBezTo>
                      <a:pt x="40" y="4"/>
                      <a:pt x="34" y="1"/>
                      <a:pt x="27"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3"/>
              <p:cNvSpPr/>
              <p:nvPr/>
            </p:nvSpPr>
            <p:spPr>
              <a:xfrm>
                <a:off x="4465537" y="4248881"/>
                <a:ext cx="32040" cy="36703"/>
              </a:xfrm>
              <a:custGeom>
                <a:avLst/>
                <a:gdLst/>
                <a:ahLst/>
                <a:cxnLst/>
                <a:rect l="l" t="t" r="r" b="b"/>
                <a:pathLst>
                  <a:path w="742" h="850" extrusionOk="0">
                    <a:moveTo>
                      <a:pt x="25" y="1"/>
                    </a:moveTo>
                    <a:cubicBezTo>
                      <a:pt x="13" y="1"/>
                      <a:pt x="0" y="22"/>
                      <a:pt x="12" y="34"/>
                    </a:cubicBezTo>
                    <a:cubicBezTo>
                      <a:pt x="218" y="217"/>
                      <a:pt x="408" y="422"/>
                      <a:pt x="570" y="642"/>
                    </a:cubicBezTo>
                    <a:cubicBezTo>
                      <a:pt x="614" y="708"/>
                      <a:pt x="665" y="774"/>
                      <a:pt x="702" y="840"/>
                    </a:cubicBezTo>
                    <a:cubicBezTo>
                      <a:pt x="706" y="847"/>
                      <a:pt x="711" y="849"/>
                      <a:pt x="717" y="849"/>
                    </a:cubicBezTo>
                    <a:cubicBezTo>
                      <a:pt x="730" y="849"/>
                      <a:pt x="741" y="834"/>
                      <a:pt x="731" y="818"/>
                    </a:cubicBezTo>
                    <a:cubicBezTo>
                      <a:pt x="584" y="584"/>
                      <a:pt x="408" y="364"/>
                      <a:pt x="210" y="166"/>
                    </a:cubicBezTo>
                    <a:cubicBezTo>
                      <a:pt x="152" y="107"/>
                      <a:pt x="93" y="56"/>
                      <a:pt x="34" y="5"/>
                    </a:cubicBezTo>
                    <a:cubicBezTo>
                      <a:pt x="32" y="2"/>
                      <a:pt x="28" y="1"/>
                      <a:pt x="25" y="1"/>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3"/>
              <p:cNvSpPr/>
              <p:nvPr/>
            </p:nvSpPr>
            <p:spPr>
              <a:xfrm>
                <a:off x="4570854" y="4155741"/>
                <a:ext cx="153246" cy="106655"/>
              </a:xfrm>
              <a:custGeom>
                <a:avLst/>
                <a:gdLst/>
                <a:ahLst/>
                <a:cxnLst/>
                <a:rect l="l" t="t" r="r" b="b"/>
                <a:pathLst>
                  <a:path w="3549" h="2470" extrusionOk="0">
                    <a:moveTo>
                      <a:pt x="2464" y="0"/>
                    </a:moveTo>
                    <a:cubicBezTo>
                      <a:pt x="2181" y="0"/>
                      <a:pt x="1843" y="91"/>
                      <a:pt x="1452" y="343"/>
                    </a:cubicBezTo>
                    <a:cubicBezTo>
                      <a:pt x="0" y="1282"/>
                      <a:pt x="807" y="2469"/>
                      <a:pt x="807" y="2469"/>
                    </a:cubicBezTo>
                    <a:lnTo>
                      <a:pt x="939" y="2374"/>
                    </a:lnTo>
                    <a:lnTo>
                      <a:pt x="1928" y="1700"/>
                    </a:lnTo>
                    <a:lnTo>
                      <a:pt x="2427" y="1355"/>
                    </a:lnTo>
                    <a:lnTo>
                      <a:pt x="3409" y="673"/>
                    </a:lnTo>
                    <a:lnTo>
                      <a:pt x="3549" y="585"/>
                    </a:lnTo>
                    <a:cubicBezTo>
                      <a:pt x="3549" y="585"/>
                      <a:pt x="3182" y="0"/>
                      <a:pt x="2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3"/>
              <p:cNvSpPr/>
              <p:nvPr/>
            </p:nvSpPr>
            <p:spPr>
              <a:xfrm>
                <a:off x="4583203" y="4162477"/>
                <a:ext cx="134894" cy="95816"/>
              </a:xfrm>
              <a:custGeom>
                <a:avLst/>
                <a:gdLst/>
                <a:ahLst/>
                <a:cxnLst/>
                <a:rect l="l" t="t" r="r" b="b"/>
                <a:pathLst>
                  <a:path w="3124" h="2219" extrusionOk="0">
                    <a:moveTo>
                      <a:pt x="2157" y="0"/>
                    </a:moveTo>
                    <a:cubicBezTo>
                      <a:pt x="1902" y="0"/>
                      <a:pt x="1598" y="82"/>
                      <a:pt x="1246" y="312"/>
                    </a:cubicBezTo>
                    <a:cubicBezTo>
                      <a:pt x="0" y="1111"/>
                      <a:pt x="594" y="2123"/>
                      <a:pt x="653" y="2218"/>
                    </a:cubicBezTo>
                    <a:lnTo>
                      <a:pt x="1635" y="1544"/>
                    </a:lnTo>
                    <a:lnTo>
                      <a:pt x="2141" y="1199"/>
                    </a:lnTo>
                    <a:lnTo>
                      <a:pt x="3123" y="517"/>
                    </a:lnTo>
                    <a:cubicBezTo>
                      <a:pt x="3082" y="455"/>
                      <a:pt x="2756" y="0"/>
                      <a:pt x="2157" y="0"/>
                    </a:cubicBezTo>
                    <a:close/>
                  </a:path>
                </a:pathLst>
              </a:custGeom>
              <a:solidFill>
                <a:srgbClr val="FFF2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3"/>
              <p:cNvSpPr/>
              <p:nvPr/>
            </p:nvSpPr>
            <p:spPr>
              <a:xfrm>
                <a:off x="4584758" y="4163816"/>
                <a:ext cx="132390" cy="93830"/>
              </a:xfrm>
              <a:custGeom>
                <a:avLst/>
                <a:gdLst/>
                <a:ahLst/>
                <a:cxnLst/>
                <a:rect l="l" t="t" r="r" b="b"/>
                <a:pathLst>
                  <a:path w="3066" h="2173" extrusionOk="0">
                    <a:moveTo>
                      <a:pt x="2116" y="1"/>
                    </a:moveTo>
                    <a:cubicBezTo>
                      <a:pt x="1867" y="1"/>
                      <a:pt x="1570" y="81"/>
                      <a:pt x="1225" y="303"/>
                    </a:cubicBezTo>
                    <a:cubicBezTo>
                      <a:pt x="1" y="1087"/>
                      <a:pt x="587" y="2077"/>
                      <a:pt x="646" y="2173"/>
                    </a:cubicBezTo>
                    <a:lnTo>
                      <a:pt x="1606" y="1513"/>
                    </a:lnTo>
                    <a:lnTo>
                      <a:pt x="2098" y="1175"/>
                    </a:lnTo>
                    <a:lnTo>
                      <a:pt x="3065" y="508"/>
                    </a:lnTo>
                    <a:cubicBezTo>
                      <a:pt x="3024" y="446"/>
                      <a:pt x="2704" y="1"/>
                      <a:pt x="2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3"/>
              <p:cNvSpPr/>
              <p:nvPr/>
            </p:nvSpPr>
            <p:spPr>
              <a:xfrm>
                <a:off x="4648837" y="4209760"/>
                <a:ext cx="26815" cy="19388"/>
              </a:xfrm>
              <a:custGeom>
                <a:avLst/>
                <a:gdLst/>
                <a:ahLst/>
                <a:cxnLst/>
                <a:rect l="l" t="t" r="r" b="b"/>
                <a:pathLst>
                  <a:path w="621" h="449" extrusionOk="0">
                    <a:moveTo>
                      <a:pt x="396" y="0"/>
                    </a:moveTo>
                    <a:cubicBezTo>
                      <a:pt x="190" y="0"/>
                      <a:pt x="0" y="215"/>
                      <a:pt x="122" y="449"/>
                    </a:cubicBezTo>
                    <a:lnTo>
                      <a:pt x="621" y="104"/>
                    </a:lnTo>
                    <a:cubicBezTo>
                      <a:pt x="554" y="31"/>
                      <a:pt x="474" y="0"/>
                      <a:pt x="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3"/>
              <p:cNvSpPr/>
              <p:nvPr/>
            </p:nvSpPr>
            <p:spPr>
              <a:xfrm>
                <a:off x="4665418" y="4166622"/>
                <a:ext cx="29665" cy="48923"/>
              </a:xfrm>
              <a:custGeom>
                <a:avLst/>
                <a:gdLst/>
                <a:ahLst/>
                <a:cxnLst/>
                <a:rect l="l" t="t" r="r" b="b"/>
                <a:pathLst>
                  <a:path w="687" h="1133" extrusionOk="0">
                    <a:moveTo>
                      <a:pt x="656" y="0"/>
                    </a:moveTo>
                    <a:cubicBezTo>
                      <a:pt x="649" y="0"/>
                      <a:pt x="643" y="3"/>
                      <a:pt x="640" y="11"/>
                    </a:cubicBezTo>
                    <a:cubicBezTo>
                      <a:pt x="523" y="311"/>
                      <a:pt x="369" y="604"/>
                      <a:pt x="178" y="876"/>
                    </a:cubicBezTo>
                    <a:cubicBezTo>
                      <a:pt x="127" y="949"/>
                      <a:pt x="76" y="1022"/>
                      <a:pt x="17" y="1096"/>
                    </a:cubicBezTo>
                    <a:cubicBezTo>
                      <a:pt x="1" y="1112"/>
                      <a:pt x="17" y="1133"/>
                      <a:pt x="32" y="1133"/>
                    </a:cubicBezTo>
                    <a:cubicBezTo>
                      <a:pt x="38" y="1133"/>
                      <a:pt x="43" y="1131"/>
                      <a:pt x="46" y="1125"/>
                    </a:cubicBezTo>
                    <a:cubicBezTo>
                      <a:pt x="252" y="868"/>
                      <a:pt x="428" y="582"/>
                      <a:pt x="567" y="289"/>
                    </a:cubicBezTo>
                    <a:cubicBezTo>
                      <a:pt x="604" y="209"/>
                      <a:pt x="640" y="121"/>
                      <a:pt x="677" y="33"/>
                    </a:cubicBezTo>
                    <a:cubicBezTo>
                      <a:pt x="687" y="13"/>
                      <a:pt x="670" y="0"/>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3"/>
              <p:cNvSpPr/>
              <p:nvPr/>
            </p:nvSpPr>
            <p:spPr>
              <a:xfrm>
                <a:off x="4637826" y="4174568"/>
                <a:ext cx="23663" cy="43439"/>
              </a:xfrm>
              <a:custGeom>
                <a:avLst/>
                <a:gdLst/>
                <a:ahLst/>
                <a:cxnLst/>
                <a:rect l="l" t="t" r="r" b="b"/>
                <a:pathLst>
                  <a:path w="548" h="1006" extrusionOk="0">
                    <a:moveTo>
                      <a:pt x="31" y="1"/>
                    </a:moveTo>
                    <a:cubicBezTo>
                      <a:pt x="16" y="1"/>
                      <a:pt x="0" y="16"/>
                      <a:pt x="11" y="32"/>
                    </a:cubicBezTo>
                    <a:cubicBezTo>
                      <a:pt x="165" y="267"/>
                      <a:pt x="297" y="516"/>
                      <a:pt x="407" y="772"/>
                    </a:cubicBezTo>
                    <a:cubicBezTo>
                      <a:pt x="443" y="846"/>
                      <a:pt x="473" y="919"/>
                      <a:pt x="502" y="992"/>
                    </a:cubicBezTo>
                    <a:cubicBezTo>
                      <a:pt x="505" y="1002"/>
                      <a:pt x="515" y="1006"/>
                      <a:pt x="524" y="1006"/>
                    </a:cubicBezTo>
                    <a:cubicBezTo>
                      <a:pt x="536" y="1006"/>
                      <a:pt x="547" y="998"/>
                      <a:pt x="539" y="985"/>
                    </a:cubicBezTo>
                    <a:cubicBezTo>
                      <a:pt x="436" y="714"/>
                      <a:pt x="319" y="464"/>
                      <a:pt x="172" y="215"/>
                    </a:cubicBezTo>
                    <a:cubicBezTo>
                      <a:pt x="135" y="149"/>
                      <a:pt x="91" y="76"/>
                      <a:pt x="47" y="10"/>
                    </a:cubicBezTo>
                    <a:cubicBezTo>
                      <a:pt x="43" y="3"/>
                      <a:pt x="37"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3"/>
              <p:cNvSpPr/>
              <p:nvPr/>
            </p:nvSpPr>
            <p:spPr>
              <a:xfrm>
                <a:off x="4607859" y="4205355"/>
                <a:ext cx="49787" cy="13990"/>
              </a:xfrm>
              <a:custGeom>
                <a:avLst/>
                <a:gdLst/>
                <a:ahLst/>
                <a:cxnLst/>
                <a:rect l="l" t="t" r="r" b="b"/>
                <a:pathLst>
                  <a:path w="1153" h="324" extrusionOk="0">
                    <a:moveTo>
                      <a:pt x="23" y="1"/>
                    </a:moveTo>
                    <a:cubicBezTo>
                      <a:pt x="1" y="8"/>
                      <a:pt x="8" y="45"/>
                      <a:pt x="30" y="45"/>
                    </a:cubicBezTo>
                    <a:cubicBezTo>
                      <a:pt x="294" y="169"/>
                      <a:pt x="580" y="257"/>
                      <a:pt x="873" y="294"/>
                    </a:cubicBezTo>
                    <a:cubicBezTo>
                      <a:pt x="954" y="309"/>
                      <a:pt x="1042" y="316"/>
                      <a:pt x="1123" y="323"/>
                    </a:cubicBezTo>
                    <a:cubicBezTo>
                      <a:pt x="1152" y="323"/>
                      <a:pt x="1152" y="279"/>
                      <a:pt x="1123" y="279"/>
                    </a:cubicBezTo>
                    <a:cubicBezTo>
                      <a:pt x="829" y="265"/>
                      <a:pt x="544" y="199"/>
                      <a:pt x="272" y="96"/>
                    </a:cubicBezTo>
                    <a:cubicBezTo>
                      <a:pt x="199" y="67"/>
                      <a:pt x="118" y="37"/>
                      <a:pt x="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3"/>
              <p:cNvSpPr/>
              <p:nvPr/>
            </p:nvSpPr>
            <p:spPr>
              <a:xfrm>
                <a:off x="4605096" y="4222325"/>
                <a:ext cx="52334" cy="22367"/>
              </a:xfrm>
              <a:custGeom>
                <a:avLst/>
                <a:gdLst/>
                <a:ahLst/>
                <a:cxnLst/>
                <a:rect l="l" t="t" r="r" b="b"/>
                <a:pathLst>
                  <a:path w="1212" h="518" extrusionOk="0">
                    <a:moveTo>
                      <a:pt x="1176" y="0"/>
                    </a:moveTo>
                    <a:cubicBezTo>
                      <a:pt x="1172" y="0"/>
                      <a:pt x="1168" y="1"/>
                      <a:pt x="1165" y="4"/>
                    </a:cubicBezTo>
                    <a:cubicBezTo>
                      <a:pt x="886" y="165"/>
                      <a:pt x="593" y="297"/>
                      <a:pt x="285" y="400"/>
                    </a:cubicBezTo>
                    <a:cubicBezTo>
                      <a:pt x="197" y="429"/>
                      <a:pt x="109" y="451"/>
                      <a:pt x="21" y="473"/>
                    </a:cubicBezTo>
                    <a:cubicBezTo>
                      <a:pt x="1" y="486"/>
                      <a:pt x="5" y="518"/>
                      <a:pt x="28" y="518"/>
                    </a:cubicBezTo>
                    <a:cubicBezTo>
                      <a:pt x="31" y="518"/>
                      <a:pt x="33" y="518"/>
                      <a:pt x="36" y="517"/>
                    </a:cubicBezTo>
                    <a:cubicBezTo>
                      <a:pt x="351" y="436"/>
                      <a:pt x="659" y="319"/>
                      <a:pt x="945" y="172"/>
                    </a:cubicBezTo>
                    <a:cubicBezTo>
                      <a:pt x="1025" y="136"/>
                      <a:pt x="1113" y="92"/>
                      <a:pt x="1187" y="40"/>
                    </a:cubicBezTo>
                    <a:cubicBezTo>
                      <a:pt x="1211" y="28"/>
                      <a:pt x="1195" y="0"/>
                      <a:pt x="1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3"/>
              <p:cNvSpPr/>
              <p:nvPr/>
            </p:nvSpPr>
            <p:spPr>
              <a:xfrm>
                <a:off x="4406510" y="4081859"/>
                <a:ext cx="70038" cy="67879"/>
              </a:xfrm>
              <a:custGeom>
                <a:avLst/>
                <a:gdLst/>
                <a:ahLst/>
                <a:cxnLst/>
                <a:rect l="l" t="t" r="r" b="b"/>
                <a:pathLst>
                  <a:path w="1622" h="1572" extrusionOk="0">
                    <a:moveTo>
                      <a:pt x="960" y="1"/>
                    </a:moveTo>
                    <a:cubicBezTo>
                      <a:pt x="958" y="1"/>
                      <a:pt x="956" y="1"/>
                      <a:pt x="954" y="1"/>
                    </a:cubicBezTo>
                    <a:cubicBezTo>
                      <a:pt x="895" y="9"/>
                      <a:pt x="52" y="331"/>
                      <a:pt x="30" y="412"/>
                    </a:cubicBezTo>
                    <a:cubicBezTo>
                      <a:pt x="1" y="485"/>
                      <a:pt x="228" y="1299"/>
                      <a:pt x="272" y="1328"/>
                    </a:cubicBezTo>
                    <a:cubicBezTo>
                      <a:pt x="315" y="1357"/>
                      <a:pt x="757" y="1571"/>
                      <a:pt x="824" y="1571"/>
                    </a:cubicBezTo>
                    <a:cubicBezTo>
                      <a:pt x="826" y="1571"/>
                      <a:pt x="828" y="1571"/>
                      <a:pt x="829" y="1570"/>
                    </a:cubicBezTo>
                    <a:cubicBezTo>
                      <a:pt x="881" y="1563"/>
                      <a:pt x="1570" y="1255"/>
                      <a:pt x="1599" y="1189"/>
                    </a:cubicBezTo>
                    <a:cubicBezTo>
                      <a:pt x="1621" y="1130"/>
                      <a:pt x="1416" y="405"/>
                      <a:pt x="1365" y="317"/>
                    </a:cubicBezTo>
                    <a:cubicBezTo>
                      <a:pt x="1322" y="231"/>
                      <a:pt x="1037"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3"/>
              <p:cNvSpPr/>
              <p:nvPr/>
            </p:nvSpPr>
            <p:spPr>
              <a:xfrm>
                <a:off x="4446884" y="4082593"/>
                <a:ext cx="8766" cy="34889"/>
              </a:xfrm>
              <a:custGeom>
                <a:avLst/>
                <a:gdLst/>
                <a:ahLst/>
                <a:cxnLst/>
                <a:rect l="l" t="t" r="r" b="b"/>
                <a:pathLst>
                  <a:path w="203" h="808" extrusionOk="0">
                    <a:moveTo>
                      <a:pt x="17" y="0"/>
                    </a:moveTo>
                    <a:cubicBezTo>
                      <a:pt x="8" y="0"/>
                      <a:pt x="0" y="8"/>
                      <a:pt x="4" y="21"/>
                    </a:cubicBezTo>
                    <a:cubicBezTo>
                      <a:pt x="85" y="270"/>
                      <a:pt x="144" y="527"/>
                      <a:pt x="173" y="791"/>
                    </a:cubicBezTo>
                    <a:cubicBezTo>
                      <a:pt x="173" y="802"/>
                      <a:pt x="180" y="807"/>
                      <a:pt x="188" y="807"/>
                    </a:cubicBezTo>
                    <a:cubicBezTo>
                      <a:pt x="195" y="807"/>
                      <a:pt x="202" y="802"/>
                      <a:pt x="202" y="791"/>
                    </a:cubicBezTo>
                    <a:cubicBezTo>
                      <a:pt x="173" y="527"/>
                      <a:pt x="114" y="263"/>
                      <a:pt x="34" y="14"/>
                    </a:cubicBezTo>
                    <a:cubicBezTo>
                      <a:pt x="31" y="4"/>
                      <a:pt x="24" y="0"/>
                      <a:pt x="17"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3"/>
              <p:cNvSpPr/>
              <p:nvPr/>
            </p:nvSpPr>
            <p:spPr>
              <a:xfrm>
                <a:off x="4420155" y="4116490"/>
                <a:ext cx="54493" cy="19258"/>
              </a:xfrm>
              <a:custGeom>
                <a:avLst/>
                <a:gdLst/>
                <a:ahLst/>
                <a:cxnLst/>
                <a:rect l="l" t="t" r="r" b="b"/>
                <a:pathLst>
                  <a:path w="1262" h="446" extrusionOk="0">
                    <a:moveTo>
                      <a:pt x="796" y="0"/>
                    </a:moveTo>
                    <a:cubicBezTo>
                      <a:pt x="792" y="0"/>
                      <a:pt x="788" y="2"/>
                      <a:pt x="785" y="6"/>
                    </a:cubicBezTo>
                    <a:cubicBezTo>
                      <a:pt x="557" y="196"/>
                      <a:pt x="301" y="328"/>
                      <a:pt x="15" y="416"/>
                    </a:cubicBezTo>
                    <a:cubicBezTo>
                      <a:pt x="0" y="424"/>
                      <a:pt x="8" y="446"/>
                      <a:pt x="22" y="446"/>
                    </a:cubicBezTo>
                    <a:cubicBezTo>
                      <a:pt x="249" y="380"/>
                      <a:pt x="462" y="277"/>
                      <a:pt x="653" y="145"/>
                    </a:cubicBezTo>
                    <a:cubicBezTo>
                      <a:pt x="704" y="109"/>
                      <a:pt x="748" y="72"/>
                      <a:pt x="799" y="35"/>
                    </a:cubicBezTo>
                    <a:lnTo>
                      <a:pt x="1232" y="358"/>
                    </a:lnTo>
                    <a:cubicBezTo>
                      <a:pt x="1232" y="365"/>
                      <a:pt x="1237" y="369"/>
                      <a:pt x="1244" y="369"/>
                    </a:cubicBezTo>
                    <a:cubicBezTo>
                      <a:pt x="1250" y="369"/>
                      <a:pt x="1258" y="365"/>
                      <a:pt x="1261" y="358"/>
                    </a:cubicBezTo>
                    <a:cubicBezTo>
                      <a:pt x="1261" y="350"/>
                      <a:pt x="1261" y="343"/>
                      <a:pt x="1254" y="336"/>
                    </a:cubicBezTo>
                    <a:lnTo>
                      <a:pt x="807" y="6"/>
                    </a:lnTo>
                    <a:cubicBezTo>
                      <a:pt x="803" y="2"/>
                      <a:pt x="799" y="0"/>
                      <a:pt x="796"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3"/>
              <p:cNvSpPr/>
              <p:nvPr/>
            </p:nvSpPr>
            <p:spPr>
              <a:xfrm>
                <a:off x="4444854" y="4155655"/>
                <a:ext cx="83596" cy="93139"/>
              </a:xfrm>
              <a:custGeom>
                <a:avLst/>
                <a:gdLst/>
                <a:ahLst/>
                <a:cxnLst/>
                <a:rect l="l" t="t" r="r" b="b"/>
                <a:pathLst>
                  <a:path w="1936" h="2157" extrusionOk="0">
                    <a:moveTo>
                      <a:pt x="1122" y="1"/>
                    </a:moveTo>
                    <a:cubicBezTo>
                      <a:pt x="1034" y="1"/>
                      <a:pt x="301" y="565"/>
                      <a:pt x="220" y="661"/>
                    </a:cubicBezTo>
                    <a:cubicBezTo>
                      <a:pt x="147" y="749"/>
                      <a:pt x="0" y="1210"/>
                      <a:pt x="44" y="1276"/>
                    </a:cubicBezTo>
                    <a:cubicBezTo>
                      <a:pt x="81" y="1335"/>
                      <a:pt x="822" y="2156"/>
                      <a:pt x="930" y="2156"/>
                    </a:cubicBezTo>
                    <a:cubicBezTo>
                      <a:pt x="930" y="2156"/>
                      <a:pt x="931" y="2156"/>
                      <a:pt x="931" y="2156"/>
                    </a:cubicBezTo>
                    <a:cubicBezTo>
                      <a:pt x="1034" y="2149"/>
                      <a:pt x="1862" y="1526"/>
                      <a:pt x="1877" y="1467"/>
                    </a:cubicBezTo>
                    <a:cubicBezTo>
                      <a:pt x="1892" y="1401"/>
                      <a:pt x="1936" y="763"/>
                      <a:pt x="1906" y="705"/>
                    </a:cubicBezTo>
                    <a:cubicBezTo>
                      <a:pt x="1870" y="653"/>
                      <a:pt x="1203" y="8"/>
                      <a:pt x="11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3"/>
              <p:cNvSpPr/>
              <p:nvPr/>
            </p:nvSpPr>
            <p:spPr>
              <a:xfrm>
                <a:off x="4447186" y="4186010"/>
                <a:ext cx="37782" cy="24958"/>
              </a:xfrm>
              <a:custGeom>
                <a:avLst/>
                <a:gdLst/>
                <a:ahLst/>
                <a:cxnLst/>
                <a:rect l="l" t="t" r="r" b="b"/>
                <a:pathLst>
                  <a:path w="875" h="578" extrusionOk="0">
                    <a:moveTo>
                      <a:pt x="847" y="0"/>
                    </a:moveTo>
                    <a:cubicBezTo>
                      <a:pt x="845" y="0"/>
                      <a:pt x="843" y="1"/>
                      <a:pt x="841" y="2"/>
                    </a:cubicBezTo>
                    <a:cubicBezTo>
                      <a:pt x="547" y="155"/>
                      <a:pt x="269" y="339"/>
                      <a:pt x="12" y="544"/>
                    </a:cubicBezTo>
                    <a:cubicBezTo>
                      <a:pt x="0" y="556"/>
                      <a:pt x="8" y="577"/>
                      <a:pt x="22" y="577"/>
                    </a:cubicBezTo>
                    <a:cubicBezTo>
                      <a:pt x="26" y="577"/>
                      <a:pt x="30" y="576"/>
                      <a:pt x="34" y="573"/>
                    </a:cubicBezTo>
                    <a:cubicBezTo>
                      <a:pt x="291" y="368"/>
                      <a:pt x="562" y="185"/>
                      <a:pt x="848" y="38"/>
                    </a:cubicBezTo>
                    <a:cubicBezTo>
                      <a:pt x="874" y="25"/>
                      <a:pt x="865" y="0"/>
                      <a:pt x="847"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3"/>
              <p:cNvSpPr/>
              <p:nvPr/>
            </p:nvSpPr>
            <p:spPr>
              <a:xfrm>
                <a:off x="4483457" y="4157554"/>
                <a:ext cx="37523" cy="60754"/>
              </a:xfrm>
              <a:custGeom>
                <a:avLst/>
                <a:gdLst/>
                <a:ahLst/>
                <a:cxnLst/>
                <a:rect l="l" t="t" r="r" b="b"/>
                <a:pathLst>
                  <a:path w="869" h="1407" extrusionOk="0">
                    <a:moveTo>
                      <a:pt x="206" y="1"/>
                    </a:moveTo>
                    <a:cubicBezTo>
                      <a:pt x="191" y="1"/>
                      <a:pt x="184" y="8"/>
                      <a:pt x="184" y="15"/>
                    </a:cubicBezTo>
                    <a:cubicBezTo>
                      <a:pt x="125" y="235"/>
                      <a:pt x="59" y="455"/>
                      <a:pt x="1" y="683"/>
                    </a:cubicBezTo>
                    <a:cubicBezTo>
                      <a:pt x="1" y="690"/>
                      <a:pt x="8" y="697"/>
                      <a:pt x="15" y="697"/>
                    </a:cubicBezTo>
                    <a:cubicBezTo>
                      <a:pt x="331" y="873"/>
                      <a:pt x="609" y="1115"/>
                      <a:pt x="829" y="1401"/>
                    </a:cubicBezTo>
                    <a:cubicBezTo>
                      <a:pt x="833" y="1405"/>
                      <a:pt x="838" y="1407"/>
                      <a:pt x="843" y="1407"/>
                    </a:cubicBezTo>
                    <a:cubicBezTo>
                      <a:pt x="857" y="1407"/>
                      <a:pt x="869" y="1395"/>
                      <a:pt x="858" y="1379"/>
                    </a:cubicBezTo>
                    <a:cubicBezTo>
                      <a:pt x="682" y="1152"/>
                      <a:pt x="470" y="954"/>
                      <a:pt x="235" y="792"/>
                    </a:cubicBezTo>
                    <a:cubicBezTo>
                      <a:pt x="169" y="749"/>
                      <a:pt x="103" y="712"/>
                      <a:pt x="37" y="675"/>
                    </a:cubicBezTo>
                    <a:lnTo>
                      <a:pt x="213" y="30"/>
                    </a:lnTo>
                    <a:cubicBezTo>
                      <a:pt x="228" y="15"/>
                      <a:pt x="221" y="1"/>
                      <a:pt x="206" y="1"/>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3"/>
              <p:cNvSpPr/>
              <p:nvPr/>
            </p:nvSpPr>
            <p:spPr>
              <a:xfrm>
                <a:off x="4580354" y="4116490"/>
                <a:ext cx="93096" cy="82042"/>
              </a:xfrm>
              <a:custGeom>
                <a:avLst/>
                <a:gdLst/>
                <a:ahLst/>
                <a:cxnLst/>
                <a:rect l="l" t="t" r="r" b="b"/>
                <a:pathLst>
                  <a:path w="2156" h="1900" extrusionOk="0">
                    <a:moveTo>
                      <a:pt x="938" y="1"/>
                    </a:moveTo>
                    <a:cubicBezTo>
                      <a:pt x="925" y="1"/>
                      <a:pt x="916" y="2"/>
                      <a:pt x="909" y="6"/>
                    </a:cubicBezTo>
                    <a:cubicBezTo>
                      <a:pt x="851" y="43"/>
                      <a:pt x="0" y="768"/>
                      <a:pt x="0" y="864"/>
                    </a:cubicBezTo>
                    <a:cubicBezTo>
                      <a:pt x="0" y="966"/>
                      <a:pt x="594" y="1817"/>
                      <a:pt x="660" y="1831"/>
                    </a:cubicBezTo>
                    <a:cubicBezTo>
                      <a:pt x="708" y="1843"/>
                      <a:pt x="1143" y="1900"/>
                      <a:pt x="1332" y="1900"/>
                    </a:cubicBezTo>
                    <a:cubicBezTo>
                      <a:pt x="1375" y="1900"/>
                      <a:pt x="1404" y="1897"/>
                      <a:pt x="1415" y="1890"/>
                    </a:cubicBezTo>
                    <a:cubicBezTo>
                      <a:pt x="1466" y="1853"/>
                      <a:pt x="2141" y="1216"/>
                      <a:pt x="2148" y="1128"/>
                    </a:cubicBezTo>
                    <a:cubicBezTo>
                      <a:pt x="2156" y="1047"/>
                      <a:pt x="1613" y="292"/>
                      <a:pt x="1518" y="211"/>
                    </a:cubicBezTo>
                    <a:cubicBezTo>
                      <a:pt x="1438" y="145"/>
                      <a:pt x="1059" y="1"/>
                      <a:pt x="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3"/>
              <p:cNvSpPr/>
              <p:nvPr/>
            </p:nvSpPr>
            <p:spPr>
              <a:xfrm>
                <a:off x="4619129" y="4117742"/>
                <a:ext cx="24138" cy="37782"/>
              </a:xfrm>
              <a:custGeom>
                <a:avLst/>
                <a:gdLst/>
                <a:ahLst/>
                <a:cxnLst/>
                <a:rect l="l" t="t" r="r" b="b"/>
                <a:pathLst>
                  <a:path w="559" h="875" extrusionOk="0">
                    <a:moveTo>
                      <a:pt x="26" y="0"/>
                    </a:moveTo>
                    <a:cubicBezTo>
                      <a:pt x="13" y="0"/>
                      <a:pt x="1" y="12"/>
                      <a:pt x="11" y="28"/>
                    </a:cubicBezTo>
                    <a:cubicBezTo>
                      <a:pt x="209" y="285"/>
                      <a:pt x="378" y="563"/>
                      <a:pt x="517" y="864"/>
                    </a:cubicBezTo>
                    <a:cubicBezTo>
                      <a:pt x="522" y="872"/>
                      <a:pt x="529" y="875"/>
                      <a:pt x="536" y="875"/>
                    </a:cubicBezTo>
                    <a:cubicBezTo>
                      <a:pt x="548" y="875"/>
                      <a:pt x="559" y="864"/>
                      <a:pt x="554" y="849"/>
                    </a:cubicBezTo>
                    <a:cubicBezTo>
                      <a:pt x="407" y="549"/>
                      <a:pt x="239" y="270"/>
                      <a:pt x="41" y="6"/>
                    </a:cubicBezTo>
                    <a:cubicBezTo>
                      <a:pt x="36" y="2"/>
                      <a:pt x="31" y="0"/>
                      <a:pt x="26"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3"/>
              <p:cNvSpPr/>
              <p:nvPr/>
            </p:nvSpPr>
            <p:spPr>
              <a:xfrm>
                <a:off x="4609241" y="4154273"/>
                <a:ext cx="62222" cy="36314"/>
              </a:xfrm>
              <a:custGeom>
                <a:avLst/>
                <a:gdLst/>
                <a:ahLst/>
                <a:cxnLst/>
                <a:rect l="l" t="t" r="r" b="b"/>
                <a:pathLst>
                  <a:path w="1441" h="841" extrusionOk="0">
                    <a:moveTo>
                      <a:pt x="758" y="0"/>
                    </a:moveTo>
                    <a:cubicBezTo>
                      <a:pt x="750" y="0"/>
                      <a:pt x="746" y="7"/>
                      <a:pt x="746" y="18"/>
                    </a:cubicBezTo>
                    <a:cubicBezTo>
                      <a:pt x="555" y="326"/>
                      <a:pt x="314" y="590"/>
                      <a:pt x="20" y="803"/>
                    </a:cubicBezTo>
                    <a:cubicBezTo>
                      <a:pt x="1" y="816"/>
                      <a:pt x="16" y="840"/>
                      <a:pt x="30" y="840"/>
                    </a:cubicBezTo>
                    <a:cubicBezTo>
                      <a:pt x="32" y="840"/>
                      <a:pt x="33" y="840"/>
                      <a:pt x="35" y="839"/>
                    </a:cubicBezTo>
                    <a:cubicBezTo>
                      <a:pt x="270" y="671"/>
                      <a:pt x="475" y="465"/>
                      <a:pt x="643" y="231"/>
                    </a:cubicBezTo>
                    <a:cubicBezTo>
                      <a:pt x="687" y="172"/>
                      <a:pt x="731" y="106"/>
                      <a:pt x="768" y="40"/>
                    </a:cubicBezTo>
                    <a:lnTo>
                      <a:pt x="1406" y="238"/>
                    </a:lnTo>
                    <a:cubicBezTo>
                      <a:pt x="1409" y="243"/>
                      <a:pt x="1414" y="246"/>
                      <a:pt x="1419" y="246"/>
                    </a:cubicBezTo>
                    <a:cubicBezTo>
                      <a:pt x="1429" y="246"/>
                      <a:pt x="1440" y="237"/>
                      <a:pt x="1435" y="223"/>
                    </a:cubicBezTo>
                    <a:cubicBezTo>
                      <a:pt x="1435" y="216"/>
                      <a:pt x="1428" y="209"/>
                      <a:pt x="1421" y="209"/>
                    </a:cubicBezTo>
                    <a:lnTo>
                      <a:pt x="768" y="3"/>
                    </a:lnTo>
                    <a:cubicBezTo>
                      <a:pt x="764" y="1"/>
                      <a:pt x="761" y="0"/>
                      <a:pt x="758" y="0"/>
                    </a:cubicBezTo>
                    <a:close/>
                  </a:path>
                </a:pathLst>
              </a:custGeom>
              <a:solidFill>
                <a:srgbClr val="FFF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3"/>
              <p:cNvSpPr/>
              <p:nvPr/>
            </p:nvSpPr>
            <p:spPr>
              <a:xfrm>
                <a:off x="4324036" y="4071885"/>
                <a:ext cx="234511" cy="226004"/>
              </a:xfrm>
              <a:custGeom>
                <a:avLst/>
                <a:gdLst/>
                <a:ahLst/>
                <a:cxnLst/>
                <a:rect l="l" t="t" r="r" b="b"/>
                <a:pathLst>
                  <a:path w="5431" h="5234" extrusionOk="0">
                    <a:moveTo>
                      <a:pt x="1973" y="0"/>
                    </a:moveTo>
                    <a:cubicBezTo>
                      <a:pt x="740" y="0"/>
                      <a:pt x="0" y="2822"/>
                      <a:pt x="1420" y="4324"/>
                    </a:cubicBezTo>
                    <a:cubicBezTo>
                      <a:pt x="2044" y="4984"/>
                      <a:pt x="2798" y="5234"/>
                      <a:pt x="3477" y="5234"/>
                    </a:cubicBezTo>
                    <a:cubicBezTo>
                      <a:pt x="4447" y="5234"/>
                      <a:pt x="5261" y="4722"/>
                      <a:pt x="5313" y="4170"/>
                    </a:cubicBezTo>
                    <a:cubicBezTo>
                      <a:pt x="5430" y="2908"/>
                      <a:pt x="3348" y="3268"/>
                      <a:pt x="2981" y="2645"/>
                    </a:cubicBezTo>
                    <a:cubicBezTo>
                      <a:pt x="2761" y="2285"/>
                      <a:pt x="3429" y="445"/>
                      <a:pt x="2256" y="49"/>
                    </a:cubicBezTo>
                    <a:cubicBezTo>
                      <a:pt x="2159" y="16"/>
                      <a:pt x="2064" y="0"/>
                      <a:pt x="19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00"/>
        <p:cNvGrpSpPr/>
        <p:nvPr/>
      </p:nvGrpSpPr>
      <p:grpSpPr>
        <a:xfrm>
          <a:off x="0" y="0"/>
          <a:ext cx="0" cy="0"/>
          <a:chOff x="0" y="0"/>
          <a:chExt cx="0" cy="0"/>
        </a:xfrm>
      </p:grpSpPr>
      <p:sp>
        <p:nvSpPr>
          <p:cNvPr id="1601" name="Google Shape;1601;p44"/>
          <p:cNvSpPr txBox="1">
            <a:spLocks noGrp="1"/>
          </p:cNvSpPr>
          <p:nvPr>
            <p:ph type="body" idx="1"/>
          </p:nvPr>
        </p:nvSpPr>
        <p:spPr>
          <a:xfrm>
            <a:off x="621100" y="539500"/>
            <a:ext cx="4060200" cy="130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UNA IMAGEN VALE MÁS QUE MIL PALABRAS</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5"/>
        <p:cNvGrpSpPr/>
        <p:nvPr/>
      </p:nvGrpSpPr>
      <p:grpSpPr>
        <a:xfrm>
          <a:off x="0" y="0"/>
          <a:ext cx="0" cy="0"/>
          <a:chOff x="0" y="0"/>
          <a:chExt cx="0" cy="0"/>
        </a:xfrm>
      </p:grpSpPr>
      <p:sp>
        <p:nvSpPr>
          <p:cNvPr id="1606" name="Google Shape;1606;p45"/>
          <p:cNvSpPr/>
          <p:nvPr/>
        </p:nvSpPr>
        <p:spPr>
          <a:xfrm rot="1800009">
            <a:off x="3434842" y="1355900"/>
            <a:ext cx="2274316" cy="1344191"/>
          </a:xfrm>
          <a:custGeom>
            <a:avLst/>
            <a:gdLst/>
            <a:ahLst/>
            <a:cxnLst/>
            <a:rect l="l" t="t" r="r" b="b"/>
            <a:pathLst>
              <a:path w="10079" h="5957" extrusionOk="0">
                <a:moveTo>
                  <a:pt x="4446" y="0"/>
                </a:moveTo>
                <a:cubicBezTo>
                  <a:pt x="1930" y="0"/>
                  <a:pt x="1" y="5956"/>
                  <a:pt x="3740" y="5956"/>
                </a:cubicBezTo>
                <a:cubicBezTo>
                  <a:pt x="4058" y="5956"/>
                  <a:pt x="4416" y="5913"/>
                  <a:pt x="4818" y="5820"/>
                </a:cubicBezTo>
                <a:cubicBezTo>
                  <a:pt x="8984" y="4859"/>
                  <a:pt x="10079" y="1574"/>
                  <a:pt x="4898" y="65"/>
                </a:cubicBezTo>
                <a:cubicBezTo>
                  <a:pt x="4746" y="21"/>
                  <a:pt x="4595"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07" name="Google Shape;1607;p45"/>
          <p:cNvSpPr txBox="1">
            <a:spLocks noGrp="1"/>
          </p:cNvSpPr>
          <p:nvPr>
            <p:ph type="title"/>
          </p:nvPr>
        </p:nvSpPr>
        <p:spPr>
          <a:xfrm>
            <a:off x="1802250" y="2797613"/>
            <a:ext cx="5539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A FONDO</a:t>
            </a:r>
            <a:endParaRPr/>
          </a:p>
        </p:txBody>
      </p:sp>
      <p:sp>
        <p:nvSpPr>
          <p:cNvPr id="1608" name="Google Shape;1608;p45"/>
          <p:cNvSpPr txBox="1">
            <a:spLocks noGrp="1"/>
          </p:cNvSpPr>
          <p:nvPr>
            <p:ph type="title" idx="2"/>
          </p:nvPr>
        </p:nvSpPr>
        <p:spPr>
          <a:xfrm>
            <a:off x="3505950" y="1633125"/>
            <a:ext cx="2132100" cy="7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02</a:t>
            </a:r>
            <a:endParaRPr/>
          </a:p>
        </p:txBody>
      </p:sp>
      <p:sp>
        <p:nvSpPr>
          <p:cNvPr id="1609" name="Google Shape;1609;p45"/>
          <p:cNvSpPr txBox="1">
            <a:spLocks noGrp="1"/>
          </p:cNvSpPr>
          <p:nvPr>
            <p:ph type="subTitle" idx="1"/>
          </p:nvPr>
        </p:nvSpPr>
        <p:spPr>
          <a:xfrm>
            <a:off x="1802250" y="3668163"/>
            <a:ext cx="5539500" cy="2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Describe en qué consiste esta sección si lo necesitas</a:t>
            </a:r>
            <a:endParaRPr/>
          </a:p>
        </p:txBody>
      </p:sp>
      <p:grpSp>
        <p:nvGrpSpPr>
          <p:cNvPr id="1610" name="Google Shape;1610;p45"/>
          <p:cNvGrpSpPr/>
          <p:nvPr/>
        </p:nvGrpSpPr>
        <p:grpSpPr>
          <a:xfrm>
            <a:off x="6399299" y="50447"/>
            <a:ext cx="1780035" cy="1850605"/>
            <a:chOff x="6020575" y="2836750"/>
            <a:chExt cx="309900" cy="322175"/>
          </a:xfrm>
        </p:grpSpPr>
        <p:sp>
          <p:nvSpPr>
            <p:cNvPr id="1611" name="Google Shape;1611;p45"/>
            <p:cNvSpPr/>
            <p:nvPr/>
          </p:nvSpPr>
          <p:spPr>
            <a:xfrm>
              <a:off x="6120250" y="2922925"/>
              <a:ext cx="71200" cy="77425"/>
            </a:xfrm>
            <a:custGeom>
              <a:avLst/>
              <a:gdLst/>
              <a:ahLst/>
              <a:cxnLst/>
              <a:rect l="l" t="t" r="r" b="b"/>
              <a:pathLst>
                <a:path w="2848" h="3097" extrusionOk="0">
                  <a:moveTo>
                    <a:pt x="1250" y="0"/>
                  </a:moveTo>
                  <a:cubicBezTo>
                    <a:pt x="1173" y="0"/>
                    <a:pt x="1101" y="30"/>
                    <a:pt x="1035" y="93"/>
                  </a:cubicBezTo>
                  <a:cubicBezTo>
                    <a:pt x="0" y="1072"/>
                    <a:pt x="1301" y="3097"/>
                    <a:pt x="2047" y="3097"/>
                  </a:cubicBezTo>
                  <a:cubicBezTo>
                    <a:pt x="2177" y="3097"/>
                    <a:pt x="2289" y="3036"/>
                    <a:pt x="2370" y="2897"/>
                  </a:cubicBezTo>
                  <a:cubicBezTo>
                    <a:pt x="2848" y="2062"/>
                    <a:pt x="1896" y="0"/>
                    <a:pt x="1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6201150" y="2956200"/>
              <a:ext cx="66825" cy="71750"/>
            </a:xfrm>
            <a:custGeom>
              <a:avLst/>
              <a:gdLst/>
              <a:ahLst/>
              <a:cxnLst/>
              <a:rect l="l" t="t" r="r" b="b"/>
              <a:pathLst>
                <a:path w="2673" h="2870" extrusionOk="0">
                  <a:moveTo>
                    <a:pt x="1115" y="0"/>
                  </a:moveTo>
                  <a:cubicBezTo>
                    <a:pt x="970" y="0"/>
                    <a:pt x="828" y="70"/>
                    <a:pt x="697" y="231"/>
                  </a:cubicBezTo>
                  <a:cubicBezTo>
                    <a:pt x="1" y="1087"/>
                    <a:pt x="1118" y="2869"/>
                    <a:pt x="1808" y="2869"/>
                  </a:cubicBezTo>
                  <a:cubicBezTo>
                    <a:pt x="1926" y="2869"/>
                    <a:pt x="2030" y="2818"/>
                    <a:pt x="2112" y="2701"/>
                  </a:cubicBezTo>
                  <a:cubicBezTo>
                    <a:pt x="2672" y="1906"/>
                    <a:pt x="1869" y="0"/>
                    <a:pt x="1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6169475" y="3033450"/>
              <a:ext cx="77125" cy="79025"/>
            </a:xfrm>
            <a:custGeom>
              <a:avLst/>
              <a:gdLst/>
              <a:ahLst/>
              <a:cxnLst/>
              <a:rect l="l" t="t" r="r" b="b"/>
              <a:pathLst>
                <a:path w="3085" h="3161" extrusionOk="0">
                  <a:moveTo>
                    <a:pt x="1248" y="0"/>
                  </a:moveTo>
                  <a:cubicBezTo>
                    <a:pt x="1109" y="0"/>
                    <a:pt x="971" y="61"/>
                    <a:pt x="842" y="199"/>
                  </a:cubicBezTo>
                  <a:cubicBezTo>
                    <a:pt x="0" y="1100"/>
                    <a:pt x="1318" y="3160"/>
                    <a:pt x="2128" y="3160"/>
                  </a:cubicBezTo>
                  <a:cubicBezTo>
                    <a:pt x="2230" y="3160"/>
                    <a:pt x="2324" y="3128"/>
                    <a:pt x="2404" y="3056"/>
                  </a:cubicBezTo>
                  <a:cubicBezTo>
                    <a:pt x="3085" y="2445"/>
                    <a:pt x="2131" y="0"/>
                    <a:pt x="12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6094625" y="2998725"/>
              <a:ext cx="60275" cy="43050"/>
            </a:xfrm>
            <a:custGeom>
              <a:avLst/>
              <a:gdLst/>
              <a:ahLst/>
              <a:cxnLst/>
              <a:rect l="l" t="t" r="r" b="b"/>
              <a:pathLst>
                <a:path w="2411" h="1722" extrusionOk="0">
                  <a:moveTo>
                    <a:pt x="807" y="1"/>
                  </a:moveTo>
                  <a:cubicBezTo>
                    <a:pt x="692" y="1"/>
                    <a:pt x="586" y="41"/>
                    <a:pt x="498" y="132"/>
                  </a:cubicBezTo>
                  <a:cubicBezTo>
                    <a:pt x="1" y="676"/>
                    <a:pt x="1217" y="1721"/>
                    <a:pt x="1820" y="1721"/>
                  </a:cubicBezTo>
                  <a:cubicBezTo>
                    <a:pt x="1913" y="1721"/>
                    <a:pt x="1992" y="1696"/>
                    <a:pt x="2047" y="1641"/>
                  </a:cubicBezTo>
                  <a:cubicBezTo>
                    <a:pt x="2410" y="1289"/>
                    <a:pt x="1460" y="1"/>
                    <a:pt x="8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6260575" y="3056025"/>
              <a:ext cx="48000" cy="48700"/>
            </a:xfrm>
            <a:custGeom>
              <a:avLst/>
              <a:gdLst/>
              <a:ahLst/>
              <a:cxnLst/>
              <a:rect l="l" t="t" r="r" b="b"/>
              <a:pathLst>
                <a:path w="1920" h="1948" extrusionOk="0">
                  <a:moveTo>
                    <a:pt x="511" y="1"/>
                  </a:moveTo>
                  <a:cubicBezTo>
                    <a:pt x="444" y="1"/>
                    <a:pt x="384" y="19"/>
                    <a:pt x="336" y="57"/>
                  </a:cubicBezTo>
                  <a:cubicBezTo>
                    <a:pt x="1" y="325"/>
                    <a:pt x="684" y="1948"/>
                    <a:pt x="1206" y="1948"/>
                  </a:cubicBezTo>
                  <a:cubicBezTo>
                    <a:pt x="1308" y="1948"/>
                    <a:pt x="1403" y="1886"/>
                    <a:pt x="1484" y="1739"/>
                  </a:cubicBezTo>
                  <a:cubicBezTo>
                    <a:pt x="1919" y="963"/>
                    <a:pt x="1008" y="1"/>
                    <a:pt x="5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a:off x="6101550" y="3077775"/>
              <a:ext cx="79175" cy="81150"/>
            </a:xfrm>
            <a:custGeom>
              <a:avLst/>
              <a:gdLst/>
              <a:ahLst/>
              <a:cxnLst/>
              <a:rect l="l" t="t" r="r" b="b"/>
              <a:pathLst>
                <a:path w="3167" h="3246" extrusionOk="0">
                  <a:moveTo>
                    <a:pt x="1444" y="1"/>
                  </a:moveTo>
                  <a:cubicBezTo>
                    <a:pt x="1334" y="1"/>
                    <a:pt x="1220" y="30"/>
                    <a:pt x="1102" y="95"/>
                  </a:cubicBezTo>
                  <a:cubicBezTo>
                    <a:pt x="1" y="699"/>
                    <a:pt x="1473" y="3246"/>
                    <a:pt x="2407" y="3246"/>
                  </a:cubicBezTo>
                  <a:cubicBezTo>
                    <a:pt x="2526" y="3246"/>
                    <a:pt x="2636" y="3205"/>
                    <a:pt x="2731" y="3112"/>
                  </a:cubicBezTo>
                  <a:cubicBezTo>
                    <a:pt x="3166" y="2689"/>
                    <a:pt x="2496" y="1"/>
                    <a:pt x="14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a:off x="6060700" y="2898150"/>
              <a:ext cx="54900" cy="63000"/>
            </a:xfrm>
            <a:custGeom>
              <a:avLst/>
              <a:gdLst/>
              <a:ahLst/>
              <a:cxnLst/>
              <a:rect l="l" t="t" r="r" b="b"/>
              <a:pathLst>
                <a:path w="2196" h="2520" extrusionOk="0">
                  <a:moveTo>
                    <a:pt x="985" y="0"/>
                  </a:moveTo>
                  <a:cubicBezTo>
                    <a:pt x="908" y="0"/>
                    <a:pt x="828" y="26"/>
                    <a:pt x="747" y="83"/>
                  </a:cubicBezTo>
                  <a:cubicBezTo>
                    <a:pt x="1" y="613"/>
                    <a:pt x="903" y="2519"/>
                    <a:pt x="1646" y="2519"/>
                  </a:cubicBezTo>
                  <a:cubicBezTo>
                    <a:pt x="1727" y="2519"/>
                    <a:pt x="1807" y="2496"/>
                    <a:pt x="1882" y="2446"/>
                  </a:cubicBezTo>
                  <a:cubicBezTo>
                    <a:pt x="2195" y="2241"/>
                    <a:pt x="1703" y="0"/>
                    <a:pt x="9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6170925" y="2876275"/>
              <a:ext cx="48625" cy="47200"/>
            </a:xfrm>
            <a:custGeom>
              <a:avLst/>
              <a:gdLst/>
              <a:ahLst/>
              <a:cxnLst/>
              <a:rect l="l" t="t" r="r" b="b"/>
              <a:pathLst>
                <a:path w="1945" h="1888" extrusionOk="0">
                  <a:moveTo>
                    <a:pt x="908" y="1"/>
                  </a:moveTo>
                  <a:cubicBezTo>
                    <a:pt x="842" y="1"/>
                    <a:pt x="774" y="20"/>
                    <a:pt x="704" y="63"/>
                  </a:cubicBezTo>
                  <a:cubicBezTo>
                    <a:pt x="1" y="498"/>
                    <a:pt x="767" y="1888"/>
                    <a:pt x="1349" y="1888"/>
                  </a:cubicBezTo>
                  <a:cubicBezTo>
                    <a:pt x="1375" y="1888"/>
                    <a:pt x="1400" y="1885"/>
                    <a:pt x="1425" y="1879"/>
                  </a:cubicBezTo>
                  <a:cubicBezTo>
                    <a:pt x="1944" y="1771"/>
                    <a:pt x="1535" y="1"/>
                    <a:pt x="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a:off x="6242850" y="2909825"/>
              <a:ext cx="46350" cy="40975"/>
            </a:xfrm>
            <a:custGeom>
              <a:avLst/>
              <a:gdLst/>
              <a:ahLst/>
              <a:cxnLst/>
              <a:rect l="l" t="t" r="r" b="b"/>
              <a:pathLst>
                <a:path w="1854" h="1639" extrusionOk="0">
                  <a:moveTo>
                    <a:pt x="735" y="1"/>
                  </a:moveTo>
                  <a:cubicBezTo>
                    <a:pt x="677" y="1"/>
                    <a:pt x="620" y="18"/>
                    <a:pt x="564" y="57"/>
                  </a:cubicBezTo>
                  <a:cubicBezTo>
                    <a:pt x="0" y="441"/>
                    <a:pt x="618" y="1639"/>
                    <a:pt x="1223" y="1639"/>
                  </a:cubicBezTo>
                  <a:cubicBezTo>
                    <a:pt x="1249" y="1639"/>
                    <a:pt x="1274" y="1636"/>
                    <a:pt x="1299" y="1632"/>
                  </a:cubicBezTo>
                  <a:cubicBezTo>
                    <a:pt x="1853" y="1536"/>
                    <a:pt x="1275" y="1"/>
                    <a:pt x="7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a:off x="6271125" y="2995700"/>
              <a:ext cx="59350" cy="56675"/>
            </a:xfrm>
            <a:custGeom>
              <a:avLst/>
              <a:gdLst/>
              <a:ahLst/>
              <a:cxnLst/>
              <a:rect l="l" t="t" r="r" b="b"/>
              <a:pathLst>
                <a:path w="2374" h="2267" extrusionOk="0">
                  <a:moveTo>
                    <a:pt x="957" y="0"/>
                  </a:moveTo>
                  <a:cubicBezTo>
                    <a:pt x="876" y="0"/>
                    <a:pt x="794" y="29"/>
                    <a:pt x="715" y="93"/>
                  </a:cubicBezTo>
                  <a:cubicBezTo>
                    <a:pt x="1" y="693"/>
                    <a:pt x="1041" y="2267"/>
                    <a:pt x="1729" y="2267"/>
                  </a:cubicBezTo>
                  <a:cubicBezTo>
                    <a:pt x="1761" y="2267"/>
                    <a:pt x="1793" y="2263"/>
                    <a:pt x="1823" y="2256"/>
                  </a:cubicBezTo>
                  <a:cubicBezTo>
                    <a:pt x="2373" y="2125"/>
                    <a:pt x="1659" y="0"/>
                    <a:pt x="9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6062800" y="3042800"/>
              <a:ext cx="40400" cy="42200"/>
            </a:xfrm>
            <a:custGeom>
              <a:avLst/>
              <a:gdLst/>
              <a:ahLst/>
              <a:cxnLst/>
              <a:rect l="l" t="t" r="r" b="b"/>
              <a:pathLst>
                <a:path w="1616" h="1688" extrusionOk="0">
                  <a:moveTo>
                    <a:pt x="659" y="0"/>
                  </a:moveTo>
                  <a:cubicBezTo>
                    <a:pt x="611" y="0"/>
                    <a:pt x="564" y="12"/>
                    <a:pt x="516" y="38"/>
                  </a:cubicBezTo>
                  <a:cubicBezTo>
                    <a:pt x="0" y="321"/>
                    <a:pt x="173" y="1687"/>
                    <a:pt x="775" y="1687"/>
                  </a:cubicBezTo>
                  <a:cubicBezTo>
                    <a:pt x="828" y="1687"/>
                    <a:pt x="884" y="1677"/>
                    <a:pt x="943" y="1654"/>
                  </a:cubicBezTo>
                  <a:cubicBezTo>
                    <a:pt x="1615" y="1397"/>
                    <a:pt x="1169" y="0"/>
                    <a:pt x="6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a:off x="6020575" y="2952800"/>
              <a:ext cx="58675" cy="57250"/>
            </a:xfrm>
            <a:custGeom>
              <a:avLst/>
              <a:gdLst/>
              <a:ahLst/>
              <a:cxnLst/>
              <a:rect l="l" t="t" r="r" b="b"/>
              <a:pathLst>
                <a:path w="2347" h="2290" extrusionOk="0">
                  <a:moveTo>
                    <a:pt x="868" y="0"/>
                  </a:moveTo>
                  <a:cubicBezTo>
                    <a:pt x="815" y="0"/>
                    <a:pt x="762" y="11"/>
                    <a:pt x="709" y="33"/>
                  </a:cubicBezTo>
                  <a:cubicBezTo>
                    <a:pt x="0" y="327"/>
                    <a:pt x="881" y="2289"/>
                    <a:pt x="1681" y="2289"/>
                  </a:cubicBezTo>
                  <a:cubicBezTo>
                    <a:pt x="1754" y="2289"/>
                    <a:pt x="1827" y="2272"/>
                    <a:pt x="1898" y="2237"/>
                  </a:cubicBezTo>
                  <a:cubicBezTo>
                    <a:pt x="2346" y="2012"/>
                    <a:pt x="1598" y="0"/>
                    <a:pt x="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a:off x="6098000" y="2836750"/>
              <a:ext cx="55175" cy="55350"/>
            </a:xfrm>
            <a:custGeom>
              <a:avLst/>
              <a:gdLst/>
              <a:ahLst/>
              <a:cxnLst/>
              <a:rect l="l" t="t" r="r" b="b"/>
              <a:pathLst>
                <a:path w="2207" h="2214" extrusionOk="0">
                  <a:moveTo>
                    <a:pt x="1018" y="0"/>
                  </a:moveTo>
                  <a:cubicBezTo>
                    <a:pt x="945" y="0"/>
                    <a:pt x="868" y="22"/>
                    <a:pt x="790" y="69"/>
                  </a:cubicBezTo>
                  <a:cubicBezTo>
                    <a:pt x="0" y="558"/>
                    <a:pt x="800" y="2213"/>
                    <a:pt x="1553" y="2213"/>
                  </a:cubicBezTo>
                  <a:cubicBezTo>
                    <a:pt x="1602" y="2213"/>
                    <a:pt x="1650" y="2207"/>
                    <a:pt x="1698" y="2192"/>
                  </a:cubicBezTo>
                  <a:cubicBezTo>
                    <a:pt x="2207" y="2047"/>
                    <a:pt x="1738" y="0"/>
                    <a:pt x="1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45"/>
          <p:cNvGrpSpPr/>
          <p:nvPr/>
        </p:nvGrpSpPr>
        <p:grpSpPr>
          <a:xfrm>
            <a:off x="621105" y="2156457"/>
            <a:ext cx="873456" cy="1482969"/>
            <a:chOff x="7327280" y="3456845"/>
            <a:chExt cx="873456" cy="1482969"/>
          </a:xfrm>
        </p:grpSpPr>
        <p:sp>
          <p:nvSpPr>
            <p:cNvPr id="1625" name="Google Shape;1625;p45"/>
            <p:cNvSpPr/>
            <p:nvPr/>
          </p:nvSpPr>
          <p:spPr>
            <a:xfrm>
              <a:off x="7327518" y="3456845"/>
              <a:ext cx="872977" cy="1482969"/>
            </a:xfrm>
            <a:custGeom>
              <a:avLst/>
              <a:gdLst/>
              <a:ahLst/>
              <a:cxnLst/>
              <a:rect l="l" t="t" r="r" b="b"/>
              <a:pathLst>
                <a:path w="14078" h="23915" extrusionOk="0">
                  <a:moveTo>
                    <a:pt x="6870" y="9730"/>
                  </a:moveTo>
                  <a:lnTo>
                    <a:pt x="6870" y="9730"/>
                  </a:lnTo>
                  <a:cubicBezTo>
                    <a:pt x="6430" y="9737"/>
                    <a:pt x="5968" y="9744"/>
                    <a:pt x="5492" y="9744"/>
                  </a:cubicBezTo>
                  <a:cubicBezTo>
                    <a:pt x="5968" y="9744"/>
                    <a:pt x="6423" y="9737"/>
                    <a:pt x="6870" y="9730"/>
                  </a:cubicBezTo>
                  <a:close/>
                  <a:moveTo>
                    <a:pt x="8630" y="0"/>
                  </a:moveTo>
                  <a:lnTo>
                    <a:pt x="3351" y="4370"/>
                  </a:lnTo>
                  <a:lnTo>
                    <a:pt x="3094" y="4370"/>
                  </a:lnTo>
                  <a:lnTo>
                    <a:pt x="3145" y="4531"/>
                  </a:lnTo>
                  <a:lnTo>
                    <a:pt x="2947" y="4517"/>
                  </a:lnTo>
                  <a:lnTo>
                    <a:pt x="2977" y="4671"/>
                  </a:lnTo>
                  <a:lnTo>
                    <a:pt x="2742" y="4737"/>
                  </a:lnTo>
                  <a:lnTo>
                    <a:pt x="2940" y="4883"/>
                  </a:lnTo>
                  <a:lnTo>
                    <a:pt x="2801" y="5045"/>
                  </a:lnTo>
                  <a:lnTo>
                    <a:pt x="2962" y="5111"/>
                  </a:lnTo>
                  <a:lnTo>
                    <a:pt x="2830" y="5235"/>
                  </a:lnTo>
                  <a:lnTo>
                    <a:pt x="2984" y="5287"/>
                  </a:lnTo>
                  <a:lnTo>
                    <a:pt x="2859" y="5448"/>
                  </a:lnTo>
                  <a:lnTo>
                    <a:pt x="3006" y="5514"/>
                  </a:lnTo>
                  <a:lnTo>
                    <a:pt x="2896" y="5690"/>
                  </a:lnTo>
                  <a:lnTo>
                    <a:pt x="3035" y="5727"/>
                  </a:lnTo>
                  <a:lnTo>
                    <a:pt x="3343" y="8579"/>
                  </a:lnTo>
                  <a:cubicBezTo>
                    <a:pt x="1378" y="8667"/>
                    <a:pt x="0" y="8887"/>
                    <a:pt x="0" y="9143"/>
                  </a:cubicBezTo>
                  <a:cubicBezTo>
                    <a:pt x="0" y="9151"/>
                    <a:pt x="0" y="9158"/>
                    <a:pt x="0" y="9165"/>
                  </a:cubicBezTo>
                  <a:cubicBezTo>
                    <a:pt x="95" y="9759"/>
                    <a:pt x="2060" y="22480"/>
                    <a:pt x="2515" y="23301"/>
                  </a:cubicBezTo>
                  <a:cubicBezTo>
                    <a:pt x="2573" y="23411"/>
                    <a:pt x="2713" y="23513"/>
                    <a:pt x="2918" y="23587"/>
                  </a:cubicBezTo>
                  <a:cubicBezTo>
                    <a:pt x="3486" y="23817"/>
                    <a:pt x="4531" y="23914"/>
                    <a:pt x="5563" y="23914"/>
                  </a:cubicBezTo>
                  <a:cubicBezTo>
                    <a:pt x="6835" y="23914"/>
                    <a:pt x="8087" y="23766"/>
                    <a:pt x="8402" y="23535"/>
                  </a:cubicBezTo>
                  <a:cubicBezTo>
                    <a:pt x="8974" y="23110"/>
                    <a:pt x="10455" y="12926"/>
                    <a:pt x="10880" y="9950"/>
                  </a:cubicBezTo>
                  <a:lnTo>
                    <a:pt x="13542" y="10514"/>
                  </a:lnTo>
                  <a:cubicBezTo>
                    <a:pt x="13542" y="10514"/>
                    <a:pt x="14077" y="7633"/>
                    <a:pt x="11093" y="6995"/>
                  </a:cubicBezTo>
                  <a:cubicBezTo>
                    <a:pt x="10796" y="6933"/>
                    <a:pt x="10522" y="6905"/>
                    <a:pt x="10269" y="6905"/>
                  </a:cubicBezTo>
                  <a:cubicBezTo>
                    <a:pt x="8768" y="6905"/>
                    <a:pt x="8015" y="7894"/>
                    <a:pt x="7676" y="8571"/>
                  </a:cubicBezTo>
                  <a:cubicBezTo>
                    <a:pt x="7009" y="8542"/>
                    <a:pt x="6269" y="8527"/>
                    <a:pt x="5492" y="8527"/>
                  </a:cubicBezTo>
                  <a:cubicBezTo>
                    <a:pt x="5096" y="8527"/>
                    <a:pt x="4707" y="8527"/>
                    <a:pt x="4333" y="8542"/>
                  </a:cubicBezTo>
                  <a:lnTo>
                    <a:pt x="4128" y="5719"/>
                  </a:lnTo>
                  <a:lnTo>
                    <a:pt x="4260" y="5624"/>
                  </a:lnTo>
                  <a:lnTo>
                    <a:pt x="4113" y="5499"/>
                  </a:lnTo>
                  <a:lnTo>
                    <a:pt x="4230" y="5411"/>
                  </a:lnTo>
                  <a:lnTo>
                    <a:pt x="4099" y="5301"/>
                  </a:lnTo>
                  <a:lnTo>
                    <a:pt x="4230" y="5265"/>
                  </a:lnTo>
                  <a:lnTo>
                    <a:pt x="4179" y="5125"/>
                  </a:lnTo>
                  <a:lnTo>
                    <a:pt x="4333" y="5125"/>
                  </a:lnTo>
                  <a:lnTo>
                    <a:pt x="4333" y="5008"/>
                  </a:lnTo>
                  <a:lnTo>
                    <a:pt x="9245" y="1254"/>
                  </a:lnTo>
                  <a:cubicBezTo>
                    <a:pt x="9253" y="1042"/>
                    <a:pt x="9231" y="836"/>
                    <a:pt x="9165" y="638"/>
                  </a:cubicBezTo>
                  <a:cubicBezTo>
                    <a:pt x="9077" y="367"/>
                    <a:pt x="8886" y="140"/>
                    <a:pt x="8630" y="0"/>
                  </a:cubicBezTo>
                  <a:close/>
                </a:path>
              </a:pathLst>
            </a:custGeom>
            <a:solidFill>
              <a:schemeClr val="lt2"/>
            </a:solidFill>
            <a:ln w="114300" cap="flat" cmpd="sng">
              <a:solidFill>
                <a:schemeClr val="lt2"/>
              </a:solidFill>
              <a:prstDash val="solid"/>
              <a:round/>
              <a:headEnd type="none" w="sm" len="sm"/>
              <a:tailEnd type="none" w="sm" len="sm"/>
            </a:ln>
            <a:effectLst>
              <a:outerShdw blurRad="128588" dist="76200" dir="2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6" name="Google Shape;1626;p45"/>
            <p:cNvGrpSpPr/>
            <p:nvPr/>
          </p:nvGrpSpPr>
          <p:grpSpPr>
            <a:xfrm>
              <a:off x="7327280" y="3456976"/>
              <a:ext cx="873456" cy="1482695"/>
              <a:chOff x="754661" y="3892253"/>
              <a:chExt cx="603091" cy="1023748"/>
            </a:xfrm>
          </p:grpSpPr>
          <p:sp>
            <p:nvSpPr>
              <p:cNvPr id="1627" name="Google Shape;1627;p45"/>
              <p:cNvSpPr/>
              <p:nvPr/>
            </p:nvSpPr>
            <p:spPr>
              <a:xfrm>
                <a:off x="754661" y="4256993"/>
                <a:ext cx="470922" cy="52491"/>
              </a:xfrm>
              <a:custGeom>
                <a:avLst/>
                <a:gdLst/>
                <a:ahLst/>
                <a:cxnLst/>
                <a:rect l="l" t="t" r="r" b="b"/>
                <a:pathLst>
                  <a:path w="10999" h="1226" extrusionOk="0">
                    <a:moveTo>
                      <a:pt x="5500" y="1"/>
                    </a:moveTo>
                    <a:cubicBezTo>
                      <a:pt x="2464" y="1"/>
                      <a:pt x="1" y="280"/>
                      <a:pt x="1" y="617"/>
                    </a:cubicBezTo>
                    <a:cubicBezTo>
                      <a:pt x="1" y="947"/>
                      <a:pt x="2464" y="1225"/>
                      <a:pt x="5500" y="1225"/>
                    </a:cubicBezTo>
                    <a:cubicBezTo>
                      <a:pt x="8535" y="1225"/>
                      <a:pt x="10998" y="954"/>
                      <a:pt x="10998" y="617"/>
                    </a:cubicBezTo>
                    <a:cubicBezTo>
                      <a:pt x="10998" y="280"/>
                      <a:pt x="8535" y="1"/>
                      <a:pt x="5500" y="1"/>
                    </a:cubicBezTo>
                    <a:close/>
                  </a:path>
                </a:pathLst>
              </a:custGeom>
              <a:solidFill>
                <a:srgbClr val="85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a:off x="754661" y="4256993"/>
                <a:ext cx="470922" cy="52491"/>
              </a:xfrm>
              <a:custGeom>
                <a:avLst/>
                <a:gdLst/>
                <a:ahLst/>
                <a:cxnLst/>
                <a:rect l="l" t="t" r="r" b="b"/>
                <a:pathLst>
                  <a:path w="10999" h="1226" extrusionOk="0">
                    <a:moveTo>
                      <a:pt x="5500" y="1"/>
                    </a:moveTo>
                    <a:cubicBezTo>
                      <a:pt x="2464" y="1"/>
                      <a:pt x="1" y="280"/>
                      <a:pt x="1" y="617"/>
                    </a:cubicBezTo>
                    <a:cubicBezTo>
                      <a:pt x="1" y="947"/>
                      <a:pt x="2464" y="1225"/>
                      <a:pt x="5500" y="1225"/>
                    </a:cubicBezTo>
                    <a:cubicBezTo>
                      <a:pt x="8535" y="1225"/>
                      <a:pt x="10998" y="954"/>
                      <a:pt x="10998" y="617"/>
                    </a:cubicBezTo>
                    <a:cubicBezTo>
                      <a:pt x="10998" y="280"/>
                      <a:pt x="8535" y="1"/>
                      <a:pt x="55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a:off x="1072989" y="4187804"/>
                <a:ext cx="284763" cy="154305"/>
              </a:xfrm>
              <a:custGeom>
                <a:avLst/>
                <a:gdLst/>
                <a:ahLst/>
                <a:cxnLst/>
                <a:rect l="l" t="t" r="r" b="b"/>
                <a:pathLst>
                  <a:path w="6651" h="3604" extrusionOk="0">
                    <a:moveTo>
                      <a:pt x="2840" y="1"/>
                    </a:moveTo>
                    <a:cubicBezTo>
                      <a:pt x="547" y="1"/>
                      <a:pt x="0" y="2313"/>
                      <a:pt x="0" y="2313"/>
                    </a:cubicBezTo>
                    <a:lnTo>
                      <a:pt x="6115" y="3604"/>
                    </a:lnTo>
                    <a:cubicBezTo>
                      <a:pt x="6115" y="3604"/>
                      <a:pt x="6650" y="730"/>
                      <a:pt x="3666" y="92"/>
                    </a:cubicBezTo>
                    <a:cubicBezTo>
                      <a:pt x="3368" y="29"/>
                      <a:pt x="3093" y="1"/>
                      <a:pt x="28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a:off x="1072989" y="4208441"/>
                <a:ext cx="261814" cy="133668"/>
              </a:xfrm>
              <a:custGeom>
                <a:avLst/>
                <a:gdLst/>
                <a:ahLst/>
                <a:cxnLst/>
                <a:rect l="l" t="t" r="r" b="b"/>
                <a:pathLst>
                  <a:path w="6115" h="3122" extrusionOk="0">
                    <a:moveTo>
                      <a:pt x="2957" y="0"/>
                    </a:moveTo>
                    <a:cubicBezTo>
                      <a:pt x="1746" y="0"/>
                      <a:pt x="577" y="733"/>
                      <a:pt x="0" y="1831"/>
                    </a:cubicBezTo>
                    <a:lnTo>
                      <a:pt x="6115" y="3122"/>
                    </a:lnTo>
                    <a:cubicBezTo>
                      <a:pt x="6012" y="1678"/>
                      <a:pt x="4993" y="365"/>
                      <a:pt x="3571" y="65"/>
                    </a:cubicBezTo>
                    <a:cubicBezTo>
                      <a:pt x="3367" y="21"/>
                      <a:pt x="3161" y="0"/>
                      <a:pt x="29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a:off x="1207641" y="4222185"/>
                <a:ext cx="65336" cy="81349"/>
              </a:xfrm>
              <a:custGeom>
                <a:avLst/>
                <a:gdLst/>
                <a:ahLst/>
                <a:cxnLst/>
                <a:rect l="l" t="t" r="r" b="b"/>
                <a:pathLst>
                  <a:path w="1526" h="1900" extrusionOk="0">
                    <a:moveTo>
                      <a:pt x="506" y="0"/>
                    </a:moveTo>
                    <a:lnTo>
                      <a:pt x="0" y="1899"/>
                    </a:lnTo>
                    <a:lnTo>
                      <a:pt x="0" y="1899"/>
                    </a:lnTo>
                    <a:lnTo>
                      <a:pt x="1525" y="543"/>
                    </a:lnTo>
                    <a:cubicBezTo>
                      <a:pt x="1122" y="125"/>
                      <a:pt x="506" y="0"/>
                      <a:pt x="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a:off x="1211109" y="4254810"/>
                <a:ext cx="97019" cy="52791"/>
              </a:xfrm>
              <a:custGeom>
                <a:avLst/>
                <a:gdLst/>
                <a:ahLst/>
                <a:cxnLst/>
                <a:rect l="l" t="t" r="r" b="b"/>
                <a:pathLst>
                  <a:path w="2266" h="1233" extrusionOk="0">
                    <a:moveTo>
                      <a:pt x="1591" y="1"/>
                    </a:moveTo>
                    <a:lnTo>
                      <a:pt x="0" y="1232"/>
                    </a:lnTo>
                    <a:lnTo>
                      <a:pt x="2266" y="888"/>
                    </a:lnTo>
                    <a:cubicBezTo>
                      <a:pt x="2112" y="433"/>
                      <a:pt x="1591" y="1"/>
                      <a:pt x="15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a:off x="1216418" y="4299723"/>
                <a:ext cx="108664" cy="33310"/>
              </a:xfrm>
              <a:custGeom>
                <a:avLst/>
                <a:gdLst/>
                <a:ahLst/>
                <a:cxnLst/>
                <a:rect l="l" t="t" r="r" b="b"/>
                <a:pathLst>
                  <a:path w="2538" h="778" extrusionOk="0">
                    <a:moveTo>
                      <a:pt x="2252" y="0"/>
                    </a:moveTo>
                    <a:lnTo>
                      <a:pt x="1" y="315"/>
                    </a:lnTo>
                    <a:lnTo>
                      <a:pt x="2472" y="777"/>
                    </a:lnTo>
                    <a:cubicBezTo>
                      <a:pt x="2472" y="777"/>
                      <a:pt x="2538" y="484"/>
                      <a:pt x="2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a:off x="1166496" y="4217475"/>
                <a:ext cx="49366" cy="85116"/>
              </a:xfrm>
              <a:custGeom>
                <a:avLst/>
                <a:gdLst/>
                <a:ahLst/>
                <a:cxnLst/>
                <a:rect l="l" t="t" r="r" b="b"/>
                <a:pathLst>
                  <a:path w="1153" h="1988" extrusionOk="0">
                    <a:moveTo>
                      <a:pt x="697" y="1"/>
                    </a:moveTo>
                    <a:cubicBezTo>
                      <a:pt x="489" y="1"/>
                      <a:pt x="237" y="28"/>
                      <a:pt x="1" y="125"/>
                    </a:cubicBezTo>
                    <a:lnTo>
                      <a:pt x="844" y="1987"/>
                    </a:lnTo>
                    <a:lnTo>
                      <a:pt x="1152" y="44"/>
                    </a:lnTo>
                    <a:cubicBezTo>
                      <a:pt x="1152" y="44"/>
                      <a:pt x="960" y="1"/>
                      <a:pt x="6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a:off x="1115033" y="4228778"/>
                <a:ext cx="82590" cy="75997"/>
              </a:xfrm>
              <a:custGeom>
                <a:avLst/>
                <a:gdLst/>
                <a:ahLst/>
                <a:cxnLst/>
                <a:rect l="l" t="t" r="r" b="b"/>
                <a:pathLst>
                  <a:path w="1929" h="1775" extrusionOk="0">
                    <a:moveTo>
                      <a:pt x="976" y="0"/>
                    </a:moveTo>
                    <a:cubicBezTo>
                      <a:pt x="976" y="0"/>
                      <a:pt x="331" y="183"/>
                      <a:pt x="1" y="543"/>
                    </a:cubicBezTo>
                    <a:lnTo>
                      <a:pt x="1929" y="1774"/>
                    </a:lnTo>
                    <a:lnTo>
                      <a:pt x="9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a:off x="1085533" y="4256394"/>
                <a:ext cx="105196" cy="51207"/>
              </a:xfrm>
              <a:custGeom>
                <a:avLst/>
                <a:gdLst/>
                <a:ahLst/>
                <a:cxnLst/>
                <a:rect l="l" t="t" r="r" b="b"/>
                <a:pathLst>
                  <a:path w="2457" h="1196" extrusionOk="0">
                    <a:moveTo>
                      <a:pt x="521" y="0"/>
                    </a:moveTo>
                    <a:cubicBezTo>
                      <a:pt x="59" y="323"/>
                      <a:pt x="0" y="624"/>
                      <a:pt x="0" y="624"/>
                    </a:cubicBezTo>
                    <a:lnTo>
                      <a:pt x="2457" y="1195"/>
                    </a:lnTo>
                    <a:lnTo>
                      <a:pt x="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a:off x="755003" y="4283367"/>
                <a:ext cx="43" cy="985"/>
              </a:xfrm>
              <a:custGeom>
                <a:avLst/>
                <a:gdLst/>
                <a:ahLst/>
                <a:cxnLst/>
                <a:rect l="l" t="t" r="r" b="b"/>
                <a:pathLst>
                  <a:path w="1" h="23" extrusionOk="0">
                    <a:moveTo>
                      <a:pt x="0" y="23"/>
                    </a:moveTo>
                    <a:lnTo>
                      <a:pt x="0" y="1"/>
                    </a:lnTo>
                    <a:cubicBezTo>
                      <a:pt x="0" y="8"/>
                      <a:pt x="0" y="16"/>
                      <a:pt x="0" y="23"/>
                    </a:cubicBezTo>
                    <a:close/>
                  </a:path>
                </a:pathLst>
              </a:custGeom>
              <a:solidFill>
                <a:srgbClr val="BDE4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5"/>
              <p:cNvSpPr/>
              <p:nvPr/>
            </p:nvSpPr>
            <p:spPr>
              <a:xfrm>
                <a:off x="755303" y="4284309"/>
                <a:ext cx="470280" cy="631693"/>
              </a:xfrm>
              <a:custGeom>
                <a:avLst/>
                <a:gdLst/>
                <a:ahLst/>
                <a:cxnLst/>
                <a:rect l="l" t="t" r="r" b="b"/>
                <a:pathLst>
                  <a:path w="10984" h="14754" extrusionOk="0">
                    <a:moveTo>
                      <a:pt x="0" y="1"/>
                    </a:moveTo>
                    <a:cubicBezTo>
                      <a:pt x="88" y="595"/>
                      <a:pt x="2061" y="13315"/>
                      <a:pt x="2508" y="14137"/>
                    </a:cubicBezTo>
                    <a:cubicBezTo>
                      <a:pt x="2566" y="14254"/>
                      <a:pt x="2713" y="14349"/>
                      <a:pt x="2911" y="14430"/>
                    </a:cubicBezTo>
                    <a:cubicBezTo>
                      <a:pt x="3479" y="14656"/>
                      <a:pt x="4524" y="14754"/>
                      <a:pt x="5556" y="14754"/>
                    </a:cubicBezTo>
                    <a:cubicBezTo>
                      <a:pt x="6827" y="14754"/>
                      <a:pt x="8080" y="14606"/>
                      <a:pt x="8395" y="14371"/>
                    </a:cubicBezTo>
                    <a:cubicBezTo>
                      <a:pt x="9048" y="13887"/>
                      <a:pt x="10895" y="624"/>
                      <a:pt x="10983" y="1"/>
                    </a:cubicBezTo>
                    <a:lnTo>
                      <a:pt x="10983" y="1"/>
                    </a:lnTo>
                    <a:cubicBezTo>
                      <a:pt x="10925" y="177"/>
                      <a:pt x="10221" y="331"/>
                      <a:pt x="9143" y="433"/>
                    </a:cubicBezTo>
                    <a:cubicBezTo>
                      <a:pt x="8168" y="529"/>
                      <a:pt x="6892" y="587"/>
                      <a:pt x="5492" y="587"/>
                    </a:cubicBezTo>
                    <a:cubicBezTo>
                      <a:pt x="2515" y="587"/>
                      <a:pt x="96" y="33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5"/>
              <p:cNvSpPr/>
              <p:nvPr/>
            </p:nvSpPr>
            <p:spPr>
              <a:xfrm>
                <a:off x="789512" y="4377260"/>
                <a:ext cx="401219" cy="481626"/>
              </a:xfrm>
              <a:custGeom>
                <a:avLst/>
                <a:gdLst/>
                <a:ahLst/>
                <a:cxnLst/>
                <a:rect l="l" t="t" r="r" b="b"/>
                <a:pathLst>
                  <a:path w="9371" h="11249" extrusionOk="0">
                    <a:moveTo>
                      <a:pt x="1" y="0"/>
                    </a:moveTo>
                    <a:lnTo>
                      <a:pt x="1782" y="8798"/>
                    </a:lnTo>
                    <a:cubicBezTo>
                      <a:pt x="2031" y="10015"/>
                      <a:pt x="2985" y="10998"/>
                      <a:pt x="4209" y="11203"/>
                    </a:cubicBezTo>
                    <a:cubicBezTo>
                      <a:pt x="4386" y="11234"/>
                      <a:pt x="4558" y="11249"/>
                      <a:pt x="4734" y="11249"/>
                    </a:cubicBezTo>
                    <a:cubicBezTo>
                      <a:pt x="4769" y="11249"/>
                      <a:pt x="4804" y="11248"/>
                      <a:pt x="4840" y="11247"/>
                    </a:cubicBezTo>
                    <a:cubicBezTo>
                      <a:pt x="5441" y="11210"/>
                      <a:pt x="6013" y="11012"/>
                      <a:pt x="6496" y="10660"/>
                    </a:cubicBezTo>
                    <a:cubicBezTo>
                      <a:pt x="7120" y="10206"/>
                      <a:pt x="7545" y="9531"/>
                      <a:pt x="7684" y="8769"/>
                    </a:cubicBezTo>
                    <a:lnTo>
                      <a:pt x="93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789812" y="4356838"/>
                <a:ext cx="400920" cy="40846"/>
              </a:xfrm>
              <a:custGeom>
                <a:avLst/>
                <a:gdLst/>
                <a:ahLst/>
                <a:cxnLst/>
                <a:rect l="l" t="t" r="r" b="b"/>
                <a:pathLst>
                  <a:path w="9364" h="954" extrusionOk="0">
                    <a:moveTo>
                      <a:pt x="4679" y="0"/>
                    </a:moveTo>
                    <a:cubicBezTo>
                      <a:pt x="2098" y="0"/>
                      <a:pt x="1" y="213"/>
                      <a:pt x="1" y="477"/>
                    </a:cubicBezTo>
                    <a:cubicBezTo>
                      <a:pt x="1" y="741"/>
                      <a:pt x="2098" y="954"/>
                      <a:pt x="4679" y="954"/>
                    </a:cubicBezTo>
                    <a:cubicBezTo>
                      <a:pt x="7267" y="954"/>
                      <a:pt x="9364" y="741"/>
                      <a:pt x="9364" y="477"/>
                    </a:cubicBezTo>
                    <a:cubicBezTo>
                      <a:pt x="9364" y="213"/>
                      <a:pt x="7267" y="0"/>
                      <a:pt x="46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876340" y="4865907"/>
                <a:ext cx="221054" cy="18368"/>
              </a:xfrm>
              <a:custGeom>
                <a:avLst/>
                <a:gdLst/>
                <a:ahLst/>
                <a:cxnLst/>
                <a:rect l="l" t="t" r="r" b="b"/>
                <a:pathLst>
                  <a:path w="5163" h="429" extrusionOk="0">
                    <a:moveTo>
                      <a:pt x="57" y="1"/>
                    </a:moveTo>
                    <a:cubicBezTo>
                      <a:pt x="15" y="1"/>
                      <a:pt x="0" y="70"/>
                      <a:pt x="47" y="83"/>
                    </a:cubicBezTo>
                    <a:cubicBezTo>
                      <a:pt x="956" y="316"/>
                      <a:pt x="1887" y="428"/>
                      <a:pt x="2822" y="428"/>
                    </a:cubicBezTo>
                    <a:cubicBezTo>
                      <a:pt x="3214" y="428"/>
                      <a:pt x="3607" y="408"/>
                      <a:pt x="3999" y="369"/>
                    </a:cubicBezTo>
                    <a:cubicBezTo>
                      <a:pt x="4373" y="325"/>
                      <a:pt x="4747" y="267"/>
                      <a:pt x="5114" y="193"/>
                    </a:cubicBezTo>
                    <a:cubicBezTo>
                      <a:pt x="5163" y="179"/>
                      <a:pt x="5145" y="105"/>
                      <a:pt x="5098" y="105"/>
                    </a:cubicBezTo>
                    <a:cubicBezTo>
                      <a:pt x="5096" y="105"/>
                      <a:pt x="5094" y="105"/>
                      <a:pt x="5092" y="105"/>
                    </a:cubicBezTo>
                    <a:cubicBezTo>
                      <a:pt x="4341" y="262"/>
                      <a:pt x="3581" y="341"/>
                      <a:pt x="2821" y="341"/>
                    </a:cubicBezTo>
                    <a:cubicBezTo>
                      <a:pt x="2267" y="341"/>
                      <a:pt x="1712" y="299"/>
                      <a:pt x="1162" y="215"/>
                    </a:cubicBezTo>
                    <a:cubicBezTo>
                      <a:pt x="795" y="164"/>
                      <a:pt x="429" y="91"/>
                      <a:pt x="69" y="3"/>
                    </a:cubicBezTo>
                    <a:cubicBezTo>
                      <a:pt x="65" y="1"/>
                      <a:pt x="61" y="1"/>
                      <a:pt x="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863282" y="4419733"/>
                <a:ext cx="266866" cy="362001"/>
              </a:xfrm>
              <a:custGeom>
                <a:avLst/>
                <a:gdLst/>
                <a:ahLst/>
                <a:cxnLst/>
                <a:rect l="l" t="t" r="r" b="b"/>
                <a:pathLst>
                  <a:path w="6233" h="8455" extrusionOk="0">
                    <a:moveTo>
                      <a:pt x="881" y="0"/>
                    </a:moveTo>
                    <a:cubicBezTo>
                      <a:pt x="798" y="0"/>
                      <a:pt x="714" y="11"/>
                      <a:pt x="631" y="35"/>
                    </a:cubicBezTo>
                    <a:cubicBezTo>
                      <a:pt x="448" y="86"/>
                      <a:pt x="308" y="232"/>
                      <a:pt x="264" y="416"/>
                    </a:cubicBezTo>
                    <a:cubicBezTo>
                      <a:pt x="213" y="680"/>
                      <a:pt x="418" y="922"/>
                      <a:pt x="602" y="1120"/>
                    </a:cubicBezTo>
                    <a:lnTo>
                      <a:pt x="1526" y="2087"/>
                    </a:lnTo>
                    <a:cubicBezTo>
                      <a:pt x="1767" y="2337"/>
                      <a:pt x="2024" y="2652"/>
                      <a:pt x="1936" y="2982"/>
                    </a:cubicBezTo>
                    <a:cubicBezTo>
                      <a:pt x="1870" y="3217"/>
                      <a:pt x="1657" y="3378"/>
                      <a:pt x="1438" y="3473"/>
                    </a:cubicBezTo>
                    <a:cubicBezTo>
                      <a:pt x="1218" y="3568"/>
                      <a:pt x="976" y="3620"/>
                      <a:pt x="770" y="3737"/>
                    </a:cubicBezTo>
                    <a:cubicBezTo>
                      <a:pt x="110" y="4118"/>
                      <a:pt x="1" y="5027"/>
                      <a:pt x="543" y="5555"/>
                    </a:cubicBezTo>
                    <a:cubicBezTo>
                      <a:pt x="734" y="5746"/>
                      <a:pt x="990" y="5863"/>
                      <a:pt x="1218" y="6010"/>
                    </a:cubicBezTo>
                    <a:cubicBezTo>
                      <a:pt x="1445" y="6157"/>
                      <a:pt x="1657" y="6369"/>
                      <a:pt x="1701" y="6633"/>
                    </a:cubicBezTo>
                    <a:cubicBezTo>
                      <a:pt x="1767" y="7073"/>
                      <a:pt x="1357" y="7528"/>
                      <a:pt x="1548" y="7931"/>
                    </a:cubicBezTo>
                    <a:cubicBezTo>
                      <a:pt x="1662" y="8183"/>
                      <a:pt x="1953" y="8263"/>
                      <a:pt x="2246" y="8263"/>
                    </a:cubicBezTo>
                    <a:cubicBezTo>
                      <a:pt x="2345" y="8263"/>
                      <a:pt x="2444" y="8254"/>
                      <a:pt x="2537" y="8239"/>
                    </a:cubicBezTo>
                    <a:cubicBezTo>
                      <a:pt x="2727" y="8209"/>
                      <a:pt x="2892" y="8182"/>
                      <a:pt x="3050" y="8182"/>
                    </a:cubicBezTo>
                    <a:cubicBezTo>
                      <a:pt x="3240" y="8182"/>
                      <a:pt x="3419" y="8221"/>
                      <a:pt x="3615" y="8341"/>
                    </a:cubicBezTo>
                    <a:cubicBezTo>
                      <a:pt x="3731" y="8411"/>
                      <a:pt x="3858" y="8455"/>
                      <a:pt x="3982" y="8455"/>
                    </a:cubicBezTo>
                    <a:cubicBezTo>
                      <a:pt x="4133" y="8455"/>
                      <a:pt x="4279" y="8389"/>
                      <a:pt x="4392" y="8224"/>
                    </a:cubicBezTo>
                    <a:cubicBezTo>
                      <a:pt x="4568" y="7968"/>
                      <a:pt x="4546" y="7623"/>
                      <a:pt x="4444" y="7330"/>
                    </a:cubicBezTo>
                    <a:cubicBezTo>
                      <a:pt x="4341" y="7036"/>
                      <a:pt x="4165" y="6772"/>
                      <a:pt x="4048" y="6486"/>
                    </a:cubicBezTo>
                    <a:cubicBezTo>
                      <a:pt x="3930" y="6201"/>
                      <a:pt x="3872" y="5871"/>
                      <a:pt x="4004" y="5592"/>
                    </a:cubicBezTo>
                    <a:cubicBezTo>
                      <a:pt x="4165" y="5225"/>
                      <a:pt x="4576" y="5064"/>
                      <a:pt x="4927" y="4881"/>
                    </a:cubicBezTo>
                    <a:cubicBezTo>
                      <a:pt x="5279" y="4698"/>
                      <a:pt x="5646" y="4375"/>
                      <a:pt x="5587" y="3986"/>
                    </a:cubicBezTo>
                    <a:cubicBezTo>
                      <a:pt x="5536" y="3656"/>
                      <a:pt x="5199" y="3422"/>
                      <a:pt x="5169" y="3092"/>
                    </a:cubicBezTo>
                    <a:cubicBezTo>
                      <a:pt x="5133" y="2791"/>
                      <a:pt x="5367" y="2527"/>
                      <a:pt x="5587" y="2329"/>
                    </a:cubicBezTo>
                    <a:cubicBezTo>
                      <a:pt x="5815" y="2124"/>
                      <a:pt x="6079" y="1919"/>
                      <a:pt x="6137" y="1618"/>
                    </a:cubicBezTo>
                    <a:cubicBezTo>
                      <a:pt x="6233" y="1200"/>
                      <a:pt x="5859" y="782"/>
                      <a:pt x="5433" y="680"/>
                    </a:cubicBezTo>
                    <a:cubicBezTo>
                      <a:pt x="5312" y="648"/>
                      <a:pt x="5188" y="634"/>
                      <a:pt x="5064" y="634"/>
                    </a:cubicBezTo>
                    <a:cubicBezTo>
                      <a:pt x="4761" y="634"/>
                      <a:pt x="4452" y="714"/>
                      <a:pt x="4150" y="797"/>
                    </a:cubicBezTo>
                    <a:cubicBezTo>
                      <a:pt x="3836" y="885"/>
                      <a:pt x="3510" y="977"/>
                      <a:pt x="3187" y="977"/>
                    </a:cubicBezTo>
                    <a:cubicBezTo>
                      <a:pt x="3080" y="977"/>
                      <a:pt x="2973" y="967"/>
                      <a:pt x="2867" y="944"/>
                    </a:cubicBezTo>
                    <a:cubicBezTo>
                      <a:pt x="2244" y="812"/>
                      <a:pt x="1797" y="240"/>
                      <a:pt x="1181" y="49"/>
                    </a:cubicBezTo>
                    <a:cubicBezTo>
                      <a:pt x="1084" y="17"/>
                      <a:pt x="983" y="0"/>
                      <a:pt x="8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990399" y="4503307"/>
                <a:ext cx="72871" cy="66834"/>
              </a:xfrm>
              <a:custGeom>
                <a:avLst/>
                <a:gdLst/>
                <a:ahLst/>
                <a:cxnLst/>
                <a:rect l="l" t="t" r="r" b="b"/>
                <a:pathLst>
                  <a:path w="1702" h="1561" extrusionOk="0">
                    <a:moveTo>
                      <a:pt x="1049" y="0"/>
                    </a:moveTo>
                    <a:cubicBezTo>
                      <a:pt x="1037" y="0"/>
                      <a:pt x="1025" y="1"/>
                      <a:pt x="1013" y="3"/>
                    </a:cubicBezTo>
                    <a:cubicBezTo>
                      <a:pt x="807" y="25"/>
                      <a:pt x="602" y="47"/>
                      <a:pt x="397" y="69"/>
                    </a:cubicBezTo>
                    <a:cubicBezTo>
                      <a:pt x="309" y="77"/>
                      <a:pt x="228" y="135"/>
                      <a:pt x="191" y="216"/>
                    </a:cubicBezTo>
                    <a:cubicBezTo>
                      <a:pt x="111" y="392"/>
                      <a:pt x="52" y="575"/>
                      <a:pt x="16" y="766"/>
                    </a:cubicBezTo>
                    <a:cubicBezTo>
                      <a:pt x="1" y="832"/>
                      <a:pt x="8" y="905"/>
                      <a:pt x="52" y="957"/>
                    </a:cubicBezTo>
                    <a:cubicBezTo>
                      <a:pt x="155" y="1118"/>
                      <a:pt x="257" y="1301"/>
                      <a:pt x="375" y="1455"/>
                    </a:cubicBezTo>
                    <a:cubicBezTo>
                      <a:pt x="420" y="1523"/>
                      <a:pt x="496" y="1560"/>
                      <a:pt x="575" y="1560"/>
                    </a:cubicBezTo>
                    <a:cubicBezTo>
                      <a:pt x="599" y="1560"/>
                      <a:pt x="623" y="1557"/>
                      <a:pt x="646" y="1550"/>
                    </a:cubicBezTo>
                    <a:lnTo>
                      <a:pt x="1335" y="1367"/>
                    </a:lnTo>
                    <a:cubicBezTo>
                      <a:pt x="1416" y="1345"/>
                      <a:pt x="1482" y="1279"/>
                      <a:pt x="1511" y="1206"/>
                    </a:cubicBezTo>
                    <a:cubicBezTo>
                      <a:pt x="1563" y="1052"/>
                      <a:pt x="1614" y="898"/>
                      <a:pt x="1673" y="744"/>
                    </a:cubicBezTo>
                    <a:cubicBezTo>
                      <a:pt x="1702" y="649"/>
                      <a:pt x="1680" y="539"/>
                      <a:pt x="1599" y="473"/>
                    </a:cubicBezTo>
                    <a:cubicBezTo>
                      <a:pt x="1467" y="355"/>
                      <a:pt x="1350" y="223"/>
                      <a:pt x="1233" y="91"/>
                    </a:cubicBezTo>
                    <a:cubicBezTo>
                      <a:pt x="1189" y="35"/>
                      <a:pt x="1118" y="0"/>
                      <a:pt x="1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1004314" y="4511827"/>
                <a:ext cx="51421" cy="53305"/>
              </a:xfrm>
              <a:custGeom>
                <a:avLst/>
                <a:gdLst/>
                <a:ahLst/>
                <a:cxnLst/>
                <a:rect l="l" t="t" r="r" b="b"/>
                <a:pathLst>
                  <a:path w="1201" h="1245" extrusionOk="0">
                    <a:moveTo>
                      <a:pt x="29" y="1"/>
                    </a:moveTo>
                    <a:cubicBezTo>
                      <a:pt x="15" y="1"/>
                      <a:pt x="0" y="19"/>
                      <a:pt x="13" y="32"/>
                    </a:cubicBezTo>
                    <a:cubicBezTo>
                      <a:pt x="182" y="164"/>
                      <a:pt x="350" y="310"/>
                      <a:pt x="504" y="464"/>
                    </a:cubicBezTo>
                    <a:cubicBezTo>
                      <a:pt x="416" y="721"/>
                      <a:pt x="306" y="978"/>
                      <a:pt x="182" y="1219"/>
                    </a:cubicBezTo>
                    <a:cubicBezTo>
                      <a:pt x="177" y="1234"/>
                      <a:pt x="188" y="1245"/>
                      <a:pt x="198" y="1245"/>
                    </a:cubicBezTo>
                    <a:cubicBezTo>
                      <a:pt x="203" y="1245"/>
                      <a:pt x="209" y="1242"/>
                      <a:pt x="211" y="1234"/>
                    </a:cubicBezTo>
                    <a:cubicBezTo>
                      <a:pt x="336" y="992"/>
                      <a:pt x="446" y="736"/>
                      <a:pt x="534" y="479"/>
                    </a:cubicBezTo>
                    <a:cubicBezTo>
                      <a:pt x="746" y="472"/>
                      <a:pt x="966" y="450"/>
                      <a:pt x="1179" y="420"/>
                    </a:cubicBezTo>
                    <a:cubicBezTo>
                      <a:pt x="1201" y="413"/>
                      <a:pt x="1194" y="384"/>
                      <a:pt x="1179" y="384"/>
                    </a:cubicBezTo>
                    <a:cubicBezTo>
                      <a:pt x="959" y="420"/>
                      <a:pt x="746" y="442"/>
                      <a:pt x="526" y="450"/>
                    </a:cubicBezTo>
                    <a:lnTo>
                      <a:pt x="526" y="442"/>
                    </a:lnTo>
                    <a:cubicBezTo>
                      <a:pt x="372" y="288"/>
                      <a:pt x="204" y="142"/>
                      <a:pt x="35" y="2"/>
                    </a:cubicBezTo>
                    <a:cubicBezTo>
                      <a:pt x="33" y="1"/>
                      <a:pt x="31" y="1"/>
                      <a:pt x="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833782" y="4455783"/>
                <a:ext cx="76296" cy="84431"/>
              </a:xfrm>
              <a:custGeom>
                <a:avLst/>
                <a:gdLst/>
                <a:ahLst/>
                <a:cxnLst/>
                <a:rect l="l" t="t" r="r" b="b"/>
                <a:pathLst>
                  <a:path w="1782" h="1972" extrusionOk="0">
                    <a:moveTo>
                      <a:pt x="1012" y="1"/>
                    </a:moveTo>
                    <a:cubicBezTo>
                      <a:pt x="953" y="1"/>
                      <a:pt x="895" y="17"/>
                      <a:pt x="843" y="50"/>
                    </a:cubicBezTo>
                    <a:cubicBezTo>
                      <a:pt x="675" y="160"/>
                      <a:pt x="492" y="256"/>
                      <a:pt x="301" y="344"/>
                    </a:cubicBezTo>
                    <a:cubicBezTo>
                      <a:pt x="213" y="388"/>
                      <a:pt x="147" y="468"/>
                      <a:pt x="132" y="571"/>
                    </a:cubicBezTo>
                    <a:cubicBezTo>
                      <a:pt x="96" y="813"/>
                      <a:pt x="52" y="1055"/>
                      <a:pt x="15" y="1289"/>
                    </a:cubicBezTo>
                    <a:cubicBezTo>
                      <a:pt x="0" y="1399"/>
                      <a:pt x="44" y="1502"/>
                      <a:pt x="125" y="1568"/>
                    </a:cubicBezTo>
                    <a:cubicBezTo>
                      <a:pt x="294" y="1715"/>
                      <a:pt x="484" y="1839"/>
                      <a:pt x="690" y="1942"/>
                    </a:cubicBezTo>
                    <a:cubicBezTo>
                      <a:pt x="727" y="1963"/>
                      <a:pt x="771" y="1972"/>
                      <a:pt x="815" y="1972"/>
                    </a:cubicBezTo>
                    <a:cubicBezTo>
                      <a:pt x="850" y="1972"/>
                      <a:pt x="885" y="1966"/>
                      <a:pt x="917" y="1957"/>
                    </a:cubicBezTo>
                    <a:cubicBezTo>
                      <a:pt x="1137" y="1883"/>
                      <a:pt x="1371" y="1825"/>
                      <a:pt x="1584" y="1744"/>
                    </a:cubicBezTo>
                    <a:cubicBezTo>
                      <a:pt x="1694" y="1700"/>
                      <a:pt x="1775" y="1590"/>
                      <a:pt x="1775" y="1465"/>
                    </a:cubicBezTo>
                    <a:cubicBezTo>
                      <a:pt x="1782" y="1187"/>
                      <a:pt x="1782" y="908"/>
                      <a:pt x="1782" y="630"/>
                    </a:cubicBezTo>
                    <a:cubicBezTo>
                      <a:pt x="1782" y="527"/>
                      <a:pt x="1731" y="432"/>
                      <a:pt x="1650" y="380"/>
                    </a:cubicBezTo>
                    <a:lnTo>
                      <a:pt x="1181" y="50"/>
                    </a:lnTo>
                    <a:cubicBezTo>
                      <a:pt x="1129" y="17"/>
                      <a:pt x="1071" y="1"/>
                      <a:pt x="1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839562" y="4463318"/>
                <a:ext cx="63752" cy="60412"/>
              </a:xfrm>
              <a:custGeom>
                <a:avLst/>
                <a:gdLst/>
                <a:ahLst/>
                <a:cxnLst/>
                <a:rect l="l" t="t" r="r" b="b"/>
                <a:pathLst>
                  <a:path w="1489" h="1411" extrusionOk="0">
                    <a:moveTo>
                      <a:pt x="825" y="0"/>
                    </a:moveTo>
                    <a:cubicBezTo>
                      <a:pt x="818" y="0"/>
                      <a:pt x="811" y="4"/>
                      <a:pt x="811" y="14"/>
                    </a:cubicBezTo>
                    <a:cubicBezTo>
                      <a:pt x="782" y="270"/>
                      <a:pt x="738" y="527"/>
                      <a:pt x="679" y="769"/>
                    </a:cubicBezTo>
                    <a:lnTo>
                      <a:pt x="664" y="769"/>
                    </a:lnTo>
                    <a:cubicBezTo>
                      <a:pt x="445" y="901"/>
                      <a:pt x="225" y="1047"/>
                      <a:pt x="19" y="1194"/>
                    </a:cubicBezTo>
                    <a:cubicBezTo>
                      <a:pt x="1" y="1206"/>
                      <a:pt x="13" y="1234"/>
                      <a:pt x="31" y="1234"/>
                    </a:cubicBezTo>
                    <a:cubicBezTo>
                      <a:pt x="34" y="1234"/>
                      <a:pt x="38" y="1233"/>
                      <a:pt x="41" y="1231"/>
                    </a:cubicBezTo>
                    <a:cubicBezTo>
                      <a:pt x="247" y="1077"/>
                      <a:pt x="467" y="937"/>
                      <a:pt x="686" y="805"/>
                    </a:cubicBezTo>
                    <a:cubicBezTo>
                      <a:pt x="950" y="989"/>
                      <a:pt x="1207" y="1187"/>
                      <a:pt x="1449" y="1407"/>
                    </a:cubicBezTo>
                    <a:cubicBezTo>
                      <a:pt x="1452" y="1409"/>
                      <a:pt x="1455" y="1411"/>
                      <a:pt x="1459" y="1411"/>
                    </a:cubicBezTo>
                    <a:cubicBezTo>
                      <a:pt x="1473" y="1411"/>
                      <a:pt x="1489" y="1389"/>
                      <a:pt x="1471" y="1377"/>
                    </a:cubicBezTo>
                    <a:cubicBezTo>
                      <a:pt x="1236" y="1165"/>
                      <a:pt x="980" y="959"/>
                      <a:pt x="716" y="776"/>
                    </a:cubicBezTo>
                    <a:cubicBezTo>
                      <a:pt x="774" y="527"/>
                      <a:pt x="818" y="278"/>
                      <a:pt x="848" y="21"/>
                    </a:cubicBezTo>
                    <a:cubicBezTo>
                      <a:pt x="848" y="8"/>
                      <a:pt x="835" y="0"/>
                      <a:pt x="825" y="0"/>
                    </a:cubicBezTo>
                    <a:close/>
                  </a:path>
                </a:pathLst>
              </a:custGeom>
              <a:solidFill>
                <a:srgbClr val="FCE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884304" y="4689424"/>
                <a:ext cx="47139" cy="52448"/>
              </a:xfrm>
              <a:custGeom>
                <a:avLst/>
                <a:gdLst/>
                <a:ahLst/>
                <a:cxnLst/>
                <a:rect l="l" t="t" r="r" b="b"/>
                <a:pathLst>
                  <a:path w="1101" h="1225" extrusionOk="0">
                    <a:moveTo>
                      <a:pt x="627" y="1"/>
                    </a:moveTo>
                    <a:cubicBezTo>
                      <a:pt x="591" y="1"/>
                      <a:pt x="554" y="12"/>
                      <a:pt x="521" y="34"/>
                    </a:cubicBezTo>
                    <a:cubicBezTo>
                      <a:pt x="419" y="100"/>
                      <a:pt x="301" y="158"/>
                      <a:pt x="184" y="217"/>
                    </a:cubicBezTo>
                    <a:cubicBezTo>
                      <a:pt x="133" y="239"/>
                      <a:pt x="89" y="290"/>
                      <a:pt x="81" y="356"/>
                    </a:cubicBezTo>
                    <a:cubicBezTo>
                      <a:pt x="59" y="503"/>
                      <a:pt x="30" y="657"/>
                      <a:pt x="8" y="803"/>
                    </a:cubicBezTo>
                    <a:cubicBezTo>
                      <a:pt x="1" y="869"/>
                      <a:pt x="23" y="928"/>
                      <a:pt x="74" y="972"/>
                    </a:cubicBezTo>
                    <a:cubicBezTo>
                      <a:pt x="184" y="1060"/>
                      <a:pt x="301" y="1141"/>
                      <a:pt x="426" y="1207"/>
                    </a:cubicBezTo>
                    <a:cubicBezTo>
                      <a:pt x="450" y="1219"/>
                      <a:pt x="477" y="1224"/>
                      <a:pt x="503" y="1224"/>
                    </a:cubicBezTo>
                    <a:cubicBezTo>
                      <a:pt x="524" y="1224"/>
                      <a:pt x="546" y="1221"/>
                      <a:pt x="565" y="1214"/>
                    </a:cubicBezTo>
                    <a:cubicBezTo>
                      <a:pt x="705" y="1170"/>
                      <a:pt x="851" y="1133"/>
                      <a:pt x="983" y="1082"/>
                    </a:cubicBezTo>
                    <a:cubicBezTo>
                      <a:pt x="1049" y="1053"/>
                      <a:pt x="1100" y="987"/>
                      <a:pt x="1100" y="906"/>
                    </a:cubicBezTo>
                    <a:lnTo>
                      <a:pt x="1100" y="385"/>
                    </a:lnTo>
                    <a:cubicBezTo>
                      <a:pt x="1100" y="327"/>
                      <a:pt x="1071" y="268"/>
                      <a:pt x="1020" y="231"/>
                    </a:cubicBezTo>
                    <a:lnTo>
                      <a:pt x="727" y="34"/>
                    </a:lnTo>
                    <a:cubicBezTo>
                      <a:pt x="697" y="12"/>
                      <a:pt x="662" y="1"/>
                      <a:pt x="6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887900" y="4694262"/>
                <a:ext cx="39390" cy="37335"/>
              </a:xfrm>
              <a:custGeom>
                <a:avLst/>
                <a:gdLst/>
                <a:ahLst/>
                <a:cxnLst/>
                <a:rect l="l" t="t" r="r" b="b"/>
                <a:pathLst>
                  <a:path w="920" h="872" extrusionOk="0">
                    <a:moveTo>
                      <a:pt x="509" y="1"/>
                    </a:moveTo>
                    <a:cubicBezTo>
                      <a:pt x="504" y="1"/>
                      <a:pt x="499" y="3"/>
                      <a:pt x="496" y="8"/>
                    </a:cubicBezTo>
                    <a:cubicBezTo>
                      <a:pt x="481" y="170"/>
                      <a:pt x="452" y="324"/>
                      <a:pt x="415" y="478"/>
                    </a:cubicBezTo>
                    <a:cubicBezTo>
                      <a:pt x="276" y="558"/>
                      <a:pt x="137" y="646"/>
                      <a:pt x="12" y="742"/>
                    </a:cubicBezTo>
                    <a:cubicBezTo>
                      <a:pt x="1" y="747"/>
                      <a:pt x="7" y="761"/>
                      <a:pt x="13" y="761"/>
                    </a:cubicBezTo>
                    <a:cubicBezTo>
                      <a:pt x="15" y="761"/>
                      <a:pt x="18" y="760"/>
                      <a:pt x="19" y="756"/>
                    </a:cubicBezTo>
                    <a:cubicBezTo>
                      <a:pt x="151" y="668"/>
                      <a:pt x="283" y="580"/>
                      <a:pt x="423" y="500"/>
                    </a:cubicBezTo>
                    <a:cubicBezTo>
                      <a:pt x="591" y="610"/>
                      <a:pt x="745" y="734"/>
                      <a:pt x="892" y="866"/>
                    </a:cubicBezTo>
                    <a:cubicBezTo>
                      <a:pt x="895" y="870"/>
                      <a:pt x="899" y="871"/>
                      <a:pt x="902" y="871"/>
                    </a:cubicBezTo>
                    <a:cubicBezTo>
                      <a:pt x="912" y="871"/>
                      <a:pt x="919" y="857"/>
                      <a:pt x="914" y="852"/>
                    </a:cubicBezTo>
                    <a:cubicBezTo>
                      <a:pt x="760" y="720"/>
                      <a:pt x="606" y="595"/>
                      <a:pt x="445" y="478"/>
                    </a:cubicBezTo>
                    <a:cubicBezTo>
                      <a:pt x="481" y="324"/>
                      <a:pt x="503" y="170"/>
                      <a:pt x="525" y="16"/>
                    </a:cubicBezTo>
                    <a:cubicBezTo>
                      <a:pt x="525" y="7"/>
                      <a:pt x="517" y="1"/>
                      <a:pt x="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990099" y="4723162"/>
                <a:ext cx="122451" cy="96719"/>
              </a:xfrm>
              <a:custGeom>
                <a:avLst/>
                <a:gdLst/>
                <a:ahLst/>
                <a:cxnLst/>
                <a:rect l="l" t="t" r="r" b="b"/>
                <a:pathLst>
                  <a:path w="2860" h="2259" extrusionOk="0">
                    <a:moveTo>
                      <a:pt x="2024" y="1"/>
                    </a:moveTo>
                    <a:lnTo>
                      <a:pt x="1" y="1834"/>
                    </a:lnTo>
                    <a:cubicBezTo>
                      <a:pt x="1" y="1834"/>
                      <a:pt x="402" y="2259"/>
                      <a:pt x="968" y="2259"/>
                    </a:cubicBezTo>
                    <a:cubicBezTo>
                      <a:pt x="1239" y="2259"/>
                      <a:pt x="1549" y="2161"/>
                      <a:pt x="1870" y="1870"/>
                    </a:cubicBezTo>
                    <a:cubicBezTo>
                      <a:pt x="2860" y="969"/>
                      <a:pt x="2024" y="1"/>
                      <a:pt x="2024" y="1"/>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5"/>
              <p:cNvSpPr/>
              <p:nvPr/>
            </p:nvSpPr>
            <p:spPr>
              <a:xfrm>
                <a:off x="989799" y="4723162"/>
                <a:ext cx="98903" cy="88370"/>
              </a:xfrm>
              <a:custGeom>
                <a:avLst/>
                <a:gdLst/>
                <a:ahLst/>
                <a:cxnLst/>
                <a:rect l="l" t="t" r="r" b="b"/>
                <a:pathLst>
                  <a:path w="2310" h="2064" extrusionOk="0">
                    <a:moveTo>
                      <a:pt x="2024" y="1"/>
                    </a:moveTo>
                    <a:lnTo>
                      <a:pt x="0" y="1834"/>
                    </a:lnTo>
                    <a:cubicBezTo>
                      <a:pt x="245" y="1986"/>
                      <a:pt x="528" y="2064"/>
                      <a:pt x="807" y="2064"/>
                    </a:cubicBezTo>
                    <a:cubicBezTo>
                      <a:pt x="1146" y="2064"/>
                      <a:pt x="1481" y="1949"/>
                      <a:pt x="1738" y="1716"/>
                    </a:cubicBezTo>
                    <a:cubicBezTo>
                      <a:pt x="2207" y="1291"/>
                      <a:pt x="2310" y="573"/>
                      <a:pt x="2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5"/>
              <p:cNvSpPr/>
              <p:nvPr/>
            </p:nvSpPr>
            <p:spPr>
              <a:xfrm>
                <a:off x="1036254" y="4766490"/>
                <a:ext cx="23249" cy="38020"/>
              </a:xfrm>
              <a:custGeom>
                <a:avLst/>
                <a:gdLst/>
                <a:ahLst/>
                <a:cxnLst/>
                <a:rect l="l" t="t" r="r" b="b"/>
                <a:pathLst>
                  <a:path w="543" h="888" extrusionOk="0">
                    <a:moveTo>
                      <a:pt x="0" y="0"/>
                    </a:moveTo>
                    <a:lnTo>
                      <a:pt x="88" y="888"/>
                    </a:lnTo>
                    <a:cubicBezTo>
                      <a:pt x="257" y="858"/>
                      <a:pt x="411" y="785"/>
                      <a:pt x="543" y="668"/>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1014290" y="4766790"/>
                <a:ext cx="20722" cy="39176"/>
              </a:xfrm>
              <a:custGeom>
                <a:avLst/>
                <a:gdLst/>
                <a:ahLst/>
                <a:cxnLst/>
                <a:rect l="l" t="t" r="r" b="b"/>
                <a:pathLst>
                  <a:path w="484" h="915" extrusionOk="0">
                    <a:moveTo>
                      <a:pt x="455" y="1"/>
                    </a:moveTo>
                    <a:lnTo>
                      <a:pt x="0" y="888"/>
                    </a:lnTo>
                    <a:cubicBezTo>
                      <a:pt x="77" y="905"/>
                      <a:pt x="156" y="915"/>
                      <a:pt x="234" y="915"/>
                    </a:cubicBezTo>
                    <a:cubicBezTo>
                      <a:pt x="319" y="915"/>
                      <a:pt x="403" y="904"/>
                      <a:pt x="484" y="881"/>
                    </a:cubicBezTo>
                    <a:lnTo>
                      <a:pt x="4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996393" y="4767133"/>
                <a:ext cx="34252" cy="37677"/>
              </a:xfrm>
              <a:custGeom>
                <a:avLst/>
                <a:gdLst/>
                <a:ahLst/>
                <a:cxnLst/>
                <a:rect l="l" t="t" r="r" b="b"/>
                <a:pathLst>
                  <a:path w="800" h="880" extrusionOk="0">
                    <a:moveTo>
                      <a:pt x="799" y="0"/>
                    </a:moveTo>
                    <a:lnTo>
                      <a:pt x="0" y="763"/>
                    </a:lnTo>
                    <a:cubicBezTo>
                      <a:pt x="0" y="763"/>
                      <a:pt x="88" y="858"/>
                      <a:pt x="330" y="880"/>
                    </a:cubicBezTo>
                    <a:lnTo>
                      <a:pt x="7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1037795" y="4765249"/>
                <a:ext cx="37420" cy="25775"/>
              </a:xfrm>
              <a:custGeom>
                <a:avLst/>
                <a:gdLst/>
                <a:ahLst/>
                <a:cxnLst/>
                <a:rect l="l" t="t" r="r" b="b"/>
                <a:pathLst>
                  <a:path w="874" h="602" extrusionOk="0">
                    <a:moveTo>
                      <a:pt x="1" y="0"/>
                    </a:moveTo>
                    <a:lnTo>
                      <a:pt x="610" y="601"/>
                    </a:lnTo>
                    <a:cubicBezTo>
                      <a:pt x="734" y="484"/>
                      <a:pt x="829" y="337"/>
                      <a:pt x="873" y="176"/>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1038137" y="4747010"/>
                <a:ext cx="40846" cy="20765"/>
              </a:xfrm>
              <a:custGeom>
                <a:avLst/>
                <a:gdLst/>
                <a:ahLst/>
                <a:cxnLst/>
                <a:rect l="l" t="t" r="r" b="b"/>
                <a:pathLst>
                  <a:path w="954" h="485" extrusionOk="0">
                    <a:moveTo>
                      <a:pt x="931" y="1"/>
                    </a:moveTo>
                    <a:lnTo>
                      <a:pt x="0" y="367"/>
                    </a:lnTo>
                    <a:lnTo>
                      <a:pt x="873" y="485"/>
                    </a:lnTo>
                    <a:cubicBezTo>
                      <a:pt x="931" y="331"/>
                      <a:pt x="953" y="162"/>
                      <a:pt x="9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1039079" y="4728514"/>
                <a:ext cx="39604" cy="31127"/>
              </a:xfrm>
              <a:custGeom>
                <a:avLst/>
                <a:gdLst/>
                <a:ahLst/>
                <a:cxnLst/>
                <a:rect l="l" t="t" r="r" b="b"/>
                <a:pathLst>
                  <a:path w="925" h="727" extrusionOk="0">
                    <a:moveTo>
                      <a:pt x="829" y="0"/>
                    </a:moveTo>
                    <a:lnTo>
                      <a:pt x="0" y="726"/>
                    </a:lnTo>
                    <a:lnTo>
                      <a:pt x="924" y="345"/>
                    </a:lnTo>
                    <a:cubicBezTo>
                      <a:pt x="924" y="103"/>
                      <a:pt x="829" y="0"/>
                      <a:pt x="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967793" y="4410271"/>
                <a:ext cx="115900" cy="75954"/>
              </a:xfrm>
              <a:custGeom>
                <a:avLst/>
                <a:gdLst/>
                <a:ahLst/>
                <a:cxnLst/>
                <a:rect l="l" t="t" r="r" b="b"/>
                <a:pathLst>
                  <a:path w="2707" h="1774" extrusionOk="0">
                    <a:moveTo>
                      <a:pt x="1696" y="0"/>
                    </a:moveTo>
                    <a:cubicBezTo>
                      <a:pt x="1513" y="0"/>
                      <a:pt x="1304" y="47"/>
                      <a:pt x="1071" y="168"/>
                    </a:cubicBezTo>
                    <a:cubicBezTo>
                      <a:pt x="1" y="725"/>
                      <a:pt x="507" y="1773"/>
                      <a:pt x="507" y="1773"/>
                    </a:cubicBezTo>
                    <a:lnTo>
                      <a:pt x="2706" y="622"/>
                    </a:lnTo>
                    <a:cubicBezTo>
                      <a:pt x="2706" y="622"/>
                      <a:pt x="2364" y="0"/>
                      <a:pt x="1696" y="0"/>
                    </a:cubicBezTo>
                    <a:close/>
                  </a:path>
                </a:pathLst>
              </a:custGeom>
              <a:solidFill>
                <a:srgbClr val="F2A5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984448" y="4418662"/>
                <a:ext cx="99245" cy="67562"/>
              </a:xfrm>
              <a:custGeom>
                <a:avLst/>
                <a:gdLst/>
                <a:ahLst/>
                <a:cxnLst/>
                <a:rect l="l" t="t" r="r" b="b"/>
                <a:pathLst>
                  <a:path w="2318" h="1578" extrusionOk="0">
                    <a:moveTo>
                      <a:pt x="1327" y="0"/>
                    </a:moveTo>
                    <a:cubicBezTo>
                      <a:pt x="1136" y="0"/>
                      <a:pt x="946" y="42"/>
                      <a:pt x="770" y="133"/>
                    </a:cubicBezTo>
                    <a:cubicBezTo>
                      <a:pt x="265" y="404"/>
                      <a:pt x="1" y="1013"/>
                      <a:pt x="118" y="1577"/>
                    </a:cubicBezTo>
                    <a:lnTo>
                      <a:pt x="2317" y="426"/>
                    </a:lnTo>
                    <a:cubicBezTo>
                      <a:pt x="2057" y="156"/>
                      <a:pt x="1692" y="0"/>
                      <a:pt x="1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1021183" y="4423029"/>
                <a:ext cx="19181" cy="34295"/>
              </a:xfrm>
              <a:custGeom>
                <a:avLst/>
                <a:gdLst/>
                <a:ahLst/>
                <a:cxnLst/>
                <a:rect l="l" t="t" r="r" b="b"/>
                <a:pathLst>
                  <a:path w="448" h="801" extrusionOk="0">
                    <a:moveTo>
                      <a:pt x="401" y="0"/>
                    </a:moveTo>
                    <a:cubicBezTo>
                      <a:pt x="263" y="0"/>
                      <a:pt x="126" y="30"/>
                      <a:pt x="0" y="89"/>
                    </a:cubicBezTo>
                    <a:lnTo>
                      <a:pt x="323" y="801"/>
                    </a:lnTo>
                    <a:lnTo>
                      <a:pt x="448" y="1"/>
                    </a:lnTo>
                    <a:cubicBezTo>
                      <a:pt x="432" y="1"/>
                      <a:pt x="417" y="0"/>
                      <a:pt x="4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1037195" y="4424314"/>
                <a:ext cx="26074" cy="33310"/>
              </a:xfrm>
              <a:custGeom>
                <a:avLst/>
                <a:gdLst/>
                <a:ahLst/>
                <a:cxnLst/>
                <a:rect l="l" t="t" r="r" b="b"/>
                <a:pathLst>
                  <a:path w="609" h="778" extrusionOk="0">
                    <a:moveTo>
                      <a:pt x="176" y="1"/>
                    </a:moveTo>
                    <a:lnTo>
                      <a:pt x="0" y="778"/>
                    </a:lnTo>
                    <a:lnTo>
                      <a:pt x="0" y="778"/>
                    </a:lnTo>
                    <a:lnTo>
                      <a:pt x="609" y="103"/>
                    </a:lnTo>
                    <a:cubicBezTo>
                      <a:pt x="470" y="37"/>
                      <a:pt x="323" y="1"/>
                      <a:pt x="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1040021" y="4429666"/>
                <a:ext cx="37720" cy="28301"/>
              </a:xfrm>
              <a:custGeom>
                <a:avLst/>
                <a:gdLst/>
                <a:ahLst/>
                <a:cxnLst/>
                <a:rect l="l" t="t" r="r" b="b"/>
                <a:pathLst>
                  <a:path w="881" h="661" extrusionOk="0">
                    <a:moveTo>
                      <a:pt x="616" y="0"/>
                    </a:moveTo>
                    <a:lnTo>
                      <a:pt x="0" y="660"/>
                    </a:lnTo>
                    <a:lnTo>
                      <a:pt x="880" y="184"/>
                    </a:lnTo>
                    <a:cubicBezTo>
                      <a:pt x="814" y="88"/>
                      <a:pt x="719" y="22"/>
                      <a:pt x="6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1002045" y="4429366"/>
                <a:ext cx="31426" cy="28900"/>
              </a:xfrm>
              <a:custGeom>
                <a:avLst/>
                <a:gdLst/>
                <a:ahLst/>
                <a:cxnLst/>
                <a:rect l="l" t="t" r="r" b="b"/>
                <a:pathLst>
                  <a:path w="734" h="675" extrusionOk="0">
                    <a:moveTo>
                      <a:pt x="337" y="0"/>
                    </a:moveTo>
                    <a:cubicBezTo>
                      <a:pt x="198" y="73"/>
                      <a:pt x="81" y="183"/>
                      <a:pt x="0" y="315"/>
                    </a:cubicBezTo>
                    <a:lnTo>
                      <a:pt x="733" y="675"/>
                    </a:lnTo>
                    <a:lnTo>
                      <a:pt x="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993867" y="4447263"/>
                <a:ext cx="38319" cy="17597"/>
              </a:xfrm>
              <a:custGeom>
                <a:avLst/>
                <a:gdLst/>
                <a:ahLst/>
                <a:cxnLst/>
                <a:rect l="l" t="t" r="r" b="b"/>
                <a:pathLst>
                  <a:path w="895" h="411" extrusionOk="0">
                    <a:moveTo>
                      <a:pt x="162" y="0"/>
                    </a:moveTo>
                    <a:cubicBezTo>
                      <a:pt x="74" y="125"/>
                      <a:pt x="23" y="264"/>
                      <a:pt x="1" y="411"/>
                    </a:cubicBezTo>
                    <a:lnTo>
                      <a:pt x="895" y="301"/>
                    </a:lnTo>
                    <a:lnTo>
                      <a:pt x="1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5"/>
              <p:cNvSpPr/>
              <p:nvPr/>
            </p:nvSpPr>
            <p:spPr>
              <a:xfrm>
                <a:off x="990741" y="4462933"/>
                <a:ext cx="40203" cy="18881"/>
              </a:xfrm>
              <a:custGeom>
                <a:avLst/>
                <a:gdLst/>
                <a:ahLst/>
                <a:cxnLst/>
                <a:rect l="l" t="t" r="r" b="b"/>
                <a:pathLst>
                  <a:path w="939" h="441" extrusionOk="0">
                    <a:moveTo>
                      <a:pt x="939" y="1"/>
                    </a:moveTo>
                    <a:lnTo>
                      <a:pt x="44" y="118"/>
                    </a:lnTo>
                    <a:cubicBezTo>
                      <a:pt x="0" y="221"/>
                      <a:pt x="0" y="338"/>
                      <a:pt x="44" y="441"/>
                    </a:cubicBezTo>
                    <a:lnTo>
                      <a:pt x="9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5"/>
              <p:cNvSpPr/>
              <p:nvPr/>
            </p:nvSpPr>
            <p:spPr>
              <a:xfrm>
                <a:off x="857630" y="4567487"/>
                <a:ext cx="95477" cy="95263"/>
              </a:xfrm>
              <a:custGeom>
                <a:avLst/>
                <a:gdLst/>
                <a:ahLst/>
                <a:cxnLst/>
                <a:rect l="l" t="t" r="r" b="b"/>
                <a:pathLst>
                  <a:path w="2230" h="2225" extrusionOk="0">
                    <a:moveTo>
                      <a:pt x="1487" y="1"/>
                    </a:moveTo>
                    <a:cubicBezTo>
                      <a:pt x="1400" y="1"/>
                      <a:pt x="1314" y="17"/>
                      <a:pt x="1232" y="51"/>
                    </a:cubicBezTo>
                    <a:cubicBezTo>
                      <a:pt x="1042" y="117"/>
                      <a:pt x="888" y="249"/>
                      <a:pt x="719" y="352"/>
                    </a:cubicBezTo>
                    <a:cubicBezTo>
                      <a:pt x="550" y="455"/>
                      <a:pt x="360" y="535"/>
                      <a:pt x="213" y="697"/>
                    </a:cubicBezTo>
                    <a:cubicBezTo>
                      <a:pt x="67" y="843"/>
                      <a:pt x="1" y="1056"/>
                      <a:pt x="45" y="1269"/>
                    </a:cubicBezTo>
                    <a:cubicBezTo>
                      <a:pt x="103" y="1466"/>
                      <a:pt x="286" y="1606"/>
                      <a:pt x="470" y="1708"/>
                    </a:cubicBezTo>
                    <a:cubicBezTo>
                      <a:pt x="719" y="1855"/>
                      <a:pt x="983" y="1972"/>
                      <a:pt x="1240" y="2097"/>
                    </a:cubicBezTo>
                    <a:cubicBezTo>
                      <a:pt x="1379" y="2159"/>
                      <a:pt x="1533" y="2225"/>
                      <a:pt x="1681" y="2225"/>
                    </a:cubicBezTo>
                    <a:cubicBezTo>
                      <a:pt x="1743" y="2225"/>
                      <a:pt x="1804" y="2213"/>
                      <a:pt x="1863" y="2185"/>
                    </a:cubicBezTo>
                    <a:cubicBezTo>
                      <a:pt x="2061" y="2097"/>
                      <a:pt x="2134" y="1870"/>
                      <a:pt x="2171" y="1664"/>
                    </a:cubicBezTo>
                    <a:cubicBezTo>
                      <a:pt x="2229" y="1335"/>
                      <a:pt x="2222" y="990"/>
                      <a:pt x="2149" y="660"/>
                    </a:cubicBezTo>
                    <a:cubicBezTo>
                      <a:pt x="2097" y="425"/>
                      <a:pt x="1995" y="176"/>
                      <a:pt x="1782" y="66"/>
                    </a:cubicBezTo>
                    <a:cubicBezTo>
                      <a:pt x="1688" y="23"/>
                      <a:pt x="1587" y="1"/>
                      <a:pt x="1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885588" y="4605036"/>
                <a:ext cx="7878" cy="7364"/>
              </a:xfrm>
              <a:custGeom>
                <a:avLst/>
                <a:gdLst/>
                <a:ahLst/>
                <a:cxnLst/>
                <a:rect l="l" t="t" r="r" b="b"/>
                <a:pathLst>
                  <a:path w="184" h="172" extrusionOk="0">
                    <a:moveTo>
                      <a:pt x="78" y="0"/>
                    </a:moveTo>
                    <a:cubicBezTo>
                      <a:pt x="71" y="0"/>
                      <a:pt x="65" y="3"/>
                      <a:pt x="59" y="10"/>
                    </a:cubicBezTo>
                    <a:cubicBezTo>
                      <a:pt x="0" y="62"/>
                      <a:pt x="183" y="172"/>
                      <a:pt x="183" y="172"/>
                    </a:cubicBezTo>
                    <a:cubicBezTo>
                      <a:pt x="183" y="172"/>
                      <a:pt x="126" y="0"/>
                      <a:pt x="78"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900317" y="4594118"/>
                <a:ext cx="7878" cy="7621"/>
              </a:xfrm>
              <a:custGeom>
                <a:avLst/>
                <a:gdLst/>
                <a:ahLst/>
                <a:cxnLst/>
                <a:rect l="l" t="t" r="r" b="b"/>
                <a:pathLst>
                  <a:path w="184" h="178" extrusionOk="0">
                    <a:moveTo>
                      <a:pt x="69" y="1"/>
                    </a:moveTo>
                    <a:cubicBezTo>
                      <a:pt x="63" y="1"/>
                      <a:pt x="57" y="3"/>
                      <a:pt x="52" y="9"/>
                    </a:cubicBezTo>
                    <a:cubicBezTo>
                      <a:pt x="1" y="67"/>
                      <a:pt x="184" y="177"/>
                      <a:pt x="184" y="177"/>
                    </a:cubicBezTo>
                    <a:cubicBezTo>
                      <a:pt x="184" y="177"/>
                      <a:pt x="119" y="1"/>
                      <a:pt x="69"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907852" y="4635263"/>
                <a:ext cx="7878" cy="7578"/>
              </a:xfrm>
              <a:custGeom>
                <a:avLst/>
                <a:gdLst/>
                <a:ahLst/>
                <a:cxnLst/>
                <a:rect l="l" t="t" r="r" b="b"/>
                <a:pathLst>
                  <a:path w="184" h="177" extrusionOk="0">
                    <a:moveTo>
                      <a:pt x="76" y="0"/>
                    </a:moveTo>
                    <a:cubicBezTo>
                      <a:pt x="70" y="0"/>
                      <a:pt x="65" y="3"/>
                      <a:pt x="59" y="8"/>
                    </a:cubicBezTo>
                    <a:cubicBezTo>
                      <a:pt x="1" y="59"/>
                      <a:pt x="184" y="177"/>
                      <a:pt x="184" y="177"/>
                    </a:cubicBezTo>
                    <a:cubicBezTo>
                      <a:pt x="184" y="177"/>
                      <a:pt x="125" y="0"/>
                      <a:pt x="76"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926048" y="4645196"/>
                <a:ext cx="7921" cy="7407"/>
              </a:xfrm>
              <a:custGeom>
                <a:avLst/>
                <a:gdLst/>
                <a:ahLst/>
                <a:cxnLst/>
                <a:rect l="l" t="t" r="r" b="b"/>
                <a:pathLst>
                  <a:path w="185" h="173" extrusionOk="0">
                    <a:moveTo>
                      <a:pt x="78" y="1"/>
                    </a:moveTo>
                    <a:cubicBezTo>
                      <a:pt x="72" y="1"/>
                      <a:pt x="66" y="4"/>
                      <a:pt x="60" y="11"/>
                    </a:cubicBezTo>
                    <a:cubicBezTo>
                      <a:pt x="1" y="62"/>
                      <a:pt x="184" y="172"/>
                      <a:pt x="184" y="172"/>
                    </a:cubicBezTo>
                    <a:cubicBezTo>
                      <a:pt x="184" y="172"/>
                      <a:pt x="127" y="1"/>
                      <a:pt x="78"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932984" y="4632137"/>
                <a:ext cx="7878" cy="7578"/>
              </a:xfrm>
              <a:custGeom>
                <a:avLst/>
                <a:gdLst/>
                <a:ahLst/>
                <a:cxnLst/>
                <a:rect l="l" t="t" r="r" b="b"/>
                <a:pathLst>
                  <a:path w="184" h="177" extrusionOk="0">
                    <a:moveTo>
                      <a:pt x="68" y="0"/>
                    </a:moveTo>
                    <a:cubicBezTo>
                      <a:pt x="63" y="0"/>
                      <a:pt x="57" y="2"/>
                      <a:pt x="51" y="8"/>
                    </a:cubicBezTo>
                    <a:cubicBezTo>
                      <a:pt x="0" y="66"/>
                      <a:pt x="183" y="176"/>
                      <a:pt x="183" y="176"/>
                    </a:cubicBezTo>
                    <a:cubicBezTo>
                      <a:pt x="183" y="176"/>
                      <a:pt x="119" y="0"/>
                      <a:pt x="68"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892781" y="4634621"/>
                <a:ext cx="7878" cy="7621"/>
              </a:xfrm>
              <a:custGeom>
                <a:avLst/>
                <a:gdLst/>
                <a:ahLst/>
                <a:cxnLst/>
                <a:rect l="l" t="t" r="r" b="b"/>
                <a:pathLst>
                  <a:path w="184" h="178" extrusionOk="0">
                    <a:moveTo>
                      <a:pt x="71" y="1"/>
                    </a:moveTo>
                    <a:cubicBezTo>
                      <a:pt x="64" y="1"/>
                      <a:pt x="58" y="3"/>
                      <a:pt x="52" y="8"/>
                    </a:cubicBezTo>
                    <a:cubicBezTo>
                      <a:pt x="1" y="67"/>
                      <a:pt x="184" y="177"/>
                      <a:pt x="184" y="177"/>
                    </a:cubicBezTo>
                    <a:cubicBezTo>
                      <a:pt x="184" y="177"/>
                      <a:pt x="125" y="1"/>
                      <a:pt x="71"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5"/>
              <p:cNvSpPr/>
              <p:nvPr/>
            </p:nvSpPr>
            <p:spPr>
              <a:xfrm>
                <a:off x="931400" y="4606919"/>
                <a:ext cx="7878" cy="7364"/>
              </a:xfrm>
              <a:custGeom>
                <a:avLst/>
                <a:gdLst/>
                <a:ahLst/>
                <a:cxnLst/>
                <a:rect l="l" t="t" r="r" b="b"/>
                <a:pathLst>
                  <a:path w="184" h="172" extrusionOk="0">
                    <a:moveTo>
                      <a:pt x="71" y="0"/>
                    </a:moveTo>
                    <a:cubicBezTo>
                      <a:pt x="64" y="0"/>
                      <a:pt x="58" y="3"/>
                      <a:pt x="52" y="10"/>
                    </a:cubicBezTo>
                    <a:cubicBezTo>
                      <a:pt x="0" y="62"/>
                      <a:pt x="184" y="172"/>
                      <a:pt x="184" y="172"/>
                    </a:cubicBezTo>
                    <a:cubicBezTo>
                      <a:pt x="184" y="172"/>
                      <a:pt x="121" y="0"/>
                      <a:pt x="71"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5"/>
              <p:cNvSpPr/>
              <p:nvPr/>
            </p:nvSpPr>
            <p:spPr>
              <a:xfrm>
                <a:off x="878353" y="4622675"/>
                <a:ext cx="7878" cy="7321"/>
              </a:xfrm>
              <a:custGeom>
                <a:avLst/>
                <a:gdLst/>
                <a:ahLst/>
                <a:cxnLst/>
                <a:rect l="l" t="t" r="r" b="b"/>
                <a:pathLst>
                  <a:path w="184" h="171" extrusionOk="0">
                    <a:moveTo>
                      <a:pt x="76" y="1"/>
                    </a:moveTo>
                    <a:cubicBezTo>
                      <a:pt x="70" y="1"/>
                      <a:pt x="65" y="3"/>
                      <a:pt x="59" y="9"/>
                    </a:cubicBezTo>
                    <a:cubicBezTo>
                      <a:pt x="0" y="60"/>
                      <a:pt x="184" y="170"/>
                      <a:pt x="184" y="170"/>
                    </a:cubicBezTo>
                    <a:cubicBezTo>
                      <a:pt x="184" y="170"/>
                      <a:pt x="125" y="1"/>
                      <a:pt x="76"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898133" y="4613213"/>
                <a:ext cx="7878" cy="7664"/>
              </a:xfrm>
              <a:custGeom>
                <a:avLst/>
                <a:gdLst/>
                <a:ahLst/>
                <a:cxnLst/>
                <a:rect l="l" t="t" r="r" b="b"/>
                <a:pathLst>
                  <a:path w="184" h="179" extrusionOk="0">
                    <a:moveTo>
                      <a:pt x="77" y="0"/>
                    </a:moveTo>
                    <a:cubicBezTo>
                      <a:pt x="71" y="0"/>
                      <a:pt x="65" y="3"/>
                      <a:pt x="59" y="10"/>
                    </a:cubicBezTo>
                    <a:cubicBezTo>
                      <a:pt x="0" y="61"/>
                      <a:pt x="184" y="179"/>
                      <a:pt x="184" y="179"/>
                    </a:cubicBezTo>
                    <a:cubicBezTo>
                      <a:pt x="184" y="179"/>
                      <a:pt x="126" y="0"/>
                      <a:pt x="77"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913504" y="4618308"/>
                <a:ext cx="7878" cy="7578"/>
              </a:xfrm>
              <a:custGeom>
                <a:avLst/>
                <a:gdLst/>
                <a:ahLst/>
                <a:cxnLst/>
                <a:rect l="l" t="t" r="r" b="b"/>
                <a:pathLst>
                  <a:path w="184" h="177" extrusionOk="0">
                    <a:moveTo>
                      <a:pt x="71" y="0"/>
                    </a:moveTo>
                    <a:cubicBezTo>
                      <a:pt x="64" y="0"/>
                      <a:pt x="58" y="3"/>
                      <a:pt x="52" y="8"/>
                    </a:cubicBezTo>
                    <a:cubicBezTo>
                      <a:pt x="1" y="60"/>
                      <a:pt x="184" y="177"/>
                      <a:pt x="184" y="177"/>
                    </a:cubicBezTo>
                    <a:cubicBezTo>
                      <a:pt x="184" y="177"/>
                      <a:pt x="125" y="0"/>
                      <a:pt x="71"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5"/>
              <p:cNvSpPr/>
              <p:nvPr/>
            </p:nvSpPr>
            <p:spPr>
              <a:xfrm>
                <a:off x="926391" y="4584698"/>
                <a:ext cx="7878" cy="7621"/>
              </a:xfrm>
              <a:custGeom>
                <a:avLst/>
                <a:gdLst/>
                <a:ahLst/>
                <a:cxnLst/>
                <a:rect l="l" t="t" r="r" b="b"/>
                <a:pathLst>
                  <a:path w="184" h="178" extrusionOk="0">
                    <a:moveTo>
                      <a:pt x="68" y="1"/>
                    </a:moveTo>
                    <a:cubicBezTo>
                      <a:pt x="63" y="1"/>
                      <a:pt x="57" y="3"/>
                      <a:pt x="52" y="9"/>
                    </a:cubicBezTo>
                    <a:cubicBezTo>
                      <a:pt x="0" y="60"/>
                      <a:pt x="183" y="177"/>
                      <a:pt x="183" y="177"/>
                    </a:cubicBezTo>
                    <a:cubicBezTo>
                      <a:pt x="183" y="177"/>
                      <a:pt x="119" y="1"/>
                      <a:pt x="68"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5"/>
              <p:cNvSpPr/>
              <p:nvPr/>
            </p:nvSpPr>
            <p:spPr>
              <a:xfrm>
                <a:off x="915387" y="4603880"/>
                <a:ext cx="7878" cy="7578"/>
              </a:xfrm>
              <a:custGeom>
                <a:avLst/>
                <a:gdLst/>
                <a:ahLst/>
                <a:cxnLst/>
                <a:rect l="l" t="t" r="r" b="b"/>
                <a:pathLst>
                  <a:path w="184" h="177" extrusionOk="0">
                    <a:moveTo>
                      <a:pt x="69" y="0"/>
                    </a:moveTo>
                    <a:cubicBezTo>
                      <a:pt x="63" y="0"/>
                      <a:pt x="57" y="3"/>
                      <a:pt x="52" y="8"/>
                    </a:cubicBezTo>
                    <a:cubicBezTo>
                      <a:pt x="1" y="59"/>
                      <a:pt x="184" y="177"/>
                      <a:pt x="184" y="177"/>
                    </a:cubicBezTo>
                    <a:cubicBezTo>
                      <a:pt x="184" y="177"/>
                      <a:pt x="119" y="0"/>
                      <a:pt x="69"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911620" y="4582515"/>
                <a:ext cx="7878" cy="7578"/>
              </a:xfrm>
              <a:custGeom>
                <a:avLst/>
                <a:gdLst/>
                <a:ahLst/>
                <a:cxnLst/>
                <a:rect l="l" t="t" r="r" b="b"/>
                <a:pathLst>
                  <a:path w="184" h="177" extrusionOk="0">
                    <a:moveTo>
                      <a:pt x="71" y="1"/>
                    </a:moveTo>
                    <a:cubicBezTo>
                      <a:pt x="64" y="1"/>
                      <a:pt x="58" y="3"/>
                      <a:pt x="52" y="8"/>
                    </a:cubicBezTo>
                    <a:cubicBezTo>
                      <a:pt x="1" y="67"/>
                      <a:pt x="184" y="177"/>
                      <a:pt x="184" y="177"/>
                    </a:cubicBezTo>
                    <a:cubicBezTo>
                      <a:pt x="184" y="177"/>
                      <a:pt x="125" y="1"/>
                      <a:pt x="71"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5"/>
              <p:cNvSpPr/>
              <p:nvPr/>
            </p:nvSpPr>
            <p:spPr>
              <a:xfrm>
                <a:off x="890298" y="4620320"/>
                <a:ext cx="3811" cy="3682"/>
              </a:xfrm>
              <a:custGeom>
                <a:avLst/>
                <a:gdLst/>
                <a:ahLst/>
                <a:cxnLst/>
                <a:rect l="l" t="t" r="r" b="b"/>
                <a:pathLst>
                  <a:path w="89" h="86" extrusionOk="0">
                    <a:moveTo>
                      <a:pt x="38" y="0"/>
                    </a:moveTo>
                    <a:cubicBezTo>
                      <a:pt x="35" y="0"/>
                      <a:pt x="32" y="2"/>
                      <a:pt x="29" y="5"/>
                    </a:cubicBezTo>
                    <a:cubicBezTo>
                      <a:pt x="0" y="27"/>
                      <a:pt x="88" y="86"/>
                      <a:pt x="88" y="86"/>
                    </a:cubicBezTo>
                    <a:cubicBezTo>
                      <a:pt x="88" y="86"/>
                      <a:pt x="59" y="0"/>
                      <a:pt x="38"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5"/>
              <p:cNvSpPr/>
              <p:nvPr/>
            </p:nvSpPr>
            <p:spPr>
              <a:xfrm>
                <a:off x="867692" y="4619678"/>
                <a:ext cx="3811" cy="3725"/>
              </a:xfrm>
              <a:custGeom>
                <a:avLst/>
                <a:gdLst/>
                <a:ahLst/>
                <a:cxnLst/>
                <a:rect l="l" t="t" r="r" b="b"/>
                <a:pathLst>
                  <a:path w="89" h="87" extrusionOk="0">
                    <a:moveTo>
                      <a:pt x="33" y="1"/>
                    </a:moveTo>
                    <a:cubicBezTo>
                      <a:pt x="29" y="1"/>
                      <a:pt x="26" y="2"/>
                      <a:pt x="22" y="6"/>
                    </a:cubicBezTo>
                    <a:cubicBezTo>
                      <a:pt x="0" y="35"/>
                      <a:pt x="88" y="86"/>
                      <a:pt x="88" y="86"/>
                    </a:cubicBezTo>
                    <a:cubicBezTo>
                      <a:pt x="88" y="86"/>
                      <a:pt x="60" y="1"/>
                      <a:pt x="3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5"/>
              <p:cNvSpPr/>
              <p:nvPr/>
            </p:nvSpPr>
            <p:spPr>
              <a:xfrm>
                <a:off x="920097" y="4633807"/>
                <a:ext cx="3811" cy="3725"/>
              </a:xfrm>
              <a:custGeom>
                <a:avLst/>
                <a:gdLst/>
                <a:ahLst/>
                <a:cxnLst/>
                <a:rect l="l" t="t" r="r" b="b"/>
                <a:pathLst>
                  <a:path w="89" h="87" extrusionOk="0">
                    <a:moveTo>
                      <a:pt x="33" y="0"/>
                    </a:moveTo>
                    <a:cubicBezTo>
                      <a:pt x="30" y="0"/>
                      <a:pt x="26" y="2"/>
                      <a:pt x="23" y="5"/>
                    </a:cubicBezTo>
                    <a:cubicBezTo>
                      <a:pt x="1" y="35"/>
                      <a:pt x="89" y="86"/>
                      <a:pt x="89" y="86"/>
                    </a:cubicBezTo>
                    <a:cubicBezTo>
                      <a:pt x="89" y="86"/>
                      <a:pt x="60" y="0"/>
                      <a:pt x="33"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5"/>
              <p:cNvSpPr/>
              <p:nvPr/>
            </p:nvSpPr>
            <p:spPr>
              <a:xfrm>
                <a:off x="925106" y="4600197"/>
                <a:ext cx="3811" cy="3725"/>
              </a:xfrm>
              <a:custGeom>
                <a:avLst/>
                <a:gdLst/>
                <a:ahLst/>
                <a:cxnLst/>
                <a:rect l="l" t="t" r="r" b="b"/>
                <a:pathLst>
                  <a:path w="89" h="87" extrusionOk="0">
                    <a:moveTo>
                      <a:pt x="33" y="1"/>
                    </a:moveTo>
                    <a:cubicBezTo>
                      <a:pt x="30" y="1"/>
                      <a:pt x="26" y="3"/>
                      <a:pt x="23" y="6"/>
                    </a:cubicBezTo>
                    <a:cubicBezTo>
                      <a:pt x="1" y="28"/>
                      <a:pt x="89" y="87"/>
                      <a:pt x="89" y="87"/>
                    </a:cubicBezTo>
                    <a:cubicBezTo>
                      <a:pt x="89" y="87"/>
                      <a:pt x="60" y="1"/>
                      <a:pt x="3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5"/>
              <p:cNvSpPr/>
              <p:nvPr/>
            </p:nvSpPr>
            <p:spPr>
              <a:xfrm>
                <a:off x="938293" y="4597714"/>
                <a:ext cx="3811" cy="4025"/>
              </a:xfrm>
              <a:custGeom>
                <a:avLst/>
                <a:gdLst/>
                <a:ahLst/>
                <a:cxnLst/>
                <a:rect l="l" t="t" r="r" b="b"/>
                <a:pathLst>
                  <a:path w="89" h="94" extrusionOk="0">
                    <a:moveTo>
                      <a:pt x="33" y="1"/>
                    </a:moveTo>
                    <a:cubicBezTo>
                      <a:pt x="29" y="1"/>
                      <a:pt x="26" y="2"/>
                      <a:pt x="23" y="5"/>
                    </a:cubicBezTo>
                    <a:cubicBezTo>
                      <a:pt x="1" y="35"/>
                      <a:pt x="89" y="93"/>
                      <a:pt x="89" y="93"/>
                    </a:cubicBezTo>
                    <a:cubicBezTo>
                      <a:pt x="89" y="93"/>
                      <a:pt x="60" y="1"/>
                      <a:pt x="3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5"/>
              <p:cNvSpPr/>
              <p:nvPr/>
            </p:nvSpPr>
            <p:spPr>
              <a:xfrm>
                <a:off x="926391" y="4624088"/>
                <a:ext cx="4110" cy="3682"/>
              </a:xfrm>
              <a:custGeom>
                <a:avLst/>
                <a:gdLst/>
                <a:ahLst/>
                <a:cxnLst/>
                <a:rect l="l" t="t" r="r" b="b"/>
                <a:pathLst>
                  <a:path w="96" h="86" extrusionOk="0">
                    <a:moveTo>
                      <a:pt x="40" y="0"/>
                    </a:moveTo>
                    <a:cubicBezTo>
                      <a:pt x="37" y="0"/>
                      <a:pt x="33" y="2"/>
                      <a:pt x="30" y="5"/>
                    </a:cubicBezTo>
                    <a:cubicBezTo>
                      <a:pt x="0" y="35"/>
                      <a:pt x="96" y="86"/>
                      <a:pt x="96" y="86"/>
                    </a:cubicBezTo>
                    <a:cubicBezTo>
                      <a:pt x="96" y="86"/>
                      <a:pt x="67" y="0"/>
                      <a:pt x="40"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5"/>
              <p:cNvSpPr/>
              <p:nvPr/>
            </p:nvSpPr>
            <p:spPr>
              <a:xfrm>
                <a:off x="893423" y="4595531"/>
                <a:ext cx="3811" cy="3682"/>
              </a:xfrm>
              <a:custGeom>
                <a:avLst/>
                <a:gdLst/>
                <a:ahLst/>
                <a:cxnLst/>
                <a:rect l="l" t="t" r="r" b="b"/>
                <a:pathLst>
                  <a:path w="89" h="86" extrusionOk="0">
                    <a:moveTo>
                      <a:pt x="33" y="0"/>
                    </a:moveTo>
                    <a:cubicBezTo>
                      <a:pt x="29" y="0"/>
                      <a:pt x="26" y="2"/>
                      <a:pt x="22" y="5"/>
                    </a:cubicBezTo>
                    <a:cubicBezTo>
                      <a:pt x="0" y="27"/>
                      <a:pt x="88" y="86"/>
                      <a:pt x="88" y="86"/>
                    </a:cubicBezTo>
                    <a:cubicBezTo>
                      <a:pt x="88" y="86"/>
                      <a:pt x="60" y="0"/>
                      <a:pt x="33"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5"/>
              <p:cNvSpPr/>
              <p:nvPr/>
            </p:nvSpPr>
            <p:spPr>
              <a:xfrm>
                <a:off x="939877" y="4622804"/>
                <a:ext cx="3811" cy="3725"/>
              </a:xfrm>
              <a:custGeom>
                <a:avLst/>
                <a:gdLst/>
                <a:ahLst/>
                <a:cxnLst/>
                <a:rect l="l" t="t" r="r" b="b"/>
                <a:pathLst>
                  <a:path w="89" h="87" extrusionOk="0">
                    <a:moveTo>
                      <a:pt x="33" y="1"/>
                    </a:moveTo>
                    <a:cubicBezTo>
                      <a:pt x="29" y="1"/>
                      <a:pt x="26" y="2"/>
                      <a:pt x="22" y="6"/>
                    </a:cubicBezTo>
                    <a:cubicBezTo>
                      <a:pt x="0" y="35"/>
                      <a:pt x="88" y="86"/>
                      <a:pt x="88" y="86"/>
                    </a:cubicBezTo>
                    <a:cubicBezTo>
                      <a:pt x="88" y="86"/>
                      <a:pt x="60" y="1"/>
                      <a:pt x="3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5"/>
              <p:cNvSpPr/>
              <p:nvPr/>
            </p:nvSpPr>
            <p:spPr>
              <a:xfrm>
                <a:off x="876768" y="4609103"/>
                <a:ext cx="3811" cy="3939"/>
              </a:xfrm>
              <a:custGeom>
                <a:avLst/>
                <a:gdLst/>
                <a:ahLst/>
                <a:cxnLst/>
                <a:rect l="l" t="t" r="r" b="b"/>
                <a:pathLst>
                  <a:path w="89" h="92" extrusionOk="0">
                    <a:moveTo>
                      <a:pt x="36" y="0"/>
                    </a:moveTo>
                    <a:cubicBezTo>
                      <a:pt x="34" y="0"/>
                      <a:pt x="32" y="1"/>
                      <a:pt x="30" y="3"/>
                    </a:cubicBezTo>
                    <a:cubicBezTo>
                      <a:pt x="1" y="33"/>
                      <a:pt x="89" y="91"/>
                      <a:pt x="89" y="91"/>
                    </a:cubicBezTo>
                    <a:cubicBezTo>
                      <a:pt x="89" y="91"/>
                      <a:pt x="58" y="0"/>
                      <a:pt x="36"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5"/>
              <p:cNvSpPr/>
              <p:nvPr/>
            </p:nvSpPr>
            <p:spPr>
              <a:xfrm>
                <a:off x="851979" y="4557126"/>
                <a:ext cx="71287" cy="57458"/>
              </a:xfrm>
              <a:custGeom>
                <a:avLst/>
                <a:gdLst/>
                <a:ahLst/>
                <a:cxnLst/>
                <a:rect l="l" t="t" r="r" b="b"/>
                <a:pathLst>
                  <a:path w="1665" h="1342" extrusionOk="0">
                    <a:moveTo>
                      <a:pt x="418" y="0"/>
                    </a:moveTo>
                    <a:cubicBezTo>
                      <a:pt x="374" y="51"/>
                      <a:pt x="316" y="95"/>
                      <a:pt x="272" y="139"/>
                    </a:cubicBezTo>
                    <a:cubicBezTo>
                      <a:pt x="396" y="337"/>
                      <a:pt x="550" y="506"/>
                      <a:pt x="770" y="579"/>
                    </a:cubicBezTo>
                    <a:cubicBezTo>
                      <a:pt x="647" y="732"/>
                      <a:pt x="460" y="816"/>
                      <a:pt x="271" y="816"/>
                    </a:cubicBezTo>
                    <a:cubicBezTo>
                      <a:pt x="179" y="816"/>
                      <a:pt x="87" y="796"/>
                      <a:pt x="1" y="755"/>
                    </a:cubicBezTo>
                    <a:lnTo>
                      <a:pt x="1" y="755"/>
                    </a:lnTo>
                    <a:cubicBezTo>
                      <a:pt x="111" y="843"/>
                      <a:pt x="257" y="895"/>
                      <a:pt x="404" y="895"/>
                    </a:cubicBezTo>
                    <a:cubicBezTo>
                      <a:pt x="550" y="895"/>
                      <a:pt x="690" y="836"/>
                      <a:pt x="807" y="741"/>
                    </a:cubicBezTo>
                    <a:lnTo>
                      <a:pt x="807" y="741"/>
                    </a:lnTo>
                    <a:cubicBezTo>
                      <a:pt x="668" y="917"/>
                      <a:pt x="572" y="1122"/>
                      <a:pt x="550" y="1342"/>
                    </a:cubicBezTo>
                    <a:cubicBezTo>
                      <a:pt x="682" y="1115"/>
                      <a:pt x="836" y="895"/>
                      <a:pt x="1020" y="697"/>
                    </a:cubicBezTo>
                    <a:cubicBezTo>
                      <a:pt x="1174" y="741"/>
                      <a:pt x="1328" y="807"/>
                      <a:pt x="1467" y="887"/>
                    </a:cubicBezTo>
                    <a:cubicBezTo>
                      <a:pt x="1372" y="763"/>
                      <a:pt x="1254" y="653"/>
                      <a:pt x="1130" y="565"/>
                    </a:cubicBezTo>
                    <a:cubicBezTo>
                      <a:pt x="1335" y="484"/>
                      <a:pt x="1518" y="352"/>
                      <a:pt x="1665" y="183"/>
                    </a:cubicBezTo>
                    <a:lnTo>
                      <a:pt x="1665" y="183"/>
                    </a:lnTo>
                    <a:cubicBezTo>
                      <a:pt x="1482" y="315"/>
                      <a:pt x="1262" y="403"/>
                      <a:pt x="1034" y="433"/>
                    </a:cubicBezTo>
                    <a:cubicBezTo>
                      <a:pt x="1137" y="323"/>
                      <a:pt x="1232" y="198"/>
                      <a:pt x="1313" y="73"/>
                    </a:cubicBezTo>
                    <a:lnTo>
                      <a:pt x="1313" y="73"/>
                    </a:lnTo>
                    <a:cubicBezTo>
                      <a:pt x="1159" y="205"/>
                      <a:pt x="1012" y="337"/>
                      <a:pt x="880" y="484"/>
                    </a:cubicBezTo>
                    <a:cubicBezTo>
                      <a:pt x="653" y="411"/>
                      <a:pt x="484" y="227"/>
                      <a:pt x="418" y="0"/>
                    </a:cubicBezTo>
                    <a:close/>
                  </a:path>
                </a:pathLst>
              </a:custGeom>
              <a:solidFill>
                <a:srgbClr val="6251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5"/>
              <p:cNvSpPr/>
              <p:nvPr/>
            </p:nvSpPr>
            <p:spPr>
              <a:xfrm>
                <a:off x="983805" y="4591549"/>
                <a:ext cx="132855" cy="122622"/>
              </a:xfrm>
              <a:custGeom>
                <a:avLst/>
                <a:gdLst/>
                <a:ahLst/>
                <a:cxnLst/>
                <a:rect l="l" t="t" r="r" b="b"/>
                <a:pathLst>
                  <a:path w="3103" h="2864" extrusionOk="0">
                    <a:moveTo>
                      <a:pt x="913" y="1"/>
                    </a:moveTo>
                    <a:cubicBezTo>
                      <a:pt x="590" y="1"/>
                      <a:pt x="300" y="180"/>
                      <a:pt x="148" y="465"/>
                    </a:cubicBezTo>
                    <a:cubicBezTo>
                      <a:pt x="16" y="699"/>
                      <a:pt x="1" y="992"/>
                      <a:pt x="16" y="1264"/>
                    </a:cubicBezTo>
                    <a:cubicBezTo>
                      <a:pt x="23" y="1682"/>
                      <a:pt x="104" y="2114"/>
                      <a:pt x="338" y="2429"/>
                    </a:cubicBezTo>
                    <a:cubicBezTo>
                      <a:pt x="495" y="2634"/>
                      <a:pt x="739" y="2765"/>
                      <a:pt x="975" y="2765"/>
                    </a:cubicBezTo>
                    <a:cubicBezTo>
                      <a:pt x="1102" y="2765"/>
                      <a:pt x="1227" y="2727"/>
                      <a:pt x="1335" y="2642"/>
                    </a:cubicBezTo>
                    <a:cubicBezTo>
                      <a:pt x="1463" y="2787"/>
                      <a:pt x="1650" y="2863"/>
                      <a:pt x="1839" y="2863"/>
                    </a:cubicBezTo>
                    <a:cubicBezTo>
                      <a:pt x="1889" y="2863"/>
                      <a:pt x="1939" y="2858"/>
                      <a:pt x="1988" y="2847"/>
                    </a:cubicBezTo>
                    <a:cubicBezTo>
                      <a:pt x="2222" y="2789"/>
                      <a:pt x="2435" y="2657"/>
                      <a:pt x="2596" y="2473"/>
                    </a:cubicBezTo>
                    <a:cubicBezTo>
                      <a:pt x="2846" y="2210"/>
                      <a:pt x="3007" y="1880"/>
                      <a:pt x="3058" y="1520"/>
                    </a:cubicBezTo>
                    <a:cubicBezTo>
                      <a:pt x="3102" y="1154"/>
                      <a:pt x="2992" y="758"/>
                      <a:pt x="2736" y="523"/>
                    </a:cubicBezTo>
                    <a:cubicBezTo>
                      <a:pt x="2591" y="392"/>
                      <a:pt x="2393" y="312"/>
                      <a:pt x="2202" y="312"/>
                    </a:cubicBezTo>
                    <a:cubicBezTo>
                      <a:pt x="2063" y="312"/>
                      <a:pt x="1927" y="354"/>
                      <a:pt x="1819" y="450"/>
                    </a:cubicBezTo>
                    <a:cubicBezTo>
                      <a:pt x="1585" y="201"/>
                      <a:pt x="1291" y="17"/>
                      <a:pt x="969" y="3"/>
                    </a:cubicBezTo>
                    <a:cubicBezTo>
                      <a:pt x="950" y="1"/>
                      <a:pt x="931" y="1"/>
                      <a:pt x="913" y="1"/>
                    </a:cubicBezTo>
                    <a:close/>
                  </a:path>
                </a:pathLst>
              </a:custGeom>
              <a:solidFill>
                <a:srgbClr val="991F0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5"/>
              <p:cNvSpPr/>
              <p:nvPr/>
            </p:nvSpPr>
            <p:spPr>
              <a:xfrm>
                <a:off x="991341" y="4596986"/>
                <a:ext cx="116842" cy="112347"/>
              </a:xfrm>
              <a:custGeom>
                <a:avLst/>
                <a:gdLst/>
                <a:ahLst/>
                <a:cxnLst/>
                <a:rect l="l" t="t" r="r" b="b"/>
                <a:pathLst>
                  <a:path w="2729" h="2624" extrusionOk="0">
                    <a:moveTo>
                      <a:pt x="862" y="0"/>
                    </a:moveTo>
                    <a:cubicBezTo>
                      <a:pt x="561" y="0"/>
                      <a:pt x="284" y="175"/>
                      <a:pt x="147" y="448"/>
                    </a:cubicBezTo>
                    <a:cubicBezTo>
                      <a:pt x="45" y="675"/>
                      <a:pt x="1" y="931"/>
                      <a:pt x="16" y="1188"/>
                    </a:cubicBezTo>
                    <a:cubicBezTo>
                      <a:pt x="16" y="1569"/>
                      <a:pt x="82" y="1973"/>
                      <a:pt x="287" y="2259"/>
                    </a:cubicBezTo>
                    <a:cubicBezTo>
                      <a:pt x="412" y="2435"/>
                      <a:pt x="615" y="2547"/>
                      <a:pt x="815" y="2547"/>
                    </a:cubicBezTo>
                    <a:cubicBezTo>
                      <a:pt x="931" y="2547"/>
                      <a:pt x="1046" y="2510"/>
                      <a:pt x="1145" y="2427"/>
                    </a:cubicBezTo>
                    <a:cubicBezTo>
                      <a:pt x="1257" y="2551"/>
                      <a:pt x="1413" y="2623"/>
                      <a:pt x="1576" y="2623"/>
                    </a:cubicBezTo>
                    <a:cubicBezTo>
                      <a:pt x="1625" y="2623"/>
                      <a:pt x="1675" y="2617"/>
                      <a:pt x="1724" y="2603"/>
                    </a:cubicBezTo>
                    <a:cubicBezTo>
                      <a:pt x="1929" y="2537"/>
                      <a:pt x="2120" y="2412"/>
                      <a:pt x="2259" y="2237"/>
                    </a:cubicBezTo>
                    <a:cubicBezTo>
                      <a:pt x="2486" y="1987"/>
                      <a:pt x="2633" y="1679"/>
                      <a:pt x="2684" y="1349"/>
                    </a:cubicBezTo>
                    <a:cubicBezTo>
                      <a:pt x="2728" y="1005"/>
                      <a:pt x="2633" y="646"/>
                      <a:pt x="2420" y="440"/>
                    </a:cubicBezTo>
                    <a:cubicBezTo>
                      <a:pt x="2298" y="326"/>
                      <a:pt x="2135" y="259"/>
                      <a:pt x="1974" y="259"/>
                    </a:cubicBezTo>
                    <a:cubicBezTo>
                      <a:pt x="1845" y="259"/>
                      <a:pt x="1718" y="302"/>
                      <a:pt x="1614" y="396"/>
                    </a:cubicBezTo>
                    <a:cubicBezTo>
                      <a:pt x="1438" y="169"/>
                      <a:pt x="1167" y="22"/>
                      <a:pt x="881" y="0"/>
                    </a:cubicBezTo>
                    <a:cubicBezTo>
                      <a:pt x="874" y="0"/>
                      <a:pt x="868" y="0"/>
                      <a:pt x="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5"/>
              <p:cNvSpPr/>
              <p:nvPr/>
            </p:nvSpPr>
            <p:spPr>
              <a:xfrm>
                <a:off x="1016473" y="4626058"/>
                <a:ext cx="66920" cy="56601"/>
              </a:xfrm>
              <a:custGeom>
                <a:avLst/>
                <a:gdLst/>
                <a:ahLst/>
                <a:cxnLst/>
                <a:rect l="l" t="t" r="r" b="b"/>
                <a:pathLst>
                  <a:path w="1563" h="1322" extrusionOk="0">
                    <a:moveTo>
                      <a:pt x="352" y="1"/>
                    </a:moveTo>
                    <a:cubicBezTo>
                      <a:pt x="322" y="1"/>
                      <a:pt x="293" y="6"/>
                      <a:pt x="264" y="18"/>
                    </a:cubicBezTo>
                    <a:cubicBezTo>
                      <a:pt x="184" y="62"/>
                      <a:pt x="125" y="128"/>
                      <a:pt x="88" y="201"/>
                    </a:cubicBezTo>
                    <a:cubicBezTo>
                      <a:pt x="52" y="289"/>
                      <a:pt x="30" y="377"/>
                      <a:pt x="22" y="472"/>
                    </a:cubicBezTo>
                    <a:cubicBezTo>
                      <a:pt x="0" y="626"/>
                      <a:pt x="15" y="780"/>
                      <a:pt x="59" y="927"/>
                    </a:cubicBezTo>
                    <a:cubicBezTo>
                      <a:pt x="96" y="1059"/>
                      <a:pt x="191" y="1176"/>
                      <a:pt x="316" y="1242"/>
                    </a:cubicBezTo>
                    <a:cubicBezTo>
                      <a:pt x="357" y="1259"/>
                      <a:pt x="400" y="1267"/>
                      <a:pt x="443" y="1267"/>
                    </a:cubicBezTo>
                    <a:cubicBezTo>
                      <a:pt x="531" y="1267"/>
                      <a:pt x="618" y="1233"/>
                      <a:pt x="682" y="1169"/>
                    </a:cubicBezTo>
                    <a:cubicBezTo>
                      <a:pt x="733" y="1275"/>
                      <a:pt x="849" y="1322"/>
                      <a:pt x="966" y="1322"/>
                    </a:cubicBezTo>
                    <a:cubicBezTo>
                      <a:pt x="1020" y="1322"/>
                      <a:pt x="1074" y="1312"/>
                      <a:pt x="1122" y="1294"/>
                    </a:cubicBezTo>
                    <a:cubicBezTo>
                      <a:pt x="1276" y="1220"/>
                      <a:pt x="1401" y="1088"/>
                      <a:pt x="1467" y="927"/>
                    </a:cubicBezTo>
                    <a:cubicBezTo>
                      <a:pt x="1540" y="788"/>
                      <a:pt x="1562" y="626"/>
                      <a:pt x="1547" y="465"/>
                    </a:cubicBezTo>
                    <a:cubicBezTo>
                      <a:pt x="1518" y="311"/>
                      <a:pt x="1408" y="172"/>
                      <a:pt x="1276" y="164"/>
                    </a:cubicBezTo>
                    <a:cubicBezTo>
                      <a:pt x="1272" y="164"/>
                      <a:pt x="1268" y="164"/>
                      <a:pt x="1264" y="164"/>
                    </a:cubicBezTo>
                    <a:cubicBezTo>
                      <a:pt x="1137" y="164"/>
                      <a:pt x="1016" y="277"/>
                      <a:pt x="910" y="370"/>
                    </a:cubicBezTo>
                    <a:cubicBezTo>
                      <a:pt x="822" y="282"/>
                      <a:pt x="734" y="194"/>
                      <a:pt x="631" y="120"/>
                    </a:cubicBezTo>
                    <a:cubicBezTo>
                      <a:pt x="546" y="58"/>
                      <a:pt x="449" y="1"/>
                      <a:pt x="3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5"/>
              <p:cNvSpPr/>
              <p:nvPr/>
            </p:nvSpPr>
            <p:spPr>
              <a:xfrm>
                <a:off x="1042847" y="4645410"/>
                <a:ext cx="4752" cy="3639"/>
              </a:xfrm>
              <a:custGeom>
                <a:avLst/>
                <a:gdLst/>
                <a:ahLst/>
                <a:cxnLst/>
                <a:rect l="l" t="t" r="r" b="b"/>
                <a:pathLst>
                  <a:path w="111" h="85" extrusionOk="0">
                    <a:moveTo>
                      <a:pt x="19" y="0"/>
                    </a:moveTo>
                    <a:cubicBezTo>
                      <a:pt x="15" y="0"/>
                      <a:pt x="11" y="2"/>
                      <a:pt x="8" y="6"/>
                    </a:cubicBezTo>
                    <a:cubicBezTo>
                      <a:pt x="0" y="13"/>
                      <a:pt x="0" y="28"/>
                      <a:pt x="8" y="35"/>
                    </a:cubicBezTo>
                    <a:lnTo>
                      <a:pt x="81" y="79"/>
                    </a:lnTo>
                    <a:cubicBezTo>
                      <a:pt x="85" y="83"/>
                      <a:pt x="90" y="85"/>
                      <a:pt x="95" y="85"/>
                    </a:cubicBezTo>
                    <a:cubicBezTo>
                      <a:pt x="99" y="85"/>
                      <a:pt x="103" y="83"/>
                      <a:pt x="103" y="79"/>
                    </a:cubicBezTo>
                    <a:cubicBezTo>
                      <a:pt x="110" y="72"/>
                      <a:pt x="110" y="64"/>
                      <a:pt x="103" y="57"/>
                    </a:cubicBezTo>
                    <a:lnTo>
                      <a:pt x="30" y="6"/>
                    </a:lnTo>
                    <a:cubicBezTo>
                      <a:pt x="26" y="2"/>
                      <a:pt x="22" y="0"/>
                      <a:pt x="19" y="0"/>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5"/>
              <p:cNvSpPr/>
              <p:nvPr/>
            </p:nvSpPr>
            <p:spPr>
              <a:xfrm>
                <a:off x="1040021" y="4655386"/>
                <a:ext cx="3811" cy="2526"/>
              </a:xfrm>
              <a:custGeom>
                <a:avLst/>
                <a:gdLst/>
                <a:ahLst/>
                <a:cxnLst/>
                <a:rect l="l" t="t" r="r" b="b"/>
                <a:pathLst>
                  <a:path w="89" h="59" extrusionOk="0">
                    <a:moveTo>
                      <a:pt x="22" y="0"/>
                    </a:moveTo>
                    <a:cubicBezTo>
                      <a:pt x="15" y="0"/>
                      <a:pt x="8" y="0"/>
                      <a:pt x="0" y="15"/>
                    </a:cubicBezTo>
                    <a:cubicBezTo>
                      <a:pt x="0" y="22"/>
                      <a:pt x="0" y="29"/>
                      <a:pt x="15" y="37"/>
                    </a:cubicBezTo>
                    <a:lnTo>
                      <a:pt x="59" y="59"/>
                    </a:lnTo>
                    <a:cubicBezTo>
                      <a:pt x="74" y="59"/>
                      <a:pt x="81" y="51"/>
                      <a:pt x="81" y="44"/>
                    </a:cubicBezTo>
                    <a:cubicBezTo>
                      <a:pt x="88" y="37"/>
                      <a:pt x="81" y="22"/>
                      <a:pt x="74" y="22"/>
                    </a:cubicBezTo>
                    <a:lnTo>
                      <a:pt x="22" y="0"/>
                    </a:ln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5"/>
              <p:cNvSpPr/>
              <p:nvPr/>
            </p:nvSpPr>
            <p:spPr>
              <a:xfrm>
                <a:off x="1040021" y="4663820"/>
                <a:ext cx="3468" cy="1627"/>
              </a:xfrm>
              <a:custGeom>
                <a:avLst/>
                <a:gdLst/>
                <a:ahLst/>
                <a:cxnLst/>
                <a:rect l="l" t="t" r="r" b="b"/>
                <a:pathLst>
                  <a:path w="81" h="38" extrusionOk="0">
                    <a:moveTo>
                      <a:pt x="15" y="1"/>
                    </a:moveTo>
                    <a:cubicBezTo>
                      <a:pt x="8" y="1"/>
                      <a:pt x="8" y="1"/>
                      <a:pt x="8" y="8"/>
                    </a:cubicBezTo>
                    <a:cubicBezTo>
                      <a:pt x="0" y="16"/>
                      <a:pt x="0" y="16"/>
                      <a:pt x="8" y="23"/>
                    </a:cubicBezTo>
                    <a:cubicBezTo>
                      <a:pt x="8" y="30"/>
                      <a:pt x="8" y="30"/>
                      <a:pt x="8" y="38"/>
                    </a:cubicBezTo>
                    <a:lnTo>
                      <a:pt x="66" y="38"/>
                    </a:lnTo>
                    <a:cubicBezTo>
                      <a:pt x="66" y="38"/>
                      <a:pt x="74" y="38"/>
                      <a:pt x="81" y="30"/>
                    </a:cubicBezTo>
                    <a:cubicBezTo>
                      <a:pt x="81" y="23"/>
                      <a:pt x="81" y="16"/>
                      <a:pt x="74" y="16"/>
                    </a:cubicBezTo>
                    <a:cubicBezTo>
                      <a:pt x="74" y="8"/>
                      <a:pt x="74" y="1"/>
                      <a:pt x="66"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5"/>
              <p:cNvSpPr/>
              <p:nvPr/>
            </p:nvSpPr>
            <p:spPr>
              <a:xfrm>
                <a:off x="1058517" y="4651276"/>
                <a:ext cx="5095" cy="1927"/>
              </a:xfrm>
              <a:custGeom>
                <a:avLst/>
                <a:gdLst/>
                <a:ahLst/>
                <a:cxnLst/>
                <a:rect l="l" t="t" r="r" b="b"/>
                <a:pathLst>
                  <a:path w="119" h="45" extrusionOk="0">
                    <a:moveTo>
                      <a:pt x="16" y="1"/>
                    </a:moveTo>
                    <a:cubicBezTo>
                      <a:pt x="8" y="1"/>
                      <a:pt x="1" y="23"/>
                      <a:pt x="1" y="23"/>
                    </a:cubicBezTo>
                    <a:cubicBezTo>
                      <a:pt x="1" y="30"/>
                      <a:pt x="8" y="45"/>
                      <a:pt x="23" y="45"/>
                    </a:cubicBezTo>
                    <a:lnTo>
                      <a:pt x="104" y="45"/>
                    </a:lnTo>
                    <a:cubicBezTo>
                      <a:pt x="118" y="45"/>
                      <a:pt x="118" y="30"/>
                      <a:pt x="118" y="23"/>
                    </a:cubicBezTo>
                    <a:cubicBezTo>
                      <a:pt x="118" y="8"/>
                      <a:pt x="111" y="1"/>
                      <a:pt x="104" y="1"/>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5"/>
              <p:cNvSpPr/>
              <p:nvPr/>
            </p:nvSpPr>
            <p:spPr>
              <a:xfrm>
                <a:off x="1057918" y="4660995"/>
                <a:ext cx="3811" cy="2269"/>
              </a:xfrm>
              <a:custGeom>
                <a:avLst/>
                <a:gdLst/>
                <a:ahLst/>
                <a:cxnLst/>
                <a:rect l="l" t="t" r="r" b="b"/>
                <a:pathLst>
                  <a:path w="89" h="53" extrusionOk="0">
                    <a:moveTo>
                      <a:pt x="22" y="1"/>
                    </a:moveTo>
                    <a:cubicBezTo>
                      <a:pt x="15" y="1"/>
                      <a:pt x="8" y="8"/>
                      <a:pt x="0" y="16"/>
                    </a:cubicBezTo>
                    <a:cubicBezTo>
                      <a:pt x="0" y="23"/>
                      <a:pt x="8" y="38"/>
                      <a:pt x="15" y="38"/>
                    </a:cubicBezTo>
                    <a:lnTo>
                      <a:pt x="66" y="52"/>
                    </a:lnTo>
                    <a:cubicBezTo>
                      <a:pt x="81" y="52"/>
                      <a:pt x="88" y="45"/>
                      <a:pt x="88" y="30"/>
                    </a:cubicBezTo>
                    <a:cubicBezTo>
                      <a:pt x="88" y="23"/>
                      <a:pt x="81" y="16"/>
                      <a:pt x="74" y="8"/>
                    </a:cubicBezTo>
                    <a:lnTo>
                      <a:pt x="22" y="1"/>
                    </a:ln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5"/>
              <p:cNvSpPr/>
              <p:nvPr/>
            </p:nvSpPr>
            <p:spPr>
              <a:xfrm>
                <a:off x="1054750" y="4667374"/>
                <a:ext cx="3211" cy="2783"/>
              </a:xfrm>
              <a:custGeom>
                <a:avLst/>
                <a:gdLst/>
                <a:ahLst/>
                <a:cxnLst/>
                <a:rect l="l" t="t" r="r" b="b"/>
                <a:pathLst>
                  <a:path w="75" h="65" extrusionOk="0">
                    <a:moveTo>
                      <a:pt x="24" y="0"/>
                    </a:moveTo>
                    <a:cubicBezTo>
                      <a:pt x="23" y="0"/>
                      <a:pt x="23" y="2"/>
                      <a:pt x="23" y="6"/>
                    </a:cubicBezTo>
                    <a:lnTo>
                      <a:pt x="16" y="6"/>
                    </a:lnTo>
                    <a:cubicBezTo>
                      <a:pt x="8" y="6"/>
                      <a:pt x="8" y="6"/>
                      <a:pt x="8" y="13"/>
                    </a:cubicBezTo>
                    <a:cubicBezTo>
                      <a:pt x="1" y="13"/>
                      <a:pt x="1" y="21"/>
                      <a:pt x="8" y="21"/>
                    </a:cubicBezTo>
                    <a:cubicBezTo>
                      <a:pt x="8" y="28"/>
                      <a:pt x="8" y="35"/>
                      <a:pt x="8" y="35"/>
                    </a:cubicBezTo>
                    <a:lnTo>
                      <a:pt x="45" y="65"/>
                    </a:lnTo>
                    <a:lnTo>
                      <a:pt x="52" y="65"/>
                    </a:lnTo>
                    <a:cubicBezTo>
                      <a:pt x="60" y="65"/>
                      <a:pt x="67" y="65"/>
                      <a:pt x="67" y="57"/>
                    </a:cubicBezTo>
                    <a:cubicBezTo>
                      <a:pt x="67" y="57"/>
                      <a:pt x="67" y="50"/>
                      <a:pt x="74" y="43"/>
                    </a:cubicBezTo>
                    <a:cubicBezTo>
                      <a:pt x="67" y="35"/>
                      <a:pt x="67" y="35"/>
                      <a:pt x="67" y="28"/>
                    </a:cubicBezTo>
                    <a:lnTo>
                      <a:pt x="30" y="6"/>
                    </a:lnTo>
                    <a:cubicBezTo>
                      <a:pt x="27" y="2"/>
                      <a:pt x="25" y="0"/>
                      <a:pt x="24" y="0"/>
                    </a:cubicBezTo>
                    <a:close/>
                  </a:path>
                </a:pathLst>
              </a:custGeom>
              <a:solidFill>
                <a:srgbClr val="3A29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5"/>
              <p:cNvSpPr/>
              <p:nvPr/>
            </p:nvSpPr>
            <p:spPr>
              <a:xfrm>
                <a:off x="1057575" y="4467343"/>
                <a:ext cx="98303" cy="93123"/>
              </a:xfrm>
              <a:custGeom>
                <a:avLst/>
                <a:gdLst/>
                <a:ahLst/>
                <a:cxnLst/>
                <a:rect l="l" t="t" r="r" b="b"/>
                <a:pathLst>
                  <a:path w="2296" h="2175" extrusionOk="0">
                    <a:moveTo>
                      <a:pt x="1487" y="0"/>
                    </a:moveTo>
                    <a:cubicBezTo>
                      <a:pt x="1387" y="0"/>
                      <a:pt x="1288" y="9"/>
                      <a:pt x="1187" y="9"/>
                    </a:cubicBezTo>
                    <a:cubicBezTo>
                      <a:pt x="1168" y="9"/>
                      <a:pt x="1149" y="8"/>
                      <a:pt x="1130" y="8"/>
                    </a:cubicBezTo>
                    <a:cubicBezTo>
                      <a:pt x="1027" y="8"/>
                      <a:pt x="925" y="0"/>
                      <a:pt x="821" y="0"/>
                    </a:cubicBezTo>
                    <a:cubicBezTo>
                      <a:pt x="718" y="0"/>
                      <a:pt x="613" y="8"/>
                      <a:pt x="507" y="37"/>
                    </a:cubicBezTo>
                    <a:cubicBezTo>
                      <a:pt x="301" y="81"/>
                      <a:pt x="133" y="235"/>
                      <a:pt x="60" y="433"/>
                    </a:cubicBezTo>
                    <a:cubicBezTo>
                      <a:pt x="1" y="638"/>
                      <a:pt x="89" y="851"/>
                      <a:pt x="184" y="1034"/>
                    </a:cubicBezTo>
                    <a:cubicBezTo>
                      <a:pt x="323" y="1291"/>
                      <a:pt x="485" y="1533"/>
                      <a:pt x="639" y="1767"/>
                    </a:cubicBezTo>
                    <a:cubicBezTo>
                      <a:pt x="763" y="1951"/>
                      <a:pt x="910" y="2148"/>
                      <a:pt x="1123" y="2170"/>
                    </a:cubicBezTo>
                    <a:cubicBezTo>
                      <a:pt x="1141" y="2173"/>
                      <a:pt x="1159" y="2174"/>
                      <a:pt x="1177" y="2174"/>
                    </a:cubicBezTo>
                    <a:cubicBezTo>
                      <a:pt x="1372" y="2174"/>
                      <a:pt x="1530" y="2033"/>
                      <a:pt x="1658" y="1892"/>
                    </a:cubicBezTo>
                    <a:cubicBezTo>
                      <a:pt x="1885" y="1635"/>
                      <a:pt x="2061" y="1342"/>
                      <a:pt x="2171" y="1019"/>
                    </a:cubicBezTo>
                    <a:cubicBezTo>
                      <a:pt x="2252" y="792"/>
                      <a:pt x="2296" y="535"/>
                      <a:pt x="2178" y="323"/>
                    </a:cubicBezTo>
                    <a:cubicBezTo>
                      <a:pt x="2076" y="162"/>
                      <a:pt x="1907" y="52"/>
                      <a:pt x="1716" y="22"/>
                    </a:cubicBezTo>
                    <a:cubicBezTo>
                      <a:pt x="1639" y="5"/>
                      <a:pt x="1563" y="0"/>
                      <a:pt x="1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5"/>
              <p:cNvSpPr/>
              <p:nvPr/>
            </p:nvSpPr>
            <p:spPr>
              <a:xfrm>
                <a:off x="1089601" y="4487080"/>
                <a:ext cx="6508" cy="9162"/>
              </a:xfrm>
              <a:custGeom>
                <a:avLst/>
                <a:gdLst/>
                <a:ahLst/>
                <a:cxnLst/>
                <a:rect l="l" t="t" r="r" b="b"/>
                <a:pathLst>
                  <a:path w="152" h="214" extrusionOk="0">
                    <a:moveTo>
                      <a:pt x="88" y="1"/>
                    </a:moveTo>
                    <a:cubicBezTo>
                      <a:pt x="86" y="1"/>
                      <a:pt x="84" y="1"/>
                      <a:pt x="81" y="1"/>
                    </a:cubicBezTo>
                    <a:cubicBezTo>
                      <a:pt x="1" y="23"/>
                      <a:pt x="103" y="214"/>
                      <a:pt x="103" y="214"/>
                    </a:cubicBezTo>
                    <a:cubicBezTo>
                      <a:pt x="103" y="214"/>
                      <a:pt x="152" y="1"/>
                      <a:pt x="88"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5"/>
              <p:cNvSpPr/>
              <p:nvPr/>
            </p:nvSpPr>
            <p:spPr>
              <a:xfrm>
                <a:off x="1107497" y="4485496"/>
                <a:ext cx="6508" cy="9205"/>
              </a:xfrm>
              <a:custGeom>
                <a:avLst/>
                <a:gdLst/>
                <a:ahLst/>
                <a:cxnLst/>
                <a:rect l="l" t="t" r="r" b="b"/>
                <a:pathLst>
                  <a:path w="152" h="215" extrusionOk="0">
                    <a:moveTo>
                      <a:pt x="81" y="1"/>
                    </a:moveTo>
                    <a:cubicBezTo>
                      <a:pt x="79" y="1"/>
                      <a:pt x="76" y="1"/>
                      <a:pt x="74" y="2"/>
                    </a:cubicBezTo>
                    <a:cubicBezTo>
                      <a:pt x="1" y="24"/>
                      <a:pt x="103" y="214"/>
                      <a:pt x="103" y="214"/>
                    </a:cubicBezTo>
                    <a:cubicBezTo>
                      <a:pt x="103" y="214"/>
                      <a:pt x="151" y="1"/>
                      <a:pt x="81"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5"/>
              <p:cNvSpPr/>
              <p:nvPr/>
            </p:nvSpPr>
            <p:spPr>
              <a:xfrm>
                <a:off x="1093069" y="4524715"/>
                <a:ext cx="5523" cy="8906"/>
              </a:xfrm>
              <a:custGeom>
                <a:avLst/>
                <a:gdLst/>
                <a:ahLst/>
                <a:cxnLst/>
                <a:rect l="l" t="t" r="r" b="b"/>
                <a:pathLst>
                  <a:path w="129" h="208" extrusionOk="0">
                    <a:moveTo>
                      <a:pt x="75" y="0"/>
                    </a:moveTo>
                    <a:cubicBezTo>
                      <a:pt x="72" y="0"/>
                      <a:pt x="69" y="1"/>
                      <a:pt x="66" y="2"/>
                    </a:cubicBezTo>
                    <a:cubicBezTo>
                      <a:pt x="0" y="17"/>
                      <a:pt x="88" y="207"/>
                      <a:pt x="88" y="207"/>
                    </a:cubicBezTo>
                    <a:cubicBezTo>
                      <a:pt x="88" y="207"/>
                      <a:pt x="128" y="0"/>
                      <a:pt x="75"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5"/>
              <p:cNvSpPr/>
              <p:nvPr/>
            </p:nvSpPr>
            <p:spPr>
              <a:xfrm>
                <a:off x="1103087" y="4542654"/>
                <a:ext cx="5908" cy="9162"/>
              </a:xfrm>
              <a:custGeom>
                <a:avLst/>
                <a:gdLst/>
                <a:ahLst/>
                <a:cxnLst/>
                <a:rect l="l" t="t" r="r" b="b"/>
                <a:pathLst>
                  <a:path w="138" h="214" extrusionOk="0">
                    <a:moveTo>
                      <a:pt x="80" y="0"/>
                    </a:moveTo>
                    <a:cubicBezTo>
                      <a:pt x="78" y="0"/>
                      <a:pt x="76" y="0"/>
                      <a:pt x="74" y="1"/>
                    </a:cubicBezTo>
                    <a:cubicBezTo>
                      <a:pt x="1" y="23"/>
                      <a:pt x="96" y="214"/>
                      <a:pt x="96" y="214"/>
                    </a:cubicBezTo>
                    <a:cubicBezTo>
                      <a:pt x="96" y="214"/>
                      <a:pt x="138" y="0"/>
                      <a:pt x="80"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5"/>
              <p:cNvSpPr/>
              <p:nvPr/>
            </p:nvSpPr>
            <p:spPr>
              <a:xfrm>
                <a:off x="1115333" y="4535119"/>
                <a:ext cx="6508" cy="9162"/>
              </a:xfrm>
              <a:custGeom>
                <a:avLst/>
                <a:gdLst/>
                <a:ahLst/>
                <a:cxnLst/>
                <a:rect l="l" t="t" r="r" b="b"/>
                <a:pathLst>
                  <a:path w="152" h="214" extrusionOk="0">
                    <a:moveTo>
                      <a:pt x="88" y="0"/>
                    </a:moveTo>
                    <a:cubicBezTo>
                      <a:pt x="86" y="0"/>
                      <a:pt x="84" y="0"/>
                      <a:pt x="82" y="1"/>
                    </a:cubicBezTo>
                    <a:cubicBezTo>
                      <a:pt x="1" y="23"/>
                      <a:pt x="104" y="214"/>
                      <a:pt x="104" y="214"/>
                    </a:cubicBezTo>
                    <a:cubicBezTo>
                      <a:pt x="104" y="214"/>
                      <a:pt x="152" y="0"/>
                      <a:pt x="88"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5"/>
              <p:cNvSpPr/>
              <p:nvPr/>
            </p:nvSpPr>
            <p:spPr>
              <a:xfrm>
                <a:off x="1080182" y="4515981"/>
                <a:ext cx="6208" cy="9162"/>
              </a:xfrm>
              <a:custGeom>
                <a:avLst/>
                <a:gdLst/>
                <a:ahLst/>
                <a:cxnLst/>
                <a:rect l="l" t="t" r="r" b="b"/>
                <a:pathLst>
                  <a:path w="145" h="214" extrusionOk="0">
                    <a:moveTo>
                      <a:pt x="81" y="0"/>
                    </a:moveTo>
                    <a:cubicBezTo>
                      <a:pt x="79" y="0"/>
                      <a:pt x="76" y="0"/>
                      <a:pt x="74" y="1"/>
                    </a:cubicBezTo>
                    <a:cubicBezTo>
                      <a:pt x="1" y="23"/>
                      <a:pt x="96" y="213"/>
                      <a:pt x="96" y="213"/>
                    </a:cubicBezTo>
                    <a:cubicBezTo>
                      <a:pt x="96" y="213"/>
                      <a:pt x="144" y="0"/>
                      <a:pt x="81"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5"/>
              <p:cNvSpPr/>
              <p:nvPr/>
            </p:nvSpPr>
            <p:spPr>
              <a:xfrm>
                <a:off x="1127278" y="4512769"/>
                <a:ext cx="6123" cy="8906"/>
              </a:xfrm>
              <a:custGeom>
                <a:avLst/>
                <a:gdLst/>
                <a:ahLst/>
                <a:cxnLst/>
                <a:rect l="l" t="t" r="r" b="b"/>
                <a:pathLst>
                  <a:path w="143" h="208" extrusionOk="0">
                    <a:moveTo>
                      <a:pt x="83" y="1"/>
                    </a:moveTo>
                    <a:cubicBezTo>
                      <a:pt x="80" y="1"/>
                      <a:pt x="77" y="1"/>
                      <a:pt x="74" y="2"/>
                    </a:cubicBezTo>
                    <a:cubicBezTo>
                      <a:pt x="1" y="17"/>
                      <a:pt x="96" y="208"/>
                      <a:pt x="96" y="208"/>
                    </a:cubicBezTo>
                    <a:cubicBezTo>
                      <a:pt x="96" y="208"/>
                      <a:pt x="143" y="1"/>
                      <a:pt x="8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5"/>
              <p:cNvSpPr/>
              <p:nvPr/>
            </p:nvSpPr>
            <p:spPr>
              <a:xfrm>
                <a:off x="1074230" y="4498341"/>
                <a:ext cx="6123" cy="8906"/>
              </a:xfrm>
              <a:custGeom>
                <a:avLst/>
                <a:gdLst/>
                <a:ahLst/>
                <a:cxnLst/>
                <a:rect l="l" t="t" r="r" b="b"/>
                <a:pathLst>
                  <a:path w="143" h="208" extrusionOk="0">
                    <a:moveTo>
                      <a:pt x="83" y="1"/>
                    </a:moveTo>
                    <a:cubicBezTo>
                      <a:pt x="80" y="1"/>
                      <a:pt x="77" y="1"/>
                      <a:pt x="74" y="2"/>
                    </a:cubicBezTo>
                    <a:cubicBezTo>
                      <a:pt x="0" y="17"/>
                      <a:pt x="96" y="207"/>
                      <a:pt x="96" y="207"/>
                    </a:cubicBezTo>
                    <a:cubicBezTo>
                      <a:pt x="96" y="207"/>
                      <a:pt x="142" y="1"/>
                      <a:pt x="8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5"/>
              <p:cNvSpPr/>
              <p:nvPr/>
            </p:nvSpPr>
            <p:spPr>
              <a:xfrm>
                <a:off x="1096194" y="4500567"/>
                <a:ext cx="5908" cy="9205"/>
              </a:xfrm>
              <a:custGeom>
                <a:avLst/>
                <a:gdLst/>
                <a:ahLst/>
                <a:cxnLst/>
                <a:rect l="l" t="t" r="r" b="b"/>
                <a:pathLst>
                  <a:path w="138" h="215" extrusionOk="0">
                    <a:moveTo>
                      <a:pt x="80" y="1"/>
                    </a:moveTo>
                    <a:cubicBezTo>
                      <a:pt x="78" y="1"/>
                      <a:pt x="76" y="1"/>
                      <a:pt x="74" y="1"/>
                    </a:cubicBezTo>
                    <a:cubicBezTo>
                      <a:pt x="1" y="23"/>
                      <a:pt x="96" y="214"/>
                      <a:pt x="96" y="214"/>
                    </a:cubicBezTo>
                    <a:cubicBezTo>
                      <a:pt x="96" y="214"/>
                      <a:pt x="137" y="1"/>
                      <a:pt x="80"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5"/>
              <p:cNvSpPr/>
              <p:nvPr/>
            </p:nvSpPr>
            <p:spPr>
              <a:xfrm>
                <a:off x="1106555" y="4513155"/>
                <a:ext cx="5908" cy="9162"/>
              </a:xfrm>
              <a:custGeom>
                <a:avLst/>
                <a:gdLst/>
                <a:ahLst/>
                <a:cxnLst/>
                <a:rect l="l" t="t" r="r" b="b"/>
                <a:pathLst>
                  <a:path w="138" h="214" extrusionOk="0">
                    <a:moveTo>
                      <a:pt x="80" y="0"/>
                    </a:moveTo>
                    <a:cubicBezTo>
                      <a:pt x="78" y="0"/>
                      <a:pt x="76" y="0"/>
                      <a:pt x="74" y="1"/>
                    </a:cubicBezTo>
                    <a:cubicBezTo>
                      <a:pt x="1" y="23"/>
                      <a:pt x="96" y="213"/>
                      <a:pt x="96" y="213"/>
                    </a:cubicBezTo>
                    <a:cubicBezTo>
                      <a:pt x="96" y="213"/>
                      <a:pt x="137" y="0"/>
                      <a:pt x="80"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5"/>
              <p:cNvSpPr/>
              <p:nvPr/>
            </p:nvSpPr>
            <p:spPr>
              <a:xfrm>
                <a:off x="1135455" y="4491448"/>
                <a:ext cx="5780" cy="8906"/>
              </a:xfrm>
              <a:custGeom>
                <a:avLst/>
                <a:gdLst/>
                <a:ahLst/>
                <a:cxnLst/>
                <a:rect l="l" t="t" r="r" b="b"/>
                <a:pathLst>
                  <a:path w="135" h="208" extrusionOk="0">
                    <a:moveTo>
                      <a:pt x="76" y="0"/>
                    </a:moveTo>
                    <a:cubicBezTo>
                      <a:pt x="73" y="0"/>
                      <a:pt x="70" y="1"/>
                      <a:pt x="66" y="2"/>
                    </a:cubicBezTo>
                    <a:cubicBezTo>
                      <a:pt x="0" y="16"/>
                      <a:pt x="88" y="207"/>
                      <a:pt x="88" y="207"/>
                    </a:cubicBezTo>
                    <a:cubicBezTo>
                      <a:pt x="88" y="207"/>
                      <a:pt x="135" y="0"/>
                      <a:pt x="76"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5"/>
              <p:cNvSpPr/>
              <p:nvPr/>
            </p:nvSpPr>
            <p:spPr>
              <a:xfrm>
                <a:off x="1115333" y="4501852"/>
                <a:ext cx="6508" cy="9162"/>
              </a:xfrm>
              <a:custGeom>
                <a:avLst/>
                <a:gdLst/>
                <a:ahLst/>
                <a:cxnLst/>
                <a:rect l="l" t="t" r="r" b="b"/>
                <a:pathLst>
                  <a:path w="152" h="214" extrusionOk="0">
                    <a:moveTo>
                      <a:pt x="81" y="0"/>
                    </a:moveTo>
                    <a:cubicBezTo>
                      <a:pt x="79" y="0"/>
                      <a:pt x="77" y="0"/>
                      <a:pt x="74" y="1"/>
                    </a:cubicBezTo>
                    <a:cubicBezTo>
                      <a:pt x="1" y="23"/>
                      <a:pt x="104" y="213"/>
                      <a:pt x="104" y="213"/>
                    </a:cubicBezTo>
                    <a:cubicBezTo>
                      <a:pt x="104" y="213"/>
                      <a:pt x="152" y="0"/>
                      <a:pt x="81"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5"/>
              <p:cNvSpPr/>
              <p:nvPr/>
            </p:nvSpPr>
            <p:spPr>
              <a:xfrm>
                <a:off x="1123810" y="4481729"/>
                <a:ext cx="6208" cy="9205"/>
              </a:xfrm>
              <a:custGeom>
                <a:avLst/>
                <a:gdLst/>
                <a:ahLst/>
                <a:cxnLst/>
                <a:rect l="l" t="t" r="r" b="b"/>
                <a:pathLst>
                  <a:path w="145" h="215" extrusionOk="0">
                    <a:moveTo>
                      <a:pt x="81" y="1"/>
                    </a:moveTo>
                    <a:cubicBezTo>
                      <a:pt x="79" y="1"/>
                      <a:pt x="76" y="1"/>
                      <a:pt x="74" y="2"/>
                    </a:cubicBezTo>
                    <a:cubicBezTo>
                      <a:pt x="1" y="24"/>
                      <a:pt x="96" y="214"/>
                      <a:pt x="96" y="214"/>
                    </a:cubicBezTo>
                    <a:cubicBezTo>
                      <a:pt x="96" y="214"/>
                      <a:pt x="144" y="1"/>
                      <a:pt x="81"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5"/>
              <p:cNvSpPr/>
              <p:nvPr/>
            </p:nvSpPr>
            <p:spPr>
              <a:xfrm>
                <a:off x="1086176" y="4501809"/>
                <a:ext cx="3040" cy="4496"/>
              </a:xfrm>
              <a:custGeom>
                <a:avLst/>
                <a:gdLst/>
                <a:ahLst/>
                <a:cxnLst/>
                <a:rect l="l" t="t" r="r" b="b"/>
                <a:pathLst>
                  <a:path w="71" h="105" extrusionOk="0">
                    <a:moveTo>
                      <a:pt x="43" y="1"/>
                    </a:moveTo>
                    <a:cubicBezTo>
                      <a:pt x="41" y="1"/>
                      <a:pt x="39" y="1"/>
                      <a:pt x="37" y="2"/>
                    </a:cubicBezTo>
                    <a:cubicBezTo>
                      <a:pt x="0" y="16"/>
                      <a:pt x="51" y="104"/>
                      <a:pt x="51" y="104"/>
                    </a:cubicBezTo>
                    <a:cubicBezTo>
                      <a:pt x="51" y="104"/>
                      <a:pt x="71" y="1"/>
                      <a:pt x="4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5"/>
              <p:cNvSpPr/>
              <p:nvPr/>
            </p:nvSpPr>
            <p:spPr>
              <a:xfrm>
                <a:off x="1067337" y="4489564"/>
                <a:ext cx="3040" cy="4496"/>
              </a:xfrm>
              <a:custGeom>
                <a:avLst/>
                <a:gdLst/>
                <a:ahLst/>
                <a:cxnLst/>
                <a:rect l="l" t="t" r="r" b="b"/>
                <a:pathLst>
                  <a:path w="71" h="105" extrusionOk="0">
                    <a:moveTo>
                      <a:pt x="43" y="1"/>
                    </a:moveTo>
                    <a:cubicBezTo>
                      <a:pt x="41" y="1"/>
                      <a:pt x="39" y="1"/>
                      <a:pt x="37" y="2"/>
                    </a:cubicBezTo>
                    <a:cubicBezTo>
                      <a:pt x="0" y="9"/>
                      <a:pt x="51" y="104"/>
                      <a:pt x="51" y="104"/>
                    </a:cubicBezTo>
                    <a:cubicBezTo>
                      <a:pt x="51" y="104"/>
                      <a:pt x="71" y="1"/>
                      <a:pt x="4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5"/>
              <p:cNvSpPr/>
              <p:nvPr/>
            </p:nvSpPr>
            <p:spPr>
              <a:xfrm>
                <a:off x="1104372" y="4529125"/>
                <a:ext cx="3083" cy="4496"/>
              </a:xfrm>
              <a:custGeom>
                <a:avLst/>
                <a:gdLst/>
                <a:ahLst/>
                <a:cxnLst/>
                <a:rect l="l" t="t" r="r" b="b"/>
                <a:pathLst>
                  <a:path w="72" h="105" extrusionOk="0">
                    <a:moveTo>
                      <a:pt x="43" y="0"/>
                    </a:moveTo>
                    <a:cubicBezTo>
                      <a:pt x="41" y="0"/>
                      <a:pt x="39" y="1"/>
                      <a:pt x="37" y="2"/>
                    </a:cubicBezTo>
                    <a:cubicBezTo>
                      <a:pt x="0" y="9"/>
                      <a:pt x="52" y="104"/>
                      <a:pt x="52" y="104"/>
                    </a:cubicBezTo>
                    <a:cubicBezTo>
                      <a:pt x="52" y="104"/>
                      <a:pt x="71" y="0"/>
                      <a:pt x="43"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5"/>
              <p:cNvSpPr/>
              <p:nvPr/>
            </p:nvSpPr>
            <p:spPr>
              <a:xfrm>
                <a:off x="1126336" y="4503093"/>
                <a:ext cx="3425" cy="4453"/>
              </a:xfrm>
              <a:custGeom>
                <a:avLst/>
                <a:gdLst/>
                <a:ahLst/>
                <a:cxnLst/>
                <a:rect l="l" t="t" r="r" b="b"/>
                <a:pathLst>
                  <a:path w="80" h="104" extrusionOk="0">
                    <a:moveTo>
                      <a:pt x="48" y="1"/>
                    </a:moveTo>
                    <a:cubicBezTo>
                      <a:pt x="47" y="1"/>
                      <a:pt x="46" y="1"/>
                      <a:pt x="45" y="1"/>
                    </a:cubicBezTo>
                    <a:cubicBezTo>
                      <a:pt x="1" y="8"/>
                      <a:pt x="52" y="104"/>
                      <a:pt x="52" y="104"/>
                    </a:cubicBezTo>
                    <a:cubicBezTo>
                      <a:pt x="52" y="104"/>
                      <a:pt x="79" y="1"/>
                      <a:pt x="48"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5"/>
              <p:cNvSpPr/>
              <p:nvPr/>
            </p:nvSpPr>
            <p:spPr>
              <a:xfrm>
                <a:off x="1138881" y="4508103"/>
                <a:ext cx="3083" cy="4496"/>
              </a:xfrm>
              <a:custGeom>
                <a:avLst/>
                <a:gdLst/>
                <a:ahLst/>
                <a:cxnLst/>
                <a:rect l="l" t="t" r="r" b="b"/>
                <a:pathLst>
                  <a:path w="72" h="105" extrusionOk="0">
                    <a:moveTo>
                      <a:pt x="43" y="0"/>
                    </a:moveTo>
                    <a:cubicBezTo>
                      <a:pt x="42" y="0"/>
                      <a:pt x="40" y="1"/>
                      <a:pt x="37" y="1"/>
                    </a:cubicBezTo>
                    <a:cubicBezTo>
                      <a:pt x="1" y="9"/>
                      <a:pt x="52" y="104"/>
                      <a:pt x="52" y="104"/>
                    </a:cubicBezTo>
                    <a:cubicBezTo>
                      <a:pt x="52" y="104"/>
                      <a:pt x="72" y="0"/>
                      <a:pt x="43"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5"/>
              <p:cNvSpPr/>
              <p:nvPr/>
            </p:nvSpPr>
            <p:spPr>
              <a:xfrm>
                <a:off x="1115033" y="4524115"/>
                <a:ext cx="3083" cy="4453"/>
              </a:xfrm>
              <a:custGeom>
                <a:avLst/>
                <a:gdLst/>
                <a:ahLst/>
                <a:cxnLst/>
                <a:rect l="l" t="t" r="r" b="b"/>
                <a:pathLst>
                  <a:path w="72" h="104" extrusionOk="0">
                    <a:moveTo>
                      <a:pt x="43" y="0"/>
                    </a:moveTo>
                    <a:cubicBezTo>
                      <a:pt x="41" y="0"/>
                      <a:pt x="39" y="0"/>
                      <a:pt x="37" y="1"/>
                    </a:cubicBezTo>
                    <a:cubicBezTo>
                      <a:pt x="1" y="16"/>
                      <a:pt x="52" y="104"/>
                      <a:pt x="52" y="104"/>
                    </a:cubicBezTo>
                    <a:cubicBezTo>
                      <a:pt x="52" y="104"/>
                      <a:pt x="71" y="0"/>
                      <a:pt x="43"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5"/>
              <p:cNvSpPr/>
              <p:nvPr/>
            </p:nvSpPr>
            <p:spPr>
              <a:xfrm>
                <a:off x="1101846" y="4482071"/>
                <a:ext cx="3125" cy="4752"/>
              </a:xfrm>
              <a:custGeom>
                <a:avLst/>
                <a:gdLst/>
                <a:ahLst/>
                <a:cxnLst/>
                <a:rect l="l" t="t" r="r" b="b"/>
                <a:pathLst>
                  <a:path w="73" h="111" extrusionOk="0">
                    <a:moveTo>
                      <a:pt x="40" y="1"/>
                    </a:moveTo>
                    <a:cubicBezTo>
                      <a:pt x="39" y="1"/>
                      <a:pt x="38" y="1"/>
                      <a:pt x="37" y="1"/>
                    </a:cubicBezTo>
                    <a:cubicBezTo>
                      <a:pt x="1" y="16"/>
                      <a:pt x="52" y="111"/>
                      <a:pt x="52" y="111"/>
                    </a:cubicBezTo>
                    <a:cubicBezTo>
                      <a:pt x="52" y="111"/>
                      <a:pt x="73" y="1"/>
                      <a:pt x="40"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5"/>
              <p:cNvSpPr/>
              <p:nvPr/>
            </p:nvSpPr>
            <p:spPr>
              <a:xfrm>
                <a:off x="1126978" y="4530067"/>
                <a:ext cx="3340" cy="4496"/>
              </a:xfrm>
              <a:custGeom>
                <a:avLst/>
                <a:gdLst/>
                <a:ahLst/>
                <a:cxnLst/>
                <a:rect l="l" t="t" r="r" b="b"/>
                <a:pathLst>
                  <a:path w="78" h="105" extrusionOk="0">
                    <a:moveTo>
                      <a:pt x="44" y="0"/>
                    </a:moveTo>
                    <a:cubicBezTo>
                      <a:pt x="42" y="0"/>
                      <a:pt x="39" y="1"/>
                      <a:pt x="37" y="2"/>
                    </a:cubicBezTo>
                    <a:cubicBezTo>
                      <a:pt x="0" y="16"/>
                      <a:pt x="52" y="104"/>
                      <a:pt x="52" y="104"/>
                    </a:cubicBezTo>
                    <a:cubicBezTo>
                      <a:pt x="52" y="104"/>
                      <a:pt x="77" y="0"/>
                      <a:pt x="44" y="0"/>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5"/>
              <p:cNvSpPr/>
              <p:nvPr/>
            </p:nvSpPr>
            <p:spPr>
              <a:xfrm>
                <a:off x="1080824" y="4485154"/>
                <a:ext cx="3040" cy="4496"/>
              </a:xfrm>
              <a:custGeom>
                <a:avLst/>
                <a:gdLst/>
                <a:ahLst/>
                <a:cxnLst/>
                <a:rect l="l" t="t" r="r" b="b"/>
                <a:pathLst>
                  <a:path w="71" h="105" extrusionOk="0">
                    <a:moveTo>
                      <a:pt x="43" y="1"/>
                    </a:moveTo>
                    <a:cubicBezTo>
                      <a:pt x="41" y="1"/>
                      <a:pt x="39" y="1"/>
                      <a:pt x="37" y="2"/>
                    </a:cubicBezTo>
                    <a:cubicBezTo>
                      <a:pt x="0" y="10"/>
                      <a:pt x="44" y="105"/>
                      <a:pt x="44" y="105"/>
                    </a:cubicBezTo>
                    <a:cubicBezTo>
                      <a:pt x="44" y="105"/>
                      <a:pt x="70" y="1"/>
                      <a:pt x="43" y="1"/>
                    </a:cubicBezTo>
                    <a:close/>
                  </a:path>
                </a:pathLst>
              </a:custGeom>
              <a:solidFill>
                <a:srgbClr val="FFC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5"/>
              <p:cNvSpPr/>
              <p:nvPr/>
            </p:nvSpPr>
            <p:spPr>
              <a:xfrm>
                <a:off x="1070762" y="4436559"/>
                <a:ext cx="73513" cy="56259"/>
              </a:xfrm>
              <a:custGeom>
                <a:avLst/>
                <a:gdLst/>
                <a:ahLst/>
                <a:cxnLst/>
                <a:rect l="l" t="t" r="r" b="b"/>
                <a:pathLst>
                  <a:path w="1717" h="1314" extrusionOk="0">
                    <a:moveTo>
                      <a:pt x="756" y="1"/>
                    </a:moveTo>
                    <a:lnTo>
                      <a:pt x="558" y="45"/>
                    </a:lnTo>
                    <a:cubicBezTo>
                      <a:pt x="543" y="272"/>
                      <a:pt x="609" y="492"/>
                      <a:pt x="749" y="675"/>
                    </a:cubicBezTo>
                    <a:cubicBezTo>
                      <a:pt x="679" y="699"/>
                      <a:pt x="608" y="710"/>
                      <a:pt x="538" y="710"/>
                    </a:cubicBezTo>
                    <a:cubicBezTo>
                      <a:pt x="326" y="710"/>
                      <a:pt x="122" y="606"/>
                      <a:pt x="1" y="419"/>
                    </a:cubicBezTo>
                    <a:lnTo>
                      <a:pt x="1" y="419"/>
                    </a:lnTo>
                    <a:cubicBezTo>
                      <a:pt x="85" y="672"/>
                      <a:pt x="326" y="845"/>
                      <a:pt x="589" y="845"/>
                    </a:cubicBezTo>
                    <a:cubicBezTo>
                      <a:pt x="622" y="845"/>
                      <a:pt x="656" y="842"/>
                      <a:pt x="690" y="837"/>
                    </a:cubicBezTo>
                    <a:lnTo>
                      <a:pt x="690" y="837"/>
                    </a:lnTo>
                    <a:cubicBezTo>
                      <a:pt x="477" y="910"/>
                      <a:pt x="294" y="1042"/>
                      <a:pt x="155" y="1211"/>
                    </a:cubicBezTo>
                    <a:cubicBezTo>
                      <a:pt x="389" y="1086"/>
                      <a:pt x="639" y="983"/>
                      <a:pt x="895" y="910"/>
                    </a:cubicBezTo>
                    <a:cubicBezTo>
                      <a:pt x="1005" y="1027"/>
                      <a:pt x="1108" y="1167"/>
                      <a:pt x="1181" y="1313"/>
                    </a:cubicBezTo>
                    <a:cubicBezTo>
                      <a:pt x="1159" y="1152"/>
                      <a:pt x="1123" y="998"/>
                      <a:pt x="1057" y="851"/>
                    </a:cubicBezTo>
                    <a:lnTo>
                      <a:pt x="1057" y="851"/>
                    </a:lnTo>
                    <a:cubicBezTo>
                      <a:pt x="1143" y="866"/>
                      <a:pt x="1230" y="873"/>
                      <a:pt x="1317" y="873"/>
                    </a:cubicBezTo>
                    <a:cubicBezTo>
                      <a:pt x="1452" y="873"/>
                      <a:pt x="1587" y="855"/>
                      <a:pt x="1716" y="815"/>
                    </a:cubicBezTo>
                    <a:lnTo>
                      <a:pt x="1716" y="815"/>
                    </a:lnTo>
                    <a:cubicBezTo>
                      <a:pt x="1688" y="816"/>
                      <a:pt x="1659" y="817"/>
                      <a:pt x="1631" y="817"/>
                    </a:cubicBezTo>
                    <a:cubicBezTo>
                      <a:pt x="1432" y="817"/>
                      <a:pt x="1235" y="773"/>
                      <a:pt x="1049" y="690"/>
                    </a:cubicBezTo>
                    <a:cubicBezTo>
                      <a:pt x="1196" y="653"/>
                      <a:pt x="1343" y="595"/>
                      <a:pt x="1474" y="536"/>
                    </a:cubicBezTo>
                    <a:lnTo>
                      <a:pt x="1474" y="536"/>
                    </a:lnTo>
                    <a:cubicBezTo>
                      <a:pt x="1284" y="565"/>
                      <a:pt x="1086" y="602"/>
                      <a:pt x="888" y="653"/>
                    </a:cubicBezTo>
                    <a:cubicBezTo>
                      <a:pt x="741" y="470"/>
                      <a:pt x="690" y="228"/>
                      <a:pt x="756" y="1"/>
                    </a:cubicBezTo>
                    <a:close/>
                  </a:path>
                </a:pathLst>
              </a:custGeom>
              <a:solidFill>
                <a:srgbClr val="6251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5"/>
              <p:cNvSpPr/>
              <p:nvPr/>
            </p:nvSpPr>
            <p:spPr>
              <a:xfrm>
                <a:off x="987273" y="4320531"/>
                <a:ext cx="85758" cy="62424"/>
              </a:xfrm>
              <a:custGeom>
                <a:avLst/>
                <a:gdLst/>
                <a:ahLst/>
                <a:cxnLst/>
                <a:rect l="l" t="t" r="r" b="b"/>
                <a:pathLst>
                  <a:path w="2003" h="1458" extrusionOk="0">
                    <a:moveTo>
                      <a:pt x="1013" y="1"/>
                    </a:moveTo>
                    <a:cubicBezTo>
                      <a:pt x="957" y="1"/>
                      <a:pt x="903" y="14"/>
                      <a:pt x="851" y="42"/>
                    </a:cubicBezTo>
                    <a:cubicBezTo>
                      <a:pt x="631" y="167"/>
                      <a:pt x="389" y="284"/>
                      <a:pt x="177" y="416"/>
                    </a:cubicBezTo>
                    <a:cubicBezTo>
                      <a:pt x="59" y="489"/>
                      <a:pt x="1" y="629"/>
                      <a:pt x="23" y="761"/>
                    </a:cubicBezTo>
                    <a:cubicBezTo>
                      <a:pt x="67" y="973"/>
                      <a:pt x="103" y="1193"/>
                      <a:pt x="147" y="1406"/>
                    </a:cubicBezTo>
                    <a:cubicBezTo>
                      <a:pt x="763" y="1420"/>
                      <a:pt x="1379" y="1435"/>
                      <a:pt x="1995" y="1457"/>
                    </a:cubicBezTo>
                    <a:cubicBezTo>
                      <a:pt x="2002" y="1428"/>
                      <a:pt x="2002" y="1406"/>
                      <a:pt x="2002" y="1384"/>
                    </a:cubicBezTo>
                    <a:cubicBezTo>
                      <a:pt x="1995" y="1112"/>
                      <a:pt x="1987" y="841"/>
                      <a:pt x="1973" y="570"/>
                    </a:cubicBezTo>
                    <a:cubicBezTo>
                      <a:pt x="1965" y="460"/>
                      <a:pt x="1899" y="350"/>
                      <a:pt x="1797" y="299"/>
                    </a:cubicBezTo>
                    <a:cubicBezTo>
                      <a:pt x="1577" y="174"/>
                      <a:pt x="1350" y="79"/>
                      <a:pt x="1108" y="13"/>
                    </a:cubicBezTo>
                    <a:cubicBezTo>
                      <a:pt x="1076" y="5"/>
                      <a:pt x="1044" y="1"/>
                      <a:pt x="1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5"/>
              <p:cNvSpPr/>
              <p:nvPr/>
            </p:nvSpPr>
            <p:spPr>
              <a:xfrm>
                <a:off x="994338" y="4340953"/>
                <a:ext cx="71030" cy="40717"/>
              </a:xfrm>
              <a:custGeom>
                <a:avLst/>
                <a:gdLst/>
                <a:ahLst/>
                <a:cxnLst/>
                <a:rect l="l" t="t" r="r" b="b"/>
                <a:pathLst>
                  <a:path w="1659" h="951" extrusionOk="0">
                    <a:moveTo>
                      <a:pt x="1627" y="1"/>
                    </a:moveTo>
                    <a:cubicBezTo>
                      <a:pt x="1623" y="1"/>
                      <a:pt x="1620" y="2"/>
                      <a:pt x="1617" y="5"/>
                    </a:cubicBezTo>
                    <a:cubicBezTo>
                      <a:pt x="1419" y="218"/>
                      <a:pt x="1214" y="415"/>
                      <a:pt x="1001" y="606"/>
                    </a:cubicBezTo>
                    <a:cubicBezTo>
                      <a:pt x="671" y="467"/>
                      <a:pt x="349" y="298"/>
                      <a:pt x="41" y="115"/>
                    </a:cubicBezTo>
                    <a:cubicBezTo>
                      <a:pt x="37" y="113"/>
                      <a:pt x="34" y="111"/>
                      <a:pt x="30" y="111"/>
                    </a:cubicBezTo>
                    <a:cubicBezTo>
                      <a:pt x="13" y="111"/>
                      <a:pt x="0" y="139"/>
                      <a:pt x="19" y="152"/>
                    </a:cubicBezTo>
                    <a:cubicBezTo>
                      <a:pt x="327" y="335"/>
                      <a:pt x="649" y="503"/>
                      <a:pt x="972" y="643"/>
                    </a:cubicBezTo>
                    <a:cubicBezTo>
                      <a:pt x="972" y="745"/>
                      <a:pt x="965" y="848"/>
                      <a:pt x="972" y="951"/>
                    </a:cubicBezTo>
                    <a:lnTo>
                      <a:pt x="1009" y="951"/>
                    </a:lnTo>
                    <a:cubicBezTo>
                      <a:pt x="1009" y="848"/>
                      <a:pt x="1009" y="745"/>
                      <a:pt x="1016" y="643"/>
                    </a:cubicBezTo>
                    <a:lnTo>
                      <a:pt x="1031" y="643"/>
                    </a:lnTo>
                    <a:cubicBezTo>
                      <a:pt x="1243" y="452"/>
                      <a:pt x="1449" y="247"/>
                      <a:pt x="1646" y="34"/>
                    </a:cubicBezTo>
                    <a:cubicBezTo>
                      <a:pt x="1658" y="22"/>
                      <a:pt x="1641" y="1"/>
                      <a:pt x="1627" y="1"/>
                    </a:cubicBezTo>
                    <a:close/>
                  </a:path>
                </a:pathLst>
              </a:custGeom>
              <a:solidFill>
                <a:srgbClr val="FCE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5"/>
              <p:cNvSpPr/>
              <p:nvPr/>
            </p:nvSpPr>
            <p:spPr>
              <a:xfrm>
                <a:off x="833140" y="4548006"/>
                <a:ext cx="24533" cy="18881"/>
              </a:xfrm>
              <a:custGeom>
                <a:avLst/>
                <a:gdLst/>
                <a:ahLst/>
                <a:cxnLst/>
                <a:rect l="l" t="t" r="r" b="b"/>
                <a:pathLst>
                  <a:path w="573" h="441" extrusionOk="0">
                    <a:moveTo>
                      <a:pt x="287" y="1"/>
                    </a:moveTo>
                    <a:cubicBezTo>
                      <a:pt x="1" y="1"/>
                      <a:pt x="1" y="440"/>
                      <a:pt x="287" y="440"/>
                    </a:cubicBezTo>
                    <a:cubicBezTo>
                      <a:pt x="573" y="440"/>
                      <a:pt x="573" y="1"/>
                      <a:pt x="287" y="1"/>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5"/>
              <p:cNvSpPr/>
              <p:nvPr/>
            </p:nvSpPr>
            <p:spPr>
              <a:xfrm>
                <a:off x="845385" y="4445978"/>
                <a:ext cx="7578" cy="7878"/>
              </a:xfrm>
              <a:custGeom>
                <a:avLst/>
                <a:gdLst/>
                <a:ahLst/>
                <a:cxnLst/>
                <a:rect l="l" t="t" r="r" b="b"/>
                <a:pathLst>
                  <a:path w="177" h="184" extrusionOk="0">
                    <a:moveTo>
                      <a:pt x="89" y="1"/>
                    </a:moveTo>
                    <a:cubicBezTo>
                      <a:pt x="1" y="30"/>
                      <a:pt x="1" y="155"/>
                      <a:pt x="89" y="184"/>
                    </a:cubicBezTo>
                    <a:cubicBezTo>
                      <a:pt x="177" y="155"/>
                      <a:pt x="177" y="30"/>
                      <a:pt x="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5"/>
              <p:cNvSpPr/>
              <p:nvPr/>
            </p:nvSpPr>
            <p:spPr>
              <a:xfrm>
                <a:off x="817127" y="4402050"/>
                <a:ext cx="29542" cy="22949"/>
              </a:xfrm>
              <a:custGeom>
                <a:avLst/>
                <a:gdLst/>
                <a:ahLst/>
                <a:cxnLst/>
                <a:rect l="l" t="t" r="r" b="b"/>
                <a:pathLst>
                  <a:path w="690" h="536" extrusionOk="0">
                    <a:moveTo>
                      <a:pt x="345" y="0"/>
                    </a:moveTo>
                    <a:cubicBezTo>
                      <a:pt x="1" y="0"/>
                      <a:pt x="1" y="535"/>
                      <a:pt x="345" y="535"/>
                    </a:cubicBezTo>
                    <a:cubicBezTo>
                      <a:pt x="690" y="535"/>
                      <a:pt x="690" y="0"/>
                      <a:pt x="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5"/>
              <p:cNvSpPr/>
              <p:nvPr/>
            </p:nvSpPr>
            <p:spPr>
              <a:xfrm>
                <a:off x="1102146" y="4416479"/>
                <a:ext cx="19823" cy="15114"/>
              </a:xfrm>
              <a:custGeom>
                <a:avLst/>
                <a:gdLst/>
                <a:ahLst/>
                <a:cxnLst/>
                <a:rect l="l" t="t" r="r" b="b"/>
                <a:pathLst>
                  <a:path w="463" h="353" extrusionOk="0">
                    <a:moveTo>
                      <a:pt x="228" y="1"/>
                    </a:moveTo>
                    <a:cubicBezTo>
                      <a:pt x="1" y="1"/>
                      <a:pt x="1" y="352"/>
                      <a:pt x="228" y="352"/>
                    </a:cubicBezTo>
                    <a:cubicBezTo>
                      <a:pt x="456" y="352"/>
                      <a:pt x="463" y="1"/>
                      <a:pt x="2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5"/>
              <p:cNvSpPr/>
              <p:nvPr/>
            </p:nvSpPr>
            <p:spPr>
              <a:xfrm>
                <a:off x="1133871" y="4412711"/>
                <a:ext cx="29243" cy="22949"/>
              </a:xfrm>
              <a:custGeom>
                <a:avLst/>
                <a:gdLst/>
                <a:ahLst/>
                <a:cxnLst/>
                <a:rect l="l" t="t" r="r" b="b"/>
                <a:pathLst>
                  <a:path w="683" h="536" extrusionOk="0">
                    <a:moveTo>
                      <a:pt x="338" y="1"/>
                    </a:moveTo>
                    <a:cubicBezTo>
                      <a:pt x="0" y="1"/>
                      <a:pt x="0" y="536"/>
                      <a:pt x="338" y="536"/>
                    </a:cubicBezTo>
                    <a:cubicBezTo>
                      <a:pt x="682" y="536"/>
                      <a:pt x="682" y="1"/>
                      <a:pt x="3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5"/>
              <p:cNvSpPr/>
              <p:nvPr/>
            </p:nvSpPr>
            <p:spPr>
              <a:xfrm>
                <a:off x="1137939" y="4445978"/>
                <a:ext cx="7578" cy="7878"/>
              </a:xfrm>
              <a:custGeom>
                <a:avLst/>
                <a:gdLst/>
                <a:ahLst/>
                <a:cxnLst/>
                <a:rect l="l" t="t" r="r" b="b"/>
                <a:pathLst>
                  <a:path w="177" h="184" extrusionOk="0">
                    <a:moveTo>
                      <a:pt x="89" y="1"/>
                    </a:moveTo>
                    <a:cubicBezTo>
                      <a:pt x="1" y="30"/>
                      <a:pt x="1" y="155"/>
                      <a:pt x="89" y="184"/>
                    </a:cubicBezTo>
                    <a:cubicBezTo>
                      <a:pt x="177" y="155"/>
                      <a:pt x="177" y="30"/>
                      <a:pt x="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5"/>
              <p:cNvSpPr/>
              <p:nvPr/>
            </p:nvSpPr>
            <p:spPr>
              <a:xfrm>
                <a:off x="1115675" y="4573738"/>
                <a:ext cx="7878" cy="7578"/>
              </a:xfrm>
              <a:custGeom>
                <a:avLst/>
                <a:gdLst/>
                <a:ahLst/>
                <a:cxnLst/>
                <a:rect l="l" t="t" r="r" b="b"/>
                <a:pathLst>
                  <a:path w="184" h="177" extrusionOk="0">
                    <a:moveTo>
                      <a:pt x="96" y="1"/>
                    </a:moveTo>
                    <a:cubicBezTo>
                      <a:pt x="0" y="23"/>
                      <a:pt x="0" y="155"/>
                      <a:pt x="96" y="177"/>
                    </a:cubicBezTo>
                    <a:cubicBezTo>
                      <a:pt x="184" y="155"/>
                      <a:pt x="184" y="23"/>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5"/>
              <p:cNvSpPr/>
              <p:nvPr/>
            </p:nvSpPr>
            <p:spPr>
              <a:xfrm>
                <a:off x="1112849" y="4601696"/>
                <a:ext cx="19481" cy="15114"/>
              </a:xfrm>
              <a:custGeom>
                <a:avLst/>
                <a:gdLst/>
                <a:ahLst/>
                <a:cxnLst/>
                <a:rect l="l" t="t" r="r" b="b"/>
                <a:pathLst>
                  <a:path w="455" h="353" extrusionOk="0">
                    <a:moveTo>
                      <a:pt x="228" y="0"/>
                    </a:moveTo>
                    <a:cubicBezTo>
                      <a:pt x="0" y="0"/>
                      <a:pt x="0" y="352"/>
                      <a:pt x="228" y="352"/>
                    </a:cubicBezTo>
                    <a:cubicBezTo>
                      <a:pt x="455" y="352"/>
                      <a:pt x="455" y="0"/>
                      <a:pt x="2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5"/>
              <p:cNvSpPr/>
              <p:nvPr/>
            </p:nvSpPr>
            <p:spPr>
              <a:xfrm>
                <a:off x="1096537" y="4704323"/>
                <a:ext cx="19481" cy="15114"/>
              </a:xfrm>
              <a:custGeom>
                <a:avLst/>
                <a:gdLst/>
                <a:ahLst/>
                <a:cxnLst/>
                <a:rect l="l" t="t" r="r" b="b"/>
                <a:pathLst>
                  <a:path w="455" h="353" extrusionOk="0">
                    <a:moveTo>
                      <a:pt x="227" y="1"/>
                    </a:moveTo>
                    <a:cubicBezTo>
                      <a:pt x="0" y="1"/>
                      <a:pt x="0" y="353"/>
                      <a:pt x="227" y="353"/>
                    </a:cubicBezTo>
                    <a:cubicBezTo>
                      <a:pt x="455" y="353"/>
                      <a:pt x="455"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5"/>
              <p:cNvSpPr/>
              <p:nvPr/>
            </p:nvSpPr>
            <p:spPr>
              <a:xfrm>
                <a:off x="1099320" y="4729113"/>
                <a:ext cx="7921" cy="7578"/>
              </a:xfrm>
              <a:custGeom>
                <a:avLst/>
                <a:gdLst/>
                <a:ahLst/>
                <a:cxnLst/>
                <a:rect l="l" t="t" r="r" b="b"/>
                <a:pathLst>
                  <a:path w="185" h="177" extrusionOk="0">
                    <a:moveTo>
                      <a:pt x="96" y="1"/>
                    </a:moveTo>
                    <a:cubicBezTo>
                      <a:pt x="1" y="23"/>
                      <a:pt x="1" y="155"/>
                      <a:pt x="96" y="177"/>
                    </a:cubicBezTo>
                    <a:cubicBezTo>
                      <a:pt x="184" y="155"/>
                      <a:pt x="184" y="23"/>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5"/>
              <p:cNvSpPr/>
              <p:nvPr/>
            </p:nvSpPr>
            <p:spPr>
              <a:xfrm>
                <a:off x="984448" y="4830841"/>
                <a:ext cx="7878" cy="7578"/>
              </a:xfrm>
              <a:custGeom>
                <a:avLst/>
                <a:gdLst/>
                <a:ahLst/>
                <a:cxnLst/>
                <a:rect l="l" t="t" r="r" b="b"/>
                <a:pathLst>
                  <a:path w="184" h="177" extrusionOk="0">
                    <a:moveTo>
                      <a:pt x="89" y="0"/>
                    </a:moveTo>
                    <a:cubicBezTo>
                      <a:pt x="1" y="22"/>
                      <a:pt x="1" y="154"/>
                      <a:pt x="89" y="176"/>
                    </a:cubicBezTo>
                    <a:cubicBezTo>
                      <a:pt x="184" y="154"/>
                      <a:pt x="184" y="22"/>
                      <a:pt x="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5"/>
              <p:cNvSpPr/>
              <p:nvPr/>
            </p:nvSpPr>
            <p:spPr>
              <a:xfrm>
                <a:off x="947113" y="4820180"/>
                <a:ext cx="24490" cy="19181"/>
              </a:xfrm>
              <a:custGeom>
                <a:avLst/>
                <a:gdLst/>
                <a:ahLst/>
                <a:cxnLst/>
                <a:rect l="l" t="t" r="r" b="b"/>
                <a:pathLst>
                  <a:path w="572" h="448" extrusionOk="0">
                    <a:moveTo>
                      <a:pt x="286" y="0"/>
                    </a:moveTo>
                    <a:cubicBezTo>
                      <a:pt x="7" y="0"/>
                      <a:pt x="0" y="447"/>
                      <a:pt x="286" y="447"/>
                    </a:cubicBezTo>
                    <a:cubicBezTo>
                      <a:pt x="572" y="447"/>
                      <a:pt x="572" y="0"/>
                      <a:pt x="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5"/>
              <p:cNvSpPr/>
              <p:nvPr/>
            </p:nvSpPr>
            <p:spPr>
              <a:xfrm>
                <a:off x="911620" y="4783745"/>
                <a:ext cx="34252" cy="26717"/>
              </a:xfrm>
              <a:custGeom>
                <a:avLst/>
                <a:gdLst/>
                <a:ahLst/>
                <a:cxnLst/>
                <a:rect l="l" t="t" r="r" b="b"/>
                <a:pathLst>
                  <a:path w="800" h="624" extrusionOk="0">
                    <a:moveTo>
                      <a:pt x="404" y="1"/>
                    </a:moveTo>
                    <a:cubicBezTo>
                      <a:pt x="1" y="1"/>
                      <a:pt x="1" y="624"/>
                      <a:pt x="404" y="624"/>
                    </a:cubicBezTo>
                    <a:cubicBezTo>
                      <a:pt x="800" y="624"/>
                      <a:pt x="800" y="1"/>
                      <a:pt x="4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5"/>
              <p:cNvSpPr/>
              <p:nvPr/>
            </p:nvSpPr>
            <p:spPr>
              <a:xfrm>
                <a:off x="893124" y="4764607"/>
                <a:ext cx="19481" cy="15114"/>
              </a:xfrm>
              <a:custGeom>
                <a:avLst/>
                <a:gdLst/>
                <a:ahLst/>
                <a:cxnLst/>
                <a:rect l="l" t="t" r="r" b="b"/>
                <a:pathLst>
                  <a:path w="455" h="353" extrusionOk="0">
                    <a:moveTo>
                      <a:pt x="227" y="0"/>
                    </a:moveTo>
                    <a:cubicBezTo>
                      <a:pt x="0" y="0"/>
                      <a:pt x="0" y="352"/>
                      <a:pt x="227" y="352"/>
                    </a:cubicBezTo>
                    <a:cubicBezTo>
                      <a:pt x="455" y="352"/>
                      <a:pt x="455" y="0"/>
                      <a:pt x="227" y="0"/>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869233" y="4674524"/>
                <a:ext cx="19224" cy="15114"/>
              </a:xfrm>
              <a:custGeom>
                <a:avLst/>
                <a:gdLst/>
                <a:ahLst/>
                <a:cxnLst/>
                <a:rect l="l" t="t" r="r" b="b"/>
                <a:pathLst>
                  <a:path w="449" h="353" extrusionOk="0">
                    <a:moveTo>
                      <a:pt x="228" y="0"/>
                    </a:moveTo>
                    <a:cubicBezTo>
                      <a:pt x="1" y="0"/>
                      <a:pt x="1" y="352"/>
                      <a:pt x="228" y="352"/>
                    </a:cubicBezTo>
                    <a:cubicBezTo>
                      <a:pt x="448" y="338"/>
                      <a:pt x="448" y="15"/>
                      <a:pt x="228" y="0"/>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5"/>
              <p:cNvSpPr/>
              <p:nvPr/>
            </p:nvSpPr>
            <p:spPr>
              <a:xfrm>
                <a:off x="862340" y="4661936"/>
                <a:ext cx="8220" cy="7578"/>
              </a:xfrm>
              <a:custGeom>
                <a:avLst/>
                <a:gdLst/>
                <a:ahLst/>
                <a:cxnLst/>
                <a:rect l="l" t="t" r="r" b="b"/>
                <a:pathLst>
                  <a:path w="192" h="177" extrusionOk="0">
                    <a:moveTo>
                      <a:pt x="96" y="1"/>
                    </a:moveTo>
                    <a:cubicBezTo>
                      <a:pt x="1" y="23"/>
                      <a:pt x="1" y="155"/>
                      <a:pt x="96" y="177"/>
                    </a:cubicBezTo>
                    <a:cubicBezTo>
                      <a:pt x="191" y="155"/>
                      <a:pt x="191" y="23"/>
                      <a:pt x="96" y="1"/>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5"/>
              <p:cNvSpPr/>
              <p:nvPr/>
            </p:nvSpPr>
            <p:spPr>
              <a:xfrm>
                <a:off x="850095" y="4572796"/>
                <a:ext cx="7878" cy="7578"/>
              </a:xfrm>
              <a:custGeom>
                <a:avLst/>
                <a:gdLst/>
                <a:ahLst/>
                <a:cxnLst/>
                <a:rect l="l" t="t" r="r" b="b"/>
                <a:pathLst>
                  <a:path w="184" h="177" extrusionOk="0">
                    <a:moveTo>
                      <a:pt x="89" y="1"/>
                    </a:moveTo>
                    <a:cubicBezTo>
                      <a:pt x="1" y="23"/>
                      <a:pt x="1" y="155"/>
                      <a:pt x="89" y="177"/>
                    </a:cubicBezTo>
                    <a:cubicBezTo>
                      <a:pt x="184" y="155"/>
                      <a:pt x="184" y="23"/>
                      <a:pt x="89" y="1"/>
                    </a:cubicBezTo>
                    <a:close/>
                  </a:path>
                </a:pathLst>
              </a:custGeom>
              <a:solidFill>
                <a:srgbClr val="C130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897790" y="4542997"/>
                <a:ext cx="14172" cy="11346"/>
              </a:xfrm>
              <a:custGeom>
                <a:avLst/>
                <a:gdLst/>
                <a:ahLst/>
                <a:cxnLst/>
                <a:rect l="l" t="t" r="r" b="b"/>
                <a:pathLst>
                  <a:path w="331" h="265" extrusionOk="0">
                    <a:moveTo>
                      <a:pt x="162" y="0"/>
                    </a:moveTo>
                    <a:cubicBezTo>
                      <a:pt x="1" y="15"/>
                      <a:pt x="1" y="257"/>
                      <a:pt x="162" y="264"/>
                    </a:cubicBezTo>
                    <a:cubicBezTo>
                      <a:pt x="331" y="257"/>
                      <a:pt x="331" y="15"/>
                      <a:pt x="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5"/>
              <p:cNvSpPr/>
              <p:nvPr/>
            </p:nvSpPr>
            <p:spPr>
              <a:xfrm>
                <a:off x="798803" y="4329350"/>
                <a:ext cx="131442" cy="529365"/>
              </a:xfrm>
              <a:custGeom>
                <a:avLst/>
                <a:gdLst/>
                <a:ahLst/>
                <a:cxnLst/>
                <a:rect l="l" t="t" r="r" b="b"/>
                <a:pathLst>
                  <a:path w="3070" h="12364" extrusionOk="0">
                    <a:moveTo>
                      <a:pt x="359" y="0"/>
                    </a:moveTo>
                    <a:cubicBezTo>
                      <a:pt x="188" y="0"/>
                      <a:pt x="1" y="144"/>
                      <a:pt x="40" y="364"/>
                    </a:cubicBezTo>
                    <a:cubicBezTo>
                      <a:pt x="729" y="4316"/>
                      <a:pt x="1536" y="8246"/>
                      <a:pt x="2452" y="12153"/>
                    </a:cubicBezTo>
                    <a:cubicBezTo>
                      <a:pt x="2490" y="12300"/>
                      <a:pt x="2602" y="12363"/>
                      <a:pt x="2717" y="12363"/>
                    </a:cubicBezTo>
                    <a:cubicBezTo>
                      <a:pt x="2890" y="12363"/>
                      <a:pt x="3070" y="12220"/>
                      <a:pt x="3017" y="11999"/>
                    </a:cubicBezTo>
                    <a:cubicBezTo>
                      <a:pt x="2100" y="8092"/>
                      <a:pt x="1294" y="4162"/>
                      <a:pt x="605" y="210"/>
                    </a:cubicBezTo>
                    <a:cubicBezTo>
                      <a:pt x="578" y="64"/>
                      <a:pt x="473" y="0"/>
                      <a:pt x="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5"/>
              <p:cNvSpPr/>
              <p:nvPr/>
            </p:nvSpPr>
            <p:spPr>
              <a:xfrm>
                <a:off x="913204" y="4396056"/>
                <a:ext cx="66577" cy="403788"/>
              </a:xfrm>
              <a:custGeom>
                <a:avLst/>
                <a:gdLst/>
                <a:ahLst/>
                <a:cxnLst/>
                <a:rect l="l" t="t" r="r" b="b"/>
                <a:pathLst>
                  <a:path w="1555" h="9431" extrusionOk="0">
                    <a:moveTo>
                      <a:pt x="0" y="1"/>
                    </a:moveTo>
                    <a:lnTo>
                      <a:pt x="1034" y="9371"/>
                    </a:lnTo>
                    <a:cubicBezTo>
                      <a:pt x="1110" y="9409"/>
                      <a:pt x="1198" y="9431"/>
                      <a:pt x="1286" y="9431"/>
                    </a:cubicBezTo>
                    <a:cubicBezTo>
                      <a:pt x="1317" y="9431"/>
                      <a:pt x="1348" y="9428"/>
                      <a:pt x="1379" y="9422"/>
                    </a:cubicBezTo>
                    <a:cubicBezTo>
                      <a:pt x="1437" y="9415"/>
                      <a:pt x="1496" y="9393"/>
                      <a:pt x="1555" y="9371"/>
                    </a:cubicBezTo>
                    <a:lnTo>
                      <a:pt x="873" y="23"/>
                    </a:lnTo>
                    <a:lnTo>
                      <a:pt x="506" y="16"/>
                    </a:lnTo>
                    <a:cubicBezTo>
                      <a:pt x="330" y="8"/>
                      <a:pt x="162" y="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872401" y="3892253"/>
                <a:ext cx="278768" cy="483681"/>
              </a:xfrm>
              <a:custGeom>
                <a:avLst/>
                <a:gdLst/>
                <a:ahLst/>
                <a:cxnLst/>
                <a:rect l="l" t="t" r="r" b="b"/>
                <a:pathLst>
                  <a:path w="6511" h="11297" extrusionOk="0">
                    <a:moveTo>
                      <a:pt x="5888" y="0"/>
                    </a:moveTo>
                    <a:lnTo>
                      <a:pt x="609" y="4370"/>
                    </a:lnTo>
                    <a:lnTo>
                      <a:pt x="352" y="4370"/>
                    </a:lnTo>
                    <a:lnTo>
                      <a:pt x="403" y="4531"/>
                    </a:lnTo>
                    <a:lnTo>
                      <a:pt x="205" y="4517"/>
                    </a:lnTo>
                    <a:lnTo>
                      <a:pt x="235" y="4671"/>
                    </a:lnTo>
                    <a:lnTo>
                      <a:pt x="0" y="4737"/>
                    </a:lnTo>
                    <a:lnTo>
                      <a:pt x="198" y="4883"/>
                    </a:lnTo>
                    <a:lnTo>
                      <a:pt x="59" y="5045"/>
                    </a:lnTo>
                    <a:lnTo>
                      <a:pt x="220" y="5111"/>
                    </a:lnTo>
                    <a:lnTo>
                      <a:pt x="88" y="5235"/>
                    </a:lnTo>
                    <a:lnTo>
                      <a:pt x="242" y="5287"/>
                    </a:lnTo>
                    <a:lnTo>
                      <a:pt x="117" y="5448"/>
                    </a:lnTo>
                    <a:lnTo>
                      <a:pt x="264" y="5514"/>
                    </a:lnTo>
                    <a:lnTo>
                      <a:pt x="154" y="5690"/>
                    </a:lnTo>
                    <a:lnTo>
                      <a:pt x="293" y="5727"/>
                    </a:lnTo>
                    <a:lnTo>
                      <a:pt x="902" y="11291"/>
                    </a:lnTo>
                    <a:cubicBezTo>
                      <a:pt x="1049" y="11295"/>
                      <a:pt x="1197" y="11297"/>
                      <a:pt x="1346" y="11297"/>
                    </a:cubicBezTo>
                    <a:cubicBezTo>
                      <a:pt x="1494" y="11297"/>
                      <a:pt x="1642" y="11295"/>
                      <a:pt x="1789" y="11291"/>
                    </a:cubicBezTo>
                    <a:lnTo>
                      <a:pt x="1386" y="5719"/>
                    </a:lnTo>
                    <a:lnTo>
                      <a:pt x="1518" y="5624"/>
                    </a:lnTo>
                    <a:lnTo>
                      <a:pt x="1371" y="5499"/>
                    </a:lnTo>
                    <a:lnTo>
                      <a:pt x="1488" y="5411"/>
                    </a:lnTo>
                    <a:lnTo>
                      <a:pt x="1357" y="5301"/>
                    </a:lnTo>
                    <a:lnTo>
                      <a:pt x="1488" y="5265"/>
                    </a:lnTo>
                    <a:lnTo>
                      <a:pt x="1437" y="5125"/>
                    </a:lnTo>
                    <a:lnTo>
                      <a:pt x="1591" y="5125"/>
                    </a:lnTo>
                    <a:lnTo>
                      <a:pt x="1591" y="5008"/>
                    </a:lnTo>
                    <a:lnTo>
                      <a:pt x="6503" y="1254"/>
                    </a:lnTo>
                    <a:cubicBezTo>
                      <a:pt x="6511" y="1042"/>
                      <a:pt x="6489" y="836"/>
                      <a:pt x="6423" y="638"/>
                    </a:cubicBezTo>
                    <a:cubicBezTo>
                      <a:pt x="6335" y="367"/>
                      <a:pt x="6144" y="140"/>
                      <a:pt x="5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Spanish Food Newsletter by Slidesgo">
  <a:themeElements>
    <a:clrScheme name="Simple Light">
      <a:dk1>
        <a:srgbClr val="4C2608"/>
      </a:dk1>
      <a:lt1>
        <a:srgbClr val="FFEFD9"/>
      </a:lt1>
      <a:dk2>
        <a:srgbClr val="000000"/>
      </a:dk2>
      <a:lt2>
        <a:srgbClr val="FFFFFF"/>
      </a:lt2>
      <a:accent1>
        <a:srgbClr val="E39631"/>
      </a:accent1>
      <a:accent2>
        <a:srgbClr val="F5CA78"/>
      </a:accent2>
      <a:accent3>
        <a:srgbClr val="E26D5C"/>
      </a:accent3>
      <a:accent4>
        <a:srgbClr val="723D46"/>
      </a:accent4>
      <a:accent5>
        <a:srgbClr val="93511E"/>
      </a:accent5>
      <a:accent6>
        <a:srgbClr val="62511B"/>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1783</Words>
  <Application>Microsoft Office PowerPoint</Application>
  <PresentationFormat>Presentació en pantalla (16:9)</PresentationFormat>
  <Paragraphs>293</Paragraphs>
  <Slides>49</Slides>
  <Notes>49</Notes>
  <HiddenSlides>0</HiddenSlides>
  <MMClips>0</MMClips>
  <ScaleCrop>false</ScaleCrop>
  <HeadingPairs>
    <vt:vector size="6" baseType="variant">
      <vt:variant>
        <vt:lpstr>Tipus de lletra utilitzats</vt:lpstr>
      </vt:variant>
      <vt:variant>
        <vt:i4>8</vt:i4>
      </vt:variant>
      <vt:variant>
        <vt:lpstr>Tema</vt:lpstr>
      </vt:variant>
      <vt:variant>
        <vt:i4>2</vt:i4>
      </vt:variant>
      <vt:variant>
        <vt:lpstr>Títols de les diapositives</vt:lpstr>
      </vt:variant>
      <vt:variant>
        <vt:i4>49</vt:i4>
      </vt:variant>
    </vt:vector>
  </HeadingPairs>
  <TitlesOfParts>
    <vt:vector size="59" baseType="lpstr">
      <vt:lpstr>Amatic SC</vt:lpstr>
      <vt:lpstr>Arial</vt:lpstr>
      <vt:lpstr>Inter</vt:lpstr>
      <vt:lpstr>Roboto Medium</vt:lpstr>
      <vt:lpstr>Bowlby One SC</vt:lpstr>
      <vt:lpstr>Calibri</vt:lpstr>
      <vt:lpstr>Proxima Nova Semibold</vt:lpstr>
      <vt:lpstr>Proxima Nova</vt:lpstr>
      <vt:lpstr>Spanish Food Newsletter by Slidesgo</vt:lpstr>
      <vt:lpstr>Slidesgo Final Pages</vt:lpstr>
      <vt:lpstr>COMIDA ESPAÑOLA NEWSLETTER</vt:lpstr>
      <vt:lpstr>CONTENIDO DE LA PLANTILLA</vt:lpstr>
      <vt:lpstr>ÍNDICE</vt:lpstr>
      <vt:lpstr>Principales diferencias</vt:lpstr>
      <vt:lpstr>ANUNCIOS</vt:lpstr>
      <vt:lpstr>1º ANUNCIO</vt:lpstr>
      <vt:lpstr>2º ANUNCIO</vt:lpstr>
      <vt:lpstr>Presentació del PowerPoint</vt:lpstr>
      <vt:lpstr>A FONDO</vt:lpstr>
      <vt:lpstr>A FONDO</vt:lpstr>
      <vt:lpstr>A FONDO</vt:lpstr>
      <vt:lpstr>NOTICIAS DEL SECTOR</vt:lpstr>
      <vt:lpstr>LUGARES CLAVE DE ESPAÑA</vt:lpstr>
      <vt:lpstr>al grano</vt:lpstr>
      <vt:lpstr>NOTICIAS</vt:lpstr>
      <vt:lpstr>451,214</vt:lpstr>
      <vt:lpstr>VALORACIONES DE LOS CLIENTES</vt:lpstr>
      <vt:lpstr>¡BIENVENIDOS!</vt:lpstr>
      <vt:lpstr>¡BIENVENIDOS!</vt:lpstr>
      <vt:lpstr>¡BIENVENIDOS!</vt:lpstr>
      <vt:lpstr>1 512 654</vt:lpstr>
      <vt:lpstr>EVENTOS</vt:lpstr>
      <vt:lpstr>EVENTOS PASADOS</vt:lpstr>
      <vt:lpstr>EVENTOS PRÓXIMOS</vt:lpstr>
      <vt:lpstr>PALABRAS ASOMBROSAS</vt:lpstr>
      <vt:lpstr>SITIO WEB</vt:lpstr>
      <vt:lpstr>¡GRACIAS!</vt:lpstr>
      <vt:lpstr>ICONOS : COMIDA ESPAÑOLA</vt:lpstr>
      <vt:lpstr>Recursos alternativos</vt:lpstr>
      <vt:lpstr>RECURSOS ALTERNATIVOS</vt:lpstr>
      <vt:lpstr>RECURSO</vt:lpstr>
      <vt:lpstr>Instructions for use</vt:lpstr>
      <vt:lpstr>Instructions for use (premium users)</vt:lpstr>
      <vt:lpstr>Fonts &amp; colors used</vt:lpstr>
      <vt:lpstr>Storyset</vt:lpstr>
      <vt:lpstr>Use our editable graphic resources...</vt:lpstr>
      <vt:lpstr>Presentació del PowerPoint</vt:lpstr>
      <vt:lpstr>Presentació del PowerPoint</vt:lpstr>
      <vt:lpstr>Presentació del PowerPoint</vt:lpstr>
      <vt:lpstr>Presentació del PowerPoint</vt:lpstr>
      <vt:lpstr>Presentació del PowerPoint</vt:lpstr>
      <vt:lpstr>...and our sets of editable icons</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COMIDA ESPAÑOLA NEWSLETTER</dc:title>
  <dc:creator>Juan Carlos</dc:creator>
  <cp:lastModifiedBy>Juan Carlos</cp:lastModifiedBy>
  <cp:revision>5</cp:revision>
  <dcterms:modified xsi:type="dcterms:W3CDTF">2024-12-09T20:59:48Z</dcterms:modified>
</cp:coreProperties>
</file>